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notesSlides/notesSlide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6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7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8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19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0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1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2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3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24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25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26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27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8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9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0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1.xml" ContentType="application/vnd.openxmlformats-officedocument.themeOverride+xml"/>
  <Override PartName="/ppt/drawings/drawing2.xml" ContentType="application/vnd.openxmlformats-officedocument.drawingml.chartshapes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2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theme/themeOverride33.xml" ContentType="application/vnd.openxmlformats-officedocument.themeOverr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34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theme/themeOverride35.xml" ContentType="application/vnd.openxmlformats-officedocument.themeOverrid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36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37.xml" ContentType="application/vnd.openxmlformats-officedocument.themeOverride+xml"/>
  <Override PartName="/ppt/drawings/drawing3.xml" ContentType="application/vnd.openxmlformats-officedocument.drawingml.chartshapes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theme/themeOverride38.xml" ContentType="application/vnd.openxmlformats-officedocument.themeOverr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heme/themeOverride39.xml" ContentType="application/vnd.openxmlformats-officedocument.themeOverr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40.xml" ContentType="application/vnd.openxmlformats-officedocument.themeOverrid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theme/themeOverride41.xml" ContentType="application/vnd.openxmlformats-officedocument.themeOverrid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42.xml" ContentType="application/vnd.openxmlformats-officedocument.themeOverride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theme/themeOverride43.xml" ContentType="application/vnd.openxmlformats-officedocument.themeOverride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44.xml" ContentType="application/vnd.openxmlformats-officedocument.themeOverride+xml"/>
  <Override PartName="/ppt/charts/chart59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45.xml" ContentType="application/vnd.openxmlformats-officedocument.themeOverride+xml"/>
  <Override PartName="/ppt/charts/chart60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1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charts/chart62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3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4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theme/themeOverride46.xml" ContentType="application/vnd.openxmlformats-officedocument.themeOverride+xml"/>
  <Override PartName="/ppt/charts/chart65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theme/themeOverride47.xml" ContentType="application/vnd.openxmlformats-officedocument.themeOverride+xml"/>
  <Override PartName="/ppt/charts/chart66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theme/themeOverride48.xml" ContentType="application/vnd.openxmlformats-officedocument.themeOverride+xml"/>
  <Override PartName="/ppt/charts/chart67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418" r:id="rId2"/>
    <p:sldId id="633" r:id="rId3"/>
    <p:sldId id="795" r:id="rId4"/>
    <p:sldId id="741" r:id="rId5"/>
    <p:sldId id="997" r:id="rId6"/>
    <p:sldId id="1076" r:id="rId7"/>
    <p:sldId id="1021" r:id="rId8"/>
    <p:sldId id="685" r:id="rId9"/>
    <p:sldId id="727" r:id="rId10"/>
    <p:sldId id="1071" r:id="rId11"/>
    <p:sldId id="1072" r:id="rId12"/>
    <p:sldId id="1077" r:id="rId13"/>
    <p:sldId id="1073" r:id="rId14"/>
    <p:sldId id="687" r:id="rId15"/>
    <p:sldId id="718" r:id="rId16"/>
    <p:sldId id="686" r:id="rId17"/>
    <p:sldId id="707" r:id="rId18"/>
    <p:sldId id="738" r:id="rId19"/>
    <p:sldId id="1074" r:id="rId20"/>
    <p:sldId id="710" r:id="rId21"/>
    <p:sldId id="722" r:id="rId22"/>
    <p:sldId id="711" r:id="rId23"/>
    <p:sldId id="673" r:id="rId24"/>
    <p:sldId id="713" r:id="rId25"/>
    <p:sldId id="1075" r:id="rId26"/>
    <p:sldId id="721" r:id="rId27"/>
    <p:sldId id="736" r:id="rId28"/>
    <p:sldId id="729" r:id="rId29"/>
    <p:sldId id="725" r:id="rId30"/>
    <p:sldId id="739" r:id="rId31"/>
    <p:sldId id="697" r:id="rId32"/>
    <p:sldId id="705" r:id="rId33"/>
    <p:sldId id="695" r:id="rId34"/>
    <p:sldId id="734" r:id="rId35"/>
    <p:sldId id="733" r:id="rId36"/>
    <p:sldId id="717" r:id="rId37"/>
    <p:sldId id="702" r:id="rId38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6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8365" autoAdjust="0"/>
  </p:normalViewPr>
  <p:slideViewPr>
    <p:cSldViewPr>
      <p:cViewPr varScale="1">
        <p:scale>
          <a:sx n="86" d="100"/>
          <a:sy n="86" d="100"/>
        </p:scale>
        <p:origin x="422" y="62"/>
      </p:cViewPr>
      <p:guideLst>
        <p:guide orient="horz" pos="234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72"/>
      </p:cViewPr>
      <p:guideLst>
        <p:guide orient="horz" pos="3066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&#22823;&#20255;&#31070;&#33041;\Desktop\&#38109;&#26399;&#36135;&#25968;&#25454;%20(1)(1)(1)(2)(1)(1)(1)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D:\&#25628;&#29399;&#39640;&#36895;&#19979;&#36733;\RDC_Inventory_Core_Metrics_Country_History.csv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&#25628;&#29399;&#39640;&#36895;&#19979;&#36733;\RDC_Inventory_Core_Metrics_Country_History.csv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&#25628;&#29399;&#39640;&#36895;&#19979;&#36733;\RDC_Inventory_Core_Metrics_Country_History.csv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D:\&#25628;&#29399;&#39640;&#36895;&#19979;&#36733;\RDC_Inventory_Core_Metrics_Country_History.csv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D:\&#25628;&#29399;&#39640;&#36895;&#19979;&#36733;\RDC_Inventory_Core_Metrics_Country_History.csv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D:\&#25628;&#29399;&#39640;&#36895;&#19979;&#36733;\RDC_Inventory_Core_Metrics_Country_History.csv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D:\&#25628;&#29399;&#39640;&#36895;&#19979;&#36733;\zhvi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9978;&#28023;&#30740;&#21457;&#20013;&#24515;02\Nutstore\1\&#25105;&#30340;&#22362;&#26524;&#20113;\&#20013;&#20449;&#24314;&#25237;\&#36149;&#37329;&#23646;\&#32654;&#22269;&#32463;&#27982;&#25968;&#25454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9978;&#28023;&#30740;&#21457;&#20013;&#24515;02\Nutstore\1\&#25105;&#30340;&#22362;&#26524;&#20113;\&#20013;&#20449;&#24314;&#25237;\&#36149;&#37329;&#23646;\&#32654;&#22269;&#32463;&#27982;&#25968;&#25454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9978;&#28023;&#30740;&#21457;&#20013;&#24515;02\Nutstore\1\&#25105;&#30340;&#22362;&#26524;&#20113;\&#20013;&#20449;&#24314;&#25237;\&#36149;&#37329;&#23646;\&#32654;&#22269;&#32463;&#27982;&#25968;&#25454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20013;&#20449;&#24314;&#25237;&#26399;&#36135;\&#23439;&#35266;&#20998;&#26512;\&#28023;&#22806;&#23439;&#35266;\&#28023;&#22806;&#36890;&#32960;&#30740;&#31350;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9978;&#28023;&#30740;&#21457;&#20013;&#24515;02\Nutstore\1\&#25105;&#30340;&#22362;&#26524;&#20113;\&#20013;&#20449;&#24314;&#25237;\&#36149;&#37329;&#23646;\&#32654;&#22269;&#32463;&#27982;&#25968;&#25454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../embeddings/oleObject2.bin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&#22823;&#20255;&#31070;&#33041;\Desktop\&#24037;&#20316;\&#38109;&#25968;&#25454;&#24211;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file:///C:\Users\&#22823;&#20255;&#31070;&#33041;\Desktop\&#24037;&#20316;\&#38109;&#25968;&#25454;&#24211;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file:///C:\Users\&#22823;&#20255;&#31070;&#33041;\Desktop\&#24037;&#20316;\&#38109;&#25968;&#25454;&#24211;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&#20013;&#20449;&#24314;&#25237;&#26399;&#36135;\&#23439;&#35266;&#20998;&#26512;\&#28023;&#22806;&#23439;&#35266;\&#28023;&#22806;&#36890;&#32960;&#30740;&#31350;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file:///C:\Users\&#22823;&#20255;&#31070;&#33041;\Desktop\&#24037;&#20316;\&#38109;&#25968;&#25454;&#24211;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file:///C:\Users\&#22823;&#20255;&#31070;&#33041;\Desktop\&#24037;&#20316;\&#38109;&#25968;&#25454;&#24211;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3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7.xml"/><Relationship Id="rId1" Type="http://schemas.microsoft.com/office/2011/relationships/chartStyle" Target="style37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D:\&#24494;&#20449;&#30340;&#25991;&#20214;\WeChat%20Files\wangxianwei494950\FileStorage\File\2022-09\&#27687;&#21270;&#38109;&#22343;&#20215;&#65288;&#24050;&#26356;&#65289;.xlsx" TargetMode="Externa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&#20013;&#20449;&#24314;&#25237;&#26399;&#36135;\&#23439;&#35266;&#20998;&#26512;\&#28023;&#22806;&#23439;&#35266;\&#28023;&#22806;&#36890;&#32960;&#30740;&#31350;.xlsx" TargetMode="Externa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38109;&#20135;&#19994;&#39118;&#38505;&#31649;&#29702;&#25968;&#25454;&#24211;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44.xml"/><Relationship Id="rId1" Type="http://schemas.microsoft.com/office/2011/relationships/chartStyle" Target="style44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D:\&#24494;&#20449;&#30340;&#25991;&#20214;\WeChat%20Files\wangxianwei494950\FileStorage\File\2022-09\&#27687;&#21270;&#38109;&#22343;&#20215;&#65288;&#24050;&#26356;&#65289;.xlsx" TargetMode="Externa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45.xml"/><Relationship Id="rId1" Type="http://schemas.microsoft.com/office/2011/relationships/chartStyle" Target="style45.xml"/><Relationship Id="rId4" Type="http://schemas.openxmlformats.org/officeDocument/2006/relationships/oleObject" Target="../embeddings/oleObject3.bin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38109;&#20135;&#19994;&#39118;&#38505;&#31649;&#29702;&#25968;&#25454;&#24211;.xlsx" TargetMode="External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47.xml"/><Relationship Id="rId1" Type="http://schemas.microsoft.com/office/2011/relationships/chartStyle" Target="style47.xml"/><Relationship Id="rId4" Type="http://schemas.openxmlformats.org/officeDocument/2006/relationships/package" Target="../embeddings/Microsoft_Excel_Worksheet4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22823;&#20255;&#31070;&#33041;\Desktop\&#38109;&#25968;&#25454;&#24211;\&#22320;&#20135;\&#22320;&#20135;-&#20840;&#22269;.xlsx" TargetMode="Externa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24037;&#20316;\&#38109;&#25968;&#25454;&#24211;.xlsx" TargetMode="External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&#20013;&#20449;&#24314;&#25237;&#26399;&#36135;\&#23439;&#35266;&#20998;&#26512;\&#28023;&#22806;&#23439;&#35266;\&#28023;&#22806;&#36890;&#32960;&#30740;&#31350;.xlsx" TargetMode="Externa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oleObject" Target="../embeddings/oleObject4.bin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50.xml"/><Relationship Id="rId1" Type="http://schemas.microsoft.com/office/2011/relationships/chartStyle" Target="style50.xml"/><Relationship Id="rId4" Type="http://schemas.openxmlformats.org/officeDocument/2006/relationships/oleObject" Target="../embeddings/oleObject5.bin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38109;&#20135;&#19994;&#39118;&#38505;&#31649;&#29702;&#25968;&#25454;&#24211;.xlsx" TargetMode="External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38109;&#20135;&#19994;&#39118;&#38505;&#31649;&#29702;&#25968;&#25454;&#24211;.xlsx" TargetMode="External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38109;&#20135;&#19994;&#39118;&#38505;&#31649;&#29702;&#25968;&#25454;&#24211;.xlsx" TargetMode="External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38109;&#20135;&#19994;&#39118;&#38505;&#31649;&#29702;&#25968;&#25454;&#24211;.xlsx" TargetMode="External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D:\&#24494;&#20449;&#25991;&#20214;\WeChat%20Files\wxid_86p0637nv1x121\FileStorage\File\2022-07\&#25705;&#26681;&#22823;&#36890;(111)(1)(1).xlsx" TargetMode="Externa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38109;&#20135;&#19994;&#39118;&#38505;&#31649;&#29702;&#25968;&#25454;&#24211;.xlsx" TargetMode="External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38109;&#20135;&#19994;&#39118;&#38505;&#31649;&#29702;&#25968;&#25454;&#24211;.xlsx" TargetMode="External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38109;&#20135;&#19994;&#39118;&#38505;&#31649;&#29702;&#25968;&#25454;&#24211;.xlsx" TargetMode="External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38109;&#20135;&#19994;&#39118;&#38505;&#31649;&#29702;&#25968;&#25454;&#24211;.xlsx" TargetMode="External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64.xml"/><Relationship Id="rId1" Type="http://schemas.microsoft.com/office/2011/relationships/chartStyle" Target="style64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oleObject" Target="file:///C:\Users\&#22823;&#20255;&#31070;&#33041;\Desktop\&#38109;&#20135;&#19994;&#39118;&#38505;&#31649;&#29702;&#25968;&#25454;&#24211;.xlsx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22823;&#20255;&#31070;&#33041;\Desktop\&#38109;&#20135;&#19994;&#39118;&#38505;&#31649;&#29702;&#25968;&#25454;&#24211;.xlsx" TargetMode="External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&#22823;&#20255;&#31070;&#33041;\Desktop\&#24037;&#20316;\&#23439;&#35266;&#37096;&#20998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D:\&#25628;&#29399;&#39640;&#36895;&#19979;&#36733;\RDC_Inventory_Core_Metrics_Country_History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1"/>
          <c:tx>
            <c:v>LME铝（3个月） 结算价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Sheet1!$A$5:$A$1268</c:f>
              <c:numCache>
                <c:formatCode>yyyy\-mm\-dd;@</c:formatCode>
                <c:ptCount val="1264"/>
                <c:pt idx="0">
                  <c:v>44854</c:v>
                </c:pt>
                <c:pt idx="1">
                  <c:v>44853</c:v>
                </c:pt>
                <c:pt idx="2">
                  <c:v>44852</c:v>
                </c:pt>
                <c:pt idx="3">
                  <c:v>44851</c:v>
                </c:pt>
                <c:pt idx="4">
                  <c:v>44848</c:v>
                </c:pt>
                <c:pt idx="5">
                  <c:v>44847</c:v>
                </c:pt>
                <c:pt idx="6">
                  <c:v>44846</c:v>
                </c:pt>
                <c:pt idx="7">
                  <c:v>44845</c:v>
                </c:pt>
                <c:pt idx="8">
                  <c:v>44844</c:v>
                </c:pt>
                <c:pt idx="9">
                  <c:v>44841</c:v>
                </c:pt>
                <c:pt idx="10">
                  <c:v>44840</c:v>
                </c:pt>
                <c:pt idx="11">
                  <c:v>44839</c:v>
                </c:pt>
                <c:pt idx="12">
                  <c:v>44838</c:v>
                </c:pt>
                <c:pt idx="13">
                  <c:v>44837</c:v>
                </c:pt>
                <c:pt idx="14">
                  <c:v>44834</c:v>
                </c:pt>
                <c:pt idx="15">
                  <c:v>44833</c:v>
                </c:pt>
                <c:pt idx="16">
                  <c:v>44832</c:v>
                </c:pt>
                <c:pt idx="17">
                  <c:v>44831</c:v>
                </c:pt>
                <c:pt idx="18">
                  <c:v>44830</c:v>
                </c:pt>
                <c:pt idx="19">
                  <c:v>44827</c:v>
                </c:pt>
                <c:pt idx="20">
                  <c:v>44826</c:v>
                </c:pt>
                <c:pt idx="21">
                  <c:v>44825</c:v>
                </c:pt>
                <c:pt idx="22">
                  <c:v>44824</c:v>
                </c:pt>
                <c:pt idx="23">
                  <c:v>44823</c:v>
                </c:pt>
                <c:pt idx="24">
                  <c:v>44820</c:v>
                </c:pt>
                <c:pt idx="25">
                  <c:v>44819</c:v>
                </c:pt>
                <c:pt idx="26">
                  <c:v>44818</c:v>
                </c:pt>
                <c:pt idx="27">
                  <c:v>44817</c:v>
                </c:pt>
                <c:pt idx="28">
                  <c:v>44816</c:v>
                </c:pt>
                <c:pt idx="29">
                  <c:v>44813</c:v>
                </c:pt>
                <c:pt idx="30">
                  <c:v>44812</c:v>
                </c:pt>
                <c:pt idx="31">
                  <c:v>44811</c:v>
                </c:pt>
                <c:pt idx="32">
                  <c:v>44810</c:v>
                </c:pt>
                <c:pt idx="33">
                  <c:v>44809</c:v>
                </c:pt>
                <c:pt idx="34">
                  <c:v>44806</c:v>
                </c:pt>
                <c:pt idx="35">
                  <c:v>44805</c:v>
                </c:pt>
                <c:pt idx="36">
                  <c:v>44804</c:v>
                </c:pt>
                <c:pt idx="37">
                  <c:v>44803</c:v>
                </c:pt>
                <c:pt idx="38">
                  <c:v>44799</c:v>
                </c:pt>
                <c:pt idx="39">
                  <c:v>44798</c:v>
                </c:pt>
                <c:pt idx="40">
                  <c:v>44797</c:v>
                </c:pt>
                <c:pt idx="41">
                  <c:v>44796</c:v>
                </c:pt>
                <c:pt idx="42">
                  <c:v>44795</c:v>
                </c:pt>
                <c:pt idx="43">
                  <c:v>44792</c:v>
                </c:pt>
                <c:pt idx="44">
                  <c:v>44791</c:v>
                </c:pt>
                <c:pt idx="45">
                  <c:v>44790</c:v>
                </c:pt>
                <c:pt idx="46">
                  <c:v>44789</c:v>
                </c:pt>
                <c:pt idx="47">
                  <c:v>44788</c:v>
                </c:pt>
                <c:pt idx="48">
                  <c:v>44785</c:v>
                </c:pt>
                <c:pt idx="49">
                  <c:v>44784</c:v>
                </c:pt>
                <c:pt idx="50">
                  <c:v>44783</c:v>
                </c:pt>
                <c:pt idx="51">
                  <c:v>44782</c:v>
                </c:pt>
                <c:pt idx="52">
                  <c:v>44781</c:v>
                </c:pt>
                <c:pt idx="53">
                  <c:v>44778</c:v>
                </c:pt>
                <c:pt idx="54">
                  <c:v>44777</c:v>
                </c:pt>
                <c:pt idx="55">
                  <c:v>44776</c:v>
                </c:pt>
                <c:pt idx="56">
                  <c:v>44775</c:v>
                </c:pt>
                <c:pt idx="57">
                  <c:v>44774</c:v>
                </c:pt>
                <c:pt idx="58">
                  <c:v>44771</c:v>
                </c:pt>
                <c:pt idx="59">
                  <c:v>44770</c:v>
                </c:pt>
                <c:pt idx="60">
                  <c:v>44769</c:v>
                </c:pt>
                <c:pt idx="61">
                  <c:v>44768</c:v>
                </c:pt>
                <c:pt idx="62">
                  <c:v>44767</c:v>
                </c:pt>
                <c:pt idx="63">
                  <c:v>44764</c:v>
                </c:pt>
                <c:pt idx="64">
                  <c:v>44763</c:v>
                </c:pt>
                <c:pt idx="65">
                  <c:v>44762</c:v>
                </c:pt>
                <c:pt idx="66">
                  <c:v>44761</c:v>
                </c:pt>
                <c:pt idx="67">
                  <c:v>44760</c:v>
                </c:pt>
                <c:pt idx="68">
                  <c:v>44757</c:v>
                </c:pt>
                <c:pt idx="69">
                  <c:v>44756</c:v>
                </c:pt>
                <c:pt idx="70">
                  <c:v>44755</c:v>
                </c:pt>
                <c:pt idx="71">
                  <c:v>44754</c:v>
                </c:pt>
                <c:pt idx="72">
                  <c:v>44753</c:v>
                </c:pt>
                <c:pt idx="73">
                  <c:v>44750</c:v>
                </c:pt>
                <c:pt idx="74">
                  <c:v>44749</c:v>
                </c:pt>
                <c:pt idx="75">
                  <c:v>44748</c:v>
                </c:pt>
                <c:pt idx="76">
                  <c:v>44747</c:v>
                </c:pt>
                <c:pt idx="77">
                  <c:v>44746</c:v>
                </c:pt>
                <c:pt idx="78">
                  <c:v>44743</c:v>
                </c:pt>
                <c:pt idx="79">
                  <c:v>44742</c:v>
                </c:pt>
                <c:pt idx="80">
                  <c:v>44741</c:v>
                </c:pt>
                <c:pt idx="81">
                  <c:v>44740</c:v>
                </c:pt>
                <c:pt idx="82">
                  <c:v>44739</c:v>
                </c:pt>
                <c:pt idx="83">
                  <c:v>44736</c:v>
                </c:pt>
                <c:pt idx="84">
                  <c:v>44735</c:v>
                </c:pt>
                <c:pt idx="85">
                  <c:v>44734</c:v>
                </c:pt>
                <c:pt idx="86">
                  <c:v>44733</c:v>
                </c:pt>
                <c:pt idx="87">
                  <c:v>44732</c:v>
                </c:pt>
                <c:pt idx="88">
                  <c:v>44729</c:v>
                </c:pt>
                <c:pt idx="89">
                  <c:v>44728</c:v>
                </c:pt>
                <c:pt idx="90">
                  <c:v>44727</c:v>
                </c:pt>
                <c:pt idx="91">
                  <c:v>44726</c:v>
                </c:pt>
                <c:pt idx="92">
                  <c:v>44725</c:v>
                </c:pt>
                <c:pt idx="93">
                  <c:v>44722</c:v>
                </c:pt>
                <c:pt idx="94">
                  <c:v>44721</c:v>
                </c:pt>
                <c:pt idx="95">
                  <c:v>44720</c:v>
                </c:pt>
                <c:pt idx="96">
                  <c:v>44719</c:v>
                </c:pt>
                <c:pt idx="97">
                  <c:v>44718</c:v>
                </c:pt>
                <c:pt idx="98">
                  <c:v>44713</c:v>
                </c:pt>
                <c:pt idx="99">
                  <c:v>44712</c:v>
                </c:pt>
                <c:pt idx="100">
                  <c:v>44711</c:v>
                </c:pt>
                <c:pt idx="101">
                  <c:v>44708</c:v>
                </c:pt>
                <c:pt idx="102">
                  <c:v>44707</c:v>
                </c:pt>
                <c:pt idx="103">
                  <c:v>44706</c:v>
                </c:pt>
                <c:pt idx="104">
                  <c:v>44705</c:v>
                </c:pt>
                <c:pt idx="105">
                  <c:v>44704</c:v>
                </c:pt>
                <c:pt idx="106">
                  <c:v>44701</c:v>
                </c:pt>
                <c:pt idx="107">
                  <c:v>44700</c:v>
                </c:pt>
                <c:pt idx="108">
                  <c:v>44699</c:v>
                </c:pt>
                <c:pt idx="109">
                  <c:v>44698</c:v>
                </c:pt>
                <c:pt idx="110">
                  <c:v>44697</c:v>
                </c:pt>
                <c:pt idx="111">
                  <c:v>44694</c:v>
                </c:pt>
                <c:pt idx="112">
                  <c:v>44693</c:v>
                </c:pt>
                <c:pt idx="113">
                  <c:v>44692</c:v>
                </c:pt>
                <c:pt idx="114">
                  <c:v>44691</c:v>
                </c:pt>
                <c:pt idx="115">
                  <c:v>44690</c:v>
                </c:pt>
                <c:pt idx="116">
                  <c:v>44687</c:v>
                </c:pt>
                <c:pt idx="117">
                  <c:v>44686</c:v>
                </c:pt>
                <c:pt idx="118">
                  <c:v>44685</c:v>
                </c:pt>
                <c:pt idx="119">
                  <c:v>44684</c:v>
                </c:pt>
                <c:pt idx="120">
                  <c:v>44680</c:v>
                </c:pt>
                <c:pt idx="121">
                  <c:v>44679</c:v>
                </c:pt>
                <c:pt idx="122">
                  <c:v>44678</c:v>
                </c:pt>
                <c:pt idx="123">
                  <c:v>44677</c:v>
                </c:pt>
                <c:pt idx="124">
                  <c:v>44676</c:v>
                </c:pt>
                <c:pt idx="125">
                  <c:v>44673</c:v>
                </c:pt>
                <c:pt idx="126">
                  <c:v>44672</c:v>
                </c:pt>
                <c:pt idx="127">
                  <c:v>44671</c:v>
                </c:pt>
                <c:pt idx="128">
                  <c:v>44670</c:v>
                </c:pt>
                <c:pt idx="129">
                  <c:v>44665</c:v>
                </c:pt>
                <c:pt idx="130">
                  <c:v>44664</c:v>
                </c:pt>
                <c:pt idx="131">
                  <c:v>44663</c:v>
                </c:pt>
                <c:pt idx="132">
                  <c:v>44662</c:v>
                </c:pt>
                <c:pt idx="133">
                  <c:v>44659</c:v>
                </c:pt>
                <c:pt idx="134">
                  <c:v>44658</c:v>
                </c:pt>
                <c:pt idx="135">
                  <c:v>44657</c:v>
                </c:pt>
                <c:pt idx="136">
                  <c:v>44656</c:v>
                </c:pt>
                <c:pt idx="137">
                  <c:v>44655</c:v>
                </c:pt>
                <c:pt idx="138">
                  <c:v>44652</c:v>
                </c:pt>
                <c:pt idx="139">
                  <c:v>44651</c:v>
                </c:pt>
                <c:pt idx="140">
                  <c:v>44650</c:v>
                </c:pt>
                <c:pt idx="141">
                  <c:v>44649</c:v>
                </c:pt>
                <c:pt idx="142">
                  <c:v>44648</c:v>
                </c:pt>
                <c:pt idx="143">
                  <c:v>44645</c:v>
                </c:pt>
                <c:pt idx="144">
                  <c:v>44644</c:v>
                </c:pt>
                <c:pt idx="145">
                  <c:v>44643</c:v>
                </c:pt>
                <c:pt idx="146">
                  <c:v>44642</c:v>
                </c:pt>
                <c:pt idx="147">
                  <c:v>44641</c:v>
                </c:pt>
                <c:pt idx="148">
                  <c:v>44638</c:v>
                </c:pt>
                <c:pt idx="149">
                  <c:v>44637</c:v>
                </c:pt>
                <c:pt idx="150">
                  <c:v>44636</c:v>
                </c:pt>
                <c:pt idx="151">
                  <c:v>44635</c:v>
                </c:pt>
                <c:pt idx="152">
                  <c:v>44634</c:v>
                </c:pt>
                <c:pt idx="153">
                  <c:v>44631</c:v>
                </c:pt>
                <c:pt idx="154">
                  <c:v>44630</c:v>
                </c:pt>
                <c:pt idx="155">
                  <c:v>44629</c:v>
                </c:pt>
                <c:pt idx="156">
                  <c:v>44628</c:v>
                </c:pt>
                <c:pt idx="157">
                  <c:v>44627</c:v>
                </c:pt>
                <c:pt idx="158">
                  <c:v>44624</c:v>
                </c:pt>
                <c:pt idx="159">
                  <c:v>44623</c:v>
                </c:pt>
                <c:pt idx="160">
                  <c:v>44622</c:v>
                </c:pt>
                <c:pt idx="161">
                  <c:v>44621</c:v>
                </c:pt>
                <c:pt idx="162">
                  <c:v>44620</c:v>
                </c:pt>
                <c:pt idx="163">
                  <c:v>44617</c:v>
                </c:pt>
                <c:pt idx="164">
                  <c:v>44616</c:v>
                </c:pt>
                <c:pt idx="165">
                  <c:v>44615</c:v>
                </c:pt>
                <c:pt idx="166">
                  <c:v>44614</c:v>
                </c:pt>
                <c:pt idx="167">
                  <c:v>44613</c:v>
                </c:pt>
                <c:pt idx="168">
                  <c:v>44610</c:v>
                </c:pt>
                <c:pt idx="169">
                  <c:v>44609</c:v>
                </c:pt>
                <c:pt idx="170">
                  <c:v>44608</c:v>
                </c:pt>
                <c:pt idx="171">
                  <c:v>44607</c:v>
                </c:pt>
                <c:pt idx="172">
                  <c:v>44606</c:v>
                </c:pt>
                <c:pt idx="173">
                  <c:v>44603</c:v>
                </c:pt>
                <c:pt idx="174">
                  <c:v>44602</c:v>
                </c:pt>
                <c:pt idx="175">
                  <c:v>44601</c:v>
                </c:pt>
                <c:pt idx="176">
                  <c:v>44600</c:v>
                </c:pt>
                <c:pt idx="177">
                  <c:v>44599</c:v>
                </c:pt>
                <c:pt idx="178">
                  <c:v>44596</c:v>
                </c:pt>
                <c:pt idx="179">
                  <c:v>44595</c:v>
                </c:pt>
                <c:pt idx="180">
                  <c:v>44594</c:v>
                </c:pt>
                <c:pt idx="181">
                  <c:v>44593</c:v>
                </c:pt>
                <c:pt idx="182">
                  <c:v>44592</c:v>
                </c:pt>
                <c:pt idx="183">
                  <c:v>44589</c:v>
                </c:pt>
                <c:pt idx="184">
                  <c:v>44588</c:v>
                </c:pt>
                <c:pt idx="185">
                  <c:v>44587</c:v>
                </c:pt>
                <c:pt idx="186">
                  <c:v>44586</c:v>
                </c:pt>
                <c:pt idx="187">
                  <c:v>44585</c:v>
                </c:pt>
                <c:pt idx="188">
                  <c:v>44582</c:v>
                </c:pt>
                <c:pt idx="189">
                  <c:v>44581</c:v>
                </c:pt>
                <c:pt idx="190">
                  <c:v>44580</c:v>
                </c:pt>
                <c:pt idx="191">
                  <c:v>44579</c:v>
                </c:pt>
                <c:pt idx="192">
                  <c:v>44578</c:v>
                </c:pt>
                <c:pt idx="193">
                  <c:v>44575</c:v>
                </c:pt>
                <c:pt idx="194">
                  <c:v>44574</c:v>
                </c:pt>
                <c:pt idx="195">
                  <c:v>44573</c:v>
                </c:pt>
                <c:pt idx="196">
                  <c:v>44572</c:v>
                </c:pt>
                <c:pt idx="197">
                  <c:v>44571</c:v>
                </c:pt>
                <c:pt idx="198">
                  <c:v>44568</c:v>
                </c:pt>
                <c:pt idx="199">
                  <c:v>44567</c:v>
                </c:pt>
                <c:pt idx="200">
                  <c:v>44566</c:v>
                </c:pt>
                <c:pt idx="201">
                  <c:v>44565</c:v>
                </c:pt>
                <c:pt idx="202">
                  <c:v>44561</c:v>
                </c:pt>
                <c:pt idx="203">
                  <c:v>44560</c:v>
                </c:pt>
                <c:pt idx="204">
                  <c:v>44559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44525</c:v>
                </c:pt>
                <c:pt idx="227">
                  <c:v>44524</c:v>
                </c:pt>
                <c:pt idx="228">
                  <c:v>44523</c:v>
                </c:pt>
                <c:pt idx="229">
                  <c:v>44522</c:v>
                </c:pt>
                <c:pt idx="230">
                  <c:v>44519</c:v>
                </c:pt>
                <c:pt idx="231">
                  <c:v>44518</c:v>
                </c:pt>
                <c:pt idx="232">
                  <c:v>44517</c:v>
                </c:pt>
                <c:pt idx="233">
                  <c:v>44516</c:v>
                </c:pt>
                <c:pt idx="234">
                  <c:v>44515</c:v>
                </c:pt>
                <c:pt idx="235">
                  <c:v>44512</c:v>
                </c:pt>
                <c:pt idx="236">
                  <c:v>44511</c:v>
                </c:pt>
                <c:pt idx="237">
                  <c:v>44510</c:v>
                </c:pt>
                <c:pt idx="238">
                  <c:v>44509</c:v>
                </c:pt>
                <c:pt idx="239">
                  <c:v>44508</c:v>
                </c:pt>
                <c:pt idx="240">
                  <c:v>44505</c:v>
                </c:pt>
                <c:pt idx="241">
                  <c:v>44504</c:v>
                </c:pt>
                <c:pt idx="242">
                  <c:v>44503</c:v>
                </c:pt>
                <c:pt idx="243">
                  <c:v>44502</c:v>
                </c:pt>
                <c:pt idx="244">
                  <c:v>44501</c:v>
                </c:pt>
                <c:pt idx="245">
                  <c:v>44498</c:v>
                </c:pt>
                <c:pt idx="246">
                  <c:v>44497</c:v>
                </c:pt>
                <c:pt idx="247">
                  <c:v>44496</c:v>
                </c:pt>
                <c:pt idx="248">
                  <c:v>44495</c:v>
                </c:pt>
                <c:pt idx="249">
                  <c:v>44494</c:v>
                </c:pt>
                <c:pt idx="250">
                  <c:v>44491</c:v>
                </c:pt>
                <c:pt idx="251">
                  <c:v>44490</c:v>
                </c:pt>
                <c:pt idx="252">
                  <c:v>44489</c:v>
                </c:pt>
                <c:pt idx="253">
                  <c:v>44488</c:v>
                </c:pt>
                <c:pt idx="254">
                  <c:v>44487</c:v>
                </c:pt>
                <c:pt idx="255">
                  <c:v>44484</c:v>
                </c:pt>
                <c:pt idx="256">
                  <c:v>44483</c:v>
                </c:pt>
                <c:pt idx="257">
                  <c:v>44482</c:v>
                </c:pt>
                <c:pt idx="258">
                  <c:v>44481</c:v>
                </c:pt>
                <c:pt idx="259">
                  <c:v>44480</c:v>
                </c:pt>
                <c:pt idx="260">
                  <c:v>44477</c:v>
                </c:pt>
                <c:pt idx="261">
                  <c:v>44476</c:v>
                </c:pt>
                <c:pt idx="262">
                  <c:v>44475</c:v>
                </c:pt>
                <c:pt idx="263">
                  <c:v>44474</c:v>
                </c:pt>
                <c:pt idx="264">
                  <c:v>44473</c:v>
                </c:pt>
                <c:pt idx="265">
                  <c:v>44470</c:v>
                </c:pt>
                <c:pt idx="266">
                  <c:v>44469</c:v>
                </c:pt>
                <c:pt idx="267">
                  <c:v>44468</c:v>
                </c:pt>
                <c:pt idx="268">
                  <c:v>44467</c:v>
                </c:pt>
                <c:pt idx="269">
                  <c:v>44466</c:v>
                </c:pt>
                <c:pt idx="270">
                  <c:v>44463</c:v>
                </c:pt>
                <c:pt idx="271">
                  <c:v>44462</c:v>
                </c:pt>
                <c:pt idx="272">
                  <c:v>44461</c:v>
                </c:pt>
                <c:pt idx="273">
                  <c:v>44460</c:v>
                </c:pt>
                <c:pt idx="274">
                  <c:v>44459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44449</c:v>
                </c:pt>
                <c:pt idx="281">
                  <c:v>44448</c:v>
                </c:pt>
                <c:pt idx="282">
                  <c:v>44447</c:v>
                </c:pt>
                <c:pt idx="283">
                  <c:v>44446</c:v>
                </c:pt>
                <c:pt idx="284">
                  <c:v>44445</c:v>
                </c:pt>
                <c:pt idx="285">
                  <c:v>44442</c:v>
                </c:pt>
                <c:pt idx="286">
                  <c:v>44441</c:v>
                </c:pt>
                <c:pt idx="287">
                  <c:v>44440</c:v>
                </c:pt>
                <c:pt idx="288">
                  <c:v>44439</c:v>
                </c:pt>
                <c:pt idx="289">
                  <c:v>44435</c:v>
                </c:pt>
                <c:pt idx="290">
                  <c:v>44434</c:v>
                </c:pt>
                <c:pt idx="291">
                  <c:v>44433</c:v>
                </c:pt>
                <c:pt idx="292">
                  <c:v>44432</c:v>
                </c:pt>
                <c:pt idx="293">
                  <c:v>44431</c:v>
                </c:pt>
                <c:pt idx="294">
                  <c:v>44428</c:v>
                </c:pt>
                <c:pt idx="295">
                  <c:v>44427</c:v>
                </c:pt>
                <c:pt idx="296">
                  <c:v>44426</c:v>
                </c:pt>
                <c:pt idx="297">
                  <c:v>44425</c:v>
                </c:pt>
                <c:pt idx="298">
                  <c:v>44424</c:v>
                </c:pt>
                <c:pt idx="299">
                  <c:v>44421</c:v>
                </c:pt>
                <c:pt idx="300">
                  <c:v>44420</c:v>
                </c:pt>
                <c:pt idx="301">
                  <c:v>44419</c:v>
                </c:pt>
                <c:pt idx="302">
                  <c:v>44418</c:v>
                </c:pt>
                <c:pt idx="303">
                  <c:v>44417</c:v>
                </c:pt>
                <c:pt idx="304">
                  <c:v>44414</c:v>
                </c:pt>
                <c:pt idx="305">
                  <c:v>44413</c:v>
                </c:pt>
                <c:pt idx="306">
                  <c:v>44412</c:v>
                </c:pt>
                <c:pt idx="307">
                  <c:v>44411</c:v>
                </c:pt>
                <c:pt idx="308">
                  <c:v>44410</c:v>
                </c:pt>
                <c:pt idx="309">
                  <c:v>44407</c:v>
                </c:pt>
                <c:pt idx="310">
                  <c:v>44406</c:v>
                </c:pt>
                <c:pt idx="311">
                  <c:v>44405</c:v>
                </c:pt>
                <c:pt idx="312">
                  <c:v>44404</c:v>
                </c:pt>
                <c:pt idx="313">
                  <c:v>44403</c:v>
                </c:pt>
                <c:pt idx="314">
                  <c:v>44400</c:v>
                </c:pt>
                <c:pt idx="315">
                  <c:v>44399</c:v>
                </c:pt>
                <c:pt idx="316">
                  <c:v>44398</c:v>
                </c:pt>
                <c:pt idx="317">
                  <c:v>44397</c:v>
                </c:pt>
                <c:pt idx="318">
                  <c:v>44396</c:v>
                </c:pt>
                <c:pt idx="319">
                  <c:v>44393</c:v>
                </c:pt>
                <c:pt idx="320">
                  <c:v>44392</c:v>
                </c:pt>
                <c:pt idx="321">
                  <c:v>44391</c:v>
                </c:pt>
                <c:pt idx="322">
                  <c:v>44390</c:v>
                </c:pt>
                <c:pt idx="323">
                  <c:v>44389</c:v>
                </c:pt>
                <c:pt idx="324">
                  <c:v>44386</c:v>
                </c:pt>
                <c:pt idx="325">
                  <c:v>44385</c:v>
                </c:pt>
                <c:pt idx="326">
                  <c:v>44384</c:v>
                </c:pt>
                <c:pt idx="327">
                  <c:v>44383</c:v>
                </c:pt>
                <c:pt idx="328">
                  <c:v>44382</c:v>
                </c:pt>
                <c:pt idx="329">
                  <c:v>44379</c:v>
                </c:pt>
                <c:pt idx="330">
                  <c:v>44378</c:v>
                </c:pt>
                <c:pt idx="331">
                  <c:v>44377</c:v>
                </c:pt>
                <c:pt idx="332">
                  <c:v>44376</c:v>
                </c:pt>
                <c:pt idx="333">
                  <c:v>44375</c:v>
                </c:pt>
                <c:pt idx="334">
                  <c:v>44372</c:v>
                </c:pt>
                <c:pt idx="335">
                  <c:v>44371</c:v>
                </c:pt>
                <c:pt idx="336">
                  <c:v>44370</c:v>
                </c:pt>
                <c:pt idx="337">
                  <c:v>44369</c:v>
                </c:pt>
                <c:pt idx="338">
                  <c:v>44368</c:v>
                </c:pt>
                <c:pt idx="339">
                  <c:v>44365</c:v>
                </c:pt>
                <c:pt idx="340">
                  <c:v>44364</c:v>
                </c:pt>
                <c:pt idx="341">
                  <c:v>44363</c:v>
                </c:pt>
                <c:pt idx="342">
                  <c:v>44362</c:v>
                </c:pt>
                <c:pt idx="343">
                  <c:v>44361</c:v>
                </c:pt>
                <c:pt idx="344">
                  <c:v>44358</c:v>
                </c:pt>
                <c:pt idx="345">
                  <c:v>44357</c:v>
                </c:pt>
                <c:pt idx="346">
                  <c:v>44356</c:v>
                </c:pt>
                <c:pt idx="347">
                  <c:v>44355</c:v>
                </c:pt>
                <c:pt idx="348">
                  <c:v>44354</c:v>
                </c:pt>
                <c:pt idx="349">
                  <c:v>44351</c:v>
                </c:pt>
                <c:pt idx="350">
                  <c:v>44350</c:v>
                </c:pt>
                <c:pt idx="351">
                  <c:v>44349</c:v>
                </c:pt>
                <c:pt idx="352">
                  <c:v>44348</c:v>
                </c:pt>
                <c:pt idx="353">
                  <c:v>44344</c:v>
                </c:pt>
                <c:pt idx="354">
                  <c:v>44343</c:v>
                </c:pt>
                <c:pt idx="355">
                  <c:v>44342</c:v>
                </c:pt>
                <c:pt idx="356">
                  <c:v>44341</c:v>
                </c:pt>
                <c:pt idx="357">
                  <c:v>44340</c:v>
                </c:pt>
                <c:pt idx="358">
                  <c:v>44337</c:v>
                </c:pt>
                <c:pt idx="359">
                  <c:v>44336</c:v>
                </c:pt>
                <c:pt idx="360">
                  <c:v>44335</c:v>
                </c:pt>
                <c:pt idx="361">
                  <c:v>44334</c:v>
                </c:pt>
                <c:pt idx="362">
                  <c:v>44333</c:v>
                </c:pt>
                <c:pt idx="363">
                  <c:v>44330</c:v>
                </c:pt>
                <c:pt idx="364">
                  <c:v>44329</c:v>
                </c:pt>
                <c:pt idx="365">
                  <c:v>44328</c:v>
                </c:pt>
                <c:pt idx="366">
                  <c:v>44327</c:v>
                </c:pt>
                <c:pt idx="367">
                  <c:v>44326</c:v>
                </c:pt>
                <c:pt idx="368">
                  <c:v>44323</c:v>
                </c:pt>
                <c:pt idx="369">
                  <c:v>44322</c:v>
                </c:pt>
                <c:pt idx="370">
                  <c:v>44321</c:v>
                </c:pt>
                <c:pt idx="371">
                  <c:v>44320</c:v>
                </c:pt>
                <c:pt idx="372">
                  <c:v>44316</c:v>
                </c:pt>
                <c:pt idx="373">
                  <c:v>44315</c:v>
                </c:pt>
                <c:pt idx="374">
                  <c:v>44314</c:v>
                </c:pt>
                <c:pt idx="375">
                  <c:v>44313</c:v>
                </c:pt>
                <c:pt idx="376">
                  <c:v>44312</c:v>
                </c:pt>
                <c:pt idx="377">
                  <c:v>44309</c:v>
                </c:pt>
                <c:pt idx="378">
                  <c:v>44308</c:v>
                </c:pt>
                <c:pt idx="379">
                  <c:v>44307</c:v>
                </c:pt>
                <c:pt idx="380">
                  <c:v>44306</c:v>
                </c:pt>
                <c:pt idx="381">
                  <c:v>44305</c:v>
                </c:pt>
                <c:pt idx="382">
                  <c:v>44302</c:v>
                </c:pt>
                <c:pt idx="383">
                  <c:v>44301</c:v>
                </c:pt>
                <c:pt idx="384">
                  <c:v>44300</c:v>
                </c:pt>
                <c:pt idx="385">
                  <c:v>44299</c:v>
                </c:pt>
                <c:pt idx="386">
                  <c:v>44298</c:v>
                </c:pt>
                <c:pt idx="387">
                  <c:v>44295</c:v>
                </c:pt>
                <c:pt idx="388">
                  <c:v>44294</c:v>
                </c:pt>
                <c:pt idx="389">
                  <c:v>44293</c:v>
                </c:pt>
                <c:pt idx="390">
                  <c:v>44292</c:v>
                </c:pt>
                <c:pt idx="391">
                  <c:v>44287</c:v>
                </c:pt>
                <c:pt idx="392">
                  <c:v>44286</c:v>
                </c:pt>
                <c:pt idx="393">
                  <c:v>44285</c:v>
                </c:pt>
                <c:pt idx="394">
                  <c:v>44284</c:v>
                </c:pt>
                <c:pt idx="395">
                  <c:v>44281</c:v>
                </c:pt>
                <c:pt idx="396">
                  <c:v>44280</c:v>
                </c:pt>
                <c:pt idx="397">
                  <c:v>44279</c:v>
                </c:pt>
                <c:pt idx="398">
                  <c:v>44278</c:v>
                </c:pt>
                <c:pt idx="399">
                  <c:v>44277</c:v>
                </c:pt>
                <c:pt idx="400">
                  <c:v>44274</c:v>
                </c:pt>
                <c:pt idx="401">
                  <c:v>44273</c:v>
                </c:pt>
                <c:pt idx="402">
                  <c:v>44272</c:v>
                </c:pt>
                <c:pt idx="403">
                  <c:v>44271</c:v>
                </c:pt>
                <c:pt idx="404">
                  <c:v>44270</c:v>
                </c:pt>
                <c:pt idx="405">
                  <c:v>44267</c:v>
                </c:pt>
                <c:pt idx="406">
                  <c:v>44266</c:v>
                </c:pt>
                <c:pt idx="407">
                  <c:v>44265</c:v>
                </c:pt>
                <c:pt idx="408">
                  <c:v>44264</c:v>
                </c:pt>
                <c:pt idx="409">
                  <c:v>44263</c:v>
                </c:pt>
                <c:pt idx="410">
                  <c:v>44260</c:v>
                </c:pt>
                <c:pt idx="411">
                  <c:v>44259</c:v>
                </c:pt>
                <c:pt idx="412">
                  <c:v>44258</c:v>
                </c:pt>
                <c:pt idx="413">
                  <c:v>44257</c:v>
                </c:pt>
                <c:pt idx="414">
                  <c:v>44256</c:v>
                </c:pt>
                <c:pt idx="415">
                  <c:v>44253</c:v>
                </c:pt>
                <c:pt idx="416">
                  <c:v>44252</c:v>
                </c:pt>
                <c:pt idx="417">
                  <c:v>44251</c:v>
                </c:pt>
                <c:pt idx="418">
                  <c:v>44250</c:v>
                </c:pt>
                <c:pt idx="419">
                  <c:v>44249</c:v>
                </c:pt>
                <c:pt idx="420">
                  <c:v>44246</c:v>
                </c:pt>
                <c:pt idx="421">
                  <c:v>44245</c:v>
                </c:pt>
                <c:pt idx="422">
                  <c:v>44244</c:v>
                </c:pt>
                <c:pt idx="423">
                  <c:v>44243</c:v>
                </c:pt>
                <c:pt idx="424">
                  <c:v>44242</c:v>
                </c:pt>
                <c:pt idx="425">
                  <c:v>44239</c:v>
                </c:pt>
                <c:pt idx="426">
                  <c:v>44238</c:v>
                </c:pt>
                <c:pt idx="427">
                  <c:v>44237</c:v>
                </c:pt>
                <c:pt idx="428">
                  <c:v>44236</c:v>
                </c:pt>
                <c:pt idx="429">
                  <c:v>44235</c:v>
                </c:pt>
                <c:pt idx="430">
                  <c:v>44232</c:v>
                </c:pt>
                <c:pt idx="431">
                  <c:v>44231</c:v>
                </c:pt>
                <c:pt idx="432">
                  <c:v>44230</c:v>
                </c:pt>
                <c:pt idx="433">
                  <c:v>44229</c:v>
                </c:pt>
                <c:pt idx="434">
                  <c:v>44228</c:v>
                </c:pt>
                <c:pt idx="435">
                  <c:v>44225</c:v>
                </c:pt>
                <c:pt idx="436">
                  <c:v>44224</c:v>
                </c:pt>
                <c:pt idx="437">
                  <c:v>44223</c:v>
                </c:pt>
                <c:pt idx="438">
                  <c:v>44222</c:v>
                </c:pt>
                <c:pt idx="439">
                  <c:v>44221</c:v>
                </c:pt>
                <c:pt idx="440">
                  <c:v>44218</c:v>
                </c:pt>
                <c:pt idx="441">
                  <c:v>44217</c:v>
                </c:pt>
                <c:pt idx="442">
                  <c:v>44216</c:v>
                </c:pt>
                <c:pt idx="443">
                  <c:v>44215</c:v>
                </c:pt>
                <c:pt idx="444">
                  <c:v>44214</c:v>
                </c:pt>
                <c:pt idx="445">
                  <c:v>44211</c:v>
                </c:pt>
                <c:pt idx="446">
                  <c:v>44210</c:v>
                </c:pt>
                <c:pt idx="447">
                  <c:v>44209</c:v>
                </c:pt>
                <c:pt idx="448">
                  <c:v>44208</c:v>
                </c:pt>
                <c:pt idx="449">
                  <c:v>44207</c:v>
                </c:pt>
                <c:pt idx="450">
                  <c:v>44204</c:v>
                </c:pt>
                <c:pt idx="451">
                  <c:v>44203</c:v>
                </c:pt>
                <c:pt idx="452">
                  <c:v>44202</c:v>
                </c:pt>
                <c:pt idx="453">
                  <c:v>44201</c:v>
                </c:pt>
                <c:pt idx="454">
                  <c:v>44200</c:v>
                </c:pt>
                <c:pt idx="455">
                  <c:v>44196</c:v>
                </c:pt>
                <c:pt idx="456">
                  <c:v>44195</c:v>
                </c:pt>
                <c:pt idx="457">
                  <c:v>44194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44161</c:v>
                </c:pt>
                <c:pt idx="479">
                  <c:v>44160</c:v>
                </c:pt>
                <c:pt idx="480">
                  <c:v>44159</c:v>
                </c:pt>
                <c:pt idx="481">
                  <c:v>44158</c:v>
                </c:pt>
                <c:pt idx="482">
                  <c:v>44155</c:v>
                </c:pt>
                <c:pt idx="483">
                  <c:v>44154</c:v>
                </c:pt>
                <c:pt idx="484">
                  <c:v>44153</c:v>
                </c:pt>
                <c:pt idx="485">
                  <c:v>44152</c:v>
                </c:pt>
                <c:pt idx="486">
                  <c:v>44151</c:v>
                </c:pt>
                <c:pt idx="487">
                  <c:v>44148</c:v>
                </c:pt>
                <c:pt idx="488">
                  <c:v>44147</c:v>
                </c:pt>
                <c:pt idx="489">
                  <c:v>44146</c:v>
                </c:pt>
                <c:pt idx="490">
                  <c:v>44145</c:v>
                </c:pt>
                <c:pt idx="491">
                  <c:v>44144</c:v>
                </c:pt>
                <c:pt idx="492">
                  <c:v>44141</c:v>
                </c:pt>
                <c:pt idx="493">
                  <c:v>44140</c:v>
                </c:pt>
                <c:pt idx="494">
                  <c:v>44139</c:v>
                </c:pt>
                <c:pt idx="495">
                  <c:v>44138</c:v>
                </c:pt>
                <c:pt idx="496">
                  <c:v>44137</c:v>
                </c:pt>
                <c:pt idx="497">
                  <c:v>44134</c:v>
                </c:pt>
                <c:pt idx="498">
                  <c:v>44133</c:v>
                </c:pt>
                <c:pt idx="499">
                  <c:v>44132</c:v>
                </c:pt>
                <c:pt idx="500">
                  <c:v>44131</c:v>
                </c:pt>
                <c:pt idx="501">
                  <c:v>44130</c:v>
                </c:pt>
                <c:pt idx="502">
                  <c:v>44127</c:v>
                </c:pt>
                <c:pt idx="503">
                  <c:v>44126</c:v>
                </c:pt>
                <c:pt idx="504">
                  <c:v>44125</c:v>
                </c:pt>
                <c:pt idx="505">
                  <c:v>44124</c:v>
                </c:pt>
                <c:pt idx="506">
                  <c:v>44123</c:v>
                </c:pt>
                <c:pt idx="507">
                  <c:v>44120</c:v>
                </c:pt>
                <c:pt idx="508">
                  <c:v>44119</c:v>
                </c:pt>
                <c:pt idx="509">
                  <c:v>44118</c:v>
                </c:pt>
                <c:pt idx="510">
                  <c:v>44117</c:v>
                </c:pt>
                <c:pt idx="511">
                  <c:v>44116</c:v>
                </c:pt>
                <c:pt idx="512">
                  <c:v>44113</c:v>
                </c:pt>
                <c:pt idx="513">
                  <c:v>44112</c:v>
                </c:pt>
                <c:pt idx="514">
                  <c:v>44111</c:v>
                </c:pt>
                <c:pt idx="515">
                  <c:v>44110</c:v>
                </c:pt>
                <c:pt idx="516">
                  <c:v>44109</c:v>
                </c:pt>
                <c:pt idx="517">
                  <c:v>44106</c:v>
                </c:pt>
                <c:pt idx="518">
                  <c:v>44105</c:v>
                </c:pt>
                <c:pt idx="519">
                  <c:v>44104</c:v>
                </c:pt>
                <c:pt idx="520">
                  <c:v>44103</c:v>
                </c:pt>
                <c:pt idx="521">
                  <c:v>44102</c:v>
                </c:pt>
                <c:pt idx="522">
                  <c:v>44099</c:v>
                </c:pt>
                <c:pt idx="523">
                  <c:v>44098</c:v>
                </c:pt>
                <c:pt idx="524">
                  <c:v>44097</c:v>
                </c:pt>
                <c:pt idx="525">
                  <c:v>44096</c:v>
                </c:pt>
                <c:pt idx="526">
                  <c:v>44095</c:v>
                </c:pt>
                <c:pt idx="527">
                  <c:v>44092</c:v>
                </c:pt>
                <c:pt idx="528">
                  <c:v>44091</c:v>
                </c:pt>
                <c:pt idx="529">
                  <c:v>44090</c:v>
                </c:pt>
                <c:pt idx="530">
                  <c:v>44089</c:v>
                </c:pt>
                <c:pt idx="531">
                  <c:v>44088</c:v>
                </c:pt>
                <c:pt idx="532">
                  <c:v>44085</c:v>
                </c:pt>
                <c:pt idx="533">
                  <c:v>44084</c:v>
                </c:pt>
                <c:pt idx="534">
                  <c:v>44083</c:v>
                </c:pt>
                <c:pt idx="535">
                  <c:v>44082</c:v>
                </c:pt>
                <c:pt idx="536">
                  <c:v>44081</c:v>
                </c:pt>
                <c:pt idx="537">
                  <c:v>44078</c:v>
                </c:pt>
                <c:pt idx="538">
                  <c:v>44077</c:v>
                </c:pt>
                <c:pt idx="539">
                  <c:v>44076</c:v>
                </c:pt>
                <c:pt idx="540">
                  <c:v>44075</c:v>
                </c:pt>
                <c:pt idx="541">
                  <c:v>44071</c:v>
                </c:pt>
                <c:pt idx="542">
                  <c:v>44070</c:v>
                </c:pt>
                <c:pt idx="543">
                  <c:v>44069</c:v>
                </c:pt>
                <c:pt idx="544">
                  <c:v>44068</c:v>
                </c:pt>
                <c:pt idx="545">
                  <c:v>44067</c:v>
                </c:pt>
                <c:pt idx="546">
                  <c:v>44064</c:v>
                </c:pt>
                <c:pt idx="547">
                  <c:v>44063</c:v>
                </c:pt>
                <c:pt idx="548">
                  <c:v>44062</c:v>
                </c:pt>
                <c:pt idx="549">
                  <c:v>44061</c:v>
                </c:pt>
                <c:pt idx="550">
                  <c:v>44060</c:v>
                </c:pt>
                <c:pt idx="551">
                  <c:v>44057</c:v>
                </c:pt>
                <c:pt idx="552">
                  <c:v>44056</c:v>
                </c:pt>
                <c:pt idx="553">
                  <c:v>44055</c:v>
                </c:pt>
                <c:pt idx="554">
                  <c:v>44054</c:v>
                </c:pt>
                <c:pt idx="555">
                  <c:v>44053</c:v>
                </c:pt>
                <c:pt idx="556">
                  <c:v>44050</c:v>
                </c:pt>
                <c:pt idx="557">
                  <c:v>44049</c:v>
                </c:pt>
                <c:pt idx="558">
                  <c:v>44048</c:v>
                </c:pt>
                <c:pt idx="559">
                  <c:v>44047</c:v>
                </c:pt>
                <c:pt idx="560">
                  <c:v>44046</c:v>
                </c:pt>
                <c:pt idx="561">
                  <c:v>44044</c:v>
                </c:pt>
                <c:pt idx="562">
                  <c:v>44043</c:v>
                </c:pt>
                <c:pt idx="563">
                  <c:v>44042</c:v>
                </c:pt>
                <c:pt idx="564">
                  <c:v>44041</c:v>
                </c:pt>
                <c:pt idx="565">
                  <c:v>44040</c:v>
                </c:pt>
                <c:pt idx="566">
                  <c:v>44039</c:v>
                </c:pt>
                <c:pt idx="567">
                  <c:v>44036</c:v>
                </c:pt>
                <c:pt idx="568">
                  <c:v>44035</c:v>
                </c:pt>
                <c:pt idx="569">
                  <c:v>44034</c:v>
                </c:pt>
                <c:pt idx="570">
                  <c:v>44033</c:v>
                </c:pt>
                <c:pt idx="571">
                  <c:v>44032</c:v>
                </c:pt>
                <c:pt idx="572">
                  <c:v>44029</c:v>
                </c:pt>
                <c:pt idx="573">
                  <c:v>44028</c:v>
                </c:pt>
                <c:pt idx="574">
                  <c:v>44027</c:v>
                </c:pt>
                <c:pt idx="575">
                  <c:v>44026</c:v>
                </c:pt>
                <c:pt idx="576">
                  <c:v>44025</c:v>
                </c:pt>
                <c:pt idx="577">
                  <c:v>44022</c:v>
                </c:pt>
                <c:pt idx="578">
                  <c:v>44021</c:v>
                </c:pt>
                <c:pt idx="579">
                  <c:v>44020</c:v>
                </c:pt>
                <c:pt idx="580">
                  <c:v>44019</c:v>
                </c:pt>
                <c:pt idx="581">
                  <c:v>44018</c:v>
                </c:pt>
                <c:pt idx="582">
                  <c:v>44015</c:v>
                </c:pt>
                <c:pt idx="583">
                  <c:v>44014</c:v>
                </c:pt>
                <c:pt idx="584">
                  <c:v>44013</c:v>
                </c:pt>
                <c:pt idx="585">
                  <c:v>44012</c:v>
                </c:pt>
                <c:pt idx="586">
                  <c:v>44011</c:v>
                </c:pt>
                <c:pt idx="587">
                  <c:v>44008</c:v>
                </c:pt>
                <c:pt idx="588">
                  <c:v>44007</c:v>
                </c:pt>
                <c:pt idx="589">
                  <c:v>44006</c:v>
                </c:pt>
                <c:pt idx="590">
                  <c:v>44005</c:v>
                </c:pt>
                <c:pt idx="591">
                  <c:v>44004</c:v>
                </c:pt>
                <c:pt idx="592">
                  <c:v>44001</c:v>
                </c:pt>
                <c:pt idx="593">
                  <c:v>44000</c:v>
                </c:pt>
                <c:pt idx="594">
                  <c:v>43999</c:v>
                </c:pt>
                <c:pt idx="595">
                  <c:v>43998</c:v>
                </c:pt>
                <c:pt idx="596">
                  <c:v>43997</c:v>
                </c:pt>
                <c:pt idx="597">
                  <c:v>43994</c:v>
                </c:pt>
                <c:pt idx="598">
                  <c:v>43993</c:v>
                </c:pt>
                <c:pt idx="599">
                  <c:v>43992</c:v>
                </c:pt>
                <c:pt idx="600">
                  <c:v>43991</c:v>
                </c:pt>
                <c:pt idx="601">
                  <c:v>43990</c:v>
                </c:pt>
                <c:pt idx="602">
                  <c:v>43987</c:v>
                </c:pt>
                <c:pt idx="603">
                  <c:v>43986</c:v>
                </c:pt>
                <c:pt idx="604">
                  <c:v>43985</c:v>
                </c:pt>
                <c:pt idx="605">
                  <c:v>43984</c:v>
                </c:pt>
                <c:pt idx="606">
                  <c:v>43983</c:v>
                </c:pt>
                <c:pt idx="607">
                  <c:v>43980</c:v>
                </c:pt>
                <c:pt idx="608">
                  <c:v>43979</c:v>
                </c:pt>
                <c:pt idx="609">
                  <c:v>43978</c:v>
                </c:pt>
                <c:pt idx="610">
                  <c:v>43977</c:v>
                </c:pt>
                <c:pt idx="611">
                  <c:v>43973</c:v>
                </c:pt>
                <c:pt idx="612">
                  <c:v>43972</c:v>
                </c:pt>
                <c:pt idx="613">
                  <c:v>43971</c:v>
                </c:pt>
                <c:pt idx="614">
                  <c:v>43970</c:v>
                </c:pt>
                <c:pt idx="615">
                  <c:v>43969</c:v>
                </c:pt>
                <c:pt idx="616">
                  <c:v>43966</c:v>
                </c:pt>
                <c:pt idx="617">
                  <c:v>43965</c:v>
                </c:pt>
                <c:pt idx="618">
                  <c:v>43964</c:v>
                </c:pt>
                <c:pt idx="619">
                  <c:v>43963</c:v>
                </c:pt>
                <c:pt idx="620">
                  <c:v>43962</c:v>
                </c:pt>
                <c:pt idx="621">
                  <c:v>43958</c:v>
                </c:pt>
                <c:pt idx="622">
                  <c:v>43957</c:v>
                </c:pt>
                <c:pt idx="623">
                  <c:v>43956</c:v>
                </c:pt>
                <c:pt idx="624">
                  <c:v>43955</c:v>
                </c:pt>
                <c:pt idx="625">
                  <c:v>43952</c:v>
                </c:pt>
                <c:pt idx="626">
                  <c:v>43951</c:v>
                </c:pt>
                <c:pt idx="627">
                  <c:v>43950</c:v>
                </c:pt>
                <c:pt idx="628">
                  <c:v>43949</c:v>
                </c:pt>
                <c:pt idx="629">
                  <c:v>43948</c:v>
                </c:pt>
                <c:pt idx="630">
                  <c:v>43945</c:v>
                </c:pt>
                <c:pt idx="631">
                  <c:v>43944</c:v>
                </c:pt>
                <c:pt idx="632">
                  <c:v>43943</c:v>
                </c:pt>
                <c:pt idx="633">
                  <c:v>43942</c:v>
                </c:pt>
                <c:pt idx="634">
                  <c:v>43941</c:v>
                </c:pt>
                <c:pt idx="635">
                  <c:v>43938</c:v>
                </c:pt>
                <c:pt idx="636">
                  <c:v>43937</c:v>
                </c:pt>
                <c:pt idx="637">
                  <c:v>43936</c:v>
                </c:pt>
                <c:pt idx="638">
                  <c:v>43935</c:v>
                </c:pt>
                <c:pt idx="639">
                  <c:v>43930</c:v>
                </c:pt>
                <c:pt idx="640">
                  <c:v>43929</c:v>
                </c:pt>
                <c:pt idx="641">
                  <c:v>43928</c:v>
                </c:pt>
                <c:pt idx="642">
                  <c:v>43927</c:v>
                </c:pt>
                <c:pt idx="643">
                  <c:v>43924</c:v>
                </c:pt>
                <c:pt idx="644">
                  <c:v>43923</c:v>
                </c:pt>
                <c:pt idx="645">
                  <c:v>43922</c:v>
                </c:pt>
                <c:pt idx="646">
                  <c:v>43921</c:v>
                </c:pt>
                <c:pt idx="647">
                  <c:v>43920</c:v>
                </c:pt>
                <c:pt idx="648">
                  <c:v>43917</c:v>
                </c:pt>
                <c:pt idx="649">
                  <c:v>43916</c:v>
                </c:pt>
                <c:pt idx="650">
                  <c:v>43915</c:v>
                </c:pt>
                <c:pt idx="651">
                  <c:v>43914</c:v>
                </c:pt>
                <c:pt idx="652">
                  <c:v>43913</c:v>
                </c:pt>
                <c:pt idx="653">
                  <c:v>43910</c:v>
                </c:pt>
                <c:pt idx="654">
                  <c:v>43909</c:v>
                </c:pt>
                <c:pt idx="655">
                  <c:v>43908</c:v>
                </c:pt>
                <c:pt idx="656">
                  <c:v>43907</c:v>
                </c:pt>
                <c:pt idx="657">
                  <c:v>43906</c:v>
                </c:pt>
                <c:pt idx="658">
                  <c:v>43903</c:v>
                </c:pt>
                <c:pt idx="659">
                  <c:v>43902</c:v>
                </c:pt>
                <c:pt idx="660">
                  <c:v>43901</c:v>
                </c:pt>
                <c:pt idx="661">
                  <c:v>43900</c:v>
                </c:pt>
                <c:pt idx="662">
                  <c:v>43899</c:v>
                </c:pt>
                <c:pt idx="663">
                  <c:v>43896</c:v>
                </c:pt>
                <c:pt idx="664">
                  <c:v>43895</c:v>
                </c:pt>
                <c:pt idx="665">
                  <c:v>43894</c:v>
                </c:pt>
                <c:pt idx="666">
                  <c:v>43893</c:v>
                </c:pt>
                <c:pt idx="667">
                  <c:v>43892</c:v>
                </c:pt>
                <c:pt idx="668">
                  <c:v>43889</c:v>
                </c:pt>
                <c:pt idx="669">
                  <c:v>43888</c:v>
                </c:pt>
                <c:pt idx="670">
                  <c:v>43887</c:v>
                </c:pt>
                <c:pt idx="671">
                  <c:v>43886</c:v>
                </c:pt>
                <c:pt idx="672">
                  <c:v>43885</c:v>
                </c:pt>
                <c:pt idx="673">
                  <c:v>43882</c:v>
                </c:pt>
                <c:pt idx="674">
                  <c:v>43881</c:v>
                </c:pt>
                <c:pt idx="675">
                  <c:v>43880</c:v>
                </c:pt>
                <c:pt idx="676">
                  <c:v>43879</c:v>
                </c:pt>
                <c:pt idx="677">
                  <c:v>43878</c:v>
                </c:pt>
                <c:pt idx="678">
                  <c:v>43875</c:v>
                </c:pt>
                <c:pt idx="679">
                  <c:v>43874</c:v>
                </c:pt>
                <c:pt idx="680">
                  <c:v>43873</c:v>
                </c:pt>
                <c:pt idx="681">
                  <c:v>43872</c:v>
                </c:pt>
                <c:pt idx="682">
                  <c:v>43871</c:v>
                </c:pt>
                <c:pt idx="683">
                  <c:v>43868</c:v>
                </c:pt>
                <c:pt idx="684">
                  <c:v>43867</c:v>
                </c:pt>
                <c:pt idx="685">
                  <c:v>43866</c:v>
                </c:pt>
                <c:pt idx="686">
                  <c:v>43865</c:v>
                </c:pt>
                <c:pt idx="687">
                  <c:v>43864</c:v>
                </c:pt>
                <c:pt idx="688">
                  <c:v>43861</c:v>
                </c:pt>
                <c:pt idx="689">
                  <c:v>43860</c:v>
                </c:pt>
                <c:pt idx="690">
                  <c:v>43859</c:v>
                </c:pt>
                <c:pt idx="691">
                  <c:v>43858</c:v>
                </c:pt>
                <c:pt idx="692">
                  <c:v>43857</c:v>
                </c:pt>
                <c:pt idx="693">
                  <c:v>43854</c:v>
                </c:pt>
                <c:pt idx="694">
                  <c:v>43853</c:v>
                </c:pt>
                <c:pt idx="695">
                  <c:v>43852</c:v>
                </c:pt>
                <c:pt idx="696">
                  <c:v>43851</c:v>
                </c:pt>
                <c:pt idx="697">
                  <c:v>43850</c:v>
                </c:pt>
                <c:pt idx="698">
                  <c:v>43847</c:v>
                </c:pt>
                <c:pt idx="699">
                  <c:v>43846</c:v>
                </c:pt>
                <c:pt idx="700">
                  <c:v>43845</c:v>
                </c:pt>
                <c:pt idx="701">
                  <c:v>43844</c:v>
                </c:pt>
                <c:pt idx="702">
                  <c:v>43843</c:v>
                </c:pt>
                <c:pt idx="703">
                  <c:v>43840</c:v>
                </c:pt>
                <c:pt idx="704">
                  <c:v>43839</c:v>
                </c:pt>
                <c:pt idx="705">
                  <c:v>43838</c:v>
                </c:pt>
                <c:pt idx="706">
                  <c:v>43837</c:v>
                </c:pt>
                <c:pt idx="707">
                  <c:v>43836</c:v>
                </c:pt>
                <c:pt idx="708">
                  <c:v>43833</c:v>
                </c:pt>
                <c:pt idx="709">
                  <c:v>43832</c:v>
                </c:pt>
                <c:pt idx="710">
                  <c:v>43830</c:v>
                </c:pt>
                <c:pt idx="711">
                  <c:v>43829</c:v>
                </c:pt>
                <c:pt idx="712">
                  <c:v>43826</c:v>
                </c:pt>
                <c:pt idx="713">
                  <c:v>43823</c:v>
                </c:pt>
                <c:pt idx="714">
                  <c:v>43822</c:v>
                </c:pt>
                <c:pt idx="715">
                  <c:v>43819</c:v>
                </c:pt>
                <c:pt idx="716">
                  <c:v>43818</c:v>
                </c:pt>
                <c:pt idx="717">
                  <c:v>43817</c:v>
                </c:pt>
                <c:pt idx="718">
                  <c:v>43816</c:v>
                </c:pt>
                <c:pt idx="719">
                  <c:v>43815</c:v>
                </c:pt>
                <c:pt idx="720">
                  <c:v>43812</c:v>
                </c:pt>
                <c:pt idx="721">
                  <c:v>43811</c:v>
                </c:pt>
                <c:pt idx="722">
                  <c:v>43810</c:v>
                </c:pt>
                <c:pt idx="723">
                  <c:v>43809</c:v>
                </c:pt>
                <c:pt idx="724">
                  <c:v>43808</c:v>
                </c:pt>
                <c:pt idx="725">
                  <c:v>43805</c:v>
                </c:pt>
                <c:pt idx="726">
                  <c:v>43804</c:v>
                </c:pt>
                <c:pt idx="727">
                  <c:v>43803</c:v>
                </c:pt>
                <c:pt idx="728">
                  <c:v>43802</c:v>
                </c:pt>
                <c:pt idx="729">
                  <c:v>43801</c:v>
                </c:pt>
                <c:pt idx="730">
                  <c:v>43798</c:v>
                </c:pt>
                <c:pt idx="731">
                  <c:v>43797</c:v>
                </c:pt>
                <c:pt idx="732">
                  <c:v>43796</c:v>
                </c:pt>
                <c:pt idx="733">
                  <c:v>43795</c:v>
                </c:pt>
                <c:pt idx="734">
                  <c:v>43794</c:v>
                </c:pt>
                <c:pt idx="735">
                  <c:v>43791</c:v>
                </c:pt>
                <c:pt idx="736">
                  <c:v>43790</c:v>
                </c:pt>
                <c:pt idx="737">
                  <c:v>43789</c:v>
                </c:pt>
                <c:pt idx="738">
                  <c:v>43788</c:v>
                </c:pt>
                <c:pt idx="739">
                  <c:v>43787</c:v>
                </c:pt>
                <c:pt idx="740">
                  <c:v>43784</c:v>
                </c:pt>
                <c:pt idx="741">
                  <c:v>43783</c:v>
                </c:pt>
                <c:pt idx="742">
                  <c:v>43782</c:v>
                </c:pt>
                <c:pt idx="743">
                  <c:v>43781</c:v>
                </c:pt>
                <c:pt idx="744">
                  <c:v>43780</c:v>
                </c:pt>
                <c:pt idx="745">
                  <c:v>43777</c:v>
                </c:pt>
                <c:pt idx="746">
                  <c:v>43776</c:v>
                </c:pt>
                <c:pt idx="747">
                  <c:v>43775</c:v>
                </c:pt>
                <c:pt idx="748">
                  <c:v>43774</c:v>
                </c:pt>
                <c:pt idx="749">
                  <c:v>43773</c:v>
                </c:pt>
                <c:pt idx="750">
                  <c:v>43770</c:v>
                </c:pt>
                <c:pt idx="751">
                  <c:v>43769</c:v>
                </c:pt>
                <c:pt idx="752">
                  <c:v>43768</c:v>
                </c:pt>
                <c:pt idx="753">
                  <c:v>43767</c:v>
                </c:pt>
                <c:pt idx="754">
                  <c:v>43766</c:v>
                </c:pt>
                <c:pt idx="755">
                  <c:v>43763</c:v>
                </c:pt>
                <c:pt idx="756">
                  <c:v>43762</c:v>
                </c:pt>
                <c:pt idx="757">
                  <c:v>43761</c:v>
                </c:pt>
                <c:pt idx="758">
                  <c:v>43760</c:v>
                </c:pt>
                <c:pt idx="759">
                  <c:v>43759</c:v>
                </c:pt>
                <c:pt idx="760">
                  <c:v>43756</c:v>
                </c:pt>
                <c:pt idx="761">
                  <c:v>43755</c:v>
                </c:pt>
                <c:pt idx="762">
                  <c:v>43754</c:v>
                </c:pt>
                <c:pt idx="763">
                  <c:v>43753</c:v>
                </c:pt>
                <c:pt idx="764">
                  <c:v>43752</c:v>
                </c:pt>
                <c:pt idx="765">
                  <c:v>43749</c:v>
                </c:pt>
                <c:pt idx="766">
                  <c:v>43748</c:v>
                </c:pt>
                <c:pt idx="767">
                  <c:v>43747</c:v>
                </c:pt>
                <c:pt idx="768">
                  <c:v>43746</c:v>
                </c:pt>
                <c:pt idx="769">
                  <c:v>43745</c:v>
                </c:pt>
                <c:pt idx="770">
                  <c:v>43742</c:v>
                </c:pt>
                <c:pt idx="771">
                  <c:v>43741</c:v>
                </c:pt>
                <c:pt idx="772">
                  <c:v>43740</c:v>
                </c:pt>
                <c:pt idx="773">
                  <c:v>43739</c:v>
                </c:pt>
                <c:pt idx="774">
                  <c:v>43738</c:v>
                </c:pt>
                <c:pt idx="775">
                  <c:v>43735</c:v>
                </c:pt>
                <c:pt idx="776">
                  <c:v>43734</c:v>
                </c:pt>
                <c:pt idx="777">
                  <c:v>43733</c:v>
                </c:pt>
                <c:pt idx="778">
                  <c:v>43732</c:v>
                </c:pt>
                <c:pt idx="779">
                  <c:v>43731</c:v>
                </c:pt>
                <c:pt idx="780">
                  <c:v>43728</c:v>
                </c:pt>
                <c:pt idx="781">
                  <c:v>43727</c:v>
                </c:pt>
                <c:pt idx="782">
                  <c:v>43726</c:v>
                </c:pt>
                <c:pt idx="783">
                  <c:v>43725</c:v>
                </c:pt>
                <c:pt idx="784">
                  <c:v>43724</c:v>
                </c:pt>
                <c:pt idx="785">
                  <c:v>43721</c:v>
                </c:pt>
                <c:pt idx="786">
                  <c:v>43720</c:v>
                </c:pt>
                <c:pt idx="787">
                  <c:v>43719</c:v>
                </c:pt>
                <c:pt idx="788">
                  <c:v>43718</c:v>
                </c:pt>
                <c:pt idx="789">
                  <c:v>43717</c:v>
                </c:pt>
                <c:pt idx="790">
                  <c:v>43714</c:v>
                </c:pt>
                <c:pt idx="791">
                  <c:v>43713</c:v>
                </c:pt>
                <c:pt idx="792">
                  <c:v>43712</c:v>
                </c:pt>
                <c:pt idx="793">
                  <c:v>43711</c:v>
                </c:pt>
                <c:pt idx="794">
                  <c:v>43710</c:v>
                </c:pt>
                <c:pt idx="795">
                  <c:v>43707</c:v>
                </c:pt>
                <c:pt idx="796">
                  <c:v>43706</c:v>
                </c:pt>
                <c:pt idx="797">
                  <c:v>43705</c:v>
                </c:pt>
                <c:pt idx="798">
                  <c:v>43704</c:v>
                </c:pt>
                <c:pt idx="799">
                  <c:v>43700</c:v>
                </c:pt>
                <c:pt idx="800">
                  <c:v>43699</c:v>
                </c:pt>
                <c:pt idx="801">
                  <c:v>43698</c:v>
                </c:pt>
                <c:pt idx="802">
                  <c:v>43697</c:v>
                </c:pt>
                <c:pt idx="803">
                  <c:v>43696</c:v>
                </c:pt>
                <c:pt idx="804">
                  <c:v>43693</c:v>
                </c:pt>
                <c:pt idx="805">
                  <c:v>43692</c:v>
                </c:pt>
                <c:pt idx="806">
                  <c:v>43691</c:v>
                </c:pt>
                <c:pt idx="807">
                  <c:v>43690</c:v>
                </c:pt>
                <c:pt idx="808">
                  <c:v>43689</c:v>
                </c:pt>
                <c:pt idx="809">
                  <c:v>43686</c:v>
                </c:pt>
                <c:pt idx="810">
                  <c:v>43685</c:v>
                </c:pt>
                <c:pt idx="811">
                  <c:v>43684</c:v>
                </c:pt>
                <c:pt idx="812">
                  <c:v>43683</c:v>
                </c:pt>
                <c:pt idx="813">
                  <c:v>43682</c:v>
                </c:pt>
                <c:pt idx="814">
                  <c:v>43679</c:v>
                </c:pt>
                <c:pt idx="815">
                  <c:v>43678</c:v>
                </c:pt>
                <c:pt idx="816">
                  <c:v>43677</c:v>
                </c:pt>
                <c:pt idx="817">
                  <c:v>43676</c:v>
                </c:pt>
                <c:pt idx="818">
                  <c:v>43675</c:v>
                </c:pt>
                <c:pt idx="819">
                  <c:v>43672</c:v>
                </c:pt>
                <c:pt idx="820">
                  <c:v>43671</c:v>
                </c:pt>
                <c:pt idx="821">
                  <c:v>43670</c:v>
                </c:pt>
                <c:pt idx="822">
                  <c:v>43669</c:v>
                </c:pt>
                <c:pt idx="823">
                  <c:v>43668</c:v>
                </c:pt>
                <c:pt idx="824">
                  <c:v>43665</c:v>
                </c:pt>
                <c:pt idx="825">
                  <c:v>43664</c:v>
                </c:pt>
                <c:pt idx="826">
                  <c:v>43663</c:v>
                </c:pt>
                <c:pt idx="827">
                  <c:v>43662</c:v>
                </c:pt>
                <c:pt idx="828">
                  <c:v>43661</c:v>
                </c:pt>
                <c:pt idx="829">
                  <c:v>43658</c:v>
                </c:pt>
                <c:pt idx="830">
                  <c:v>43657</c:v>
                </c:pt>
                <c:pt idx="831">
                  <c:v>43656</c:v>
                </c:pt>
                <c:pt idx="832">
                  <c:v>43655</c:v>
                </c:pt>
                <c:pt idx="833">
                  <c:v>43654</c:v>
                </c:pt>
                <c:pt idx="834">
                  <c:v>43651</c:v>
                </c:pt>
                <c:pt idx="835">
                  <c:v>43650</c:v>
                </c:pt>
                <c:pt idx="836">
                  <c:v>43649</c:v>
                </c:pt>
                <c:pt idx="837">
                  <c:v>43648</c:v>
                </c:pt>
                <c:pt idx="838">
                  <c:v>43647</c:v>
                </c:pt>
                <c:pt idx="839">
                  <c:v>43644</c:v>
                </c:pt>
                <c:pt idx="840">
                  <c:v>43643</c:v>
                </c:pt>
                <c:pt idx="841">
                  <c:v>43642</c:v>
                </c:pt>
                <c:pt idx="842">
                  <c:v>43641</c:v>
                </c:pt>
                <c:pt idx="843">
                  <c:v>43640</c:v>
                </c:pt>
                <c:pt idx="844">
                  <c:v>43637</c:v>
                </c:pt>
                <c:pt idx="845">
                  <c:v>43636</c:v>
                </c:pt>
                <c:pt idx="846">
                  <c:v>43635</c:v>
                </c:pt>
                <c:pt idx="847">
                  <c:v>43634</c:v>
                </c:pt>
                <c:pt idx="848">
                  <c:v>43633</c:v>
                </c:pt>
                <c:pt idx="849">
                  <c:v>43630</c:v>
                </c:pt>
                <c:pt idx="850">
                  <c:v>43629</c:v>
                </c:pt>
                <c:pt idx="851">
                  <c:v>43628</c:v>
                </c:pt>
                <c:pt idx="852">
                  <c:v>43627</c:v>
                </c:pt>
                <c:pt idx="853">
                  <c:v>43626</c:v>
                </c:pt>
                <c:pt idx="854">
                  <c:v>43623</c:v>
                </c:pt>
                <c:pt idx="855">
                  <c:v>43622</c:v>
                </c:pt>
                <c:pt idx="856">
                  <c:v>43621</c:v>
                </c:pt>
                <c:pt idx="857">
                  <c:v>43620</c:v>
                </c:pt>
                <c:pt idx="858">
                  <c:v>43619</c:v>
                </c:pt>
                <c:pt idx="859">
                  <c:v>43616</c:v>
                </c:pt>
                <c:pt idx="860">
                  <c:v>43615</c:v>
                </c:pt>
                <c:pt idx="861">
                  <c:v>43614</c:v>
                </c:pt>
                <c:pt idx="862">
                  <c:v>43613</c:v>
                </c:pt>
                <c:pt idx="863">
                  <c:v>43609</c:v>
                </c:pt>
                <c:pt idx="864">
                  <c:v>43608</c:v>
                </c:pt>
                <c:pt idx="865">
                  <c:v>43607</c:v>
                </c:pt>
                <c:pt idx="866">
                  <c:v>43606</c:v>
                </c:pt>
                <c:pt idx="867">
                  <c:v>43605</c:v>
                </c:pt>
                <c:pt idx="868">
                  <c:v>43602</c:v>
                </c:pt>
                <c:pt idx="869">
                  <c:v>43601</c:v>
                </c:pt>
                <c:pt idx="870">
                  <c:v>43600</c:v>
                </c:pt>
                <c:pt idx="871">
                  <c:v>43599</c:v>
                </c:pt>
                <c:pt idx="872">
                  <c:v>43598</c:v>
                </c:pt>
                <c:pt idx="873">
                  <c:v>43595</c:v>
                </c:pt>
                <c:pt idx="874">
                  <c:v>43594</c:v>
                </c:pt>
                <c:pt idx="875">
                  <c:v>43593</c:v>
                </c:pt>
                <c:pt idx="876">
                  <c:v>43592</c:v>
                </c:pt>
                <c:pt idx="877">
                  <c:v>43588</c:v>
                </c:pt>
                <c:pt idx="878">
                  <c:v>43587</c:v>
                </c:pt>
                <c:pt idx="879">
                  <c:v>43586</c:v>
                </c:pt>
                <c:pt idx="880">
                  <c:v>43585</c:v>
                </c:pt>
                <c:pt idx="881">
                  <c:v>43584</c:v>
                </c:pt>
                <c:pt idx="882">
                  <c:v>43581</c:v>
                </c:pt>
                <c:pt idx="883">
                  <c:v>43580</c:v>
                </c:pt>
                <c:pt idx="884">
                  <c:v>43579</c:v>
                </c:pt>
                <c:pt idx="885">
                  <c:v>43578</c:v>
                </c:pt>
                <c:pt idx="886">
                  <c:v>43573</c:v>
                </c:pt>
                <c:pt idx="887">
                  <c:v>43572</c:v>
                </c:pt>
                <c:pt idx="888">
                  <c:v>43571</c:v>
                </c:pt>
                <c:pt idx="889">
                  <c:v>43570</c:v>
                </c:pt>
                <c:pt idx="890">
                  <c:v>43567</c:v>
                </c:pt>
                <c:pt idx="891">
                  <c:v>43566</c:v>
                </c:pt>
                <c:pt idx="892">
                  <c:v>43565</c:v>
                </c:pt>
                <c:pt idx="893">
                  <c:v>43564</c:v>
                </c:pt>
                <c:pt idx="894">
                  <c:v>43563</c:v>
                </c:pt>
                <c:pt idx="895">
                  <c:v>43560</c:v>
                </c:pt>
                <c:pt idx="896">
                  <c:v>43559</c:v>
                </c:pt>
                <c:pt idx="897">
                  <c:v>43558</c:v>
                </c:pt>
                <c:pt idx="898">
                  <c:v>43557</c:v>
                </c:pt>
                <c:pt idx="899">
                  <c:v>43556</c:v>
                </c:pt>
                <c:pt idx="900">
                  <c:v>43553</c:v>
                </c:pt>
                <c:pt idx="901">
                  <c:v>43552</c:v>
                </c:pt>
                <c:pt idx="902">
                  <c:v>43551</c:v>
                </c:pt>
                <c:pt idx="903">
                  <c:v>43550</c:v>
                </c:pt>
                <c:pt idx="904">
                  <c:v>43549</c:v>
                </c:pt>
                <c:pt idx="905">
                  <c:v>43546</c:v>
                </c:pt>
                <c:pt idx="906">
                  <c:v>43545</c:v>
                </c:pt>
                <c:pt idx="907">
                  <c:v>43544</c:v>
                </c:pt>
                <c:pt idx="908">
                  <c:v>43543</c:v>
                </c:pt>
                <c:pt idx="909">
                  <c:v>43542</c:v>
                </c:pt>
                <c:pt idx="910">
                  <c:v>43539</c:v>
                </c:pt>
                <c:pt idx="911">
                  <c:v>43538</c:v>
                </c:pt>
                <c:pt idx="912">
                  <c:v>43537</c:v>
                </c:pt>
                <c:pt idx="913">
                  <c:v>43536</c:v>
                </c:pt>
                <c:pt idx="914">
                  <c:v>43535</c:v>
                </c:pt>
                <c:pt idx="915">
                  <c:v>43532</c:v>
                </c:pt>
                <c:pt idx="916">
                  <c:v>43531</c:v>
                </c:pt>
                <c:pt idx="917">
                  <c:v>43530</c:v>
                </c:pt>
                <c:pt idx="918">
                  <c:v>43529</c:v>
                </c:pt>
                <c:pt idx="919">
                  <c:v>43528</c:v>
                </c:pt>
                <c:pt idx="920">
                  <c:v>43525</c:v>
                </c:pt>
                <c:pt idx="921">
                  <c:v>43524</c:v>
                </c:pt>
                <c:pt idx="922">
                  <c:v>43523</c:v>
                </c:pt>
                <c:pt idx="923">
                  <c:v>43522</c:v>
                </c:pt>
                <c:pt idx="924">
                  <c:v>43521</c:v>
                </c:pt>
                <c:pt idx="925">
                  <c:v>43518</c:v>
                </c:pt>
                <c:pt idx="926">
                  <c:v>43517</c:v>
                </c:pt>
                <c:pt idx="927">
                  <c:v>43516</c:v>
                </c:pt>
                <c:pt idx="928">
                  <c:v>43515</c:v>
                </c:pt>
                <c:pt idx="929">
                  <c:v>43514</c:v>
                </c:pt>
                <c:pt idx="930">
                  <c:v>43511</c:v>
                </c:pt>
                <c:pt idx="931">
                  <c:v>43510</c:v>
                </c:pt>
                <c:pt idx="932">
                  <c:v>43509</c:v>
                </c:pt>
                <c:pt idx="933">
                  <c:v>43508</c:v>
                </c:pt>
                <c:pt idx="934">
                  <c:v>43507</c:v>
                </c:pt>
                <c:pt idx="935">
                  <c:v>43504</c:v>
                </c:pt>
                <c:pt idx="936">
                  <c:v>43503</c:v>
                </c:pt>
                <c:pt idx="937">
                  <c:v>43502</c:v>
                </c:pt>
                <c:pt idx="938">
                  <c:v>43501</c:v>
                </c:pt>
                <c:pt idx="939">
                  <c:v>43500</c:v>
                </c:pt>
                <c:pt idx="940">
                  <c:v>43497</c:v>
                </c:pt>
                <c:pt idx="941">
                  <c:v>43496</c:v>
                </c:pt>
                <c:pt idx="942">
                  <c:v>43495</c:v>
                </c:pt>
                <c:pt idx="943">
                  <c:v>43494</c:v>
                </c:pt>
                <c:pt idx="944">
                  <c:v>43493</c:v>
                </c:pt>
                <c:pt idx="945">
                  <c:v>43490</c:v>
                </c:pt>
                <c:pt idx="946">
                  <c:v>43489</c:v>
                </c:pt>
                <c:pt idx="947">
                  <c:v>43488</c:v>
                </c:pt>
                <c:pt idx="948">
                  <c:v>43487</c:v>
                </c:pt>
                <c:pt idx="949">
                  <c:v>43486</c:v>
                </c:pt>
                <c:pt idx="950">
                  <c:v>43483</c:v>
                </c:pt>
                <c:pt idx="951">
                  <c:v>43482</c:v>
                </c:pt>
                <c:pt idx="952">
                  <c:v>43481</c:v>
                </c:pt>
                <c:pt idx="953">
                  <c:v>43480</c:v>
                </c:pt>
                <c:pt idx="954">
                  <c:v>43479</c:v>
                </c:pt>
                <c:pt idx="955">
                  <c:v>43476</c:v>
                </c:pt>
                <c:pt idx="956">
                  <c:v>43475</c:v>
                </c:pt>
                <c:pt idx="957">
                  <c:v>43474</c:v>
                </c:pt>
                <c:pt idx="958">
                  <c:v>43473</c:v>
                </c:pt>
                <c:pt idx="959">
                  <c:v>43472</c:v>
                </c:pt>
                <c:pt idx="960">
                  <c:v>43469</c:v>
                </c:pt>
                <c:pt idx="961">
                  <c:v>43468</c:v>
                </c:pt>
                <c:pt idx="962">
                  <c:v>43467</c:v>
                </c:pt>
                <c:pt idx="963">
                  <c:v>43465</c:v>
                </c:pt>
                <c:pt idx="964">
                  <c:v>43462</c:v>
                </c:pt>
                <c:pt idx="965">
                  <c:v>43461</c:v>
                </c:pt>
                <c:pt idx="966">
                  <c:v>43458</c:v>
                </c:pt>
                <c:pt idx="967">
                  <c:v>43455</c:v>
                </c:pt>
                <c:pt idx="968">
                  <c:v>43454</c:v>
                </c:pt>
                <c:pt idx="969">
                  <c:v>43453</c:v>
                </c:pt>
                <c:pt idx="970">
                  <c:v>43452</c:v>
                </c:pt>
                <c:pt idx="971">
                  <c:v>43451</c:v>
                </c:pt>
                <c:pt idx="972">
                  <c:v>43448</c:v>
                </c:pt>
                <c:pt idx="973">
                  <c:v>43447</c:v>
                </c:pt>
                <c:pt idx="974">
                  <c:v>43446</c:v>
                </c:pt>
                <c:pt idx="975">
                  <c:v>43445</c:v>
                </c:pt>
                <c:pt idx="976">
                  <c:v>43444</c:v>
                </c:pt>
                <c:pt idx="977">
                  <c:v>43441</c:v>
                </c:pt>
                <c:pt idx="978">
                  <c:v>43440</c:v>
                </c:pt>
                <c:pt idx="979">
                  <c:v>43439</c:v>
                </c:pt>
                <c:pt idx="980">
                  <c:v>43438</c:v>
                </c:pt>
                <c:pt idx="981">
                  <c:v>43437</c:v>
                </c:pt>
                <c:pt idx="982">
                  <c:v>43434</c:v>
                </c:pt>
                <c:pt idx="983">
                  <c:v>43433</c:v>
                </c:pt>
                <c:pt idx="984">
                  <c:v>43432</c:v>
                </c:pt>
                <c:pt idx="985">
                  <c:v>43431</c:v>
                </c:pt>
                <c:pt idx="986">
                  <c:v>43430</c:v>
                </c:pt>
                <c:pt idx="987">
                  <c:v>43427</c:v>
                </c:pt>
                <c:pt idx="988">
                  <c:v>43426</c:v>
                </c:pt>
                <c:pt idx="989">
                  <c:v>43425</c:v>
                </c:pt>
                <c:pt idx="990">
                  <c:v>43424</c:v>
                </c:pt>
                <c:pt idx="991">
                  <c:v>43423</c:v>
                </c:pt>
                <c:pt idx="992">
                  <c:v>43420</c:v>
                </c:pt>
                <c:pt idx="993">
                  <c:v>43419</c:v>
                </c:pt>
                <c:pt idx="994">
                  <c:v>43418</c:v>
                </c:pt>
                <c:pt idx="995">
                  <c:v>43417</c:v>
                </c:pt>
                <c:pt idx="996">
                  <c:v>43416</c:v>
                </c:pt>
                <c:pt idx="997">
                  <c:v>43413</c:v>
                </c:pt>
                <c:pt idx="998">
                  <c:v>43412</c:v>
                </c:pt>
                <c:pt idx="999">
                  <c:v>43411</c:v>
                </c:pt>
                <c:pt idx="1000">
                  <c:v>43410</c:v>
                </c:pt>
                <c:pt idx="1001">
                  <c:v>43409</c:v>
                </c:pt>
                <c:pt idx="1002">
                  <c:v>43406</c:v>
                </c:pt>
                <c:pt idx="1003">
                  <c:v>43405</c:v>
                </c:pt>
                <c:pt idx="1004">
                  <c:v>43404</c:v>
                </c:pt>
                <c:pt idx="1005">
                  <c:v>43403</c:v>
                </c:pt>
                <c:pt idx="1006">
                  <c:v>43402</c:v>
                </c:pt>
                <c:pt idx="1007">
                  <c:v>43399</c:v>
                </c:pt>
                <c:pt idx="1008">
                  <c:v>43398</c:v>
                </c:pt>
                <c:pt idx="1009">
                  <c:v>43397</c:v>
                </c:pt>
                <c:pt idx="1010">
                  <c:v>43396</c:v>
                </c:pt>
                <c:pt idx="1011">
                  <c:v>43395</c:v>
                </c:pt>
                <c:pt idx="1012">
                  <c:v>43392</c:v>
                </c:pt>
                <c:pt idx="1013">
                  <c:v>43391</c:v>
                </c:pt>
                <c:pt idx="1014">
                  <c:v>43390</c:v>
                </c:pt>
                <c:pt idx="1015">
                  <c:v>43389</c:v>
                </c:pt>
                <c:pt idx="1016">
                  <c:v>43388</c:v>
                </c:pt>
                <c:pt idx="1017">
                  <c:v>43385</c:v>
                </c:pt>
                <c:pt idx="1018">
                  <c:v>43384</c:v>
                </c:pt>
                <c:pt idx="1019">
                  <c:v>43383</c:v>
                </c:pt>
                <c:pt idx="1020">
                  <c:v>43382</c:v>
                </c:pt>
                <c:pt idx="1021">
                  <c:v>43381</c:v>
                </c:pt>
                <c:pt idx="1022">
                  <c:v>43378</c:v>
                </c:pt>
                <c:pt idx="1023">
                  <c:v>43377</c:v>
                </c:pt>
                <c:pt idx="1024">
                  <c:v>43376</c:v>
                </c:pt>
                <c:pt idx="1025">
                  <c:v>43375</c:v>
                </c:pt>
                <c:pt idx="1026">
                  <c:v>43374</c:v>
                </c:pt>
                <c:pt idx="1027">
                  <c:v>43371</c:v>
                </c:pt>
                <c:pt idx="1028">
                  <c:v>43370</c:v>
                </c:pt>
                <c:pt idx="1029">
                  <c:v>43369</c:v>
                </c:pt>
                <c:pt idx="1030">
                  <c:v>43368</c:v>
                </c:pt>
                <c:pt idx="1031">
                  <c:v>43367</c:v>
                </c:pt>
                <c:pt idx="1032">
                  <c:v>43364</c:v>
                </c:pt>
                <c:pt idx="1033">
                  <c:v>43363</c:v>
                </c:pt>
                <c:pt idx="1034">
                  <c:v>43362</c:v>
                </c:pt>
                <c:pt idx="1035">
                  <c:v>43361</c:v>
                </c:pt>
                <c:pt idx="1036">
                  <c:v>43360</c:v>
                </c:pt>
                <c:pt idx="1037">
                  <c:v>43357</c:v>
                </c:pt>
                <c:pt idx="1038">
                  <c:v>43356</c:v>
                </c:pt>
                <c:pt idx="1039">
                  <c:v>43355</c:v>
                </c:pt>
                <c:pt idx="1040">
                  <c:v>43354</c:v>
                </c:pt>
                <c:pt idx="1041">
                  <c:v>43353</c:v>
                </c:pt>
                <c:pt idx="1042">
                  <c:v>43350</c:v>
                </c:pt>
                <c:pt idx="1043">
                  <c:v>43349</c:v>
                </c:pt>
                <c:pt idx="1044">
                  <c:v>43348</c:v>
                </c:pt>
                <c:pt idx="1045">
                  <c:v>43347</c:v>
                </c:pt>
                <c:pt idx="1046">
                  <c:v>43346</c:v>
                </c:pt>
                <c:pt idx="1047">
                  <c:v>43343</c:v>
                </c:pt>
                <c:pt idx="1048">
                  <c:v>43342</c:v>
                </c:pt>
                <c:pt idx="1049">
                  <c:v>43341</c:v>
                </c:pt>
                <c:pt idx="1050">
                  <c:v>43340</c:v>
                </c:pt>
                <c:pt idx="1051">
                  <c:v>43336</c:v>
                </c:pt>
                <c:pt idx="1052">
                  <c:v>43335</c:v>
                </c:pt>
                <c:pt idx="1053">
                  <c:v>43334</c:v>
                </c:pt>
                <c:pt idx="1054">
                  <c:v>43333</c:v>
                </c:pt>
                <c:pt idx="1055">
                  <c:v>43332</c:v>
                </c:pt>
                <c:pt idx="1056">
                  <c:v>43329</c:v>
                </c:pt>
                <c:pt idx="1057">
                  <c:v>43328</c:v>
                </c:pt>
                <c:pt idx="1058">
                  <c:v>43327</c:v>
                </c:pt>
                <c:pt idx="1059">
                  <c:v>43326</c:v>
                </c:pt>
                <c:pt idx="1060">
                  <c:v>43325</c:v>
                </c:pt>
                <c:pt idx="1061">
                  <c:v>43322</c:v>
                </c:pt>
                <c:pt idx="1062">
                  <c:v>43321</c:v>
                </c:pt>
                <c:pt idx="1063">
                  <c:v>43320</c:v>
                </c:pt>
                <c:pt idx="1064">
                  <c:v>43319</c:v>
                </c:pt>
                <c:pt idx="1065">
                  <c:v>43318</c:v>
                </c:pt>
                <c:pt idx="1066">
                  <c:v>43315</c:v>
                </c:pt>
                <c:pt idx="1067">
                  <c:v>43314</c:v>
                </c:pt>
                <c:pt idx="1068">
                  <c:v>43313</c:v>
                </c:pt>
                <c:pt idx="1069">
                  <c:v>43312</c:v>
                </c:pt>
                <c:pt idx="1070">
                  <c:v>43311</c:v>
                </c:pt>
                <c:pt idx="1071">
                  <c:v>43308</c:v>
                </c:pt>
                <c:pt idx="1072">
                  <c:v>43307</c:v>
                </c:pt>
                <c:pt idx="1073">
                  <c:v>43306</c:v>
                </c:pt>
                <c:pt idx="1074">
                  <c:v>43305</c:v>
                </c:pt>
                <c:pt idx="1075">
                  <c:v>43304</c:v>
                </c:pt>
                <c:pt idx="1076">
                  <c:v>43301</c:v>
                </c:pt>
                <c:pt idx="1077">
                  <c:v>43300</c:v>
                </c:pt>
                <c:pt idx="1078">
                  <c:v>43299</c:v>
                </c:pt>
                <c:pt idx="1079">
                  <c:v>43298</c:v>
                </c:pt>
                <c:pt idx="1080">
                  <c:v>43297</c:v>
                </c:pt>
                <c:pt idx="1081">
                  <c:v>43294</c:v>
                </c:pt>
                <c:pt idx="1082">
                  <c:v>43293</c:v>
                </c:pt>
                <c:pt idx="1083">
                  <c:v>43292</c:v>
                </c:pt>
                <c:pt idx="1084">
                  <c:v>43291</c:v>
                </c:pt>
                <c:pt idx="1085">
                  <c:v>43290</c:v>
                </c:pt>
                <c:pt idx="1086">
                  <c:v>43287</c:v>
                </c:pt>
                <c:pt idx="1087">
                  <c:v>43286</c:v>
                </c:pt>
                <c:pt idx="1088">
                  <c:v>43285</c:v>
                </c:pt>
                <c:pt idx="1089">
                  <c:v>43284</c:v>
                </c:pt>
                <c:pt idx="1090">
                  <c:v>43283</c:v>
                </c:pt>
                <c:pt idx="1091">
                  <c:v>43280</c:v>
                </c:pt>
                <c:pt idx="1092">
                  <c:v>43279</c:v>
                </c:pt>
                <c:pt idx="1093">
                  <c:v>43278</c:v>
                </c:pt>
                <c:pt idx="1094">
                  <c:v>43277</c:v>
                </c:pt>
                <c:pt idx="1095">
                  <c:v>43276</c:v>
                </c:pt>
                <c:pt idx="1096">
                  <c:v>43273</c:v>
                </c:pt>
                <c:pt idx="1097">
                  <c:v>43272</c:v>
                </c:pt>
                <c:pt idx="1098">
                  <c:v>43271</c:v>
                </c:pt>
                <c:pt idx="1099">
                  <c:v>43270</c:v>
                </c:pt>
                <c:pt idx="1100">
                  <c:v>43269</c:v>
                </c:pt>
                <c:pt idx="1101">
                  <c:v>43266</c:v>
                </c:pt>
                <c:pt idx="1102">
                  <c:v>43265</c:v>
                </c:pt>
                <c:pt idx="1103">
                  <c:v>43264</c:v>
                </c:pt>
                <c:pt idx="1104">
                  <c:v>43263</c:v>
                </c:pt>
                <c:pt idx="1105">
                  <c:v>43262</c:v>
                </c:pt>
                <c:pt idx="1106">
                  <c:v>43259</c:v>
                </c:pt>
                <c:pt idx="1107">
                  <c:v>43258</c:v>
                </c:pt>
                <c:pt idx="1108">
                  <c:v>43257</c:v>
                </c:pt>
                <c:pt idx="1109">
                  <c:v>43256</c:v>
                </c:pt>
                <c:pt idx="1110">
                  <c:v>43255</c:v>
                </c:pt>
                <c:pt idx="1111">
                  <c:v>43252</c:v>
                </c:pt>
                <c:pt idx="1112">
                  <c:v>43251</c:v>
                </c:pt>
                <c:pt idx="1113">
                  <c:v>43250</c:v>
                </c:pt>
                <c:pt idx="1114">
                  <c:v>43249</c:v>
                </c:pt>
                <c:pt idx="1115">
                  <c:v>43245</c:v>
                </c:pt>
                <c:pt idx="1116">
                  <c:v>43244</c:v>
                </c:pt>
                <c:pt idx="1117">
                  <c:v>43243</c:v>
                </c:pt>
                <c:pt idx="1118">
                  <c:v>43242</c:v>
                </c:pt>
                <c:pt idx="1119">
                  <c:v>43241</c:v>
                </c:pt>
                <c:pt idx="1120">
                  <c:v>43238</c:v>
                </c:pt>
                <c:pt idx="1121">
                  <c:v>43237</c:v>
                </c:pt>
                <c:pt idx="1122">
                  <c:v>43236</c:v>
                </c:pt>
                <c:pt idx="1123">
                  <c:v>43235</c:v>
                </c:pt>
                <c:pt idx="1124">
                  <c:v>43234</c:v>
                </c:pt>
                <c:pt idx="1125">
                  <c:v>43231</c:v>
                </c:pt>
                <c:pt idx="1126">
                  <c:v>43230</c:v>
                </c:pt>
                <c:pt idx="1127">
                  <c:v>43229</c:v>
                </c:pt>
                <c:pt idx="1128">
                  <c:v>43228</c:v>
                </c:pt>
                <c:pt idx="1129">
                  <c:v>43224</c:v>
                </c:pt>
                <c:pt idx="1130">
                  <c:v>43223</c:v>
                </c:pt>
                <c:pt idx="1131">
                  <c:v>43222</c:v>
                </c:pt>
                <c:pt idx="1132">
                  <c:v>43221</c:v>
                </c:pt>
                <c:pt idx="1133">
                  <c:v>43220</c:v>
                </c:pt>
                <c:pt idx="1134">
                  <c:v>43217</c:v>
                </c:pt>
                <c:pt idx="1135">
                  <c:v>43216</c:v>
                </c:pt>
                <c:pt idx="1136">
                  <c:v>43215</c:v>
                </c:pt>
                <c:pt idx="1137">
                  <c:v>43214</c:v>
                </c:pt>
                <c:pt idx="1138">
                  <c:v>43213</c:v>
                </c:pt>
                <c:pt idx="1139">
                  <c:v>43210</c:v>
                </c:pt>
                <c:pt idx="1140">
                  <c:v>43209</c:v>
                </c:pt>
                <c:pt idx="1141">
                  <c:v>43208</c:v>
                </c:pt>
                <c:pt idx="1142">
                  <c:v>43207</c:v>
                </c:pt>
                <c:pt idx="1143">
                  <c:v>43206</c:v>
                </c:pt>
                <c:pt idx="1144">
                  <c:v>43203</c:v>
                </c:pt>
                <c:pt idx="1145">
                  <c:v>43202</c:v>
                </c:pt>
                <c:pt idx="1146">
                  <c:v>43201</c:v>
                </c:pt>
                <c:pt idx="1147">
                  <c:v>43200</c:v>
                </c:pt>
                <c:pt idx="1148">
                  <c:v>43199</c:v>
                </c:pt>
                <c:pt idx="1149">
                  <c:v>43196</c:v>
                </c:pt>
                <c:pt idx="1150">
                  <c:v>43195</c:v>
                </c:pt>
                <c:pt idx="1151">
                  <c:v>43194</c:v>
                </c:pt>
                <c:pt idx="1152">
                  <c:v>43193</c:v>
                </c:pt>
                <c:pt idx="1153">
                  <c:v>43188</c:v>
                </c:pt>
                <c:pt idx="1154">
                  <c:v>43187</c:v>
                </c:pt>
                <c:pt idx="1155">
                  <c:v>43186</c:v>
                </c:pt>
                <c:pt idx="1156">
                  <c:v>43185</c:v>
                </c:pt>
                <c:pt idx="1157">
                  <c:v>43182</c:v>
                </c:pt>
                <c:pt idx="1158">
                  <c:v>43181</c:v>
                </c:pt>
                <c:pt idx="1159">
                  <c:v>43180</c:v>
                </c:pt>
                <c:pt idx="1160">
                  <c:v>43179</c:v>
                </c:pt>
                <c:pt idx="1161">
                  <c:v>43178</c:v>
                </c:pt>
                <c:pt idx="1162">
                  <c:v>43175</c:v>
                </c:pt>
                <c:pt idx="1163">
                  <c:v>43174</c:v>
                </c:pt>
                <c:pt idx="1164">
                  <c:v>43173</c:v>
                </c:pt>
                <c:pt idx="1165">
                  <c:v>43172</c:v>
                </c:pt>
                <c:pt idx="1166">
                  <c:v>43171</c:v>
                </c:pt>
                <c:pt idx="1167">
                  <c:v>43168</c:v>
                </c:pt>
                <c:pt idx="1168">
                  <c:v>43167</c:v>
                </c:pt>
                <c:pt idx="1169">
                  <c:v>43166</c:v>
                </c:pt>
                <c:pt idx="1170">
                  <c:v>43165</c:v>
                </c:pt>
                <c:pt idx="1171">
                  <c:v>43164</c:v>
                </c:pt>
                <c:pt idx="1172">
                  <c:v>43161</c:v>
                </c:pt>
                <c:pt idx="1173">
                  <c:v>43160</c:v>
                </c:pt>
                <c:pt idx="1174">
                  <c:v>43159</c:v>
                </c:pt>
                <c:pt idx="1175">
                  <c:v>43158</c:v>
                </c:pt>
                <c:pt idx="1176">
                  <c:v>43157</c:v>
                </c:pt>
                <c:pt idx="1177">
                  <c:v>43154</c:v>
                </c:pt>
                <c:pt idx="1178">
                  <c:v>43153</c:v>
                </c:pt>
                <c:pt idx="1179">
                  <c:v>43152</c:v>
                </c:pt>
                <c:pt idx="1180">
                  <c:v>43151</c:v>
                </c:pt>
                <c:pt idx="1181">
                  <c:v>43150</c:v>
                </c:pt>
                <c:pt idx="1182">
                  <c:v>43147</c:v>
                </c:pt>
                <c:pt idx="1183">
                  <c:v>43146</c:v>
                </c:pt>
                <c:pt idx="1184">
                  <c:v>43145</c:v>
                </c:pt>
                <c:pt idx="1185">
                  <c:v>43144</c:v>
                </c:pt>
                <c:pt idx="1186">
                  <c:v>43143</c:v>
                </c:pt>
                <c:pt idx="1187">
                  <c:v>43140</c:v>
                </c:pt>
                <c:pt idx="1188">
                  <c:v>43139</c:v>
                </c:pt>
                <c:pt idx="1189">
                  <c:v>43138</c:v>
                </c:pt>
                <c:pt idx="1190">
                  <c:v>43137</c:v>
                </c:pt>
                <c:pt idx="1191">
                  <c:v>43136</c:v>
                </c:pt>
                <c:pt idx="1192">
                  <c:v>43133</c:v>
                </c:pt>
                <c:pt idx="1193">
                  <c:v>43132</c:v>
                </c:pt>
                <c:pt idx="1194">
                  <c:v>43131</c:v>
                </c:pt>
                <c:pt idx="1195">
                  <c:v>43130</c:v>
                </c:pt>
                <c:pt idx="1196">
                  <c:v>43129</c:v>
                </c:pt>
                <c:pt idx="1197">
                  <c:v>43126</c:v>
                </c:pt>
                <c:pt idx="1198">
                  <c:v>43125</c:v>
                </c:pt>
                <c:pt idx="1199">
                  <c:v>43124</c:v>
                </c:pt>
                <c:pt idx="1200">
                  <c:v>43123</c:v>
                </c:pt>
                <c:pt idx="1201">
                  <c:v>43122</c:v>
                </c:pt>
                <c:pt idx="1202">
                  <c:v>43119</c:v>
                </c:pt>
                <c:pt idx="1203">
                  <c:v>43118</c:v>
                </c:pt>
                <c:pt idx="1204">
                  <c:v>43117</c:v>
                </c:pt>
                <c:pt idx="1205">
                  <c:v>43116</c:v>
                </c:pt>
                <c:pt idx="1206">
                  <c:v>43115</c:v>
                </c:pt>
                <c:pt idx="1207">
                  <c:v>43112</c:v>
                </c:pt>
                <c:pt idx="1208">
                  <c:v>43111</c:v>
                </c:pt>
                <c:pt idx="1209">
                  <c:v>43110</c:v>
                </c:pt>
                <c:pt idx="1210">
                  <c:v>43109</c:v>
                </c:pt>
                <c:pt idx="1211">
                  <c:v>43108</c:v>
                </c:pt>
                <c:pt idx="1212">
                  <c:v>43105</c:v>
                </c:pt>
                <c:pt idx="1213">
                  <c:v>43104</c:v>
                </c:pt>
                <c:pt idx="1214">
                  <c:v>43103</c:v>
                </c:pt>
                <c:pt idx="1215">
                  <c:v>43102</c:v>
                </c:pt>
                <c:pt idx="1216">
                  <c:v>43098</c:v>
                </c:pt>
                <c:pt idx="1217">
                  <c:v>43097</c:v>
                </c:pt>
                <c:pt idx="1218">
                  <c:v>43096</c:v>
                </c:pt>
                <c:pt idx="1219">
                  <c:v>43091</c:v>
                </c:pt>
                <c:pt idx="1220">
                  <c:v>43090</c:v>
                </c:pt>
                <c:pt idx="1221">
                  <c:v>43089</c:v>
                </c:pt>
                <c:pt idx="1222">
                  <c:v>43088</c:v>
                </c:pt>
                <c:pt idx="1223">
                  <c:v>43087</c:v>
                </c:pt>
                <c:pt idx="1224">
                  <c:v>43084</c:v>
                </c:pt>
                <c:pt idx="1225">
                  <c:v>43083</c:v>
                </c:pt>
                <c:pt idx="1226">
                  <c:v>43082</c:v>
                </c:pt>
                <c:pt idx="1227">
                  <c:v>43081</c:v>
                </c:pt>
                <c:pt idx="1228">
                  <c:v>43080</c:v>
                </c:pt>
                <c:pt idx="1229">
                  <c:v>43077</c:v>
                </c:pt>
                <c:pt idx="1230">
                  <c:v>43076</c:v>
                </c:pt>
                <c:pt idx="1231">
                  <c:v>43075</c:v>
                </c:pt>
                <c:pt idx="1232">
                  <c:v>43074</c:v>
                </c:pt>
                <c:pt idx="1233">
                  <c:v>43073</c:v>
                </c:pt>
                <c:pt idx="1234">
                  <c:v>43070</c:v>
                </c:pt>
                <c:pt idx="1235">
                  <c:v>43069</c:v>
                </c:pt>
                <c:pt idx="1236">
                  <c:v>43068</c:v>
                </c:pt>
                <c:pt idx="1237">
                  <c:v>43067</c:v>
                </c:pt>
                <c:pt idx="1238">
                  <c:v>43066</c:v>
                </c:pt>
                <c:pt idx="1239">
                  <c:v>43063</c:v>
                </c:pt>
                <c:pt idx="1240">
                  <c:v>43062</c:v>
                </c:pt>
                <c:pt idx="1241">
                  <c:v>43061</c:v>
                </c:pt>
                <c:pt idx="1242">
                  <c:v>43060</c:v>
                </c:pt>
                <c:pt idx="1243">
                  <c:v>43059</c:v>
                </c:pt>
                <c:pt idx="1244">
                  <c:v>43056</c:v>
                </c:pt>
                <c:pt idx="1245">
                  <c:v>43055</c:v>
                </c:pt>
                <c:pt idx="1246">
                  <c:v>43054</c:v>
                </c:pt>
                <c:pt idx="1247">
                  <c:v>43053</c:v>
                </c:pt>
                <c:pt idx="1248">
                  <c:v>43052</c:v>
                </c:pt>
                <c:pt idx="1249">
                  <c:v>43049</c:v>
                </c:pt>
                <c:pt idx="1250">
                  <c:v>43048</c:v>
                </c:pt>
                <c:pt idx="1251">
                  <c:v>43047</c:v>
                </c:pt>
                <c:pt idx="1252">
                  <c:v>43046</c:v>
                </c:pt>
                <c:pt idx="1253">
                  <c:v>43045</c:v>
                </c:pt>
                <c:pt idx="1254">
                  <c:v>43042</c:v>
                </c:pt>
                <c:pt idx="1255">
                  <c:v>43041</c:v>
                </c:pt>
                <c:pt idx="1256">
                  <c:v>43040</c:v>
                </c:pt>
                <c:pt idx="1257">
                  <c:v>43039</c:v>
                </c:pt>
                <c:pt idx="1258">
                  <c:v>43038</c:v>
                </c:pt>
                <c:pt idx="1259">
                  <c:v>43035</c:v>
                </c:pt>
                <c:pt idx="1260">
                  <c:v>43034</c:v>
                </c:pt>
                <c:pt idx="1261">
                  <c:v>43033</c:v>
                </c:pt>
                <c:pt idx="1262">
                  <c:v>43032</c:v>
                </c:pt>
                <c:pt idx="1263">
                  <c:v>43031</c:v>
                </c:pt>
              </c:numCache>
            </c:numRef>
          </c:cat>
          <c:val>
            <c:numRef>
              <c:f>Sheet1!$C$5:$C$1268</c:f>
              <c:numCache>
                <c:formatCode>#,##0.00_ </c:formatCode>
                <c:ptCount val="1264"/>
                <c:pt idx="0">
                  <c:v>2217</c:v>
                </c:pt>
                <c:pt idx="1">
                  <c:v>2190</c:v>
                </c:pt>
                <c:pt idx="2">
                  <c:v>2180</c:v>
                </c:pt>
                <c:pt idx="3">
                  <c:v>2244</c:v>
                </c:pt>
                <c:pt idx="4">
                  <c:v>2290.5</c:v>
                </c:pt>
                <c:pt idx="5">
                  <c:v>2352</c:v>
                </c:pt>
                <c:pt idx="6">
                  <c:v>2344</c:v>
                </c:pt>
                <c:pt idx="7">
                  <c:v>2251.5</c:v>
                </c:pt>
                <c:pt idx="8">
                  <c:v>2255</c:v>
                </c:pt>
                <c:pt idx="9">
                  <c:v>2286.5</c:v>
                </c:pt>
                <c:pt idx="10">
                  <c:v>2328</c:v>
                </c:pt>
                <c:pt idx="11">
                  <c:v>2357</c:v>
                </c:pt>
                <c:pt idx="12">
                  <c:v>2346</c:v>
                </c:pt>
                <c:pt idx="13">
                  <c:v>2227</c:v>
                </c:pt>
                <c:pt idx="14">
                  <c:v>2142</c:v>
                </c:pt>
                <c:pt idx="15">
                  <c:v>2232</c:v>
                </c:pt>
                <c:pt idx="16">
                  <c:v>2135</c:v>
                </c:pt>
                <c:pt idx="17">
                  <c:v>2102</c:v>
                </c:pt>
                <c:pt idx="18">
                  <c:v>2134</c:v>
                </c:pt>
                <c:pt idx="19">
                  <c:v>2167</c:v>
                </c:pt>
                <c:pt idx="20">
                  <c:v>2223</c:v>
                </c:pt>
                <c:pt idx="21">
                  <c:v>2203</c:v>
                </c:pt>
                <c:pt idx="22">
                  <c:v>2255</c:v>
                </c:pt>
                <c:pt idx="23">
                  <c:v>2249</c:v>
                </c:pt>
                <c:pt idx="24">
                  <c:v>2283</c:v>
                </c:pt>
                <c:pt idx="25">
                  <c:v>2315</c:v>
                </c:pt>
                <c:pt idx="26">
                  <c:v>2277</c:v>
                </c:pt>
                <c:pt idx="27">
                  <c:v>2308</c:v>
                </c:pt>
                <c:pt idx="28">
                  <c:v>2292.5</c:v>
                </c:pt>
                <c:pt idx="29">
                  <c:v>2289</c:v>
                </c:pt>
                <c:pt idx="30">
                  <c:v>2277</c:v>
                </c:pt>
                <c:pt idx="31">
                  <c:v>2241</c:v>
                </c:pt>
                <c:pt idx="32">
                  <c:v>2260.5</c:v>
                </c:pt>
                <c:pt idx="33">
                  <c:v>2288</c:v>
                </c:pt>
                <c:pt idx="34">
                  <c:v>2305</c:v>
                </c:pt>
                <c:pt idx="35">
                  <c:v>2305</c:v>
                </c:pt>
                <c:pt idx="36">
                  <c:v>2363</c:v>
                </c:pt>
                <c:pt idx="37">
                  <c:v>2384</c:v>
                </c:pt>
                <c:pt idx="38">
                  <c:v>2490</c:v>
                </c:pt>
                <c:pt idx="39">
                  <c:v>2435.5</c:v>
                </c:pt>
                <c:pt idx="40">
                  <c:v>2426.5</c:v>
                </c:pt>
                <c:pt idx="41">
                  <c:v>2428</c:v>
                </c:pt>
                <c:pt idx="42">
                  <c:v>2388.5</c:v>
                </c:pt>
                <c:pt idx="43">
                  <c:v>2393.5</c:v>
                </c:pt>
                <c:pt idx="44">
                  <c:v>2405</c:v>
                </c:pt>
                <c:pt idx="45">
                  <c:v>2413.5</c:v>
                </c:pt>
                <c:pt idx="46">
                  <c:v>2396.5</c:v>
                </c:pt>
                <c:pt idx="47">
                  <c:v>2403.5</c:v>
                </c:pt>
                <c:pt idx="48">
                  <c:v>2433</c:v>
                </c:pt>
                <c:pt idx="49">
                  <c:v>2517</c:v>
                </c:pt>
                <c:pt idx="50">
                  <c:v>2496.5</c:v>
                </c:pt>
                <c:pt idx="51">
                  <c:v>2472</c:v>
                </c:pt>
                <c:pt idx="52">
                  <c:v>2440</c:v>
                </c:pt>
                <c:pt idx="53">
                  <c:v>2421</c:v>
                </c:pt>
                <c:pt idx="54">
                  <c:v>2403</c:v>
                </c:pt>
                <c:pt idx="55">
                  <c:v>2385</c:v>
                </c:pt>
                <c:pt idx="56">
                  <c:v>2414</c:v>
                </c:pt>
                <c:pt idx="57">
                  <c:v>2450</c:v>
                </c:pt>
                <c:pt idx="58">
                  <c:v>2482.5</c:v>
                </c:pt>
                <c:pt idx="59">
                  <c:v>2465</c:v>
                </c:pt>
                <c:pt idx="60">
                  <c:v>2426</c:v>
                </c:pt>
                <c:pt idx="61">
                  <c:v>2422</c:v>
                </c:pt>
                <c:pt idx="62">
                  <c:v>2408</c:v>
                </c:pt>
                <c:pt idx="63">
                  <c:v>2459</c:v>
                </c:pt>
                <c:pt idx="64">
                  <c:v>2439.5</c:v>
                </c:pt>
                <c:pt idx="65">
                  <c:v>2422</c:v>
                </c:pt>
                <c:pt idx="66">
                  <c:v>2385</c:v>
                </c:pt>
                <c:pt idx="67">
                  <c:v>2427</c:v>
                </c:pt>
                <c:pt idx="68">
                  <c:v>2340</c:v>
                </c:pt>
                <c:pt idx="69">
                  <c:v>2327</c:v>
                </c:pt>
                <c:pt idx="70">
                  <c:v>2359</c:v>
                </c:pt>
                <c:pt idx="71">
                  <c:v>2360</c:v>
                </c:pt>
                <c:pt idx="72">
                  <c:v>2377</c:v>
                </c:pt>
                <c:pt idx="73">
                  <c:v>2443.5</c:v>
                </c:pt>
                <c:pt idx="74">
                  <c:v>2447.5</c:v>
                </c:pt>
                <c:pt idx="75">
                  <c:v>2400</c:v>
                </c:pt>
                <c:pt idx="76">
                  <c:v>2369</c:v>
                </c:pt>
                <c:pt idx="77">
                  <c:v>2463</c:v>
                </c:pt>
                <c:pt idx="78">
                  <c:v>2468.5</c:v>
                </c:pt>
                <c:pt idx="79">
                  <c:v>2444</c:v>
                </c:pt>
                <c:pt idx="80">
                  <c:v>2472.5</c:v>
                </c:pt>
                <c:pt idx="81">
                  <c:v>2487</c:v>
                </c:pt>
                <c:pt idx="82">
                  <c:v>2488</c:v>
                </c:pt>
                <c:pt idx="83">
                  <c:v>2450</c:v>
                </c:pt>
                <c:pt idx="84">
                  <c:v>2468</c:v>
                </c:pt>
                <c:pt idx="85">
                  <c:v>2539</c:v>
                </c:pt>
                <c:pt idx="86">
                  <c:v>2530</c:v>
                </c:pt>
                <c:pt idx="87">
                  <c:v>2514.5</c:v>
                </c:pt>
                <c:pt idx="88">
                  <c:v>2503</c:v>
                </c:pt>
                <c:pt idx="89">
                  <c:v>2521.5</c:v>
                </c:pt>
                <c:pt idx="90">
                  <c:v>2615</c:v>
                </c:pt>
                <c:pt idx="91">
                  <c:v>2558</c:v>
                </c:pt>
                <c:pt idx="92">
                  <c:v>2637</c:v>
                </c:pt>
                <c:pt idx="93">
                  <c:v>2682.5</c:v>
                </c:pt>
                <c:pt idx="94">
                  <c:v>2760</c:v>
                </c:pt>
                <c:pt idx="95">
                  <c:v>2836</c:v>
                </c:pt>
                <c:pt idx="96">
                  <c:v>2786.5</c:v>
                </c:pt>
                <c:pt idx="97">
                  <c:v>2789</c:v>
                </c:pt>
                <c:pt idx="98">
                  <c:v>2724</c:v>
                </c:pt>
                <c:pt idx="99">
                  <c:v>2789</c:v>
                </c:pt>
                <c:pt idx="100">
                  <c:v>2880</c:v>
                </c:pt>
                <c:pt idx="101">
                  <c:v>2868.5</c:v>
                </c:pt>
                <c:pt idx="102">
                  <c:v>2866</c:v>
                </c:pt>
                <c:pt idx="103">
                  <c:v>2868</c:v>
                </c:pt>
                <c:pt idx="104">
                  <c:v>2877</c:v>
                </c:pt>
                <c:pt idx="105">
                  <c:v>2955</c:v>
                </c:pt>
                <c:pt idx="106">
                  <c:v>2969.5</c:v>
                </c:pt>
                <c:pt idx="107">
                  <c:v>2938</c:v>
                </c:pt>
                <c:pt idx="108">
                  <c:v>2825</c:v>
                </c:pt>
                <c:pt idx="109">
                  <c:v>2882</c:v>
                </c:pt>
                <c:pt idx="110">
                  <c:v>2835</c:v>
                </c:pt>
                <c:pt idx="111">
                  <c:v>2828</c:v>
                </c:pt>
                <c:pt idx="112">
                  <c:v>2786</c:v>
                </c:pt>
                <c:pt idx="113">
                  <c:v>2781.5</c:v>
                </c:pt>
                <c:pt idx="114">
                  <c:v>2770</c:v>
                </c:pt>
                <c:pt idx="115">
                  <c:v>2749</c:v>
                </c:pt>
                <c:pt idx="116">
                  <c:v>2835</c:v>
                </c:pt>
                <c:pt idx="117">
                  <c:v>2936</c:v>
                </c:pt>
                <c:pt idx="118">
                  <c:v>2985</c:v>
                </c:pt>
                <c:pt idx="119">
                  <c:v>2928</c:v>
                </c:pt>
                <c:pt idx="120">
                  <c:v>3013</c:v>
                </c:pt>
                <c:pt idx="121">
                  <c:v>3040</c:v>
                </c:pt>
                <c:pt idx="122">
                  <c:v>3116</c:v>
                </c:pt>
                <c:pt idx="123">
                  <c:v>3080</c:v>
                </c:pt>
                <c:pt idx="124">
                  <c:v>3082</c:v>
                </c:pt>
                <c:pt idx="125">
                  <c:v>3244.5</c:v>
                </c:pt>
                <c:pt idx="126">
                  <c:v>3302.5</c:v>
                </c:pt>
                <c:pt idx="127">
                  <c:v>3263</c:v>
                </c:pt>
                <c:pt idx="128">
                  <c:v>3255</c:v>
                </c:pt>
                <c:pt idx="129">
                  <c:v>3299</c:v>
                </c:pt>
                <c:pt idx="130">
                  <c:v>3257</c:v>
                </c:pt>
                <c:pt idx="131">
                  <c:v>3274</c:v>
                </c:pt>
                <c:pt idx="132">
                  <c:v>3251.5</c:v>
                </c:pt>
                <c:pt idx="133">
                  <c:v>3372</c:v>
                </c:pt>
                <c:pt idx="134">
                  <c:v>3400</c:v>
                </c:pt>
                <c:pt idx="135">
                  <c:v>3431.5</c:v>
                </c:pt>
                <c:pt idx="136">
                  <c:v>3455</c:v>
                </c:pt>
                <c:pt idx="137">
                  <c:v>3415</c:v>
                </c:pt>
                <c:pt idx="138">
                  <c:v>3440</c:v>
                </c:pt>
                <c:pt idx="139">
                  <c:v>3468</c:v>
                </c:pt>
                <c:pt idx="140">
                  <c:v>3551.5</c:v>
                </c:pt>
                <c:pt idx="141">
                  <c:v>3453</c:v>
                </c:pt>
                <c:pt idx="142">
                  <c:v>3605</c:v>
                </c:pt>
                <c:pt idx="143">
                  <c:v>3625</c:v>
                </c:pt>
                <c:pt idx="144">
                  <c:v>3570</c:v>
                </c:pt>
                <c:pt idx="145">
                  <c:v>3685</c:v>
                </c:pt>
                <c:pt idx="146">
                  <c:v>3505.5</c:v>
                </c:pt>
                <c:pt idx="147">
                  <c:v>3522</c:v>
                </c:pt>
                <c:pt idx="148">
                  <c:v>3388</c:v>
                </c:pt>
                <c:pt idx="149">
                  <c:v>3383</c:v>
                </c:pt>
                <c:pt idx="150">
                  <c:v>3265.5</c:v>
                </c:pt>
                <c:pt idx="151">
                  <c:v>3299</c:v>
                </c:pt>
                <c:pt idx="152">
                  <c:v>3315</c:v>
                </c:pt>
                <c:pt idx="153">
                  <c:v>3480</c:v>
                </c:pt>
                <c:pt idx="154">
                  <c:v>3400</c:v>
                </c:pt>
                <c:pt idx="155">
                  <c:v>3301</c:v>
                </c:pt>
                <c:pt idx="156">
                  <c:v>3681</c:v>
                </c:pt>
                <c:pt idx="157">
                  <c:v>3740</c:v>
                </c:pt>
                <c:pt idx="158">
                  <c:v>3840.5</c:v>
                </c:pt>
                <c:pt idx="159">
                  <c:v>3766.5</c:v>
                </c:pt>
                <c:pt idx="160">
                  <c:v>3576</c:v>
                </c:pt>
                <c:pt idx="161">
                  <c:v>3486</c:v>
                </c:pt>
                <c:pt idx="162">
                  <c:v>3395</c:v>
                </c:pt>
                <c:pt idx="163">
                  <c:v>3380</c:v>
                </c:pt>
                <c:pt idx="164">
                  <c:v>3365</c:v>
                </c:pt>
                <c:pt idx="165">
                  <c:v>3294</c:v>
                </c:pt>
                <c:pt idx="166">
                  <c:v>3303</c:v>
                </c:pt>
                <c:pt idx="167">
                  <c:v>3290</c:v>
                </c:pt>
                <c:pt idx="168">
                  <c:v>3266.5</c:v>
                </c:pt>
                <c:pt idx="169">
                  <c:v>3258.5</c:v>
                </c:pt>
                <c:pt idx="170">
                  <c:v>3250</c:v>
                </c:pt>
                <c:pt idx="171">
                  <c:v>3194</c:v>
                </c:pt>
                <c:pt idx="172">
                  <c:v>3228</c:v>
                </c:pt>
                <c:pt idx="173">
                  <c:v>3199</c:v>
                </c:pt>
                <c:pt idx="174">
                  <c:v>3238</c:v>
                </c:pt>
                <c:pt idx="175">
                  <c:v>3263</c:v>
                </c:pt>
                <c:pt idx="176">
                  <c:v>3188</c:v>
                </c:pt>
                <c:pt idx="177">
                  <c:v>3134</c:v>
                </c:pt>
                <c:pt idx="178">
                  <c:v>3087</c:v>
                </c:pt>
                <c:pt idx="179">
                  <c:v>3036</c:v>
                </c:pt>
                <c:pt idx="180">
                  <c:v>2996</c:v>
                </c:pt>
                <c:pt idx="181">
                  <c:v>3036</c:v>
                </c:pt>
                <c:pt idx="182">
                  <c:v>3025.5</c:v>
                </c:pt>
                <c:pt idx="183">
                  <c:v>3060</c:v>
                </c:pt>
                <c:pt idx="184">
                  <c:v>3100.5</c:v>
                </c:pt>
                <c:pt idx="185">
                  <c:v>3100</c:v>
                </c:pt>
                <c:pt idx="186">
                  <c:v>3095</c:v>
                </c:pt>
                <c:pt idx="187">
                  <c:v>3038</c:v>
                </c:pt>
                <c:pt idx="188">
                  <c:v>3022.5</c:v>
                </c:pt>
                <c:pt idx="189">
                  <c:v>3115</c:v>
                </c:pt>
                <c:pt idx="190">
                  <c:v>3053</c:v>
                </c:pt>
                <c:pt idx="191">
                  <c:v>3020</c:v>
                </c:pt>
                <c:pt idx="192">
                  <c:v>3000</c:v>
                </c:pt>
                <c:pt idx="193">
                  <c:v>2987</c:v>
                </c:pt>
                <c:pt idx="194">
                  <c:v>2958</c:v>
                </c:pt>
                <c:pt idx="195">
                  <c:v>2945</c:v>
                </c:pt>
                <c:pt idx="196">
                  <c:v>2983</c:v>
                </c:pt>
                <c:pt idx="197">
                  <c:v>2933</c:v>
                </c:pt>
                <c:pt idx="198">
                  <c:v>2922.5</c:v>
                </c:pt>
                <c:pt idx="199">
                  <c:v>2930</c:v>
                </c:pt>
                <c:pt idx="200">
                  <c:v>2912</c:v>
                </c:pt>
                <c:pt idx="201">
                  <c:v>2832.5</c:v>
                </c:pt>
                <c:pt idx="202">
                  <c:v>2813</c:v>
                </c:pt>
                <c:pt idx="203">
                  <c:v>2815</c:v>
                </c:pt>
                <c:pt idx="204">
                  <c:v>2812</c:v>
                </c:pt>
                <c:pt idx="205">
                  <c:v>2820</c:v>
                </c:pt>
                <c:pt idx="206">
                  <c:v>2848</c:v>
                </c:pt>
                <c:pt idx="207">
                  <c:v>2822</c:v>
                </c:pt>
                <c:pt idx="208">
                  <c:v>2768.5</c:v>
                </c:pt>
                <c:pt idx="209">
                  <c:v>2663</c:v>
                </c:pt>
                <c:pt idx="210">
                  <c:v>2733.5</c:v>
                </c:pt>
                <c:pt idx="211">
                  <c:v>2681</c:v>
                </c:pt>
                <c:pt idx="212">
                  <c:v>2601</c:v>
                </c:pt>
                <c:pt idx="213">
                  <c:v>2622</c:v>
                </c:pt>
                <c:pt idx="214">
                  <c:v>2658</c:v>
                </c:pt>
                <c:pt idx="215">
                  <c:v>2611</c:v>
                </c:pt>
                <c:pt idx="216">
                  <c:v>2627</c:v>
                </c:pt>
                <c:pt idx="217">
                  <c:v>2635</c:v>
                </c:pt>
                <c:pt idx="218">
                  <c:v>2624.5</c:v>
                </c:pt>
                <c:pt idx="219">
                  <c:v>2594</c:v>
                </c:pt>
                <c:pt idx="220">
                  <c:v>2616</c:v>
                </c:pt>
                <c:pt idx="221">
                  <c:v>2611</c:v>
                </c:pt>
                <c:pt idx="222">
                  <c:v>2648</c:v>
                </c:pt>
                <c:pt idx="223">
                  <c:v>2625</c:v>
                </c:pt>
                <c:pt idx="224">
                  <c:v>2650</c:v>
                </c:pt>
                <c:pt idx="225">
                  <c:v>2592</c:v>
                </c:pt>
                <c:pt idx="226">
                  <c:v>2715</c:v>
                </c:pt>
                <c:pt idx="227">
                  <c:v>2703</c:v>
                </c:pt>
                <c:pt idx="228">
                  <c:v>2672.5</c:v>
                </c:pt>
                <c:pt idx="229">
                  <c:v>2689.5</c:v>
                </c:pt>
                <c:pt idx="230">
                  <c:v>2683</c:v>
                </c:pt>
                <c:pt idx="231">
                  <c:v>2624</c:v>
                </c:pt>
                <c:pt idx="232">
                  <c:v>2608.5</c:v>
                </c:pt>
                <c:pt idx="233">
                  <c:v>2573</c:v>
                </c:pt>
                <c:pt idx="234">
                  <c:v>2634.5</c:v>
                </c:pt>
                <c:pt idx="235">
                  <c:v>2697</c:v>
                </c:pt>
                <c:pt idx="236">
                  <c:v>2657</c:v>
                </c:pt>
                <c:pt idx="237">
                  <c:v>2578</c:v>
                </c:pt>
                <c:pt idx="238">
                  <c:v>2562</c:v>
                </c:pt>
                <c:pt idx="239">
                  <c:v>2600</c:v>
                </c:pt>
                <c:pt idx="240">
                  <c:v>2555</c:v>
                </c:pt>
                <c:pt idx="241">
                  <c:v>2553.5</c:v>
                </c:pt>
                <c:pt idx="242">
                  <c:v>2686</c:v>
                </c:pt>
                <c:pt idx="243">
                  <c:v>2680</c:v>
                </c:pt>
                <c:pt idx="244">
                  <c:v>2719.5</c:v>
                </c:pt>
                <c:pt idx="245">
                  <c:v>2733.5</c:v>
                </c:pt>
                <c:pt idx="246">
                  <c:v>2748</c:v>
                </c:pt>
                <c:pt idx="247">
                  <c:v>2665.5</c:v>
                </c:pt>
                <c:pt idx="248">
                  <c:v>2832</c:v>
                </c:pt>
                <c:pt idx="249">
                  <c:v>2896.5</c:v>
                </c:pt>
                <c:pt idx="250">
                  <c:v>2875</c:v>
                </c:pt>
                <c:pt idx="251">
                  <c:v>2903</c:v>
                </c:pt>
                <c:pt idx="252">
                  <c:v>3097</c:v>
                </c:pt>
                <c:pt idx="253">
                  <c:v>3103</c:v>
                </c:pt>
                <c:pt idx="254">
                  <c:v>3170</c:v>
                </c:pt>
                <c:pt idx="255">
                  <c:v>3175</c:v>
                </c:pt>
                <c:pt idx="256">
                  <c:v>3139</c:v>
                </c:pt>
                <c:pt idx="257">
                  <c:v>3055</c:v>
                </c:pt>
                <c:pt idx="258">
                  <c:v>3066</c:v>
                </c:pt>
                <c:pt idx="259">
                  <c:v>3042</c:v>
                </c:pt>
                <c:pt idx="260">
                  <c:v>2959.5</c:v>
                </c:pt>
                <c:pt idx="261">
                  <c:v>2942</c:v>
                </c:pt>
                <c:pt idx="262">
                  <c:v>2897</c:v>
                </c:pt>
                <c:pt idx="263">
                  <c:v>2924</c:v>
                </c:pt>
                <c:pt idx="264">
                  <c:v>2916.5</c:v>
                </c:pt>
                <c:pt idx="265">
                  <c:v>2873</c:v>
                </c:pt>
                <c:pt idx="266">
                  <c:v>2859</c:v>
                </c:pt>
                <c:pt idx="267">
                  <c:v>2913</c:v>
                </c:pt>
                <c:pt idx="268">
                  <c:v>2932</c:v>
                </c:pt>
                <c:pt idx="269">
                  <c:v>2903</c:v>
                </c:pt>
                <c:pt idx="270">
                  <c:v>2929</c:v>
                </c:pt>
                <c:pt idx="271">
                  <c:v>2956</c:v>
                </c:pt>
                <c:pt idx="272">
                  <c:v>2937</c:v>
                </c:pt>
                <c:pt idx="273">
                  <c:v>2848</c:v>
                </c:pt>
                <c:pt idx="274">
                  <c:v>2861</c:v>
                </c:pt>
                <c:pt idx="275">
                  <c:v>2874</c:v>
                </c:pt>
                <c:pt idx="276">
                  <c:v>2890.5</c:v>
                </c:pt>
                <c:pt idx="277">
                  <c:v>2890</c:v>
                </c:pt>
                <c:pt idx="278">
                  <c:v>2831</c:v>
                </c:pt>
                <c:pt idx="279">
                  <c:v>2888</c:v>
                </c:pt>
                <c:pt idx="280">
                  <c:v>2927.5</c:v>
                </c:pt>
                <c:pt idx="281">
                  <c:v>2836</c:v>
                </c:pt>
                <c:pt idx="282">
                  <c:v>2791</c:v>
                </c:pt>
                <c:pt idx="283">
                  <c:v>2768</c:v>
                </c:pt>
                <c:pt idx="284">
                  <c:v>2767.5</c:v>
                </c:pt>
                <c:pt idx="285">
                  <c:v>2733</c:v>
                </c:pt>
                <c:pt idx="286">
                  <c:v>2701.5</c:v>
                </c:pt>
                <c:pt idx="287">
                  <c:v>2693.5</c:v>
                </c:pt>
                <c:pt idx="288">
                  <c:v>2706.5</c:v>
                </c:pt>
                <c:pt idx="289">
                  <c:v>2654</c:v>
                </c:pt>
                <c:pt idx="290">
                  <c:v>2620</c:v>
                </c:pt>
                <c:pt idx="291">
                  <c:v>2620</c:v>
                </c:pt>
                <c:pt idx="292">
                  <c:v>2604</c:v>
                </c:pt>
                <c:pt idx="293">
                  <c:v>2594</c:v>
                </c:pt>
                <c:pt idx="294">
                  <c:v>2555</c:v>
                </c:pt>
                <c:pt idx="295">
                  <c:v>2544</c:v>
                </c:pt>
                <c:pt idx="296">
                  <c:v>2563</c:v>
                </c:pt>
                <c:pt idx="297">
                  <c:v>2576</c:v>
                </c:pt>
                <c:pt idx="298">
                  <c:v>2604.5</c:v>
                </c:pt>
                <c:pt idx="299">
                  <c:v>2611</c:v>
                </c:pt>
                <c:pt idx="300">
                  <c:v>2575</c:v>
                </c:pt>
                <c:pt idx="301">
                  <c:v>2585</c:v>
                </c:pt>
                <c:pt idx="302">
                  <c:v>2586</c:v>
                </c:pt>
                <c:pt idx="303">
                  <c:v>2554</c:v>
                </c:pt>
                <c:pt idx="304">
                  <c:v>2583.5</c:v>
                </c:pt>
                <c:pt idx="305">
                  <c:v>2586.5</c:v>
                </c:pt>
                <c:pt idx="306">
                  <c:v>2562.5</c:v>
                </c:pt>
                <c:pt idx="307">
                  <c:v>2588.5</c:v>
                </c:pt>
                <c:pt idx="308">
                  <c:v>2613</c:v>
                </c:pt>
                <c:pt idx="309">
                  <c:v>2597.5</c:v>
                </c:pt>
                <c:pt idx="310">
                  <c:v>2596.5</c:v>
                </c:pt>
                <c:pt idx="311">
                  <c:v>2521</c:v>
                </c:pt>
                <c:pt idx="312">
                  <c:v>2485</c:v>
                </c:pt>
                <c:pt idx="313">
                  <c:v>2504.5</c:v>
                </c:pt>
                <c:pt idx="314">
                  <c:v>2508.5</c:v>
                </c:pt>
                <c:pt idx="315">
                  <c:v>2465.5</c:v>
                </c:pt>
                <c:pt idx="316">
                  <c:v>2457.5</c:v>
                </c:pt>
                <c:pt idx="317">
                  <c:v>2448</c:v>
                </c:pt>
                <c:pt idx="318">
                  <c:v>2420</c:v>
                </c:pt>
                <c:pt idx="319">
                  <c:v>2487</c:v>
                </c:pt>
                <c:pt idx="320">
                  <c:v>2511</c:v>
                </c:pt>
                <c:pt idx="321">
                  <c:v>2517</c:v>
                </c:pt>
                <c:pt idx="322">
                  <c:v>2538</c:v>
                </c:pt>
                <c:pt idx="323">
                  <c:v>2494</c:v>
                </c:pt>
                <c:pt idx="324">
                  <c:v>2494</c:v>
                </c:pt>
                <c:pt idx="325">
                  <c:v>2450.5</c:v>
                </c:pt>
                <c:pt idx="326">
                  <c:v>2487.5</c:v>
                </c:pt>
                <c:pt idx="327">
                  <c:v>2506</c:v>
                </c:pt>
                <c:pt idx="328">
                  <c:v>2558</c:v>
                </c:pt>
                <c:pt idx="329">
                  <c:v>2557.5</c:v>
                </c:pt>
                <c:pt idx="330">
                  <c:v>2509</c:v>
                </c:pt>
                <c:pt idx="331">
                  <c:v>2523</c:v>
                </c:pt>
                <c:pt idx="332">
                  <c:v>2532</c:v>
                </c:pt>
                <c:pt idx="333">
                  <c:v>2531</c:v>
                </c:pt>
                <c:pt idx="334">
                  <c:v>2494.5</c:v>
                </c:pt>
                <c:pt idx="335">
                  <c:v>2440</c:v>
                </c:pt>
                <c:pt idx="336">
                  <c:v>2434</c:v>
                </c:pt>
                <c:pt idx="337">
                  <c:v>2426</c:v>
                </c:pt>
                <c:pt idx="338">
                  <c:v>2402</c:v>
                </c:pt>
                <c:pt idx="339">
                  <c:v>2385.5</c:v>
                </c:pt>
                <c:pt idx="340">
                  <c:v>2365</c:v>
                </c:pt>
                <c:pt idx="341">
                  <c:v>2474</c:v>
                </c:pt>
                <c:pt idx="342">
                  <c:v>2450</c:v>
                </c:pt>
                <c:pt idx="343">
                  <c:v>2488.5</c:v>
                </c:pt>
                <c:pt idx="344">
                  <c:v>2462</c:v>
                </c:pt>
                <c:pt idx="345">
                  <c:v>2478</c:v>
                </c:pt>
                <c:pt idx="346">
                  <c:v>2451.5</c:v>
                </c:pt>
                <c:pt idx="347">
                  <c:v>2449.5</c:v>
                </c:pt>
                <c:pt idx="348">
                  <c:v>2420.5</c:v>
                </c:pt>
                <c:pt idx="349">
                  <c:v>2455</c:v>
                </c:pt>
                <c:pt idx="350">
                  <c:v>2405</c:v>
                </c:pt>
                <c:pt idx="351">
                  <c:v>2435</c:v>
                </c:pt>
                <c:pt idx="352">
                  <c:v>2482</c:v>
                </c:pt>
                <c:pt idx="353">
                  <c:v>2506</c:v>
                </c:pt>
                <c:pt idx="354">
                  <c:v>2486.5</c:v>
                </c:pt>
                <c:pt idx="355">
                  <c:v>2413.5</c:v>
                </c:pt>
                <c:pt idx="356">
                  <c:v>2385.5</c:v>
                </c:pt>
                <c:pt idx="357">
                  <c:v>2390</c:v>
                </c:pt>
                <c:pt idx="358">
                  <c:v>2379.5</c:v>
                </c:pt>
                <c:pt idx="359">
                  <c:v>2372</c:v>
                </c:pt>
                <c:pt idx="360">
                  <c:v>2429.5</c:v>
                </c:pt>
                <c:pt idx="361">
                  <c:v>2466</c:v>
                </c:pt>
                <c:pt idx="362">
                  <c:v>2496.5</c:v>
                </c:pt>
                <c:pt idx="363">
                  <c:v>2446.5</c:v>
                </c:pt>
                <c:pt idx="364">
                  <c:v>2454</c:v>
                </c:pt>
                <c:pt idx="365">
                  <c:v>2496</c:v>
                </c:pt>
                <c:pt idx="366">
                  <c:v>2533</c:v>
                </c:pt>
                <c:pt idx="367">
                  <c:v>2529.5</c:v>
                </c:pt>
                <c:pt idx="368">
                  <c:v>2532</c:v>
                </c:pt>
                <c:pt idx="369">
                  <c:v>2510</c:v>
                </c:pt>
                <c:pt idx="370">
                  <c:v>2447.5</c:v>
                </c:pt>
                <c:pt idx="371">
                  <c:v>2429</c:v>
                </c:pt>
                <c:pt idx="372">
                  <c:v>2420.5</c:v>
                </c:pt>
                <c:pt idx="373">
                  <c:v>2413.5</c:v>
                </c:pt>
                <c:pt idx="374">
                  <c:v>2400</c:v>
                </c:pt>
                <c:pt idx="375">
                  <c:v>2399</c:v>
                </c:pt>
                <c:pt idx="376">
                  <c:v>2404</c:v>
                </c:pt>
                <c:pt idx="377">
                  <c:v>2369</c:v>
                </c:pt>
                <c:pt idx="378">
                  <c:v>2358.5</c:v>
                </c:pt>
                <c:pt idx="379">
                  <c:v>2365.5</c:v>
                </c:pt>
                <c:pt idx="380">
                  <c:v>2313.5</c:v>
                </c:pt>
                <c:pt idx="381">
                  <c:v>2330</c:v>
                </c:pt>
                <c:pt idx="382">
                  <c:v>2321</c:v>
                </c:pt>
                <c:pt idx="383">
                  <c:v>2337</c:v>
                </c:pt>
                <c:pt idx="384">
                  <c:v>2328</c:v>
                </c:pt>
                <c:pt idx="385">
                  <c:v>2304.5</c:v>
                </c:pt>
                <c:pt idx="386">
                  <c:v>2267</c:v>
                </c:pt>
                <c:pt idx="387">
                  <c:v>2269</c:v>
                </c:pt>
                <c:pt idx="388">
                  <c:v>2285.5</c:v>
                </c:pt>
                <c:pt idx="389">
                  <c:v>2259.5</c:v>
                </c:pt>
                <c:pt idx="390">
                  <c:v>2260</c:v>
                </c:pt>
                <c:pt idx="391">
                  <c:v>2230</c:v>
                </c:pt>
                <c:pt idx="392">
                  <c:v>2212.5</c:v>
                </c:pt>
                <c:pt idx="393">
                  <c:v>2227.5</c:v>
                </c:pt>
                <c:pt idx="394">
                  <c:v>2273.5</c:v>
                </c:pt>
                <c:pt idx="395">
                  <c:v>2273.5</c:v>
                </c:pt>
                <c:pt idx="396">
                  <c:v>2256</c:v>
                </c:pt>
                <c:pt idx="397">
                  <c:v>2248</c:v>
                </c:pt>
                <c:pt idx="398">
                  <c:v>2214</c:v>
                </c:pt>
                <c:pt idx="399">
                  <c:v>2274</c:v>
                </c:pt>
                <c:pt idx="400">
                  <c:v>2277.5</c:v>
                </c:pt>
                <c:pt idx="401">
                  <c:v>2215</c:v>
                </c:pt>
                <c:pt idx="402">
                  <c:v>2232</c:v>
                </c:pt>
                <c:pt idx="403">
                  <c:v>2195.5</c:v>
                </c:pt>
                <c:pt idx="404">
                  <c:v>2220</c:v>
                </c:pt>
                <c:pt idx="405">
                  <c:v>2171.5</c:v>
                </c:pt>
                <c:pt idx="406">
                  <c:v>2185.5</c:v>
                </c:pt>
                <c:pt idx="407">
                  <c:v>2165.5</c:v>
                </c:pt>
                <c:pt idx="408">
                  <c:v>2166</c:v>
                </c:pt>
                <c:pt idx="409">
                  <c:v>2172.5</c:v>
                </c:pt>
                <c:pt idx="410">
                  <c:v>2184</c:v>
                </c:pt>
                <c:pt idx="411">
                  <c:v>2130</c:v>
                </c:pt>
                <c:pt idx="412">
                  <c:v>2215</c:v>
                </c:pt>
                <c:pt idx="413">
                  <c:v>2224.5</c:v>
                </c:pt>
                <c:pt idx="414">
                  <c:v>2121</c:v>
                </c:pt>
                <c:pt idx="415">
                  <c:v>2157</c:v>
                </c:pt>
                <c:pt idx="416">
                  <c:v>2218.5</c:v>
                </c:pt>
                <c:pt idx="417">
                  <c:v>2203</c:v>
                </c:pt>
                <c:pt idx="418">
                  <c:v>2154</c:v>
                </c:pt>
                <c:pt idx="419">
                  <c:v>2175</c:v>
                </c:pt>
                <c:pt idx="420">
                  <c:v>2136</c:v>
                </c:pt>
                <c:pt idx="421">
                  <c:v>2141</c:v>
                </c:pt>
                <c:pt idx="422">
                  <c:v>2112.5</c:v>
                </c:pt>
                <c:pt idx="423">
                  <c:v>2087.5</c:v>
                </c:pt>
                <c:pt idx="424">
                  <c:v>2080</c:v>
                </c:pt>
                <c:pt idx="425">
                  <c:v>2091.5</c:v>
                </c:pt>
                <c:pt idx="426">
                  <c:v>2080</c:v>
                </c:pt>
                <c:pt idx="427">
                  <c:v>2068.5</c:v>
                </c:pt>
                <c:pt idx="428">
                  <c:v>2061.5</c:v>
                </c:pt>
                <c:pt idx="429">
                  <c:v>2027</c:v>
                </c:pt>
                <c:pt idx="430">
                  <c:v>2019</c:v>
                </c:pt>
                <c:pt idx="431">
                  <c:v>1994.5</c:v>
                </c:pt>
                <c:pt idx="432">
                  <c:v>1976.5</c:v>
                </c:pt>
                <c:pt idx="433">
                  <c:v>1971</c:v>
                </c:pt>
                <c:pt idx="434">
                  <c:v>1960.5</c:v>
                </c:pt>
                <c:pt idx="435">
                  <c:v>1977</c:v>
                </c:pt>
                <c:pt idx="436">
                  <c:v>1981.5</c:v>
                </c:pt>
                <c:pt idx="437">
                  <c:v>1987.5</c:v>
                </c:pt>
                <c:pt idx="438">
                  <c:v>2023</c:v>
                </c:pt>
                <c:pt idx="439">
                  <c:v>2020</c:v>
                </c:pt>
                <c:pt idx="440">
                  <c:v>1994.5</c:v>
                </c:pt>
                <c:pt idx="441">
                  <c:v>2000</c:v>
                </c:pt>
                <c:pt idx="442">
                  <c:v>1988.5</c:v>
                </c:pt>
                <c:pt idx="443">
                  <c:v>1973</c:v>
                </c:pt>
                <c:pt idx="444">
                  <c:v>1970</c:v>
                </c:pt>
                <c:pt idx="445">
                  <c:v>1982</c:v>
                </c:pt>
                <c:pt idx="446">
                  <c:v>2008</c:v>
                </c:pt>
                <c:pt idx="447">
                  <c:v>2014</c:v>
                </c:pt>
                <c:pt idx="448">
                  <c:v>2026.5</c:v>
                </c:pt>
                <c:pt idx="449">
                  <c:v>2010.5</c:v>
                </c:pt>
                <c:pt idx="450">
                  <c:v>2016</c:v>
                </c:pt>
                <c:pt idx="451">
                  <c:v>2027</c:v>
                </c:pt>
                <c:pt idx="452">
                  <c:v>2030.5</c:v>
                </c:pt>
                <c:pt idx="453">
                  <c:v>2048</c:v>
                </c:pt>
                <c:pt idx="454">
                  <c:v>2030</c:v>
                </c:pt>
                <c:pt idx="455">
                  <c:v>1980.5</c:v>
                </c:pt>
                <c:pt idx="456">
                  <c:v>1995</c:v>
                </c:pt>
                <c:pt idx="457">
                  <c:v>1981.5</c:v>
                </c:pt>
                <c:pt idx="458">
                  <c:v>2030</c:v>
                </c:pt>
                <c:pt idx="459">
                  <c:v>2004</c:v>
                </c:pt>
                <c:pt idx="460">
                  <c:v>1993.5</c:v>
                </c:pt>
                <c:pt idx="461">
                  <c:v>2026.5</c:v>
                </c:pt>
                <c:pt idx="462">
                  <c:v>2055</c:v>
                </c:pt>
                <c:pt idx="463">
                  <c:v>2066.5</c:v>
                </c:pt>
                <c:pt idx="464">
                  <c:v>2026.5</c:v>
                </c:pt>
                <c:pt idx="465">
                  <c:v>2027.5</c:v>
                </c:pt>
                <c:pt idx="466">
                  <c:v>2047.5</c:v>
                </c:pt>
                <c:pt idx="467">
                  <c:v>2032</c:v>
                </c:pt>
                <c:pt idx="468">
                  <c:v>2047</c:v>
                </c:pt>
                <c:pt idx="469">
                  <c:v>2036</c:v>
                </c:pt>
                <c:pt idx="470">
                  <c:v>1999</c:v>
                </c:pt>
                <c:pt idx="471">
                  <c:v>2013</c:v>
                </c:pt>
                <c:pt idx="472">
                  <c:v>2041</c:v>
                </c:pt>
                <c:pt idx="473">
                  <c:v>2015</c:v>
                </c:pt>
                <c:pt idx="474">
                  <c:v>2061</c:v>
                </c:pt>
                <c:pt idx="475">
                  <c:v>2058.5</c:v>
                </c:pt>
                <c:pt idx="476">
                  <c:v>2040</c:v>
                </c:pt>
                <c:pt idx="477">
                  <c:v>1997.5</c:v>
                </c:pt>
                <c:pt idx="478">
                  <c:v>1976</c:v>
                </c:pt>
                <c:pt idx="479">
                  <c:v>1968.5</c:v>
                </c:pt>
                <c:pt idx="480">
                  <c:v>1985.5</c:v>
                </c:pt>
                <c:pt idx="481">
                  <c:v>1967.5</c:v>
                </c:pt>
                <c:pt idx="482">
                  <c:v>1989</c:v>
                </c:pt>
                <c:pt idx="483">
                  <c:v>1989</c:v>
                </c:pt>
                <c:pt idx="484">
                  <c:v>1990</c:v>
                </c:pt>
                <c:pt idx="485">
                  <c:v>1982</c:v>
                </c:pt>
                <c:pt idx="486">
                  <c:v>1953</c:v>
                </c:pt>
                <c:pt idx="487">
                  <c:v>1934.5</c:v>
                </c:pt>
                <c:pt idx="488">
                  <c:v>1927.5</c:v>
                </c:pt>
                <c:pt idx="489">
                  <c:v>1917</c:v>
                </c:pt>
                <c:pt idx="490">
                  <c:v>1911</c:v>
                </c:pt>
                <c:pt idx="491">
                  <c:v>1902</c:v>
                </c:pt>
                <c:pt idx="492">
                  <c:v>1901</c:v>
                </c:pt>
                <c:pt idx="493">
                  <c:v>1892.5</c:v>
                </c:pt>
                <c:pt idx="494">
                  <c:v>1908.5</c:v>
                </c:pt>
                <c:pt idx="495">
                  <c:v>1893</c:v>
                </c:pt>
                <c:pt idx="496">
                  <c:v>1871</c:v>
                </c:pt>
                <c:pt idx="497">
                  <c:v>1848</c:v>
                </c:pt>
                <c:pt idx="498">
                  <c:v>1804</c:v>
                </c:pt>
                <c:pt idx="499">
                  <c:v>1811.5</c:v>
                </c:pt>
                <c:pt idx="500">
                  <c:v>1820</c:v>
                </c:pt>
                <c:pt idx="501">
                  <c:v>1821.5</c:v>
                </c:pt>
                <c:pt idx="502">
                  <c:v>1842.5</c:v>
                </c:pt>
                <c:pt idx="503">
                  <c:v>1848</c:v>
                </c:pt>
                <c:pt idx="504">
                  <c:v>1848</c:v>
                </c:pt>
                <c:pt idx="505">
                  <c:v>1839.5</c:v>
                </c:pt>
                <c:pt idx="506">
                  <c:v>1845.5</c:v>
                </c:pt>
                <c:pt idx="507">
                  <c:v>1863.5</c:v>
                </c:pt>
                <c:pt idx="508">
                  <c:v>1854.5</c:v>
                </c:pt>
                <c:pt idx="509">
                  <c:v>1845</c:v>
                </c:pt>
                <c:pt idx="510">
                  <c:v>1853</c:v>
                </c:pt>
                <c:pt idx="511">
                  <c:v>1856</c:v>
                </c:pt>
                <c:pt idx="512">
                  <c:v>1847</c:v>
                </c:pt>
                <c:pt idx="513">
                  <c:v>1799</c:v>
                </c:pt>
                <c:pt idx="514">
                  <c:v>1786</c:v>
                </c:pt>
                <c:pt idx="515">
                  <c:v>1769</c:v>
                </c:pt>
                <c:pt idx="516">
                  <c:v>1779.5</c:v>
                </c:pt>
                <c:pt idx="517">
                  <c:v>1761</c:v>
                </c:pt>
                <c:pt idx="518">
                  <c:v>1738.5</c:v>
                </c:pt>
                <c:pt idx="519">
                  <c:v>1763</c:v>
                </c:pt>
                <c:pt idx="520">
                  <c:v>1778.5</c:v>
                </c:pt>
                <c:pt idx="521">
                  <c:v>1784.5</c:v>
                </c:pt>
                <c:pt idx="522">
                  <c:v>1762</c:v>
                </c:pt>
                <c:pt idx="523">
                  <c:v>1747.5</c:v>
                </c:pt>
                <c:pt idx="524">
                  <c:v>1754.5</c:v>
                </c:pt>
                <c:pt idx="525">
                  <c:v>1779</c:v>
                </c:pt>
                <c:pt idx="526">
                  <c:v>1782</c:v>
                </c:pt>
                <c:pt idx="527">
                  <c:v>1795.5</c:v>
                </c:pt>
                <c:pt idx="528">
                  <c:v>1781</c:v>
                </c:pt>
                <c:pt idx="529">
                  <c:v>1793</c:v>
                </c:pt>
                <c:pt idx="530">
                  <c:v>1793.5</c:v>
                </c:pt>
                <c:pt idx="531">
                  <c:v>1802</c:v>
                </c:pt>
                <c:pt idx="532">
                  <c:v>1775</c:v>
                </c:pt>
                <c:pt idx="533">
                  <c:v>1778</c:v>
                </c:pt>
                <c:pt idx="534">
                  <c:v>1783.5</c:v>
                </c:pt>
                <c:pt idx="535">
                  <c:v>1795</c:v>
                </c:pt>
                <c:pt idx="536">
                  <c:v>1797.5</c:v>
                </c:pt>
                <c:pt idx="537">
                  <c:v>1792</c:v>
                </c:pt>
                <c:pt idx="538">
                  <c:v>1776</c:v>
                </c:pt>
                <c:pt idx="539">
                  <c:v>1790.5</c:v>
                </c:pt>
                <c:pt idx="540">
                  <c:v>1818.5</c:v>
                </c:pt>
                <c:pt idx="541">
                  <c:v>1798</c:v>
                </c:pt>
                <c:pt idx="542">
                  <c:v>1778</c:v>
                </c:pt>
                <c:pt idx="543">
                  <c:v>1776</c:v>
                </c:pt>
                <c:pt idx="544">
                  <c:v>1779</c:v>
                </c:pt>
                <c:pt idx="545">
                  <c:v>1770</c:v>
                </c:pt>
                <c:pt idx="546">
                  <c:v>1768</c:v>
                </c:pt>
                <c:pt idx="547">
                  <c:v>1783</c:v>
                </c:pt>
                <c:pt idx="548">
                  <c:v>1792</c:v>
                </c:pt>
                <c:pt idx="549">
                  <c:v>1773</c:v>
                </c:pt>
                <c:pt idx="550">
                  <c:v>1757</c:v>
                </c:pt>
                <c:pt idx="551">
                  <c:v>1741</c:v>
                </c:pt>
                <c:pt idx="552">
                  <c:v>1763.5</c:v>
                </c:pt>
                <c:pt idx="553">
                  <c:v>1785</c:v>
                </c:pt>
                <c:pt idx="554">
                  <c:v>1786</c:v>
                </c:pt>
                <c:pt idx="555">
                  <c:v>1783</c:v>
                </c:pt>
                <c:pt idx="556">
                  <c:v>1759.5</c:v>
                </c:pt>
                <c:pt idx="557">
                  <c:v>1778</c:v>
                </c:pt>
                <c:pt idx="558">
                  <c:v>1760.5</c:v>
                </c:pt>
                <c:pt idx="559">
                  <c:v>1768</c:v>
                </c:pt>
                <c:pt idx="560">
                  <c:v>1744.5</c:v>
                </c:pt>
                <c:pt idx="561">
                  <c:v>1710</c:v>
                </c:pt>
                <c:pt idx="562">
                  <c:v>1710</c:v>
                </c:pt>
                <c:pt idx="563">
                  <c:v>1724.5</c:v>
                </c:pt>
                <c:pt idx="564">
                  <c:v>1727.5</c:v>
                </c:pt>
                <c:pt idx="565">
                  <c:v>1725.5</c:v>
                </c:pt>
                <c:pt idx="566">
                  <c:v>1710</c:v>
                </c:pt>
                <c:pt idx="567">
                  <c:v>1697</c:v>
                </c:pt>
                <c:pt idx="568">
                  <c:v>1707.5</c:v>
                </c:pt>
                <c:pt idx="569">
                  <c:v>1689.5</c:v>
                </c:pt>
                <c:pt idx="570">
                  <c:v>1699.5</c:v>
                </c:pt>
                <c:pt idx="571">
                  <c:v>1662.5</c:v>
                </c:pt>
                <c:pt idx="572">
                  <c:v>1663</c:v>
                </c:pt>
                <c:pt idx="573">
                  <c:v>1668.5</c:v>
                </c:pt>
                <c:pt idx="574">
                  <c:v>1678.5</c:v>
                </c:pt>
                <c:pt idx="575">
                  <c:v>1682.5</c:v>
                </c:pt>
                <c:pt idx="576">
                  <c:v>1690</c:v>
                </c:pt>
                <c:pt idx="577">
                  <c:v>1689</c:v>
                </c:pt>
                <c:pt idx="578">
                  <c:v>1649</c:v>
                </c:pt>
                <c:pt idx="579">
                  <c:v>1665</c:v>
                </c:pt>
                <c:pt idx="580">
                  <c:v>1635</c:v>
                </c:pt>
                <c:pt idx="581">
                  <c:v>1635</c:v>
                </c:pt>
                <c:pt idx="582">
                  <c:v>1612</c:v>
                </c:pt>
                <c:pt idx="583">
                  <c:v>1624</c:v>
                </c:pt>
                <c:pt idx="584">
                  <c:v>1624</c:v>
                </c:pt>
                <c:pt idx="585">
                  <c:v>1618</c:v>
                </c:pt>
                <c:pt idx="586">
                  <c:v>1613</c:v>
                </c:pt>
                <c:pt idx="587">
                  <c:v>1597.5</c:v>
                </c:pt>
                <c:pt idx="588">
                  <c:v>1571</c:v>
                </c:pt>
                <c:pt idx="589">
                  <c:v>1576</c:v>
                </c:pt>
                <c:pt idx="590">
                  <c:v>1591.5</c:v>
                </c:pt>
                <c:pt idx="591">
                  <c:v>1601</c:v>
                </c:pt>
                <c:pt idx="592">
                  <c:v>1586</c:v>
                </c:pt>
                <c:pt idx="593">
                  <c:v>1600</c:v>
                </c:pt>
                <c:pt idx="594">
                  <c:v>1607.5</c:v>
                </c:pt>
                <c:pt idx="595">
                  <c:v>1604</c:v>
                </c:pt>
                <c:pt idx="596">
                  <c:v>1587.5</c:v>
                </c:pt>
                <c:pt idx="597">
                  <c:v>1576</c:v>
                </c:pt>
                <c:pt idx="598">
                  <c:v>1594</c:v>
                </c:pt>
                <c:pt idx="599">
                  <c:v>1627</c:v>
                </c:pt>
                <c:pt idx="600">
                  <c:v>1603</c:v>
                </c:pt>
                <c:pt idx="601">
                  <c:v>1605</c:v>
                </c:pt>
                <c:pt idx="602">
                  <c:v>1592</c:v>
                </c:pt>
                <c:pt idx="603">
                  <c:v>1564.5</c:v>
                </c:pt>
                <c:pt idx="604">
                  <c:v>1565.5</c:v>
                </c:pt>
                <c:pt idx="605">
                  <c:v>1559</c:v>
                </c:pt>
                <c:pt idx="606">
                  <c:v>1538</c:v>
                </c:pt>
                <c:pt idx="607">
                  <c:v>1547</c:v>
                </c:pt>
                <c:pt idx="608">
                  <c:v>1538</c:v>
                </c:pt>
                <c:pt idx="609">
                  <c:v>1529.5</c:v>
                </c:pt>
                <c:pt idx="610">
                  <c:v>1521.5</c:v>
                </c:pt>
                <c:pt idx="611">
                  <c:v>1503.5</c:v>
                </c:pt>
                <c:pt idx="612">
                  <c:v>1521</c:v>
                </c:pt>
                <c:pt idx="613">
                  <c:v>1515</c:v>
                </c:pt>
                <c:pt idx="614">
                  <c:v>1488.5</c:v>
                </c:pt>
                <c:pt idx="615">
                  <c:v>1500</c:v>
                </c:pt>
                <c:pt idx="616">
                  <c:v>1460</c:v>
                </c:pt>
                <c:pt idx="617">
                  <c:v>1476</c:v>
                </c:pt>
                <c:pt idx="618">
                  <c:v>1476</c:v>
                </c:pt>
                <c:pt idx="619">
                  <c:v>1479.5</c:v>
                </c:pt>
                <c:pt idx="620">
                  <c:v>1496.5</c:v>
                </c:pt>
                <c:pt idx="621">
                  <c:v>1492</c:v>
                </c:pt>
                <c:pt idx="622">
                  <c:v>1482.5</c:v>
                </c:pt>
                <c:pt idx="623">
                  <c:v>1490</c:v>
                </c:pt>
                <c:pt idx="624">
                  <c:v>1484.5</c:v>
                </c:pt>
                <c:pt idx="625">
                  <c:v>1484.5</c:v>
                </c:pt>
                <c:pt idx="626">
                  <c:v>1495</c:v>
                </c:pt>
                <c:pt idx="627">
                  <c:v>1504</c:v>
                </c:pt>
                <c:pt idx="628">
                  <c:v>1504</c:v>
                </c:pt>
                <c:pt idx="629">
                  <c:v>1507</c:v>
                </c:pt>
                <c:pt idx="630">
                  <c:v>1514.5</c:v>
                </c:pt>
                <c:pt idx="631">
                  <c:v>1510</c:v>
                </c:pt>
                <c:pt idx="632">
                  <c:v>1520</c:v>
                </c:pt>
                <c:pt idx="633">
                  <c:v>1490</c:v>
                </c:pt>
                <c:pt idx="634">
                  <c:v>1505</c:v>
                </c:pt>
                <c:pt idx="635">
                  <c:v>1505</c:v>
                </c:pt>
                <c:pt idx="636">
                  <c:v>1513</c:v>
                </c:pt>
                <c:pt idx="637">
                  <c:v>1512</c:v>
                </c:pt>
                <c:pt idx="638">
                  <c:v>1515</c:v>
                </c:pt>
                <c:pt idx="639">
                  <c:v>1484</c:v>
                </c:pt>
                <c:pt idx="640">
                  <c:v>1469</c:v>
                </c:pt>
                <c:pt idx="641">
                  <c:v>1478</c:v>
                </c:pt>
                <c:pt idx="642">
                  <c:v>1475</c:v>
                </c:pt>
                <c:pt idx="643">
                  <c:v>1480</c:v>
                </c:pt>
                <c:pt idx="644">
                  <c:v>1504</c:v>
                </c:pt>
                <c:pt idx="645">
                  <c:v>1495</c:v>
                </c:pt>
                <c:pt idx="646">
                  <c:v>1525.5</c:v>
                </c:pt>
                <c:pt idx="647">
                  <c:v>1529</c:v>
                </c:pt>
                <c:pt idx="648">
                  <c:v>1552.5</c:v>
                </c:pt>
                <c:pt idx="649">
                  <c:v>1540</c:v>
                </c:pt>
                <c:pt idx="650">
                  <c:v>1548</c:v>
                </c:pt>
                <c:pt idx="651">
                  <c:v>1554.5</c:v>
                </c:pt>
                <c:pt idx="652">
                  <c:v>1560</c:v>
                </c:pt>
                <c:pt idx="653">
                  <c:v>1577</c:v>
                </c:pt>
                <c:pt idx="654">
                  <c:v>1629.5</c:v>
                </c:pt>
                <c:pt idx="655">
                  <c:v>1638.5</c:v>
                </c:pt>
                <c:pt idx="656">
                  <c:v>1643</c:v>
                </c:pt>
                <c:pt idx="657">
                  <c:v>1681</c:v>
                </c:pt>
                <c:pt idx="658">
                  <c:v>1690</c:v>
                </c:pt>
                <c:pt idx="659">
                  <c:v>1661.5</c:v>
                </c:pt>
                <c:pt idx="660">
                  <c:v>1672</c:v>
                </c:pt>
                <c:pt idx="661">
                  <c:v>1702</c:v>
                </c:pt>
                <c:pt idx="662">
                  <c:v>1689</c:v>
                </c:pt>
                <c:pt idx="663">
                  <c:v>1685.5</c:v>
                </c:pt>
                <c:pt idx="664">
                  <c:v>1717.5</c:v>
                </c:pt>
                <c:pt idx="665">
                  <c:v>1723.5</c:v>
                </c:pt>
                <c:pt idx="666">
                  <c:v>1728</c:v>
                </c:pt>
                <c:pt idx="667">
                  <c:v>1716.5</c:v>
                </c:pt>
                <c:pt idx="668">
                  <c:v>1701.5</c:v>
                </c:pt>
                <c:pt idx="669">
                  <c:v>1690.5</c:v>
                </c:pt>
                <c:pt idx="670">
                  <c:v>1702</c:v>
                </c:pt>
                <c:pt idx="671">
                  <c:v>1702</c:v>
                </c:pt>
                <c:pt idx="672">
                  <c:v>1699</c:v>
                </c:pt>
                <c:pt idx="673">
                  <c:v>1711</c:v>
                </c:pt>
                <c:pt idx="674">
                  <c:v>1712</c:v>
                </c:pt>
                <c:pt idx="675">
                  <c:v>1725</c:v>
                </c:pt>
                <c:pt idx="676">
                  <c:v>1721.5</c:v>
                </c:pt>
                <c:pt idx="677">
                  <c:v>1717</c:v>
                </c:pt>
                <c:pt idx="678">
                  <c:v>1720</c:v>
                </c:pt>
                <c:pt idx="679">
                  <c:v>1753.5</c:v>
                </c:pt>
                <c:pt idx="680">
                  <c:v>1733.5</c:v>
                </c:pt>
                <c:pt idx="681">
                  <c:v>1739</c:v>
                </c:pt>
                <c:pt idx="682">
                  <c:v>1707</c:v>
                </c:pt>
                <c:pt idx="683">
                  <c:v>1721</c:v>
                </c:pt>
                <c:pt idx="684">
                  <c:v>1740.5</c:v>
                </c:pt>
                <c:pt idx="685">
                  <c:v>1725</c:v>
                </c:pt>
                <c:pt idx="686">
                  <c:v>1699</c:v>
                </c:pt>
                <c:pt idx="687">
                  <c:v>1696.5</c:v>
                </c:pt>
                <c:pt idx="688">
                  <c:v>1725</c:v>
                </c:pt>
                <c:pt idx="689">
                  <c:v>1728.5</c:v>
                </c:pt>
                <c:pt idx="690">
                  <c:v>1739.5</c:v>
                </c:pt>
                <c:pt idx="691">
                  <c:v>1752</c:v>
                </c:pt>
                <c:pt idx="692">
                  <c:v>1768</c:v>
                </c:pt>
                <c:pt idx="693">
                  <c:v>1782.5</c:v>
                </c:pt>
                <c:pt idx="694">
                  <c:v>1795.5</c:v>
                </c:pt>
                <c:pt idx="695">
                  <c:v>1809.5</c:v>
                </c:pt>
                <c:pt idx="696">
                  <c:v>1827</c:v>
                </c:pt>
                <c:pt idx="697">
                  <c:v>1817</c:v>
                </c:pt>
                <c:pt idx="698">
                  <c:v>1805.5</c:v>
                </c:pt>
                <c:pt idx="699">
                  <c:v>1809</c:v>
                </c:pt>
                <c:pt idx="700">
                  <c:v>1800</c:v>
                </c:pt>
                <c:pt idx="701">
                  <c:v>1808</c:v>
                </c:pt>
                <c:pt idx="702">
                  <c:v>1798</c:v>
                </c:pt>
                <c:pt idx="703">
                  <c:v>1812</c:v>
                </c:pt>
                <c:pt idx="704">
                  <c:v>1804</c:v>
                </c:pt>
                <c:pt idx="705">
                  <c:v>1800.5</c:v>
                </c:pt>
                <c:pt idx="706">
                  <c:v>1818</c:v>
                </c:pt>
                <c:pt idx="707">
                  <c:v>1832</c:v>
                </c:pt>
                <c:pt idx="708">
                  <c:v>1819</c:v>
                </c:pt>
                <c:pt idx="709">
                  <c:v>1800.5</c:v>
                </c:pt>
                <c:pt idx="710">
                  <c:v>1803</c:v>
                </c:pt>
                <c:pt idx="711">
                  <c:v>1823.5</c:v>
                </c:pt>
                <c:pt idx="712">
                  <c:v>1823.5</c:v>
                </c:pt>
                <c:pt idx="713">
                  <c:v>1819</c:v>
                </c:pt>
                <c:pt idx="714">
                  <c:v>1807.5</c:v>
                </c:pt>
                <c:pt idx="715">
                  <c:v>1801</c:v>
                </c:pt>
                <c:pt idx="716">
                  <c:v>1800</c:v>
                </c:pt>
                <c:pt idx="717">
                  <c:v>1782</c:v>
                </c:pt>
                <c:pt idx="718">
                  <c:v>1764</c:v>
                </c:pt>
                <c:pt idx="719">
                  <c:v>1776</c:v>
                </c:pt>
                <c:pt idx="720">
                  <c:v>1764.5</c:v>
                </c:pt>
                <c:pt idx="721">
                  <c:v>1771.5</c:v>
                </c:pt>
                <c:pt idx="722">
                  <c:v>1759.5</c:v>
                </c:pt>
                <c:pt idx="723">
                  <c:v>1753</c:v>
                </c:pt>
                <c:pt idx="724">
                  <c:v>1760.5</c:v>
                </c:pt>
                <c:pt idx="725">
                  <c:v>1762.5</c:v>
                </c:pt>
                <c:pt idx="726">
                  <c:v>1749</c:v>
                </c:pt>
                <c:pt idx="727">
                  <c:v>1758.5</c:v>
                </c:pt>
                <c:pt idx="728">
                  <c:v>1768</c:v>
                </c:pt>
                <c:pt idx="729">
                  <c:v>1791.5</c:v>
                </c:pt>
                <c:pt idx="730">
                  <c:v>1760</c:v>
                </c:pt>
                <c:pt idx="731">
                  <c:v>1758.5</c:v>
                </c:pt>
                <c:pt idx="732">
                  <c:v>1772</c:v>
                </c:pt>
                <c:pt idx="733">
                  <c:v>1760</c:v>
                </c:pt>
                <c:pt idx="734">
                  <c:v>1742</c:v>
                </c:pt>
                <c:pt idx="735">
                  <c:v>1740</c:v>
                </c:pt>
                <c:pt idx="736">
                  <c:v>1743.5</c:v>
                </c:pt>
                <c:pt idx="737">
                  <c:v>1744</c:v>
                </c:pt>
                <c:pt idx="738">
                  <c:v>1737</c:v>
                </c:pt>
                <c:pt idx="739">
                  <c:v>1736.5</c:v>
                </c:pt>
                <c:pt idx="740">
                  <c:v>1757.5</c:v>
                </c:pt>
                <c:pt idx="741">
                  <c:v>1747</c:v>
                </c:pt>
                <c:pt idx="742">
                  <c:v>1765.5</c:v>
                </c:pt>
                <c:pt idx="743">
                  <c:v>1781</c:v>
                </c:pt>
                <c:pt idx="744">
                  <c:v>1778</c:v>
                </c:pt>
                <c:pt idx="745">
                  <c:v>1807.5</c:v>
                </c:pt>
                <c:pt idx="746">
                  <c:v>1810.5</c:v>
                </c:pt>
                <c:pt idx="747">
                  <c:v>1803</c:v>
                </c:pt>
                <c:pt idx="748">
                  <c:v>1807.5</c:v>
                </c:pt>
                <c:pt idx="749">
                  <c:v>1810</c:v>
                </c:pt>
                <c:pt idx="750">
                  <c:v>1789</c:v>
                </c:pt>
                <c:pt idx="751">
                  <c:v>1759</c:v>
                </c:pt>
                <c:pt idx="752">
                  <c:v>1751</c:v>
                </c:pt>
                <c:pt idx="753">
                  <c:v>1751</c:v>
                </c:pt>
                <c:pt idx="754">
                  <c:v>1736.5</c:v>
                </c:pt>
                <c:pt idx="755">
                  <c:v>1734</c:v>
                </c:pt>
                <c:pt idx="756">
                  <c:v>1717</c:v>
                </c:pt>
                <c:pt idx="757">
                  <c:v>1726.5</c:v>
                </c:pt>
                <c:pt idx="758">
                  <c:v>1719</c:v>
                </c:pt>
                <c:pt idx="759">
                  <c:v>1724</c:v>
                </c:pt>
                <c:pt idx="760">
                  <c:v>1736</c:v>
                </c:pt>
                <c:pt idx="761">
                  <c:v>1728.5</c:v>
                </c:pt>
                <c:pt idx="762">
                  <c:v>1727.5</c:v>
                </c:pt>
                <c:pt idx="763">
                  <c:v>1729.5</c:v>
                </c:pt>
                <c:pt idx="764">
                  <c:v>1719</c:v>
                </c:pt>
                <c:pt idx="765">
                  <c:v>1722</c:v>
                </c:pt>
                <c:pt idx="766">
                  <c:v>1750</c:v>
                </c:pt>
                <c:pt idx="767">
                  <c:v>1743.5</c:v>
                </c:pt>
                <c:pt idx="768">
                  <c:v>1744</c:v>
                </c:pt>
                <c:pt idx="769">
                  <c:v>1751</c:v>
                </c:pt>
                <c:pt idx="770">
                  <c:v>1726</c:v>
                </c:pt>
                <c:pt idx="771">
                  <c:v>1718</c:v>
                </c:pt>
                <c:pt idx="772">
                  <c:v>1713</c:v>
                </c:pt>
                <c:pt idx="773">
                  <c:v>1742</c:v>
                </c:pt>
                <c:pt idx="774">
                  <c:v>1718.5</c:v>
                </c:pt>
                <c:pt idx="775">
                  <c:v>1741</c:v>
                </c:pt>
                <c:pt idx="776">
                  <c:v>1739</c:v>
                </c:pt>
                <c:pt idx="777">
                  <c:v>1752.5</c:v>
                </c:pt>
                <c:pt idx="778">
                  <c:v>1762.5</c:v>
                </c:pt>
                <c:pt idx="779">
                  <c:v>1785.5</c:v>
                </c:pt>
                <c:pt idx="780">
                  <c:v>1785.5</c:v>
                </c:pt>
                <c:pt idx="781">
                  <c:v>1795</c:v>
                </c:pt>
                <c:pt idx="782">
                  <c:v>1792</c:v>
                </c:pt>
                <c:pt idx="783">
                  <c:v>1793</c:v>
                </c:pt>
                <c:pt idx="784">
                  <c:v>1787.5</c:v>
                </c:pt>
                <c:pt idx="785">
                  <c:v>1813</c:v>
                </c:pt>
                <c:pt idx="786">
                  <c:v>1793.5</c:v>
                </c:pt>
                <c:pt idx="787">
                  <c:v>1816.5</c:v>
                </c:pt>
                <c:pt idx="788">
                  <c:v>1821.5</c:v>
                </c:pt>
                <c:pt idx="789">
                  <c:v>1800</c:v>
                </c:pt>
                <c:pt idx="790">
                  <c:v>1783</c:v>
                </c:pt>
                <c:pt idx="791">
                  <c:v>1791</c:v>
                </c:pt>
                <c:pt idx="792">
                  <c:v>1769.5</c:v>
                </c:pt>
                <c:pt idx="793">
                  <c:v>1755</c:v>
                </c:pt>
                <c:pt idx="794">
                  <c:v>1749</c:v>
                </c:pt>
                <c:pt idx="795">
                  <c:v>1757</c:v>
                </c:pt>
                <c:pt idx="796">
                  <c:v>1754</c:v>
                </c:pt>
                <c:pt idx="797">
                  <c:v>1749</c:v>
                </c:pt>
                <c:pt idx="798">
                  <c:v>1760</c:v>
                </c:pt>
                <c:pt idx="799">
                  <c:v>1767.5</c:v>
                </c:pt>
                <c:pt idx="800">
                  <c:v>1767</c:v>
                </c:pt>
                <c:pt idx="801">
                  <c:v>1778.5</c:v>
                </c:pt>
                <c:pt idx="802">
                  <c:v>1783</c:v>
                </c:pt>
                <c:pt idx="803">
                  <c:v>1792</c:v>
                </c:pt>
                <c:pt idx="804">
                  <c:v>1795.5</c:v>
                </c:pt>
                <c:pt idx="805">
                  <c:v>1785</c:v>
                </c:pt>
                <c:pt idx="806">
                  <c:v>1784.5</c:v>
                </c:pt>
                <c:pt idx="807">
                  <c:v>1785.5</c:v>
                </c:pt>
                <c:pt idx="808">
                  <c:v>1770</c:v>
                </c:pt>
                <c:pt idx="809">
                  <c:v>1774</c:v>
                </c:pt>
                <c:pt idx="810">
                  <c:v>1781</c:v>
                </c:pt>
                <c:pt idx="811">
                  <c:v>1759</c:v>
                </c:pt>
                <c:pt idx="812">
                  <c:v>1762</c:v>
                </c:pt>
                <c:pt idx="813">
                  <c:v>1766</c:v>
                </c:pt>
                <c:pt idx="814">
                  <c:v>1773</c:v>
                </c:pt>
                <c:pt idx="815">
                  <c:v>1777</c:v>
                </c:pt>
                <c:pt idx="816">
                  <c:v>1799</c:v>
                </c:pt>
                <c:pt idx="817">
                  <c:v>1803.5</c:v>
                </c:pt>
                <c:pt idx="818">
                  <c:v>1814.5</c:v>
                </c:pt>
                <c:pt idx="819">
                  <c:v>1806.5</c:v>
                </c:pt>
                <c:pt idx="820">
                  <c:v>1826.5</c:v>
                </c:pt>
                <c:pt idx="821">
                  <c:v>1824.5</c:v>
                </c:pt>
                <c:pt idx="822">
                  <c:v>1821</c:v>
                </c:pt>
                <c:pt idx="823">
                  <c:v>1813.5</c:v>
                </c:pt>
                <c:pt idx="824">
                  <c:v>1847</c:v>
                </c:pt>
                <c:pt idx="825">
                  <c:v>1851</c:v>
                </c:pt>
                <c:pt idx="826">
                  <c:v>1847</c:v>
                </c:pt>
                <c:pt idx="827">
                  <c:v>1844</c:v>
                </c:pt>
                <c:pt idx="828">
                  <c:v>1843</c:v>
                </c:pt>
                <c:pt idx="829">
                  <c:v>1828</c:v>
                </c:pt>
                <c:pt idx="830">
                  <c:v>1821</c:v>
                </c:pt>
                <c:pt idx="831">
                  <c:v>1850</c:v>
                </c:pt>
                <c:pt idx="832">
                  <c:v>1820.5</c:v>
                </c:pt>
                <c:pt idx="833">
                  <c:v>1804.5</c:v>
                </c:pt>
                <c:pt idx="834">
                  <c:v>1804.5</c:v>
                </c:pt>
                <c:pt idx="835">
                  <c:v>1809.5</c:v>
                </c:pt>
                <c:pt idx="836">
                  <c:v>1789</c:v>
                </c:pt>
                <c:pt idx="837">
                  <c:v>1779.5</c:v>
                </c:pt>
                <c:pt idx="838">
                  <c:v>1791.5</c:v>
                </c:pt>
                <c:pt idx="839">
                  <c:v>1794</c:v>
                </c:pt>
                <c:pt idx="840">
                  <c:v>1798.5</c:v>
                </c:pt>
                <c:pt idx="841">
                  <c:v>1814</c:v>
                </c:pt>
                <c:pt idx="842">
                  <c:v>1813</c:v>
                </c:pt>
                <c:pt idx="843">
                  <c:v>1800</c:v>
                </c:pt>
                <c:pt idx="844">
                  <c:v>1768</c:v>
                </c:pt>
                <c:pt idx="845">
                  <c:v>1782</c:v>
                </c:pt>
                <c:pt idx="846">
                  <c:v>1779</c:v>
                </c:pt>
                <c:pt idx="847">
                  <c:v>1778</c:v>
                </c:pt>
                <c:pt idx="848">
                  <c:v>1758.5</c:v>
                </c:pt>
                <c:pt idx="849">
                  <c:v>1758</c:v>
                </c:pt>
                <c:pt idx="850">
                  <c:v>1786</c:v>
                </c:pt>
                <c:pt idx="851">
                  <c:v>1786.5</c:v>
                </c:pt>
                <c:pt idx="852">
                  <c:v>1778</c:v>
                </c:pt>
                <c:pt idx="853">
                  <c:v>1777</c:v>
                </c:pt>
                <c:pt idx="854">
                  <c:v>1760.5</c:v>
                </c:pt>
                <c:pt idx="855">
                  <c:v>1774</c:v>
                </c:pt>
                <c:pt idx="856">
                  <c:v>1766.5</c:v>
                </c:pt>
                <c:pt idx="857">
                  <c:v>1785</c:v>
                </c:pt>
                <c:pt idx="858">
                  <c:v>1774</c:v>
                </c:pt>
                <c:pt idx="859">
                  <c:v>1794</c:v>
                </c:pt>
                <c:pt idx="860">
                  <c:v>1781</c:v>
                </c:pt>
                <c:pt idx="861">
                  <c:v>1796</c:v>
                </c:pt>
                <c:pt idx="862">
                  <c:v>1803.5</c:v>
                </c:pt>
                <c:pt idx="863">
                  <c:v>1802</c:v>
                </c:pt>
                <c:pt idx="864">
                  <c:v>1796</c:v>
                </c:pt>
                <c:pt idx="865">
                  <c:v>1781</c:v>
                </c:pt>
                <c:pt idx="866">
                  <c:v>1793.5</c:v>
                </c:pt>
                <c:pt idx="867">
                  <c:v>1789.5</c:v>
                </c:pt>
                <c:pt idx="868">
                  <c:v>1831.5</c:v>
                </c:pt>
                <c:pt idx="869">
                  <c:v>1855</c:v>
                </c:pt>
                <c:pt idx="870">
                  <c:v>1851.5</c:v>
                </c:pt>
                <c:pt idx="871">
                  <c:v>1839</c:v>
                </c:pt>
                <c:pt idx="872">
                  <c:v>1810.5</c:v>
                </c:pt>
                <c:pt idx="873">
                  <c:v>1815</c:v>
                </c:pt>
                <c:pt idx="874">
                  <c:v>1806.5</c:v>
                </c:pt>
                <c:pt idx="875">
                  <c:v>1799</c:v>
                </c:pt>
                <c:pt idx="876">
                  <c:v>1818</c:v>
                </c:pt>
                <c:pt idx="877">
                  <c:v>1799</c:v>
                </c:pt>
                <c:pt idx="878">
                  <c:v>1818</c:v>
                </c:pt>
                <c:pt idx="879">
                  <c:v>1825.5</c:v>
                </c:pt>
                <c:pt idx="880">
                  <c:v>1804.5</c:v>
                </c:pt>
                <c:pt idx="881">
                  <c:v>1828</c:v>
                </c:pt>
                <c:pt idx="882">
                  <c:v>1846.5</c:v>
                </c:pt>
                <c:pt idx="883">
                  <c:v>1858.5</c:v>
                </c:pt>
                <c:pt idx="884">
                  <c:v>1871.5</c:v>
                </c:pt>
                <c:pt idx="885">
                  <c:v>1876</c:v>
                </c:pt>
                <c:pt idx="886">
                  <c:v>1868</c:v>
                </c:pt>
                <c:pt idx="887">
                  <c:v>1852.5</c:v>
                </c:pt>
                <c:pt idx="888">
                  <c:v>1853.5</c:v>
                </c:pt>
                <c:pt idx="889">
                  <c:v>1863</c:v>
                </c:pt>
                <c:pt idx="890">
                  <c:v>1864</c:v>
                </c:pt>
                <c:pt idx="891">
                  <c:v>1859</c:v>
                </c:pt>
                <c:pt idx="892">
                  <c:v>1866.5</c:v>
                </c:pt>
                <c:pt idx="893">
                  <c:v>1879</c:v>
                </c:pt>
                <c:pt idx="894">
                  <c:v>1873</c:v>
                </c:pt>
                <c:pt idx="895">
                  <c:v>1882.5</c:v>
                </c:pt>
                <c:pt idx="896">
                  <c:v>1909</c:v>
                </c:pt>
                <c:pt idx="897">
                  <c:v>1895.5</c:v>
                </c:pt>
                <c:pt idx="898">
                  <c:v>1883.5</c:v>
                </c:pt>
                <c:pt idx="899">
                  <c:v>1892</c:v>
                </c:pt>
                <c:pt idx="900">
                  <c:v>1911</c:v>
                </c:pt>
                <c:pt idx="901">
                  <c:v>1905</c:v>
                </c:pt>
                <c:pt idx="902">
                  <c:v>1903</c:v>
                </c:pt>
                <c:pt idx="903">
                  <c:v>1902</c:v>
                </c:pt>
                <c:pt idx="904">
                  <c:v>1885</c:v>
                </c:pt>
                <c:pt idx="905">
                  <c:v>1902.5</c:v>
                </c:pt>
                <c:pt idx="906">
                  <c:v>1903.5</c:v>
                </c:pt>
                <c:pt idx="907">
                  <c:v>1935</c:v>
                </c:pt>
                <c:pt idx="908">
                  <c:v>1940</c:v>
                </c:pt>
                <c:pt idx="909">
                  <c:v>1924.5</c:v>
                </c:pt>
                <c:pt idx="910">
                  <c:v>1896</c:v>
                </c:pt>
                <c:pt idx="911">
                  <c:v>1902</c:v>
                </c:pt>
                <c:pt idx="912">
                  <c:v>1903.5</c:v>
                </c:pt>
                <c:pt idx="913">
                  <c:v>1877.5</c:v>
                </c:pt>
                <c:pt idx="914">
                  <c:v>1855.5</c:v>
                </c:pt>
                <c:pt idx="915">
                  <c:v>1865</c:v>
                </c:pt>
                <c:pt idx="916">
                  <c:v>1863</c:v>
                </c:pt>
                <c:pt idx="917">
                  <c:v>1862.5</c:v>
                </c:pt>
                <c:pt idx="918">
                  <c:v>1871</c:v>
                </c:pt>
                <c:pt idx="919">
                  <c:v>1872</c:v>
                </c:pt>
                <c:pt idx="920">
                  <c:v>1910.5</c:v>
                </c:pt>
                <c:pt idx="921">
                  <c:v>1905</c:v>
                </c:pt>
                <c:pt idx="922">
                  <c:v>1922</c:v>
                </c:pt>
                <c:pt idx="923">
                  <c:v>1917</c:v>
                </c:pt>
                <c:pt idx="924">
                  <c:v>1903</c:v>
                </c:pt>
                <c:pt idx="925">
                  <c:v>1914.5</c:v>
                </c:pt>
                <c:pt idx="926">
                  <c:v>1906.5</c:v>
                </c:pt>
                <c:pt idx="927">
                  <c:v>1876</c:v>
                </c:pt>
                <c:pt idx="928">
                  <c:v>1857</c:v>
                </c:pt>
                <c:pt idx="929">
                  <c:v>1854</c:v>
                </c:pt>
                <c:pt idx="930">
                  <c:v>1855.5</c:v>
                </c:pt>
                <c:pt idx="931">
                  <c:v>1849.5</c:v>
                </c:pt>
                <c:pt idx="932">
                  <c:v>1865</c:v>
                </c:pt>
                <c:pt idx="933">
                  <c:v>1855</c:v>
                </c:pt>
                <c:pt idx="934">
                  <c:v>1878</c:v>
                </c:pt>
                <c:pt idx="935">
                  <c:v>1878</c:v>
                </c:pt>
                <c:pt idx="936">
                  <c:v>1893.5</c:v>
                </c:pt>
                <c:pt idx="937">
                  <c:v>1908</c:v>
                </c:pt>
                <c:pt idx="938">
                  <c:v>1924.5</c:v>
                </c:pt>
                <c:pt idx="939">
                  <c:v>1920.5</c:v>
                </c:pt>
                <c:pt idx="940">
                  <c:v>1875</c:v>
                </c:pt>
                <c:pt idx="941">
                  <c:v>1906.5</c:v>
                </c:pt>
                <c:pt idx="942">
                  <c:v>1905</c:v>
                </c:pt>
                <c:pt idx="943">
                  <c:v>1898</c:v>
                </c:pt>
                <c:pt idx="944">
                  <c:v>1868</c:v>
                </c:pt>
                <c:pt idx="945">
                  <c:v>1905</c:v>
                </c:pt>
                <c:pt idx="946">
                  <c:v>1885.5</c:v>
                </c:pt>
                <c:pt idx="947">
                  <c:v>1896</c:v>
                </c:pt>
                <c:pt idx="948">
                  <c:v>1893</c:v>
                </c:pt>
                <c:pt idx="949">
                  <c:v>1849.5</c:v>
                </c:pt>
                <c:pt idx="950">
                  <c:v>1870</c:v>
                </c:pt>
                <c:pt idx="951">
                  <c:v>1852</c:v>
                </c:pt>
                <c:pt idx="952">
                  <c:v>1841.5</c:v>
                </c:pt>
                <c:pt idx="953">
                  <c:v>1851.5</c:v>
                </c:pt>
                <c:pt idx="954">
                  <c:v>1830</c:v>
                </c:pt>
                <c:pt idx="955">
                  <c:v>1833.5</c:v>
                </c:pt>
                <c:pt idx="956">
                  <c:v>1852</c:v>
                </c:pt>
                <c:pt idx="957">
                  <c:v>1853</c:v>
                </c:pt>
                <c:pt idx="958">
                  <c:v>1858.5</c:v>
                </c:pt>
                <c:pt idx="959">
                  <c:v>1878</c:v>
                </c:pt>
                <c:pt idx="960">
                  <c:v>1868</c:v>
                </c:pt>
                <c:pt idx="961">
                  <c:v>1848.5</c:v>
                </c:pt>
                <c:pt idx="962">
                  <c:v>1794.5</c:v>
                </c:pt>
                <c:pt idx="963">
                  <c:v>1853</c:v>
                </c:pt>
                <c:pt idx="964">
                  <c:v>1847.5</c:v>
                </c:pt>
                <c:pt idx="965">
                  <c:v>1860</c:v>
                </c:pt>
                <c:pt idx="966">
                  <c:v>1883</c:v>
                </c:pt>
                <c:pt idx="967">
                  <c:v>1907</c:v>
                </c:pt>
                <c:pt idx="968">
                  <c:v>1915.5</c:v>
                </c:pt>
                <c:pt idx="969">
                  <c:v>1908</c:v>
                </c:pt>
                <c:pt idx="970">
                  <c:v>1926.5</c:v>
                </c:pt>
                <c:pt idx="971">
                  <c:v>1936</c:v>
                </c:pt>
                <c:pt idx="972">
                  <c:v>1925.5</c:v>
                </c:pt>
                <c:pt idx="973">
                  <c:v>1930</c:v>
                </c:pt>
                <c:pt idx="974">
                  <c:v>1936</c:v>
                </c:pt>
                <c:pt idx="975">
                  <c:v>1936</c:v>
                </c:pt>
                <c:pt idx="976">
                  <c:v>1947</c:v>
                </c:pt>
                <c:pt idx="977">
                  <c:v>1963</c:v>
                </c:pt>
                <c:pt idx="978">
                  <c:v>1941</c:v>
                </c:pt>
                <c:pt idx="979">
                  <c:v>1973</c:v>
                </c:pt>
                <c:pt idx="980">
                  <c:v>1970</c:v>
                </c:pt>
                <c:pt idx="981">
                  <c:v>1974</c:v>
                </c:pt>
                <c:pt idx="982">
                  <c:v>1950</c:v>
                </c:pt>
                <c:pt idx="983">
                  <c:v>1933.5</c:v>
                </c:pt>
                <c:pt idx="984">
                  <c:v>1937.5</c:v>
                </c:pt>
                <c:pt idx="985">
                  <c:v>1924.5</c:v>
                </c:pt>
                <c:pt idx="986">
                  <c:v>1949</c:v>
                </c:pt>
                <c:pt idx="987">
                  <c:v>1942</c:v>
                </c:pt>
                <c:pt idx="988">
                  <c:v>1948.5</c:v>
                </c:pt>
                <c:pt idx="989">
                  <c:v>1954.5</c:v>
                </c:pt>
                <c:pt idx="990">
                  <c:v>1942</c:v>
                </c:pt>
                <c:pt idx="991">
                  <c:v>1931.5</c:v>
                </c:pt>
                <c:pt idx="992">
                  <c:v>1947</c:v>
                </c:pt>
                <c:pt idx="993">
                  <c:v>1938</c:v>
                </c:pt>
                <c:pt idx="994">
                  <c:v>1942</c:v>
                </c:pt>
                <c:pt idx="995">
                  <c:v>1936.5</c:v>
                </c:pt>
                <c:pt idx="996">
                  <c:v>1937</c:v>
                </c:pt>
                <c:pt idx="997">
                  <c:v>1955</c:v>
                </c:pt>
                <c:pt idx="998">
                  <c:v>1981</c:v>
                </c:pt>
                <c:pt idx="999">
                  <c:v>1985.5</c:v>
                </c:pt>
                <c:pt idx="1000">
                  <c:v>1954</c:v>
                </c:pt>
                <c:pt idx="1001">
                  <c:v>1974.5</c:v>
                </c:pt>
                <c:pt idx="1002">
                  <c:v>1987</c:v>
                </c:pt>
                <c:pt idx="1003">
                  <c:v>1976</c:v>
                </c:pt>
                <c:pt idx="1004">
                  <c:v>1955.5</c:v>
                </c:pt>
                <c:pt idx="1005">
                  <c:v>1965</c:v>
                </c:pt>
                <c:pt idx="1006">
                  <c:v>1978.5</c:v>
                </c:pt>
                <c:pt idx="1007">
                  <c:v>2006</c:v>
                </c:pt>
                <c:pt idx="1008">
                  <c:v>1990.5</c:v>
                </c:pt>
                <c:pt idx="1009">
                  <c:v>2004</c:v>
                </c:pt>
                <c:pt idx="1010">
                  <c:v>2003</c:v>
                </c:pt>
                <c:pt idx="1011">
                  <c:v>2010</c:v>
                </c:pt>
                <c:pt idx="1012">
                  <c:v>2006.5</c:v>
                </c:pt>
                <c:pt idx="1013">
                  <c:v>2008</c:v>
                </c:pt>
                <c:pt idx="1014">
                  <c:v>2023.5</c:v>
                </c:pt>
                <c:pt idx="1015">
                  <c:v>2037.5</c:v>
                </c:pt>
                <c:pt idx="1016">
                  <c:v>2033</c:v>
                </c:pt>
                <c:pt idx="1017">
                  <c:v>2030.5</c:v>
                </c:pt>
                <c:pt idx="1018">
                  <c:v>2025</c:v>
                </c:pt>
                <c:pt idx="1019">
                  <c:v>2037.5</c:v>
                </c:pt>
                <c:pt idx="1020">
                  <c:v>2056.5</c:v>
                </c:pt>
                <c:pt idx="1021">
                  <c:v>2068</c:v>
                </c:pt>
                <c:pt idx="1022">
                  <c:v>2105.5</c:v>
                </c:pt>
                <c:pt idx="1023">
                  <c:v>2173</c:v>
                </c:pt>
                <c:pt idx="1024">
                  <c:v>2245</c:v>
                </c:pt>
                <c:pt idx="1025">
                  <c:v>2110</c:v>
                </c:pt>
                <c:pt idx="1026">
                  <c:v>2082</c:v>
                </c:pt>
                <c:pt idx="1027">
                  <c:v>2054</c:v>
                </c:pt>
                <c:pt idx="1028">
                  <c:v>2025</c:v>
                </c:pt>
                <c:pt idx="1029">
                  <c:v>2055</c:v>
                </c:pt>
                <c:pt idx="1030">
                  <c:v>2064.5</c:v>
                </c:pt>
                <c:pt idx="1031">
                  <c:v>2044</c:v>
                </c:pt>
                <c:pt idx="1032">
                  <c:v>2081</c:v>
                </c:pt>
                <c:pt idx="1033">
                  <c:v>2056.5</c:v>
                </c:pt>
                <c:pt idx="1034">
                  <c:v>2030</c:v>
                </c:pt>
                <c:pt idx="1035">
                  <c:v>2029</c:v>
                </c:pt>
                <c:pt idx="1036">
                  <c:v>2033.5</c:v>
                </c:pt>
                <c:pt idx="1037">
                  <c:v>2034</c:v>
                </c:pt>
                <c:pt idx="1038">
                  <c:v>2044.5</c:v>
                </c:pt>
                <c:pt idx="1039">
                  <c:v>2057.5</c:v>
                </c:pt>
                <c:pt idx="1040">
                  <c:v>2050</c:v>
                </c:pt>
                <c:pt idx="1041">
                  <c:v>2077</c:v>
                </c:pt>
                <c:pt idx="1042">
                  <c:v>2063</c:v>
                </c:pt>
                <c:pt idx="1043">
                  <c:v>2046.5</c:v>
                </c:pt>
                <c:pt idx="1044">
                  <c:v>2060</c:v>
                </c:pt>
                <c:pt idx="1045">
                  <c:v>2063</c:v>
                </c:pt>
                <c:pt idx="1046">
                  <c:v>2089.5</c:v>
                </c:pt>
                <c:pt idx="1047">
                  <c:v>2118</c:v>
                </c:pt>
                <c:pt idx="1048">
                  <c:v>2128</c:v>
                </c:pt>
                <c:pt idx="1049">
                  <c:v>2157</c:v>
                </c:pt>
                <c:pt idx="1050">
                  <c:v>2133</c:v>
                </c:pt>
                <c:pt idx="1051">
                  <c:v>2084</c:v>
                </c:pt>
                <c:pt idx="1052">
                  <c:v>2070</c:v>
                </c:pt>
                <c:pt idx="1053">
                  <c:v>2065</c:v>
                </c:pt>
                <c:pt idx="1054">
                  <c:v>2064.5</c:v>
                </c:pt>
                <c:pt idx="1055">
                  <c:v>2058.5</c:v>
                </c:pt>
                <c:pt idx="1056">
                  <c:v>2032</c:v>
                </c:pt>
                <c:pt idx="1057">
                  <c:v>2038</c:v>
                </c:pt>
                <c:pt idx="1058">
                  <c:v>2022</c:v>
                </c:pt>
                <c:pt idx="1059">
                  <c:v>2069.5</c:v>
                </c:pt>
                <c:pt idx="1060">
                  <c:v>2080</c:v>
                </c:pt>
                <c:pt idx="1061">
                  <c:v>2078.5</c:v>
                </c:pt>
                <c:pt idx="1062">
                  <c:v>2069</c:v>
                </c:pt>
                <c:pt idx="1063">
                  <c:v>2116.5</c:v>
                </c:pt>
                <c:pt idx="1064">
                  <c:v>2033</c:v>
                </c:pt>
                <c:pt idx="1065">
                  <c:v>2053</c:v>
                </c:pt>
                <c:pt idx="1066">
                  <c:v>2027.5</c:v>
                </c:pt>
                <c:pt idx="1067">
                  <c:v>2037.5</c:v>
                </c:pt>
                <c:pt idx="1068">
                  <c:v>2052</c:v>
                </c:pt>
                <c:pt idx="1069">
                  <c:v>2078</c:v>
                </c:pt>
                <c:pt idx="1070">
                  <c:v>2077.5</c:v>
                </c:pt>
                <c:pt idx="1071">
                  <c:v>2053</c:v>
                </c:pt>
                <c:pt idx="1072">
                  <c:v>2068</c:v>
                </c:pt>
                <c:pt idx="1073">
                  <c:v>2064</c:v>
                </c:pt>
                <c:pt idx="1074">
                  <c:v>2078.5</c:v>
                </c:pt>
                <c:pt idx="1075">
                  <c:v>2065</c:v>
                </c:pt>
                <c:pt idx="1076">
                  <c:v>2042.5</c:v>
                </c:pt>
                <c:pt idx="1077">
                  <c:v>2006</c:v>
                </c:pt>
                <c:pt idx="1078">
                  <c:v>2035.5</c:v>
                </c:pt>
                <c:pt idx="1079">
                  <c:v>2031.5</c:v>
                </c:pt>
                <c:pt idx="1080">
                  <c:v>2062.5</c:v>
                </c:pt>
                <c:pt idx="1081">
                  <c:v>2036</c:v>
                </c:pt>
                <c:pt idx="1082">
                  <c:v>2041.5</c:v>
                </c:pt>
                <c:pt idx="1083">
                  <c:v>2060.5</c:v>
                </c:pt>
                <c:pt idx="1084">
                  <c:v>2085.5</c:v>
                </c:pt>
                <c:pt idx="1085">
                  <c:v>2103.5</c:v>
                </c:pt>
                <c:pt idx="1086">
                  <c:v>2086.5</c:v>
                </c:pt>
                <c:pt idx="1087">
                  <c:v>2080</c:v>
                </c:pt>
                <c:pt idx="1088">
                  <c:v>2103</c:v>
                </c:pt>
                <c:pt idx="1089">
                  <c:v>2090</c:v>
                </c:pt>
                <c:pt idx="1090">
                  <c:v>2114</c:v>
                </c:pt>
                <c:pt idx="1091">
                  <c:v>2132</c:v>
                </c:pt>
                <c:pt idx="1092">
                  <c:v>2153</c:v>
                </c:pt>
                <c:pt idx="1093">
                  <c:v>2165</c:v>
                </c:pt>
                <c:pt idx="1094">
                  <c:v>2194</c:v>
                </c:pt>
                <c:pt idx="1095">
                  <c:v>2149.5</c:v>
                </c:pt>
                <c:pt idx="1096">
                  <c:v>2176.5</c:v>
                </c:pt>
                <c:pt idx="1097">
                  <c:v>2187.5</c:v>
                </c:pt>
                <c:pt idx="1098">
                  <c:v>2175</c:v>
                </c:pt>
                <c:pt idx="1099">
                  <c:v>2179</c:v>
                </c:pt>
                <c:pt idx="1100">
                  <c:v>2228</c:v>
                </c:pt>
                <c:pt idx="1101">
                  <c:v>2212.5</c:v>
                </c:pt>
                <c:pt idx="1102">
                  <c:v>2252.5</c:v>
                </c:pt>
                <c:pt idx="1103">
                  <c:v>2279</c:v>
                </c:pt>
                <c:pt idx="1104">
                  <c:v>2292.5</c:v>
                </c:pt>
                <c:pt idx="1105">
                  <c:v>2309</c:v>
                </c:pt>
                <c:pt idx="1106">
                  <c:v>2310</c:v>
                </c:pt>
                <c:pt idx="1107">
                  <c:v>2285</c:v>
                </c:pt>
                <c:pt idx="1108">
                  <c:v>2331</c:v>
                </c:pt>
                <c:pt idx="1109">
                  <c:v>2316.5</c:v>
                </c:pt>
                <c:pt idx="1110">
                  <c:v>2308.5</c:v>
                </c:pt>
                <c:pt idx="1111">
                  <c:v>2299</c:v>
                </c:pt>
                <c:pt idx="1112">
                  <c:v>2292.5</c:v>
                </c:pt>
                <c:pt idx="1113">
                  <c:v>2267</c:v>
                </c:pt>
                <c:pt idx="1114">
                  <c:v>2269</c:v>
                </c:pt>
                <c:pt idx="1115">
                  <c:v>2266.5</c:v>
                </c:pt>
                <c:pt idx="1116">
                  <c:v>2292</c:v>
                </c:pt>
                <c:pt idx="1117">
                  <c:v>2270.5</c:v>
                </c:pt>
                <c:pt idx="1118">
                  <c:v>2261</c:v>
                </c:pt>
                <c:pt idx="1119">
                  <c:v>2276.5</c:v>
                </c:pt>
                <c:pt idx="1120">
                  <c:v>2265</c:v>
                </c:pt>
                <c:pt idx="1121">
                  <c:v>2290</c:v>
                </c:pt>
                <c:pt idx="1122">
                  <c:v>2311.5</c:v>
                </c:pt>
                <c:pt idx="1123">
                  <c:v>2325</c:v>
                </c:pt>
                <c:pt idx="1124">
                  <c:v>2315</c:v>
                </c:pt>
                <c:pt idx="1125">
                  <c:v>2275.5</c:v>
                </c:pt>
                <c:pt idx="1126">
                  <c:v>2310.5</c:v>
                </c:pt>
                <c:pt idx="1127">
                  <c:v>2355</c:v>
                </c:pt>
                <c:pt idx="1128">
                  <c:v>2354.5</c:v>
                </c:pt>
                <c:pt idx="1129">
                  <c:v>2343</c:v>
                </c:pt>
                <c:pt idx="1130">
                  <c:v>2284</c:v>
                </c:pt>
                <c:pt idx="1131">
                  <c:v>2320</c:v>
                </c:pt>
                <c:pt idx="1132">
                  <c:v>2245</c:v>
                </c:pt>
                <c:pt idx="1133">
                  <c:v>2250</c:v>
                </c:pt>
                <c:pt idx="1134">
                  <c:v>2225.5</c:v>
                </c:pt>
                <c:pt idx="1135">
                  <c:v>2270</c:v>
                </c:pt>
                <c:pt idx="1136">
                  <c:v>2234.5</c:v>
                </c:pt>
                <c:pt idx="1137">
                  <c:v>2211.5</c:v>
                </c:pt>
                <c:pt idx="1138">
                  <c:v>2254.5</c:v>
                </c:pt>
                <c:pt idx="1139">
                  <c:v>2489</c:v>
                </c:pt>
                <c:pt idx="1140">
                  <c:v>2477</c:v>
                </c:pt>
                <c:pt idx="1141">
                  <c:v>2550</c:v>
                </c:pt>
                <c:pt idx="1142">
                  <c:v>2411</c:v>
                </c:pt>
                <c:pt idx="1143">
                  <c:v>2382</c:v>
                </c:pt>
                <c:pt idx="1144">
                  <c:v>2275.5</c:v>
                </c:pt>
                <c:pt idx="1145">
                  <c:v>2283.5</c:v>
                </c:pt>
                <c:pt idx="1146">
                  <c:v>2248.5</c:v>
                </c:pt>
                <c:pt idx="1147">
                  <c:v>2211</c:v>
                </c:pt>
                <c:pt idx="1148">
                  <c:v>2132.5</c:v>
                </c:pt>
                <c:pt idx="1149">
                  <c:v>2054</c:v>
                </c:pt>
                <c:pt idx="1150">
                  <c:v>2007</c:v>
                </c:pt>
                <c:pt idx="1151">
                  <c:v>1993</c:v>
                </c:pt>
                <c:pt idx="1152">
                  <c:v>1998</c:v>
                </c:pt>
                <c:pt idx="1153">
                  <c:v>2005</c:v>
                </c:pt>
                <c:pt idx="1154">
                  <c:v>2032.5</c:v>
                </c:pt>
                <c:pt idx="1155">
                  <c:v>2045</c:v>
                </c:pt>
                <c:pt idx="1156">
                  <c:v>2048.5</c:v>
                </c:pt>
                <c:pt idx="1157">
                  <c:v>2054</c:v>
                </c:pt>
                <c:pt idx="1158">
                  <c:v>2073</c:v>
                </c:pt>
                <c:pt idx="1159">
                  <c:v>2084</c:v>
                </c:pt>
                <c:pt idx="1160">
                  <c:v>2079</c:v>
                </c:pt>
                <c:pt idx="1161">
                  <c:v>2087</c:v>
                </c:pt>
                <c:pt idx="1162">
                  <c:v>2083</c:v>
                </c:pt>
                <c:pt idx="1163">
                  <c:v>2082.5</c:v>
                </c:pt>
                <c:pt idx="1164">
                  <c:v>2089.5</c:v>
                </c:pt>
                <c:pt idx="1165">
                  <c:v>2103</c:v>
                </c:pt>
                <c:pt idx="1166">
                  <c:v>2093</c:v>
                </c:pt>
                <c:pt idx="1167">
                  <c:v>2120</c:v>
                </c:pt>
                <c:pt idx="1168">
                  <c:v>2107.5</c:v>
                </c:pt>
                <c:pt idx="1169">
                  <c:v>2100</c:v>
                </c:pt>
                <c:pt idx="1170">
                  <c:v>2141</c:v>
                </c:pt>
                <c:pt idx="1171">
                  <c:v>2146.5</c:v>
                </c:pt>
                <c:pt idx="1172">
                  <c:v>2148.5</c:v>
                </c:pt>
                <c:pt idx="1173">
                  <c:v>2148</c:v>
                </c:pt>
                <c:pt idx="1174">
                  <c:v>2131.5</c:v>
                </c:pt>
                <c:pt idx="1175">
                  <c:v>2148</c:v>
                </c:pt>
                <c:pt idx="1176">
                  <c:v>2139</c:v>
                </c:pt>
                <c:pt idx="1177">
                  <c:v>2147.5</c:v>
                </c:pt>
                <c:pt idx="1178">
                  <c:v>2185.5</c:v>
                </c:pt>
                <c:pt idx="1179">
                  <c:v>2207.5</c:v>
                </c:pt>
                <c:pt idx="1180">
                  <c:v>2187</c:v>
                </c:pt>
                <c:pt idx="1181">
                  <c:v>2201</c:v>
                </c:pt>
                <c:pt idx="1182">
                  <c:v>2199.5</c:v>
                </c:pt>
                <c:pt idx="1183">
                  <c:v>2154</c:v>
                </c:pt>
                <c:pt idx="1184">
                  <c:v>2187.5</c:v>
                </c:pt>
                <c:pt idx="1185">
                  <c:v>2139.5</c:v>
                </c:pt>
                <c:pt idx="1186">
                  <c:v>2133</c:v>
                </c:pt>
                <c:pt idx="1187">
                  <c:v>2121.5</c:v>
                </c:pt>
                <c:pt idx="1188">
                  <c:v>2169.5</c:v>
                </c:pt>
                <c:pt idx="1189">
                  <c:v>2160.5</c:v>
                </c:pt>
                <c:pt idx="1190">
                  <c:v>2170</c:v>
                </c:pt>
                <c:pt idx="1191">
                  <c:v>2207</c:v>
                </c:pt>
                <c:pt idx="1192">
                  <c:v>2214.5</c:v>
                </c:pt>
                <c:pt idx="1193">
                  <c:v>2232</c:v>
                </c:pt>
                <c:pt idx="1194">
                  <c:v>2209.5</c:v>
                </c:pt>
                <c:pt idx="1195">
                  <c:v>2224</c:v>
                </c:pt>
                <c:pt idx="1196">
                  <c:v>2228</c:v>
                </c:pt>
                <c:pt idx="1197">
                  <c:v>2260</c:v>
                </c:pt>
                <c:pt idx="1198">
                  <c:v>2232.5</c:v>
                </c:pt>
                <c:pt idx="1199">
                  <c:v>2247</c:v>
                </c:pt>
                <c:pt idx="1200">
                  <c:v>2228</c:v>
                </c:pt>
                <c:pt idx="1201">
                  <c:v>2247.5</c:v>
                </c:pt>
                <c:pt idx="1202">
                  <c:v>2215</c:v>
                </c:pt>
                <c:pt idx="1203">
                  <c:v>2244</c:v>
                </c:pt>
                <c:pt idx="1204">
                  <c:v>2195</c:v>
                </c:pt>
                <c:pt idx="1205">
                  <c:v>2196</c:v>
                </c:pt>
                <c:pt idx="1206">
                  <c:v>2226</c:v>
                </c:pt>
                <c:pt idx="1207">
                  <c:v>2220</c:v>
                </c:pt>
                <c:pt idx="1208">
                  <c:v>2182</c:v>
                </c:pt>
                <c:pt idx="1209">
                  <c:v>2186</c:v>
                </c:pt>
                <c:pt idx="1210">
                  <c:v>2155.5</c:v>
                </c:pt>
                <c:pt idx="1211">
                  <c:v>2174</c:v>
                </c:pt>
                <c:pt idx="1212">
                  <c:v>2205.5</c:v>
                </c:pt>
                <c:pt idx="1213">
                  <c:v>2245.5</c:v>
                </c:pt>
                <c:pt idx="1214">
                  <c:v>2229.5</c:v>
                </c:pt>
                <c:pt idx="1215">
                  <c:v>2265</c:v>
                </c:pt>
                <c:pt idx="1216">
                  <c:v>2280</c:v>
                </c:pt>
                <c:pt idx="1217">
                  <c:v>2277</c:v>
                </c:pt>
                <c:pt idx="1218">
                  <c:v>2254</c:v>
                </c:pt>
                <c:pt idx="1219">
                  <c:v>2183</c:v>
                </c:pt>
                <c:pt idx="1220">
                  <c:v>2150</c:v>
                </c:pt>
                <c:pt idx="1221">
                  <c:v>2123</c:v>
                </c:pt>
                <c:pt idx="1222">
                  <c:v>2102</c:v>
                </c:pt>
                <c:pt idx="1223">
                  <c:v>2075</c:v>
                </c:pt>
                <c:pt idx="1224">
                  <c:v>2061</c:v>
                </c:pt>
                <c:pt idx="1225">
                  <c:v>2044</c:v>
                </c:pt>
                <c:pt idx="1226">
                  <c:v>2017.5</c:v>
                </c:pt>
                <c:pt idx="1227">
                  <c:v>2017</c:v>
                </c:pt>
                <c:pt idx="1228">
                  <c:v>2028</c:v>
                </c:pt>
                <c:pt idx="1229">
                  <c:v>2017</c:v>
                </c:pt>
                <c:pt idx="1230">
                  <c:v>2016.5</c:v>
                </c:pt>
                <c:pt idx="1231">
                  <c:v>2023.5</c:v>
                </c:pt>
                <c:pt idx="1232">
                  <c:v>2055.5</c:v>
                </c:pt>
                <c:pt idx="1233">
                  <c:v>2070</c:v>
                </c:pt>
                <c:pt idx="1234">
                  <c:v>2075</c:v>
                </c:pt>
                <c:pt idx="1235">
                  <c:v>2044</c:v>
                </c:pt>
                <c:pt idx="1236">
                  <c:v>2053</c:v>
                </c:pt>
                <c:pt idx="1237">
                  <c:v>2099</c:v>
                </c:pt>
                <c:pt idx="1238">
                  <c:v>2131.5</c:v>
                </c:pt>
                <c:pt idx="1239">
                  <c:v>2130</c:v>
                </c:pt>
                <c:pt idx="1240">
                  <c:v>2110</c:v>
                </c:pt>
                <c:pt idx="1241">
                  <c:v>2102</c:v>
                </c:pt>
                <c:pt idx="1242">
                  <c:v>2089</c:v>
                </c:pt>
                <c:pt idx="1243">
                  <c:v>2085.5</c:v>
                </c:pt>
                <c:pt idx="1244">
                  <c:v>2109.5</c:v>
                </c:pt>
                <c:pt idx="1245">
                  <c:v>2112</c:v>
                </c:pt>
                <c:pt idx="1246">
                  <c:v>2104</c:v>
                </c:pt>
                <c:pt idx="1247">
                  <c:v>2090</c:v>
                </c:pt>
                <c:pt idx="1248">
                  <c:v>2110.5</c:v>
                </c:pt>
                <c:pt idx="1249">
                  <c:v>2105.5</c:v>
                </c:pt>
                <c:pt idx="1250">
                  <c:v>2095</c:v>
                </c:pt>
                <c:pt idx="1251">
                  <c:v>2107</c:v>
                </c:pt>
                <c:pt idx="1252">
                  <c:v>2135</c:v>
                </c:pt>
                <c:pt idx="1253">
                  <c:v>2169</c:v>
                </c:pt>
                <c:pt idx="1254">
                  <c:v>2185.5</c:v>
                </c:pt>
                <c:pt idx="1255">
                  <c:v>2175</c:v>
                </c:pt>
                <c:pt idx="1256">
                  <c:v>2169</c:v>
                </c:pt>
                <c:pt idx="1257">
                  <c:v>2166</c:v>
                </c:pt>
                <c:pt idx="1258">
                  <c:v>2162</c:v>
                </c:pt>
                <c:pt idx="1259">
                  <c:v>2185</c:v>
                </c:pt>
                <c:pt idx="1260">
                  <c:v>2190</c:v>
                </c:pt>
                <c:pt idx="1261">
                  <c:v>2190</c:v>
                </c:pt>
                <c:pt idx="1262">
                  <c:v>2161</c:v>
                </c:pt>
                <c:pt idx="1263">
                  <c:v>2141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03-4EF4-A1EC-68FEEC3EB601}"/>
            </c:ext>
          </c:extLst>
        </c:ser>
        <c:ser>
          <c:idx val="2"/>
          <c:order val="2"/>
          <c:tx>
            <c:v>LME锌（3个月） 结算价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Sheet1!$A$5:$A$1268</c:f>
              <c:numCache>
                <c:formatCode>yyyy\-mm\-dd;@</c:formatCode>
                <c:ptCount val="1264"/>
                <c:pt idx="0">
                  <c:v>44854</c:v>
                </c:pt>
                <c:pt idx="1">
                  <c:v>44853</c:v>
                </c:pt>
                <c:pt idx="2">
                  <c:v>44852</c:v>
                </c:pt>
                <c:pt idx="3">
                  <c:v>44851</c:v>
                </c:pt>
                <c:pt idx="4">
                  <c:v>44848</c:v>
                </c:pt>
                <c:pt idx="5">
                  <c:v>44847</c:v>
                </c:pt>
                <c:pt idx="6">
                  <c:v>44846</c:v>
                </c:pt>
                <c:pt idx="7">
                  <c:v>44845</c:v>
                </c:pt>
                <c:pt idx="8">
                  <c:v>44844</c:v>
                </c:pt>
                <c:pt idx="9">
                  <c:v>44841</c:v>
                </c:pt>
                <c:pt idx="10">
                  <c:v>44840</c:v>
                </c:pt>
                <c:pt idx="11">
                  <c:v>44839</c:v>
                </c:pt>
                <c:pt idx="12">
                  <c:v>44838</c:v>
                </c:pt>
                <c:pt idx="13">
                  <c:v>44837</c:v>
                </c:pt>
                <c:pt idx="14">
                  <c:v>44834</c:v>
                </c:pt>
                <c:pt idx="15">
                  <c:v>44833</c:v>
                </c:pt>
                <c:pt idx="16">
                  <c:v>44832</c:v>
                </c:pt>
                <c:pt idx="17">
                  <c:v>44831</c:v>
                </c:pt>
                <c:pt idx="18">
                  <c:v>44830</c:v>
                </c:pt>
                <c:pt idx="19">
                  <c:v>44827</c:v>
                </c:pt>
                <c:pt idx="20">
                  <c:v>44826</c:v>
                </c:pt>
                <c:pt idx="21">
                  <c:v>44825</c:v>
                </c:pt>
                <c:pt idx="22">
                  <c:v>44824</c:v>
                </c:pt>
                <c:pt idx="23">
                  <c:v>44823</c:v>
                </c:pt>
                <c:pt idx="24">
                  <c:v>44820</c:v>
                </c:pt>
                <c:pt idx="25">
                  <c:v>44819</c:v>
                </c:pt>
                <c:pt idx="26">
                  <c:v>44818</c:v>
                </c:pt>
                <c:pt idx="27">
                  <c:v>44817</c:v>
                </c:pt>
                <c:pt idx="28">
                  <c:v>44816</c:v>
                </c:pt>
                <c:pt idx="29">
                  <c:v>44813</c:v>
                </c:pt>
                <c:pt idx="30">
                  <c:v>44812</c:v>
                </c:pt>
                <c:pt idx="31">
                  <c:v>44811</c:v>
                </c:pt>
                <c:pt idx="32">
                  <c:v>44810</c:v>
                </c:pt>
                <c:pt idx="33">
                  <c:v>44809</c:v>
                </c:pt>
                <c:pt idx="34">
                  <c:v>44806</c:v>
                </c:pt>
                <c:pt idx="35">
                  <c:v>44805</c:v>
                </c:pt>
                <c:pt idx="36">
                  <c:v>44804</c:v>
                </c:pt>
                <c:pt idx="37">
                  <c:v>44803</c:v>
                </c:pt>
                <c:pt idx="38">
                  <c:v>44799</c:v>
                </c:pt>
                <c:pt idx="39">
                  <c:v>44798</c:v>
                </c:pt>
                <c:pt idx="40">
                  <c:v>44797</c:v>
                </c:pt>
                <c:pt idx="41">
                  <c:v>44796</c:v>
                </c:pt>
                <c:pt idx="42">
                  <c:v>44795</c:v>
                </c:pt>
                <c:pt idx="43">
                  <c:v>44792</c:v>
                </c:pt>
                <c:pt idx="44">
                  <c:v>44791</c:v>
                </c:pt>
                <c:pt idx="45">
                  <c:v>44790</c:v>
                </c:pt>
                <c:pt idx="46">
                  <c:v>44789</c:v>
                </c:pt>
                <c:pt idx="47">
                  <c:v>44788</c:v>
                </c:pt>
                <c:pt idx="48">
                  <c:v>44785</c:v>
                </c:pt>
                <c:pt idx="49">
                  <c:v>44784</c:v>
                </c:pt>
                <c:pt idx="50">
                  <c:v>44783</c:v>
                </c:pt>
                <c:pt idx="51">
                  <c:v>44782</c:v>
                </c:pt>
                <c:pt idx="52">
                  <c:v>44781</c:v>
                </c:pt>
                <c:pt idx="53">
                  <c:v>44778</c:v>
                </c:pt>
                <c:pt idx="54">
                  <c:v>44777</c:v>
                </c:pt>
                <c:pt idx="55">
                  <c:v>44776</c:v>
                </c:pt>
                <c:pt idx="56">
                  <c:v>44775</c:v>
                </c:pt>
                <c:pt idx="57">
                  <c:v>44774</c:v>
                </c:pt>
                <c:pt idx="58">
                  <c:v>44771</c:v>
                </c:pt>
                <c:pt idx="59">
                  <c:v>44770</c:v>
                </c:pt>
                <c:pt idx="60">
                  <c:v>44769</c:v>
                </c:pt>
                <c:pt idx="61">
                  <c:v>44768</c:v>
                </c:pt>
                <c:pt idx="62">
                  <c:v>44767</c:v>
                </c:pt>
                <c:pt idx="63">
                  <c:v>44764</c:v>
                </c:pt>
                <c:pt idx="64">
                  <c:v>44763</c:v>
                </c:pt>
                <c:pt idx="65">
                  <c:v>44762</c:v>
                </c:pt>
                <c:pt idx="66">
                  <c:v>44761</c:v>
                </c:pt>
                <c:pt idx="67">
                  <c:v>44760</c:v>
                </c:pt>
                <c:pt idx="68">
                  <c:v>44757</c:v>
                </c:pt>
                <c:pt idx="69">
                  <c:v>44756</c:v>
                </c:pt>
                <c:pt idx="70">
                  <c:v>44755</c:v>
                </c:pt>
                <c:pt idx="71">
                  <c:v>44754</c:v>
                </c:pt>
                <c:pt idx="72">
                  <c:v>44753</c:v>
                </c:pt>
                <c:pt idx="73">
                  <c:v>44750</c:v>
                </c:pt>
                <c:pt idx="74">
                  <c:v>44749</c:v>
                </c:pt>
                <c:pt idx="75">
                  <c:v>44748</c:v>
                </c:pt>
                <c:pt idx="76">
                  <c:v>44747</c:v>
                </c:pt>
                <c:pt idx="77">
                  <c:v>44746</c:v>
                </c:pt>
                <c:pt idx="78">
                  <c:v>44743</c:v>
                </c:pt>
                <c:pt idx="79">
                  <c:v>44742</c:v>
                </c:pt>
                <c:pt idx="80">
                  <c:v>44741</c:v>
                </c:pt>
                <c:pt idx="81">
                  <c:v>44740</c:v>
                </c:pt>
                <c:pt idx="82">
                  <c:v>44739</c:v>
                </c:pt>
                <c:pt idx="83">
                  <c:v>44736</c:v>
                </c:pt>
                <c:pt idx="84">
                  <c:v>44735</c:v>
                </c:pt>
                <c:pt idx="85">
                  <c:v>44734</c:v>
                </c:pt>
                <c:pt idx="86">
                  <c:v>44733</c:v>
                </c:pt>
                <c:pt idx="87">
                  <c:v>44732</c:v>
                </c:pt>
                <c:pt idx="88">
                  <c:v>44729</c:v>
                </c:pt>
                <c:pt idx="89">
                  <c:v>44728</c:v>
                </c:pt>
                <c:pt idx="90">
                  <c:v>44727</c:v>
                </c:pt>
                <c:pt idx="91">
                  <c:v>44726</c:v>
                </c:pt>
                <c:pt idx="92">
                  <c:v>44725</c:v>
                </c:pt>
                <c:pt idx="93">
                  <c:v>44722</c:v>
                </c:pt>
                <c:pt idx="94">
                  <c:v>44721</c:v>
                </c:pt>
                <c:pt idx="95">
                  <c:v>44720</c:v>
                </c:pt>
                <c:pt idx="96">
                  <c:v>44719</c:v>
                </c:pt>
                <c:pt idx="97">
                  <c:v>44718</c:v>
                </c:pt>
                <c:pt idx="98">
                  <c:v>44713</c:v>
                </c:pt>
                <c:pt idx="99">
                  <c:v>44712</c:v>
                </c:pt>
                <c:pt idx="100">
                  <c:v>44711</c:v>
                </c:pt>
                <c:pt idx="101">
                  <c:v>44708</c:v>
                </c:pt>
                <c:pt idx="102">
                  <c:v>44707</c:v>
                </c:pt>
                <c:pt idx="103">
                  <c:v>44706</c:v>
                </c:pt>
                <c:pt idx="104">
                  <c:v>44705</c:v>
                </c:pt>
                <c:pt idx="105">
                  <c:v>44704</c:v>
                </c:pt>
                <c:pt idx="106">
                  <c:v>44701</c:v>
                </c:pt>
                <c:pt idx="107">
                  <c:v>44700</c:v>
                </c:pt>
                <c:pt idx="108">
                  <c:v>44699</c:v>
                </c:pt>
                <c:pt idx="109">
                  <c:v>44698</c:v>
                </c:pt>
                <c:pt idx="110">
                  <c:v>44697</c:v>
                </c:pt>
                <c:pt idx="111">
                  <c:v>44694</c:v>
                </c:pt>
                <c:pt idx="112">
                  <c:v>44693</c:v>
                </c:pt>
                <c:pt idx="113">
                  <c:v>44692</c:v>
                </c:pt>
                <c:pt idx="114">
                  <c:v>44691</c:v>
                </c:pt>
                <c:pt idx="115">
                  <c:v>44690</c:v>
                </c:pt>
                <c:pt idx="116">
                  <c:v>44687</c:v>
                </c:pt>
                <c:pt idx="117">
                  <c:v>44686</c:v>
                </c:pt>
                <c:pt idx="118">
                  <c:v>44685</c:v>
                </c:pt>
                <c:pt idx="119">
                  <c:v>44684</c:v>
                </c:pt>
                <c:pt idx="120">
                  <c:v>44680</c:v>
                </c:pt>
                <c:pt idx="121">
                  <c:v>44679</c:v>
                </c:pt>
                <c:pt idx="122">
                  <c:v>44678</c:v>
                </c:pt>
                <c:pt idx="123">
                  <c:v>44677</c:v>
                </c:pt>
                <c:pt idx="124">
                  <c:v>44676</c:v>
                </c:pt>
                <c:pt idx="125">
                  <c:v>44673</c:v>
                </c:pt>
                <c:pt idx="126">
                  <c:v>44672</c:v>
                </c:pt>
                <c:pt idx="127">
                  <c:v>44671</c:v>
                </c:pt>
                <c:pt idx="128">
                  <c:v>44670</c:v>
                </c:pt>
                <c:pt idx="129">
                  <c:v>44665</c:v>
                </c:pt>
                <c:pt idx="130">
                  <c:v>44664</c:v>
                </c:pt>
                <c:pt idx="131">
                  <c:v>44663</c:v>
                </c:pt>
                <c:pt idx="132">
                  <c:v>44662</c:v>
                </c:pt>
                <c:pt idx="133">
                  <c:v>44659</c:v>
                </c:pt>
                <c:pt idx="134">
                  <c:v>44658</c:v>
                </c:pt>
                <c:pt idx="135">
                  <c:v>44657</c:v>
                </c:pt>
                <c:pt idx="136">
                  <c:v>44656</c:v>
                </c:pt>
                <c:pt idx="137">
                  <c:v>44655</c:v>
                </c:pt>
                <c:pt idx="138">
                  <c:v>44652</c:v>
                </c:pt>
                <c:pt idx="139">
                  <c:v>44651</c:v>
                </c:pt>
                <c:pt idx="140">
                  <c:v>44650</c:v>
                </c:pt>
                <c:pt idx="141">
                  <c:v>44649</c:v>
                </c:pt>
                <c:pt idx="142">
                  <c:v>44648</c:v>
                </c:pt>
                <c:pt idx="143">
                  <c:v>44645</c:v>
                </c:pt>
                <c:pt idx="144">
                  <c:v>44644</c:v>
                </c:pt>
                <c:pt idx="145">
                  <c:v>44643</c:v>
                </c:pt>
                <c:pt idx="146">
                  <c:v>44642</c:v>
                </c:pt>
                <c:pt idx="147">
                  <c:v>44641</c:v>
                </c:pt>
                <c:pt idx="148">
                  <c:v>44638</c:v>
                </c:pt>
                <c:pt idx="149">
                  <c:v>44637</c:v>
                </c:pt>
                <c:pt idx="150">
                  <c:v>44636</c:v>
                </c:pt>
                <c:pt idx="151">
                  <c:v>44635</c:v>
                </c:pt>
                <c:pt idx="152">
                  <c:v>44634</c:v>
                </c:pt>
                <c:pt idx="153">
                  <c:v>44631</c:v>
                </c:pt>
                <c:pt idx="154">
                  <c:v>44630</c:v>
                </c:pt>
                <c:pt idx="155">
                  <c:v>44629</c:v>
                </c:pt>
                <c:pt idx="156">
                  <c:v>44628</c:v>
                </c:pt>
                <c:pt idx="157">
                  <c:v>44627</c:v>
                </c:pt>
                <c:pt idx="158">
                  <c:v>44624</c:v>
                </c:pt>
                <c:pt idx="159">
                  <c:v>44623</c:v>
                </c:pt>
                <c:pt idx="160">
                  <c:v>44622</c:v>
                </c:pt>
                <c:pt idx="161">
                  <c:v>44621</c:v>
                </c:pt>
                <c:pt idx="162">
                  <c:v>44620</c:v>
                </c:pt>
                <c:pt idx="163">
                  <c:v>44617</c:v>
                </c:pt>
                <c:pt idx="164">
                  <c:v>44616</c:v>
                </c:pt>
                <c:pt idx="165">
                  <c:v>44615</c:v>
                </c:pt>
                <c:pt idx="166">
                  <c:v>44614</c:v>
                </c:pt>
                <c:pt idx="167">
                  <c:v>44613</c:v>
                </c:pt>
                <c:pt idx="168">
                  <c:v>44610</c:v>
                </c:pt>
                <c:pt idx="169">
                  <c:v>44609</c:v>
                </c:pt>
                <c:pt idx="170">
                  <c:v>44608</c:v>
                </c:pt>
                <c:pt idx="171">
                  <c:v>44607</c:v>
                </c:pt>
                <c:pt idx="172">
                  <c:v>44606</c:v>
                </c:pt>
                <c:pt idx="173">
                  <c:v>44603</c:v>
                </c:pt>
                <c:pt idx="174">
                  <c:v>44602</c:v>
                </c:pt>
                <c:pt idx="175">
                  <c:v>44601</c:v>
                </c:pt>
                <c:pt idx="176">
                  <c:v>44600</c:v>
                </c:pt>
                <c:pt idx="177">
                  <c:v>44599</c:v>
                </c:pt>
                <c:pt idx="178">
                  <c:v>44596</c:v>
                </c:pt>
                <c:pt idx="179">
                  <c:v>44595</c:v>
                </c:pt>
                <c:pt idx="180">
                  <c:v>44594</c:v>
                </c:pt>
                <c:pt idx="181">
                  <c:v>44593</c:v>
                </c:pt>
                <c:pt idx="182">
                  <c:v>44592</c:v>
                </c:pt>
                <c:pt idx="183">
                  <c:v>44589</c:v>
                </c:pt>
                <c:pt idx="184">
                  <c:v>44588</c:v>
                </c:pt>
                <c:pt idx="185">
                  <c:v>44587</c:v>
                </c:pt>
                <c:pt idx="186">
                  <c:v>44586</c:v>
                </c:pt>
                <c:pt idx="187">
                  <c:v>44585</c:v>
                </c:pt>
                <c:pt idx="188">
                  <c:v>44582</c:v>
                </c:pt>
                <c:pt idx="189">
                  <c:v>44581</c:v>
                </c:pt>
                <c:pt idx="190">
                  <c:v>44580</c:v>
                </c:pt>
                <c:pt idx="191">
                  <c:v>44579</c:v>
                </c:pt>
                <c:pt idx="192">
                  <c:v>44578</c:v>
                </c:pt>
                <c:pt idx="193">
                  <c:v>44575</c:v>
                </c:pt>
                <c:pt idx="194">
                  <c:v>44574</c:v>
                </c:pt>
                <c:pt idx="195">
                  <c:v>44573</c:v>
                </c:pt>
                <c:pt idx="196">
                  <c:v>44572</c:v>
                </c:pt>
                <c:pt idx="197">
                  <c:v>44571</c:v>
                </c:pt>
                <c:pt idx="198">
                  <c:v>44568</c:v>
                </c:pt>
                <c:pt idx="199">
                  <c:v>44567</c:v>
                </c:pt>
                <c:pt idx="200">
                  <c:v>44566</c:v>
                </c:pt>
                <c:pt idx="201">
                  <c:v>44565</c:v>
                </c:pt>
                <c:pt idx="202">
                  <c:v>44561</c:v>
                </c:pt>
                <c:pt idx="203">
                  <c:v>44560</c:v>
                </c:pt>
                <c:pt idx="204">
                  <c:v>44559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44525</c:v>
                </c:pt>
                <c:pt idx="227">
                  <c:v>44524</c:v>
                </c:pt>
                <c:pt idx="228">
                  <c:v>44523</c:v>
                </c:pt>
                <c:pt idx="229">
                  <c:v>44522</c:v>
                </c:pt>
                <c:pt idx="230">
                  <c:v>44519</c:v>
                </c:pt>
                <c:pt idx="231">
                  <c:v>44518</c:v>
                </c:pt>
                <c:pt idx="232">
                  <c:v>44517</c:v>
                </c:pt>
                <c:pt idx="233">
                  <c:v>44516</c:v>
                </c:pt>
                <c:pt idx="234">
                  <c:v>44515</c:v>
                </c:pt>
                <c:pt idx="235">
                  <c:v>44512</c:v>
                </c:pt>
                <c:pt idx="236">
                  <c:v>44511</c:v>
                </c:pt>
                <c:pt idx="237">
                  <c:v>44510</c:v>
                </c:pt>
                <c:pt idx="238">
                  <c:v>44509</c:v>
                </c:pt>
                <c:pt idx="239">
                  <c:v>44508</c:v>
                </c:pt>
                <c:pt idx="240">
                  <c:v>44505</c:v>
                </c:pt>
                <c:pt idx="241">
                  <c:v>44504</c:v>
                </c:pt>
                <c:pt idx="242">
                  <c:v>44503</c:v>
                </c:pt>
                <c:pt idx="243">
                  <c:v>44502</c:v>
                </c:pt>
                <c:pt idx="244">
                  <c:v>44501</c:v>
                </c:pt>
                <c:pt idx="245">
                  <c:v>44498</c:v>
                </c:pt>
                <c:pt idx="246">
                  <c:v>44497</c:v>
                </c:pt>
                <c:pt idx="247">
                  <c:v>44496</c:v>
                </c:pt>
                <c:pt idx="248">
                  <c:v>44495</c:v>
                </c:pt>
                <c:pt idx="249">
                  <c:v>44494</c:v>
                </c:pt>
                <c:pt idx="250">
                  <c:v>44491</c:v>
                </c:pt>
                <c:pt idx="251">
                  <c:v>44490</c:v>
                </c:pt>
                <c:pt idx="252">
                  <c:v>44489</c:v>
                </c:pt>
                <c:pt idx="253">
                  <c:v>44488</c:v>
                </c:pt>
                <c:pt idx="254">
                  <c:v>44487</c:v>
                </c:pt>
                <c:pt idx="255">
                  <c:v>44484</c:v>
                </c:pt>
                <c:pt idx="256">
                  <c:v>44483</c:v>
                </c:pt>
                <c:pt idx="257">
                  <c:v>44482</c:v>
                </c:pt>
                <c:pt idx="258">
                  <c:v>44481</c:v>
                </c:pt>
                <c:pt idx="259">
                  <c:v>44480</c:v>
                </c:pt>
                <c:pt idx="260">
                  <c:v>44477</c:v>
                </c:pt>
                <c:pt idx="261">
                  <c:v>44476</c:v>
                </c:pt>
                <c:pt idx="262">
                  <c:v>44475</c:v>
                </c:pt>
                <c:pt idx="263">
                  <c:v>44474</c:v>
                </c:pt>
                <c:pt idx="264">
                  <c:v>44473</c:v>
                </c:pt>
                <c:pt idx="265">
                  <c:v>44470</c:v>
                </c:pt>
                <c:pt idx="266">
                  <c:v>44469</c:v>
                </c:pt>
                <c:pt idx="267">
                  <c:v>44468</c:v>
                </c:pt>
                <c:pt idx="268">
                  <c:v>44467</c:v>
                </c:pt>
                <c:pt idx="269">
                  <c:v>44466</c:v>
                </c:pt>
                <c:pt idx="270">
                  <c:v>44463</c:v>
                </c:pt>
                <c:pt idx="271">
                  <c:v>44462</c:v>
                </c:pt>
                <c:pt idx="272">
                  <c:v>44461</c:v>
                </c:pt>
                <c:pt idx="273">
                  <c:v>44460</c:v>
                </c:pt>
                <c:pt idx="274">
                  <c:v>44459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44449</c:v>
                </c:pt>
                <c:pt idx="281">
                  <c:v>44448</c:v>
                </c:pt>
                <c:pt idx="282">
                  <c:v>44447</c:v>
                </c:pt>
                <c:pt idx="283">
                  <c:v>44446</c:v>
                </c:pt>
                <c:pt idx="284">
                  <c:v>44445</c:v>
                </c:pt>
                <c:pt idx="285">
                  <c:v>44442</c:v>
                </c:pt>
                <c:pt idx="286">
                  <c:v>44441</c:v>
                </c:pt>
                <c:pt idx="287">
                  <c:v>44440</c:v>
                </c:pt>
                <c:pt idx="288">
                  <c:v>44439</c:v>
                </c:pt>
                <c:pt idx="289">
                  <c:v>44435</c:v>
                </c:pt>
                <c:pt idx="290">
                  <c:v>44434</c:v>
                </c:pt>
                <c:pt idx="291">
                  <c:v>44433</c:v>
                </c:pt>
                <c:pt idx="292">
                  <c:v>44432</c:v>
                </c:pt>
                <c:pt idx="293">
                  <c:v>44431</c:v>
                </c:pt>
                <c:pt idx="294">
                  <c:v>44428</c:v>
                </c:pt>
                <c:pt idx="295">
                  <c:v>44427</c:v>
                </c:pt>
                <c:pt idx="296">
                  <c:v>44426</c:v>
                </c:pt>
                <c:pt idx="297">
                  <c:v>44425</c:v>
                </c:pt>
                <c:pt idx="298">
                  <c:v>44424</c:v>
                </c:pt>
                <c:pt idx="299">
                  <c:v>44421</c:v>
                </c:pt>
                <c:pt idx="300">
                  <c:v>44420</c:v>
                </c:pt>
                <c:pt idx="301">
                  <c:v>44419</c:v>
                </c:pt>
                <c:pt idx="302">
                  <c:v>44418</c:v>
                </c:pt>
                <c:pt idx="303">
                  <c:v>44417</c:v>
                </c:pt>
                <c:pt idx="304">
                  <c:v>44414</c:v>
                </c:pt>
                <c:pt idx="305">
                  <c:v>44413</c:v>
                </c:pt>
                <c:pt idx="306">
                  <c:v>44412</c:v>
                </c:pt>
                <c:pt idx="307">
                  <c:v>44411</c:v>
                </c:pt>
                <c:pt idx="308">
                  <c:v>44410</c:v>
                </c:pt>
                <c:pt idx="309">
                  <c:v>44407</c:v>
                </c:pt>
                <c:pt idx="310">
                  <c:v>44406</c:v>
                </c:pt>
                <c:pt idx="311">
                  <c:v>44405</c:v>
                </c:pt>
                <c:pt idx="312">
                  <c:v>44404</c:v>
                </c:pt>
                <c:pt idx="313">
                  <c:v>44403</c:v>
                </c:pt>
                <c:pt idx="314">
                  <c:v>44400</c:v>
                </c:pt>
                <c:pt idx="315">
                  <c:v>44399</c:v>
                </c:pt>
                <c:pt idx="316">
                  <c:v>44398</c:v>
                </c:pt>
                <c:pt idx="317">
                  <c:v>44397</c:v>
                </c:pt>
                <c:pt idx="318">
                  <c:v>44396</c:v>
                </c:pt>
                <c:pt idx="319">
                  <c:v>44393</c:v>
                </c:pt>
                <c:pt idx="320">
                  <c:v>44392</c:v>
                </c:pt>
                <c:pt idx="321">
                  <c:v>44391</c:v>
                </c:pt>
                <c:pt idx="322">
                  <c:v>44390</c:v>
                </c:pt>
                <c:pt idx="323">
                  <c:v>44389</c:v>
                </c:pt>
                <c:pt idx="324">
                  <c:v>44386</c:v>
                </c:pt>
                <c:pt idx="325">
                  <c:v>44385</c:v>
                </c:pt>
                <c:pt idx="326">
                  <c:v>44384</c:v>
                </c:pt>
                <c:pt idx="327">
                  <c:v>44383</c:v>
                </c:pt>
                <c:pt idx="328">
                  <c:v>44382</c:v>
                </c:pt>
                <c:pt idx="329">
                  <c:v>44379</c:v>
                </c:pt>
                <c:pt idx="330">
                  <c:v>44378</c:v>
                </c:pt>
                <c:pt idx="331">
                  <c:v>44377</c:v>
                </c:pt>
                <c:pt idx="332">
                  <c:v>44376</c:v>
                </c:pt>
                <c:pt idx="333">
                  <c:v>44375</c:v>
                </c:pt>
                <c:pt idx="334">
                  <c:v>44372</c:v>
                </c:pt>
                <c:pt idx="335">
                  <c:v>44371</c:v>
                </c:pt>
                <c:pt idx="336">
                  <c:v>44370</c:v>
                </c:pt>
                <c:pt idx="337">
                  <c:v>44369</c:v>
                </c:pt>
                <c:pt idx="338">
                  <c:v>44368</c:v>
                </c:pt>
                <c:pt idx="339">
                  <c:v>44365</c:v>
                </c:pt>
                <c:pt idx="340">
                  <c:v>44364</c:v>
                </c:pt>
                <c:pt idx="341">
                  <c:v>44363</c:v>
                </c:pt>
                <c:pt idx="342">
                  <c:v>44362</c:v>
                </c:pt>
                <c:pt idx="343">
                  <c:v>44361</c:v>
                </c:pt>
                <c:pt idx="344">
                  <c:v>44358</c:v>
                </c:pt>
                <c:pt idx="345">
                  <c:v>44357</c:v>
                </c:pt>
                <c:pt idx="346">
                  <c:v>44356</c:v>
                </c:pt>
                <c:pt idx="347">
                  <c:v>44355</c:v>
                </c:pt>
                <c:pt idx="348">
                  <c:v>44354</c:v>
                </c:pt>
                <c:pt idx="349">
                  <c:v>44351</c:v>
                </c:pt>
                <c:pt idx="350">
                  <c:v>44350</c:v>
                </c:pt>
                <c:pt idx="351">
                  <c:v>44349</c:v>
                </c:pt>
                <c:pt idx="352">
                  <c:v>44348</c:v>
                </c:pt>
                <c:pt idx="353">
                  <c:v>44344</c:v>
                </c:pt>
                <c:pt idx="354">
                  <c:v>44343</c:v>
                </c:pt>
                <c:pt idx="355">
                  <c:v>44342</c:v>
                </c:pt>
                <c:pt idx="356">
                  <c:v>44341</c:v>
                </c:pt>
                <c:pt idx="357">
                  <c:v>44340</c:v>
                </c:pt>
                <c:pt idx="358">
                  <c:v>44337</c:v>
                </c:pt>
                <c:pt idx="359">
                  <c:v>44336</c:v>
                </c:pt>
                <c:pt idx="360">
                  <c:v>44335</c:v>
                </c:pt>
                <c:pt idx="361">
                  <c:v>44334</c:v>
                </c:pt>
                <c:pt idx="362">
                  <c:v>44333</c:v>
                </c:pt>
                <c:pt idx="363">
                  <c:v>44330</c:v>
                </c:pt>
                <c:pt idx="364">
                  <c:v>44329</c:v>
                </c:pt>
                <c:pt idx="365">
                  <c:v>44328</c:v>
                </c:pt>
                <c:pt idx="366">
                  <c:v>44327</c:v>
                </c:pt>
                <c:pt idx="367">
                  <c:v>44326</c:v>
                </c:pt>
                <c:pt idx="368">
                  <c:v>44323</c:v>
                </c:pt>
                <c:pt idx="369">
                  <c:v>44322</c:v>
                </c:pt>
                <c:pt idx="370">
                  <c:v>44321</c:v>
                </c:pt>
                <c:pt idx="371">
                  <c:v>44320</c:v>
                </c:pt>
                <c:pt idx="372">
                  <c:v>44316</c:v>
                </c:pt>
                <c:pt idx="373">
                  <c:v>44315</c:v>
                </c:pt>
                <c:pt idx="374">
                  <c:v>44314</c:v>
                </c:pt>
                <c:pt idx="375">
                  <c:v>44313</c:v>
                </c:pt>
                <c:pt idx="376">
                  <c:v>44312</c:v>
                </c:pt>
                <c:pt idx="377">
                  <c:v>44309</c:v>
                </c:pt>
                <c:pt idx="378">
                  <c:v>44308</c:v>
                </c:pt>
                <c:pt idx="379">
                  <c:v>44307</c:v>
                </c:pt>
                <c:pt idx="380">
                  <c:v>44306</c:v>
                </c:pt>
                <c:pt idx="381">
                  <c:v>44305</c:v>
                </c:pt>
                <c:pt idx="382">
                  <c:v>44302</c:v>
                </c:pt>
                <c:pt idx="383">
                  <c:v>44301</c:v>
                </c:pt>
                <c:pt idx="384">
                  <c:v>44300</c:v>
                </c:pt>
                <c:pt idx="385">
                  <c:v>44299</c:v>
                </c:pt>
                <c:pt idx="386">
                  <c:v>44298</c:v>
                </c:pt>
                <c:pt idx="387">
                  <c:v>44295</c:v>
                </c:pt>
                <c:pt idx="388">
                  <c:v>44294</c:v>
                </c:pt>
                <c:pt idx="389">
                  <c:v>44293</c:v>
                </c:pt>
                <c:pt idx="390">
                  <c:v>44292</c:v>
                </c:pt>
                <c:pt idx="391">
                  <c:v>44287</c:v>
                </c:pt>
                <c:pt idx="392">
                  <c:v>44286</c:v>
                </c:pt>
                <c:pt idx="393">
                  <c:v>44285</c:v>
                </c:pt>
                <c:pt idx="394">
                  <c:v>44284</c:v>
                </c:pt>
                <c:pt idx="395">
                  <c:v>44281</c:v>
                </c:pt>
                <c:pt idx="396">
                  <c:v>44280</c:v>
                </c:pt>
                <c:pt idx="397">
                  <c:v>44279</c:v>
                </c:pt>
                <c:pt idx="398">
                  <c:v>44278</c:v>
                </c:pt>
                <c:pt idx="399">
                  <c:v>44277</c:v>
                </c:pt>
                <c:pt idx="400">
                  <c:v>44274</c:v>
                </c:pt>
                <c:pt idx="401">
                  <c:v>44273</c:v>
                </c:pt>
                <c:pt idx="402">
                  <c:v>44272</c:v>
                </c:pt>
                <c:pt idx="403">
                  <c:v>44271</c:v>
                </c:pt>
                <c:pt idx="404">
                  <c:v>44270</c:v>
                </c:pt>
                <c:pt idx="405">
                  <c:v>44267</c:v>
                </c:pt>
                <c:pt idx="406">
                  <c:v>44266</c:v>
                </c:pt>
                <c:pt idx="407">
                  <c:v>44265</c:v>
                </c:pt>
                <c:pt idx="408">
                  <c:v>44264</c:v>
                </c:pt>
                <c:pt idx="409">
                  <c:v>44263</c:v>
                </c:pt>
                <c:pt idx="410">
                  <c:v>44260</c:v>
                </c:pt>
                <c:pt idx="411">
                  <c:v>44259</c:v>
                </c:pt>
                <c:pt idx="412">
                  <c:v>44258</c:v>
                </c:pt>
                <c:pt idx="413">
                  <c:v>44257</c:v>
                </c:pt>
                <c:pt idx="414">
                  <c:v>44256</c:v>
                </c:pt>
                <c:pt idx="415">
                  <c:v>44253</c:v>
                </c:pt>
                <c:pt idx="416">
                  <c:v>44252</c:v>
                </c:pt>
                <c:pt idx="417">
                  <c:v>44251</c:v>
                </c:pt>
                <c:pt idx="418">
                  <c:v>44250</c:v>
                </c:pt>
                <c:pt idx="419">
                  <c:v>44249</c:v>
                </c:pt>
                <c:pt idx="420">
                  <c:v>44246</c:v>
                </c:pt>
                <c:pt idx="421">
                  <c:v>44245</c:v>
                </c:pt>
                <c:pt idx="422">
                  <c:v>44244</c:v>
                </c:pt>
                <c:pt idx="423">
                  <c:v>44243</c:v>
                </c:pt>
                <c:pt idx="424">
                  <c:v>44242</c:v>
                </c:pt>
                <c:pt idx="425">
                  <c:v>44239</c:v>
                </c:pt>
                <c:pt idx="426">
                  <c:v>44238</c:v>
                </c:pt>
                <c:pt idx="427">
                  <c:v>44237</c:v>
                </c:pt>
                <c:pt idx="428">
                  <c:v>44236</c:v>
                </c:pt>
                <c:pt idx="429">
                  <c:v>44235</c:v>
                </c:pt>
                <c:pt idx="430">
                  <c:v>44232</c:v>
                </c:pt>
                <c:pt idx="431">
                  <c:v>44231</c:v>
                </c:pt>
                <c:pt idx="432">
                  <c:v>44230</c:v>
                </c:pt>
                <c:pt idx="433">
                  <c:v>44229</c:v>
                </c:pt>
                <c:pt idx="434">
                  <c:v>44228</c:v>
                </c:pt>
                <c:pt idx="435">
                  <c:v>44225</c:v>
                </c:pt>
                <c:pt idx="436">
                  <c:v>44224</c:v>
                </c:pt>
                <c:pt idx="437">
                  <c:v>44223</c:v>
                </c:pt>
                <c:pt idx="438">
                  <c:v>44222</c:v>
                </c:pt>
                <c:pt idx="439">
                  <c:v>44221</c:v>
                </c:pt>
                <c:pt idx="440">
                  <c:v>44218</c:v>
                </c:pt>
                <c:pt idx="441">
                  <c:v>44217</c:v>
                </c:pt>
                <c:pt idx="442">
                  <c:v>44216</c:v>
                </c:pt>
                <c:pt idx="443">
                  <c:v>44215</c:v>
                </c:pt>
                <c:pt idx="444">
                  <c:v>44214</c:v>
                </c:pt>
                <c:pt idx="445">
                  <c:v>44211</c:v>
                </c:pt>
                <c:pt idx="446">
                  <c:v>44210</c:v>
                </c:pt>
                <c:pt idx="447">
                  <c:v>44209</c:v>
                </c:pt>
                <c:pt idx="448">
                  <c:v>44208</c:v>
                </c:pt>
                <c:pt idx="449">
                  <c:v>44207</c:v>
                </c:pt>
                <c:pt idx="450">
                  <c:v>44204</c:v>
                </c:pt>
                <c:pt idx="451">
                  <c:v>44203</c:v>
                </c:pt>
                <c:pt idx="452">
                  <c:v>44202</c:v>
                </c:pt>
                <c:pt idx="453">
                  <c:v>44201</c:v>
                </c:pt>
                <c:pt idx="454">
                  <c:v>44200</c:v>
                </c:pt>
                <c:pt idx="455">
                  <c:v>44196</c:v>
                </c:pt>
                <c:pt idx="456">
                  <c:v>44195</c:v>
                </c:pt>
                <c:pt idx="457">
                  <c:v>44194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44161</c:v>
                </c:pt>
                <c:pt idx="479">
                  <c:v>44160</c:v>
                </c:pt>
                <c:pt idx="480">
                  <c:v>44159</c:v>
                </c:pt>
                <c:pt idx="481">
                  <c:v>44158</c:v>
                </c:pt>
                <c:pt idx="482">
                  <c:v>44155</c:v>
                </c:pt>
                <c:pt idx="483">
                  <c:v>44154</c:v>
                </c:pt>
                <c:pt idx="484">
                  <c:v>44153</c:v>
                </c:pt>
                <c:pt idx="485">
                  <c:v>44152</c:v>
                </c:pt>
                <c:pt idx="486">
                  <c:v>44151</c:v>
                </c:pt>
                <c:pt idx="487">
                  <c:v>44148</c:v>
                </c:pt>
                <c:pt idx="488">
                  <c:v>44147</c:v>
                </c:pt>
                <c:pt idx="489">
                  <c:v>44146</c:v>
                </c:pt>
                <c:pt idx="490">
                  <c:v>44145</c:v>
                </c:pt>
                <c:pt idx="491">
                  <c:v>44144</c:v>
                </c:pt>
                <c:pt idx="492">
                  <c:v>44141</c:v>
                </c:pt>
                <c:pt idx="493">
                  <c:v>44140</c:v>
                </c:pt>
                <c:pt idx="494">
                  <c:v>44139</c:v>
                </c:pt>
                <c:pt idx="495">
                  <c:v>44138</c:v>
                </c:pt>
                <c:pt idx="496">
                  <c:v>44137</c:v>
                </c:pt>
                <c:pt idx="497">
                  <c:v>44134</c:v>
                </c:pt>
                <c:pt idx="498">
                  <c:v>44133</c:v>
                </c:pt>
                <c:pt idx="499">
                  <c:v>44132</c:v>
                </c:pt>
                <c:pt idx="500">
                  <c:v>44131</c:v>
                </c:pt>
                <c:pt idx="501">
                  <c:v>44130</c:v>
                </c:pt>
                <c:pt idx="502">
                  <c:v>44127</c:v>
                </c:pt>
                <c:pt idx="503">
                  <c:v>44126</c:v>
                </c:pt>
                <c:pt idx="504">
                  <c:v>44125</c:v>
                </c:pt>
                <c:pt idx="505">
                  <c:v>44124</c:v>
                </c:pt>
                <c:pt idx="506">
                  <c:v>44123</c:v>
                </c:pt>
                <c:pt idx="507">
                  <c:v>44120</c:v>
                </c:pt>
                <c:pt idx="508">
                  <c:v>44119</c:v>
                </c:pt>
                <c:pt idx="509">
                  <c:v>44118</c:v>
                </c:pt>
                <c:pt idx="510">
                  <c:v>44117</c:v>
                </c:pt>
                <c:pt idx="511">
                  <c:v>44116</c:v>
                </c:pt>
                <c:pt idx="512">
                  <c:v>44113</c:v>
                </c:pt>
                <c:pt idx="513">
                  <c:v>44112</c:v>
                </c:pt>
                <c:pt idx="514">
                  <c:v>44111</c:v>
                </c:pt>
                <c:pt idx="515">
                  <c:v>44110</c:v>
                </c:pt>
                <c:pt idx="516">
                  <c:v>44109</c:v>
                </c:pt>
                <c:pt idx="517">
                  <c:v>44106</c:v>
                </c:pt>
                <c:pt idx="518">
                  <c:v>44105</c:v>
                </c:pt>
                <c:pt idx="519">
                  <c:v>44104</c:v>
                </c:pt>
                <c:pt idx="520">
                  <c:v>44103</c:v>
                </c:pt>
                <c:pt idx="521">
                  <c:v>44102</c:v>
                </c:pt>
                <c:pt idx="522">
                  <c:v>44099</c:v>
                </c:pt>
                <c:pt idx="523">
                  <c:v>44098</c:v>
                </c:pt>
                <c:pt idx="524">
                  <c:v>44097</c:v>
                </c:pt>
                <c:pt idx="525">
                  <c:v>44096</c:v>
                </c:pt>
                <c:pt idx="526">
                  <c:v>44095</c:v>
                </c:pt>
                <c:pt idx="527">
                  <c:v>44092</c:v>
                </c:pt>
                <c:pt idx="528">
                  <c:v>44091</c:v>
                </c:pt>
                <c:pt idx="529">
                  <c:v>44090</c:v>
                </c:pt>
                <c:pt idx="530">
                  <c:v>44089</c:v>
                </c:pt>
                <c:pt idx="531">
                  <c:v>44088</c:v>
                </c:pt>
                <c:pt idx="532">
                  <c:v>44085</c:v>
                </c:pt>
                <c:pt idx="533">
                  <c:v>44084</c:v>
                </c:pt>
                <c:pt idx="534">
                  <c:v>44083</c:v>
                </c:pt>
                <c:pt idx="535">
                  <c:v>44082</c:v>
                </c:pt>
                <c:pt idx="536">
                  <c:v>44081</c:v>
                </c:pt>
                <c:pt idx="537">
                  <c:v>44078</c:v>
                </c:pt>
                <c:pt idx="538">
                  <c:v>44077</c:v>
                </c:pt>
                <c:pt idx="539">
                  <c:v>44076</c:v>
                </c:pt>
                <c:pt idx="540">
                  <c:v>44075</c:v>
                </c:pt>
                <c:pt idx="541">
                  <c:v>44071</c:v>
                </c:pt>
                <c:pt idx="542">
                  <c:v>44070</c:v>
                </c:pt>
                <c:pt idx="543">
                  <c:v>44069</c:v>
                </c:pt>
                <c:pt idx="544">
                  <c:v>44068</c:v>
                </c:pt>
                <c:pt idx="545">
                  <c:v>44067</c:v>
                </c:pt>
                <c:pt idx="546">
                  <c:v>44064</c:v>
                </c:pt>
                <c:pt idx="547">
                  <c:v>44063</c:v>
                </c:pt>
                <c:pt idx="548">
                  <c:v>44062</c:v>
                </c:pt>
                <c:pt idx="549">
                  <c:v>44061</c:v>
                </c:pt>
                <c:pt idx="550">
                  <c:v>44060</c:v>
                </c:pt>
                <c:pt idx="551">
                  <c:v>44057</c:v>
                </c:pt>
                <c:pt idx="552">
                  <c:v>44056</c:v>
                </c:pt>
                <c:pt idx="553">
                  <c:v>44055</c:v>
                </c:pt>
                <c:pt idx="554">
                  <c:v>44054</c:v>
                </c:pt>
                <c:pt idx="555">
                  <c:v>44053</c:v>
                </c:pt>
                <c:pt idx="556">
                  <c:v>44050</c:v>
                </c:pt>
                <c:pt idx="557">
                  <c:v>44049</c:v>
                </c:pt>
                <c:pt idx="558">
                  <c:v>44048</c:v>
                </c:pt>
                <c:pt idx="559">
                  <c:v>44047</c:v>
                </c:pt>
                <c:pt idx="560">
                  <c:v>44046</c:v>
                </c:pt>
                <c:pt idx="561">
                  <c:v>44044</c:v>
                </c:pt>
                <c:pt idx="562">
                  <c:v>44043</c:v>
                </c:pt>
                <c:pt idx="563">
                  <c:v>44042</c:v>
                </c:pt>
                <c:pt idx="564">
                  <c:v>44041</c:v>
                </c:pt>
                <c:pt idx="565">
                  <c:v>44040</c:v>
                </c:pt>
                <c:pt idx="566">
                  <c:v>44039</c:v>
                </c:pt>
                <c:pt idx="567">
                  <c:v>44036</c:v>
                </c:pt>
                <c:pt idx="568">
                  <c:v>44035</c:v>
                </c:pt>
                <c:pt idx="569">
                  <c:v>44034</c:v>
                </c:pt>
                <c:pt idx="570">
                  <c:v>44033</c:v>
                </c:pt>
                <c:pt idx="571">
                  <c:v>44032</c:v>
                </c:pt>
                <c:pt idx="572">
                  <c:v>44029</c:v>
                </c:pt>
                <c:pt idx="573">
                  <c:v>44028</c:v>
                </c:pt>
                <c:pt idx="574">
                  <c:v>44027</c:v>
                </c:pt>
                <c:pt idx="575">
                  <c:v>44026</c:v>
                </c:pt>
                <c:pt idx="576">
                  <c:v>44025</c:v>
                </c:pt>
                <c:pt idx="577">
                  <c:v>44022</c:v>
                </c:pt>
                <c:pt idx="578">
                  <c:v>44021</c:v>
                </c:pt>
                <c:pt idx="579">
                  <c:v>44020</c:v>
                </c:pt>
                <c:pt idx="580">
                  <c:v>44019</c:v>
                </c:pt>
                <c:pt idx="581">
                  <c:v>44018</c:v>
                </c:pt>
                <c:pt idx="582">
                  <c:v>44015</c:v>
                </c:pt>
                <c:pt idx="583">
                  <c:v>44014</c:v>
                </c:pt>
                <c:pt idx="584">
                  <c:v>44013</c:v>
                </c:pt>
                <c:pt idx="585">
                  <c:v>44012</c:v>
                </c:pt>
                <c:pt idx="586">
                  <c:v>44011</c:v>
                </c:pt>
                <c:pt idx="587">
                  <c:v>44008</c:v>
                </c:pt>
                <c:pt idx="588">
                  <c:v>44007</c:v>
                </c:pt>
                <c:pt idx="589">
                  <c:v>44006</c:v>
                </c:pt>
                <c:pt idx="590">
                  <c:v>44005</c:v>
                </c:pt>
                <c:pt idx="591">
                  <c:v>44004</c:v>
                </c:pt>
                <c:pt idx="592">
                  <c:v>44001</c:v>
                </c:pt>
                <c:pt idx="593">
                  <c:v>44000</c:v>
                </c:pt>
                <c:pt idx="594">
                  <c:v>43999</c:v>
                </c:pt>
                <c:pt idx="595">
                  <c:v>43998</c:v>
                </c:pt>
                <c:pt idx="596">
                  <c:v>43997</c:v>
                </c:pt>
                <c:pt idx="597">
                  <c:v>43994</c:v>
                </c:pt>
                <c:pt idx="598">
                  <c:v>43993</c:v>
                </c:pt>
                <c:pt idx="599">
                  <c:v>43992</c:v>
                </c:pt>
                <c:pt idx="600">
                  <c:v>43991</c:v>
                </c:pt>
                <c:pt idx="601">
                  <c:v>43990</c:v>
                </c:pt>
                <c:pt idx="602">
                  <c:v>43987</c:v>
                </c:pt>
                <c:pt idx="603">
                  <c:v>43986</c:v>
                </c:pt>
                <c:pt idx="604">
                  <c:v>43985</c:v>
                </c:pt>
                <c:pt idx="605">
                  <c:v>43984</c:v>
                </c:pt>
                <c:pt idx="606">
                  <c:v>43983</c:v>
                </c:pt>
                <c:pt idx="607">
                  <c:v>43980</c:v>
                </c:pt>
                <c:pt idx="608">
                  <c:v>43979</c:v>
                </c:pt>
                <c:pt idx="609">
                  <c:v>43978</c:v>
                </c:pt>
                <c:pt idx="610">
                  <c:v>43977</c:v>
                </c:pt>
                <c:pt idx="611">
                  <c:v>43973</c:v>
                </c:pt>
                <c:pt idx="612">
                  <c:v>43972</c:v>
                </c:pt>
                <c:pt idx="613">
                  <c:v>43971</c:v>
                </c:pt>
                <c:pt idx="614">
                  <c:v>43970</c:v>
                </c:pt>
                <c:pt idx="615">
                  <c:v>43969</c:v>
                </c:pt>
                <c:pt idx="616">
                  <c:v>43966</c:v>
                </c:pt>
                <c:pt idx="617">
                  <c:v>43965</c:v>
                </c:pt>
                <c:pt idx="618">
                  <c:v>43964</c:v>
                </c:pt>
                <c:pt idx="619">
                  <c:v>43963</c:v>
                </c:pt>
                <c:pt idx="620">
                  <c:v>43962</c:v>
                </c:pt>
                <c:pt idx="621">
                  <c:v>43958</c:v>
                </c:pt>
                <c:pt idx="622">
                  <c:v>43957</c:v>
                </c:pt>
                <c:pt idx="623">
                  <c:v>43956</c:v>
                </c:pt>
                <c:pt idx="624">
                  <c:v>43955</c:v>
                </c:pt>
                <c:pt idx="625">
                  <c:v>43952</c:v>
                </c:pt>
                <c:pt idx="626">
                  <c:v>43951</c:v>
                </c:pt>
                <c:pt idx="627">
                  <c:v>43950</c:v>
                </c:pt>
                <c:pt idx="628">
                  <c:v>43949</c:v>
                </c:pt>
                <c:pt idx="629">
                  <c:v>43948</c:v>
                </c:pt>
                <c:pt idx="630">
                  <c:v>43945</c:v>
                </c:pt>
                <c:pt idx="631">
                  <c:v>43944</c:v>
                </c:pt>
                <c:pt idx="632">
                  <c:v>43943</c:v>
                </c:pt>
                <c:pt idx="633">
                  <c:v>43942</c:v>
                </c:pt>
                <c:pt idx="634">
                  <c:v>43941</c:v>
                </c:pt>
                <c:pt idx="635">
                  <c:v>43938</c:v>
                </c:pt>
                <c:pt idx="636">
                  <c:v>43937</c:v>
                </c:pt>
                <c:pt idx="637">
                  <c:v>43936</c:v>
                </c:pt>
                <c:pt idx="638">
                  <c:v>43935</c:v>
                </c:pt>
                <c:pt idx="639">
                  <c:v>43930</c:v>
                </c:pt>
                <c:pt idx="640">
                  <c:v>43929</c:v>
                </c:pt>
                <c:pt idx="641">
                  <c:v>43928</c:v>
                </c:pt>
                <c:pt idx="642">
                  <c:v>43927</c:v>
                </c:pt>
                <c:pt idx="643">
                  <c:v>43924</c:v>
                </c:pt>
                <c:pt idx="644">
                  <c:v>43923</c:v>
                </c:pt>
                <c:pt idx="645">
                  <c:v>43922</c:v>
                </c:pt>
                <c:pt idx="646">
                  <c:v>43921</c:v>
                </c:pt>
                <c:pt idx="647">
                  <c:v>43920</c:v>
                </c:pt>
                <c:pt idx="648">
                  <c:v>43917</c:v>
                </c:pt>
                <c:pt idx="649">
                  <c:v>43916</c:v>
                </c:pt>
                <c:pt idx="650">
                  <c:v>43915</c:v>
                </c:pt>
                <c:pt idx="651">
                  <c:v>43914</c:v>
                </c:pt>
                <c:pt idx="652">
                  <c:v>43913</c:v>
                </c:pt>
                <c:pt idx="653">
                  <c:v>43910</c:v>
                </c:pt>
                <c:pt idx="654">
                  <c:v>43909</c:v>
                </c:pt>
                <c:pt idx="655">
                  <c:v>43908</c:v>
                </c:pt>
                <c:pt idx="656">
                  <c:v>43907</c:v>
                </c:pt>
                <c:pt idx="657">
                  <c:v>43906</c:v>
                </c:pt>
                <c:pt idx="658">
                  <c:v>43903</c:v>
                </c:pt>
                <c:pt idx="659">
                  <c:v>43902</c:v>
                </c:pt>
                <c:pt idx="660">
                  <c:v>43901</c:v>
                </c:pt>
                <c:pt idx="661">
                  <c:v>43900</c:v>
                </c:pt>
                <c:pt idx="662">
                  <c:v>43899</c:v>
                </c:pt>
                <c:pt idx="663">
                  <c:v>43896</c:v>
                </c:pt>
                <c:pt idx="664">
                  <c:v>43895</c:v>
                </c:pt>
                <c:pt idx="665">
                  <c:v>43894</c:v>
                </c:pt>
                <c:pt idx="666">
                  <c:v>43893</c:v>
                </c:pt>
                <c:pt idx="667">
                  <c:v>43892</c:v>
                </c:pt>
                <c:pt idx="668">
                  <c:v>43889</c:v>
                </c:pt>
                <c:pt idx="669">
                  <c:v>43888</c:v>
                </c:pt>
                <c:pt idx="670">
                  <c:v>43887</c:v>
                </c:pt>
                <c:pt idx="671">
                  <c:v>43886</c:v>
                </c:pt>
                <c:pt idx="672">
                  <c:v>43885</c:v>
                </c:pt>
                <c:pt idx="673">
                  <c:v>43882</c:v>
                </c:pt>
                <c:pt idx="674">
                  <c:v>43881</c:v>
                </c:pt>
                <c:pt idx="675">
                  <c:v>43880</c:v>
                </c:pt>
                <c:pt idx="676">
                  <c:v>43879</c:v>
                </c:pt>
                <c:pt idx="677">
                  <c:v>43878</c:v>
                </c:pt>
                <c:pt idx="678">
                  <c:v>43875</c:v>
                </c:pt>
                <c:pt idx="679">
                  <c:v>43874</c:v>
                </c:pt>
                <c:pt idx="680">
                  <c:v>43873</c:v>
                </c:pt>
                <c:pt idx="681">
                  <c:v>43872</c:v>
                </c:pt>
                <c:pt idx="682">
                  <c:v>43871</c:v>
                </c:pt>
                <c:pt idx="683">
                  <c:v>43868</c:v>
                </c:pt>
                <c:pt idx="684">
                  <c:v>43867</c:v>
                </c:pt>
                <c:pt idx="685">
                  <c:v>43866</c:v>
                </c:pt>
                <c:pt idx="686">
                  <c:v>43865</c:v>
                </c:pt>
                <c:pt idx="687">
                  <c:v>43864</c:v>
                </c:pt>
                <c:pt idx="688">
                  <c:v>43861</c:v>
                </c:pt>
                <c:pt idx="689">
                  <c:v>43860</c:v>
                </c:pt>
                <c:pt idx="690">
                  <c:v>43859</c:v>
                </c:pt>
                <c:pt idx="691">
                  <c:v>43858</c:v>
                </c:pt>
                <c:pt idx="692">
                  <c:v>43857</c:v>
                </c:pt>
                <c:pt idx="693">
                  <c:v>43854</c:v>
                </c:pt>
                <c:pt idx="694">
                  <c:v>43853</c:v>
                </c:pt>
                <c:pt idx="695">
                  <c:v>43852</c:v>
                </c:pt>
                <c:pt idx="696">
                  <c:v>43851</c:v>
                </c:pt>
                <c:pt idx="697">
                  <c:v>43850</c:v>
                </c:pt>
                <c:pt idx="698">
                  <c:v>43847</c:v>
                </c:pt>
                <c:pt idx="699">
                  <c:v>43846</c:v>
                </c:pt>
                <c:pt idx="700">
                  <c:v>43845</c:v>
                </c:pt>
                <c:pt idx="701">
                  <c:v>43844</c:v>
                </c:pt>
                <c:pt idx="702">
                  <c:v>43843</c:v>
                </c:pt>
                <c:pt idx="703">
                  <c:v>43840</c:v>
                </c:pt>
                <c:pt idx="704">
                  <c:v>43839</c:v>
                </c:pt>
                <c:pt idx="705">
                  <c:v>43838</c:v>
                </c:pt>
                <c:pt idx="706">
                  <c:v>43837</c:v>
                </c:pt>
                <c:pt idx="707">
                  <c:v>43836</c:v>
                </c:pt>
                <c:pt idx="708">
                  <c:v>43833</c:v>
                </c:pt>
                <c:pt idx="709">
                  <c:v>43832</c:v>
                </c:pt>
                <c:pt idx="710">
                  <c:v>43830</c:v>
                </c:pt>
                <c:pt idx="711">
                  <c:v>43829</c:v>
                </c:pt>
                <c:pt idx="712">
                  <c:v>43826</c:v>
                </c:pt>
                <c:pt idx="713">
                  <c:v>43823</c:v>
                </c:pt>
                <c:pt idx="714">
                  <c:v>43822</c:v>
                </c:pt>
                <c:pt idx="715">
                  <c:v>43819</c:v>
                </c:pt>
                <c:pt idx="716">
                  <c:v>43818</c:v>
                </c:pt>
                <c:pt idx="717">
                  <c:v>43817</c:v>
                </c:pt>
                <c:pt idx="718">
                  <c:v>43816</c:v>
                </c:pt>
                <c:pt idx="719">
                  <c:v>43815</c:v>
                </c:pt>
                <c:pt idx="720">
                  <c:v>43812</c:v>
                </c:pt>
                <c:pt idx="721">
                  <c:v>43811</c:v>
                </c:pt>
                <c:pt idx="722">
                  <c:v>43810</c:v>
                </c:pt>
                <c:pt idx="723">
                  <c:v>43809</c:v>
                </c:pt>
                <c:pt idx="724">
                  <c:v>43808</c:v>
                </c:pt>
                <c:pt idx="725">
                  <c:v>43805</c:v>
                </c:pt>
                <c:pt idx="726">
                  <c:v>43804</c:v>
                </c:pt>
                <c:pt idx="727">
                  <c:v>43803</c:v>
                </c:pt>
                <c:pt idx="728">
                  <c:v>43802</c:v>
                </c:pt>
                <c:pt idx="729">
                  <c:v>43801</c:v>
                </c:pt>
                <c:pt idx="730">
                  <c:v>43798</c:v>
                </c:pt>
                <c:pt idx="731">
                  <c:v>43797</c:v>
                </c:pt>
                <c:pt idx="732">
                  <c:v>43796</c:v>
                </c:pt>
                <c:pt idx="733">
                  <c:v>43795</c:v>
                </c:pt>
                <c:pt idx="734">
                  <c:v>43794</c:v>
                </c:pt>
                <c:pt idx="735">
                  <c:v>43791</c:v>
                </c:pt>
                <c:pt idx="736">
                  <c:v>43790</c:v>
                </c:pt>
                <c:pt idx="737">
                  <c:v>43789</c:v>
                </c:pt>
                <c:pt idx="738">
                  <c:v>43788</c:v>
                </c:pt>
                <c:pt idx="739">
                  <c:v>43787</c:v>
                </c:pt>
                <c:pt idx="740">
                  <c:v>43784</c:v>
                </c:pt>
                <c:pt idx="741">
                  <c:v>43783</c:v>
                </c:pt>
                <c:pt idx="742">
                  <c:v>43782</c:v>
                </c:pt>
                <c:pt idx="743">
                  <c:v>43781</c:v>
                </c:pt>
                <c:pt idx="744">
                  <c:v>43780</c:v>
                </c:pt>
                <c:pt idx="745">
                  <c:v>43777</c:v>
                </c:pt>
                <c:pt idx="746">
                  <c:v>43776</c:v>
                </c:pt>
                <c:pt idx="747">
                  <c:v>43775</c:v>
                </c:pt>
                <c:pt idx="748">
                  <c:v>43774</c:v>
                </c:pt>
                <c:pt idx="749">
                  <c:v>43773</c:v>
                </c:pt>
                <c:pt idx="750">
                  <c:v>43770</c:v>
                </c:pt>
                <c:pt idx="751">
                  <c:v>43769</c:v>
                </c:pt>
                <c:pt idx="752">
                  <c:v>43768</c:v>
                </c:pt>
                <c:pt idx="753">
                  <c:v>43767</c:v>
                </c:pt>
                <c:pt idx="754">
                  <c:v>43766</c:v>
                </c:pt>
                <c:pt idx="755">
                  <c:v>43763</c:v>
                </c:pt>
                <c:pt idx="756">
                  <c:v>43762</c:v>
                </c:pt>
                <c:pt idx="757">
                  <c:v>43761</c:v>
                </c:pt>
                <c:pt idx="758">
                  <c:v>43760</c:v>
                </c:pt>
                <c:pt idx="759">
                  <c:v>43759</c:v>
                </c:pt>
                <c:pt idx="760">
                  <c:v>43756</c:v>
                </c:pt>
                <c:pt idx="761">
                  <c:v>43755</c:v>
                </c:pt>
                <c:pt idx="762">
                  <c:v>43754</c:v>
                </c:pt>
                <c:pt idx="763">
                  <c:v>43753</c:v>
                </c:pt>
                <c:pt idx="764">
                  <c:v>43752</c:v>
                </c:pt>
                <c:pt idx="765">
                  <c:v>43749</c:v>
                </c:pt>
                <c:pt idx="766">
                  <c:v>43748</c:v>
                </c:pt>
                <c:pt idx="767">
                  <c:v>43747</c:v>
                </c:pt>
                <c:pt idx="768">
                  <c:v>43746</c:v>
                </c:pt>
                <c:pt idx="769">
                  <c:v>43745</c:v>
                </c:pt>
                <c:pt idx="770">
                  <c:v>43742</c:v>
                </c:pt>
                <c:pt idx="771">
                  <c:v>43741</c:v>
                </c:pt>
                <c:pt idx="772">
                  <c:v>43740</c:v>
                </c:pt>
                <c:pt idx="773">
                  <c:v>43739</c:v>
                </c:pt>
                <c:pt idx="774">
                  <c:v>43738</c:v>
                </c:pt>
                <c:pt idx="775">
                  <c:v>43735</c:v>
                </c:pt>
                <c:pt idx="776">
                  <c:v>43734</c:v>
                </c:pt>
                <c:pt idx="777">
                  <c:v>43733</c:v>
                </c:pt>
                <c:pt idx="778">
                  <c:v>43732</c:v>
                </c:pt>
                <c:pt idx="779">
                  <c:v>43731</c:v>
                </c:pt>
                <c:pt idx="780">
                  <c:v>43728</c:v>
                </c:pt>
                <c:pt idx="781">
                  <c:v>43727</c:v>
                </c:pt>
                <c:pt idx="782">
                  <c:v>43726</c:v>
                </c:pt>
                <c:pt idx="783">
                  <c:v>43725</c:v>
                </c:pt>
                <c:pt idx="784">
                  <c:v>43724</c:v>
                </c:pt>
                <c:pt idx="785">
                  <c:v>43721</c:v>
                </c:pt>
                <c:pt idx="786">
                  <c:v>43720</c:v>
                </c:pt>
                <c:pt idx="787">
                  <c:v>43719</c:v>
                </c:pt>
                <c:pt idx="788">
                  <c:v>43718</c:v>
                </c:pt>
                <c:pt idx="789">
                  <c:v>43717</c:v>
                </c:pt>
                <c:pt idx="790">
                  <c:v>43714</c:v>
                </c:pt>
                <c:pt idx="791">
                  <c:v>43713</c:v>
                </c:pt>
                <c:pt idx="792">
                  <c:v>43712</c:v>
                </c:pt>
                <c:pt idx="793">
                  <c:v>43711</c:v>
                </c:pt>
                <c:pt idx="794">
                  <c:v>43710</c:v>
                </c:pt>
                <c:pt idx="795">
                  <c:v>43707</c:v>
                </c:pt>
                <c:pt idx="796">
                  <c:v>43706</c:v>
                </c:pt>
                <c:pt idx="797">
                  <c:v>43705</c:v>
                </c:pt>
                <c:pt idx="798">
                  <c:v>43704</c:v>
                </c:pt>
                <c:pt idx="799">
                  <c:v>43700</c:v>
                </c:pt>
                <c:pt idx="800">
                  <c:v>43699</c:v>
                </c:pt>
                <c:pt idx="801">
                  <c:v>43698</c:v>
                </c:pt>
                <c:pt idx="802">
                  <c:v>43697</c:v>
                </c:pt>
                <c:pt idx="803">
                  <c:v>43696</c:v>
                </c:pt>
                <c:pt idx="804">
                  <c:v>43693</c:v>
                </c:pt>
                <c:pt idx="805">
                  <c:v>43692</c:v>
                </c:pt>
                <c:pt idx="806">
                  <c:v>43691</c:v>
                </c:pt>
                <c:pt idx="807">
                  <c:v>43690</c:v>
                </c:pt>
                <c:pt idx="808">
                  <c:v>43689</c:v>
                </c:pt>
                <c:pt idx="809">
                  <c:v>43686</c:v>
                </c:pt>
                <c:pt idx="810">
                  <c:v>43685</c:v>
                </c:pt>
                <c:pt idx="811">
                  <c:v>43684</c:v>
                </c:pt>
                <c:pt idx="812">
                  <c:v>43683</c:v>
                </c:pt>
                <c:pt idx="813">
                  <c:v>43682</c:v>
                </c:pt>
                <c:pt idx="814">
                  <c:v>43679</c:v>
                </c:pt>
                <c:pt idx="815">
                  <c:v>43678</c:v>
                </c:pt>
                <c:pt idx="816">
                  <c:v>43677</c:v>
                </c:pt>
                <c:pt idx="817">
                  <c:v>43676</c:v>
                </c:pt>
                <c:pt idx="818">
                  <c:v>43675</c:v>
                </c:pt>
                <c:pt idx="819">
                  <c:v>43672</c:v>
                </c:pt>
                <c:pt idx="820">
                  <c:v>43671</c:v>
                </c:pt>
                <c:pt idx="821">
                  <c:v>43670</c:v>
                </c:pt>
                <c:pt idx="822">
                  <c:v>43669</c:v>
                </c:pt>
                <c:pt idx="823">
                  <c:v>43668</c:v>
                </c:pt>
                <c:pt idx="824">
                  <c:v>43665</c:v>
                </c:pt>
                <c:pt idx="825">
                  <c:v>43664</c:v>
                </c:pt>
                <c:pt idx="826">
                  <c:v>43663</c:v>
                </c:pt>
                <c:pt idx="827">
                  <c:v>43662</c:v>
                </c:pt>
                <c:pt idx="828">
                  <c:v>43661</c:v>
                </c:pt>
                <c:pt idx="829">
                  <c:v>43658</c:v>
                </c:pt>
                <c:pt idx="830">
                  <c:v>43657</c:v>
                </c:pt>
                <c:pt idx="831">
                  <c:v>43656</c:v>
                </c:pt>
                <c:pt idx="832">
                  <c:v>43655</c:v>
                </c:pt>
                <c:pt idx="833">
                  <c:v>43654</c:v>
                </c:pt>
                <c:pt idx="834">
                  <c:v>43651</c:v>
                </c:pt>
                <c:pt idx="835">
                  <c:v>43650</c:v>
                </c:pt>
                <c:pt idx="836">
                  <c:v>43649</c:v>
                </c:pt>
                <c:pt idx="837">
                  <c:v>43648</c:v>
                </c:pt>
                <c:pt idx="838">
                  <c:v>43647</c:v>
                </c:pt>
                <c:pt idx="839">
                  <c:v>43644</c:v>
                </c:pt>
                <c:pt idx="840">
                  <c:v>43643</c:v>
                </c:pt>
                <c:pt idx="841">
                  <c:v>43642</c:v>
                </c:pt>
                <c:pt idx="842">
                  <c:v>43641</c:v>
                </c:pt>
                <c:pt idx="843">
                  <c:v>43640</c:v>
                </c:pt>
                <c:pt idx="844">
                  <c:v>43637</c:v>
                </c:pt>
                <c:pt idx="845">
                  <c:v>43636</c:v>
                </c:pt>
                <c:pt idx="846">
                  <c:v>43635</c:v>
                </c:pt>
                <c:pt idx="847">
                  <c:v>43634</c:v>
                </c:pt>
                <c:pt idx="848">
                  <c:v>43633</c:v>
                </c:pt>
                <c:pt idx="849">
                  <c:v>43630</c:v>
                </c:pt>
                <c:pt idx="850">
                  <c:v>43629</c:v>
                </c:pt>
                <c:pt idx="851">
                  <c:v>43628</c:v>
                </c:pt>
                <c:pt idx="852">
                  <c:v>43627</c:v>
                </c:pt>
                <c:pt idx="853">
                  <c:v>43626</c:v>
                </c:pt>
                <c:pt idx="854">
                  <c:v>43623</c:v>
                </c:pt>
                <c:pt idx="855">
                  <c:v>43622</c:v>
                </c:pt>
                <c:pt idx="856">
                  <c:v>43621</c:v>
                </c:pt>
                <c:pt idx="857">
                  <c:v>43620</c:v>
                </c:pt>
                <c:pt idx="858">
                  <c:v>43619</c:v>
                </c:pt>
                <c:pt idx="859">
                  <c:v>43616</c:v>
                </c:pt>
                <c:pt idx="860">
                  <c:v>43615</c:v>
                </c:pt>
                <c:pt idx="861">
                  <c:v>43614</c:v>
                </c:pt>
                <c:pt idx="862">
                  <c:v>43613</c:v>
                </c:pt>
                <c:pt idx="863">
                  <c:v>43609</c:v>
                </c:pt>
                <c:pt idx="864">
                  <c:v>43608</c:v>
                </c:pt>
                <c:pt idx="865">
                  <c:v>43607</c:v>
                </c:pt>
                <c:pt idx="866">
                  <c:v>43606</c:v>
                </c:pt>
                <c:pt idx="867">
                  <c:v>43605</c:v>
                </c:pt>
                <c:pt idx="868">
                  <c:v>43602</c:v>
                </c:pt>
                <c:pt idx="869">
                  <c:v>43601</c:v>
                </c:pt>
                <c:pt idx="870">
                  <c:v>43600</c:v>
                </c:pt>
                <c:pt idx="871">
                  <c:v>43599</c:v>
                </c:pt>
                <c:pt idx="872">
                  <c:v>43598</c:v>
                </c:pt>
                <c:pt idx="873">
                  <c:v>43595</c:v>
                </c:pt>
                <c:pt idx="874">
                  <c:v>43594</c:v>
                </c:pt>
                <c:pt idx="875">
                  <c:v>43593</c:v>
                </c:pt>
                <c:pt idx="876">
                  <c:v>43592</c:v>
                </c:pt>
                <c:pt idx="877">
                  <c:v>43588</c:v>
                </c:pt>
                <c:pt idx="878">
                  <c:v>43587</c:v>
                </c:pt>
                <c:pt idx="879">
                  <c:v>43586</c:v>
                </c:pt>
                <c:pt idx="880">
                  <c:v>43585</c:v>
                </c:pt>
                <c:pt idx="881">
                  <c:v>43584</c:v>
                </c:pt>
                <c:pt idx="882">
                  <c:v>43581</c:v>
                </c:pt>
                <c:pt idx="883">
                  <c:v>43580</c:v>
                </c:pt>
                <c:pt idx="884">
                  <c:v>43579</c:v>
                </c:pt>
                <c:pt idx="885">
                  <c:v>43578</c:v>
                </c:pt>
                <c:pt idx="886">
                  <c:v>43573</c:v>
                </c:pt>
                <c:pt idx="887">
                  <c:v>43572</c:v>
                </c:pt>
                <c:pt idx="888">
                  <c:v>43571</c:v>
                </c:pt>
                <c:pt idx="889">
                  <c:v>43570</c:v>
                </c:pt>
                <c:pt idx="890">
                  <c:v>43567</c:v>
                </c:pt>
                <c:pt idx="891">
                  <c:v>43566</c:v>
                </c:pt>
                <c:pt idx="892">
                  <c:v>43565</c:v>
                </c:pt>
                <c:pt idx="893">
                  <c:v>43564</c:v>
                </c:pt>
                <c:pt idx="894">
                  <c:v>43563</c:v>
                </c:pt>
                <c:pt idx="895">
                  <c:v>43560</c:v>
                </c:pt>
                <c:pt idx="896">
                  <c:v>43559</c:v>
                </c:pt>
                <c:pt idx="897">
                  <c:v>43558</c:v>
                </c:pt>
                <c:pt idx="898">
                  <c:v>43557</c:v>
                </c:pt>
                <c:pt idx="899">
                  <c:v>43556</c:v>
                </c:pt>
                <c:pt idx="900">
                  <c:v>43553</c:v>
                </c:pt>
                <c:pt idx="901">
                  <c:v>43552</c:v>
                </c:pt>
                <c:pt idx="902">
                  <c:v>43551</c:v>
                </c:pt>
                <c:pt idx="903">
                  <c:v>43550</c:v>
                </c:pt>
                <c:pt idx="904">
                  <c:v>43549</c:v>
                </c:pt>
                <c:pt idx="905">
                  <c:v>43546</c:v>
                </c:pt>
                <c:pt idx="906">
                  <c:v>43545</c:v>
                </c:pt>
                <c:pt idx="907">
                  <c:v>43544</c:v>
                </c:pt>
                <c:pt idx="908">
                  <c:v>43543</c:v>
                </c:pt>
                <c:pt idx="909">
                  <c:v>43542</c:v>
                </c:pt>
                <c:pt idx="910">
                  <c:v>43539</c:v>
                </c:pt>
                <c:pt idx="911">
                  <c:v>43538</c:v>
                </c:pt>
                <c:pt idx="912">
                  <c:v>43537</c:v>
                </c:pt>
                <c:pt idx="913">
                  <c:v>43536</c:v>
                </c:pt>
                <c:pt idx="914">
                  <c:v>43535</c:v>
                </c:pt>
                <c:pt idx="915">
                  <c:v>43532</c:v>
                </c:pt>
                <c:pt idx="916">
                  <c:v>43531</c:v>
                </c:pt>
                <c:pt idx="917">
                  <c:v>43530</c:v>
                </c:pt>
                <c:pt idx="918">
                  <c:v>43529</c:v>
                </c:pt>
                <c:pt idx="919">
                  <c:v>43528</c:v>
                </c:pt>
                <c:pt idx="920">
                  <c:v>43525</c:v>
                </c:pt>
                <c:pt idx="921">
                  <c:v>43524</c:v>
                </c:pt>
                <c:pt idx="922">
                  <c:v>43523</c:v>
                </c:pt>
                <c:pt idx="923">
                  <c:v>43522</c:v>
                </c:pt>
                <c:pt idx="924">
                  <c:v>43521</c:v>
                </c:pt>
                <c:pt idx="925">
                  <c:v>43518</c:v>
                </c:pt>
                <c:pt idx="926">
                  <c:v>43517</c:v>
                </c:pt>
                <c:pt idx="927">
                  <c:v>43516</c:v>
                </c:pt>
                <c:pt idx="928">
                  <c:v>43515</c:v>
                </c:pt>
                <c:pt idx="929">
                  <c:v>43514</c:v>
                </c:pt>
                <c:pt idx="930">
                  <c:v>43511</c:v>
                </c:pt>
                <c:pt idx="931">
                  <c:v>43510</c:v>
                </c:pt>
                <c:pt idx="932">
                  <c:v>43509</c:v>
                </c:pt>
                <c:pt idx="933">
                  <c:v>43508</c:v>
                </c:pt>
                <c:pt idx="934">
                  <c:v>43507</c:v>
                </c:pt>
                <c:pt idx="935">
                  <c:v>43504</c:v>
                </c:pt>
                <c:pt idx="936">
                  <c:v>43503</c:v>
                </c:pt>
                <c:pt idx="937">
                  <c:v>43502</c:v>
                </c:pt>
                <c:pt idx="938">
                  <c:v>43501</c:v>
                </c:pt>
                <c:pt idx="939">
                  <c:v>43500</c:v>
                </c:pt>
                <c:pt idx="940">
                  <c:v>43497</c:v>
                </c:pt>
                <c:pt idx="941">
                  <c:v>43496</c:v>
                </c:pt>
                <c:pt idx="942">
                  <c:v>43495</c:v>
                </c:pt>
                <c:pt idx="943">
                  <c:v>43494</c:v>
                </c:pt>
                <c:pt idx="944">
                  <c:v>43493</c:v>
                </c:pt>
                <c:pt idx="945">
                  <c:v>43490</c:v>
                </c:pt>
                <c:pt idx="946">
                  <c:v>43489</c:v>
                </c:pt>
                <c:pt idx="947">
                  <c:v>43488</c:v>
                </c:pt>
                <c:pt idx="948">
                  <c:v>43487</c:v>
                </c:pt>
                <c:pt idx="949">
                  <c:v>43486</c:v>
                </c:pt>
                <c:pt idx="950">
                  <c:v>43483</c:v>
                </c:pt>
                <c:pt idx="951">
                  <c:v>43482</c:v>
                </c:pt>
                <c:pt idx="952">
                  <c:v>43481</c:v>
                </c:pt>
                <c:pt idx="953">
                  <c:v>43480</c:v>
                </c:pt>
                <c:pt idx="954">
                  <c:v>43479</c:v>
                </c:pt>
                <c:pt idx="955">
                  <c:v>43476</c:v>
                </c:pt>
                <c:pt idx="956">
                  <c:v>43475</c:v>
                </c:pt>
                <c:pt idx="957">
                  <c:v>43474</c:v>
                </c:pt>
                <c:pt idx="958">
                  <c:v>43473</c:v>
                </c:pt>
                <c:pt idx="959">
                  <c:v>43472</c:v>
                </c:pt>
                <c:pt idx="960">
                  <c:v>43469</c:v>
                </c:pt>
                <c:pt idx="961">
                  <c:v>43468</c:v>
                </c:pt>
                <c:pt idx="962">
                  <c:v>43467</c:v>
                </c:pt>
                <c:pt idx="963">
                  <c:v>43465</c:v>
                </c:pt>
                <c:pt idx="964">
                  <c:v>43462</c:v>
                </c:pt>
                <c:pt idx="965">
                  <c:v>43461</c:v>
                </c:pt>
                <c:pt idx="966">
                  <c:v>43458</c:v>
                </c:pt>
                <c:pt idx="967">
                  <c:v>43455</c:v>
                </c:pt>
                <c:pt idx="968">
                  <c:v>43454</c:v>
                </c:pt>
                <c:pt idx="969">
                  <c:v>43453</c:v>
                </c:pt>
                <c:pt idx="970">
                  <c:v>43452</c:v>
                </c:pt>
                <c:pt idx="971">
                  <c:v>43451</c:v>
                </c:pt>
                <c:pt idx="972">
                  <c:v>43448</c:v>
                </c:pt>
                <c:pt idx="973">
                  <c:v>43447</c:v>
                </c:pt>
                <c:pt idx="974">
                  <c:v>43446</c:v>
                </c:pt>
                <c:pt idx="975">
                  <c:v>43445</c:v>
                </c:pt>
                <c:pt idx="976">
                  <c:v>43444</c:v>
                </c:pt>
                <c:pt idx="977">
                  <c:v>43441</c:v>
                </c:pt>
                <c:pt idx="978">
                  <c:v>43440</c:v>
                </c:pt>
                <c:pt idx="979">
                  <c:v>43439</c:v>
                </c:pt>
                <c:pt idx="980">
                  <c:v>43438</c:v>
                </c:pt>
                <c:pt idx="981">
                  <c:v>43437</c:v>
                </c:pt>
                <c:pt idx="982">
                  <c:v>43434</c:v>
                </c:pt>
                <c:pt idx="983">
                  <c:v>43433</c:v>
                </c:pt>
                <c:pt idx="984">
                  <c:v>43432</c:v>
                </c:pt>
                <c:pt idx="985">
                  <c:v>43431</c:v>
                </c:pt>
                <c:pt idx="986">
                  <c:v>43430</c:v>
                </c:pt>
                <c:pt idx="987">
                  <c:v>43427</c:v>
                </c:pt>
                <c:pt idx="988">
                  <c:v>43426</c:v>
                </c:pt>
                <c:pt idx="989">
                  <c:v>43425</c:v>
                </c:pt>
                <c:pt idx="990">
                  <c:v>43424</c:v>
                </c:pt>
                <c:pt idx="991">
                  <c:v>43423</c:v>
                </c:pt>
                <c:pt idx="992">
                  <c:v>43420</c:v>
                </c:pt>
                <c:pt idx="993">
                  <c:v>43419</c:v>
                </c:pt>
                <c:pt idx="994">
                  <c:v>43418</c:v>
                </c:pt>
                <c:pt idx="995">
                  <c:v>43417</c:v>
                </c:pt>
                <c:pt idx="996">
                  <c:v>43416</c:v>
                </c:pt>
                <c:pt idx="997">
                  <c:v>43413</c:v>
                </c:pt>
                <c:pt idx="998">
                  <c:v>43412</c:v>
                </c:pt>
                <c:pt idx="999">
                  <c:v>43411</c:v>
                </c:pt>
                <c:pt idx="1000">
                  <c:v>43410</c:v>
                </c:pt>
                <c:pt idx="1001">
                  <c:v>43409</c:v>
                </c:pt>
                <c:pt idx="1002">
                  <c:v>43406</c:v>
                </c:pt>
                <c:pt idx="1003">
                  <c:v>43405</c:v>
                </c:pt>
                <c:pt idx="1004">
                  <c:v>43404</c:v>
                </c:pt>
                <c:pt idx="1005">
                  <c:v>43403</c:v>
                </c:pt>
                <c:pt idx="1006">
                  <c:v>43402</c:v>
                </c:pt>
                <c:pt idx="1007">
                  <c:v>43399</c:v>
                </c:pt>
                <c:pt idx="1008">
                  <c:v>43398</c:v>
                </c:pt>
                <c:pt idx="1009">
                  <c:v>43397</c:v>
                </c:pt>
                <c:pt idx="1010">
                  <c:v>43396</c:v>
                </c:pt>
                <c:pt idx="1011">
                  <c:v>43395</c:v>
                </c:pt>
                <c:pt idx="1012">
                  <c:v>43392</c:v>
                </c:pt>
                <c:pt idx="1013">
                  <c:v>43391</c:v>
                </c:pt>
                <c:pt idx="1014">
                  <c:v>43390</c:v>
                </c:pt>
                <c:pt idx="1015">
                  <c:v>43389</c:v>
                </c:pt>
                <c:pt idx="1016">
                  <c:v>43388</c:v>
                </c:pt>
                <c:pt idx="1017">
                  <c:v>43385</c:v>
                </c:pt>
                <c:pt idx="1018">
                  <c:v>43384</c:v>
                </c:pt>
                <c:pt idx="1019">
                  <c:v>43383</c:v>
                </c:pt>
                <c:pt idx="1020">
                  <c:v>43382</c:v>
                </c:pt>
                <c:pt idx="1021">
                  <c:v>43381</c:v>
                </c:pt>
                <c:pt idx="1022">
                  <c:v>43378</c:v>
                </c:pt>
                <c:pt idx="1023">
                  <c:v>43377</c:v>
                </c:pt>
                <c:pt idx="1024">
                  <c:v>43376</c:v>
                </c:pt>
                <c:pt idx="1025">
                  <c:v>43375</c:v>
                </c:pt>
                <c:pt idx="1026">
                  <c:v>43374</c:v>
                </c:pt>
                <c:pt idx="1027">
                  <c:v>43371</c:v>
                </c:pt>
                <c:pt idx="1028">
                  <c:v>43370</c:v>
                </c:pt>
                <c:pt idx="1029">
                  <c:v>43369</c:v>
                </c:pt>
                <c:pt idx="1030">
                  <c:v>43368</c:v>
                </c:pt>
                <c:pt idx="1031">
                  <c:v>43367</c:v>
                </c:pt>
                <c:pt idx="1032">
                  <c:v>43364</c:v>
                </c:pt>
                <c:pt idx="1033">
                  <c:v>43363</c:v>
                </c:pt>
                <c:pt idx="1034">
                  <c:v>43362</c:v>
                </c:pt>
                <c:pt idx="1035">
                  <c:v>43361</c:v>
                </c:pt>
                <c:pt idx="1036">
                  <c:v>43360</c:v>
                </c:pt>
                <c:pt idx="1037">
                  <c:v>43357</c:v>
                </c:pt>
                <c:pt idx="1038">
                  <c:v>43356</c:v>
                </c:pt>
                <c:pt idx="1039">
                  <c:v>43355</c:v>
                </c:pt>
                <c:pt idx="1040">
                  <c:v>43354</c:v>
                </c:pt>
                <c:pt idx="1041">
                  <c:v>43353</c:v>
                </c:pt>
                <c:pt idx="1042">
                  <c:v>43350</c:v>
                </c:pt>
                <c:pt idx="1043">
                  <c:v>43349</c:v>
                </c:pt>
                <c:pt idx="1044">
                  <c:v>43348</c:v>
                </c:pt>
                <c:pt idx="1045">
                  <c:v>43347</c:v>
                </c:pt>
                <c:pt idx="1046">
                  <c:v>43346</c:v>
                </c:pt>
                <c:pt idx="1047">
                  <c:v>43343</c:v>
                </c:pt>
                <c:pt idx="1048">
                  <c:v>43342</c:v>
                </c:pt>
                <c:pt idx="1049">
                  <c:v>43341</c:v>
                </c:pt>
                <c:pt idx="1050">
                  <c:v>43340</c:v>
                </c:pt>
                <c:pt idx="1051">
                  <c:v>43336</c:v>
                </c:pt>
                <c:pt idx="1052">
                  <c:v>43335</c:v>
                </c:pt>
                <c:pt idx="1053">
                  <c:v>43334</c:v>
                </c:pt>
                <c:pt idx="1054">
                  <c:v>43333</c:v>
                </c:pt>
                <c:pt idx="1055">
                  <c:v>43332</c:v>
                </c:pt>
                <c:pt idx="1056">
                  <c:v>43329</c:v>
                </c:pt>
                <c:pt idx="1057">
                  <c:v>43328</c:v>
                </c:pt>
                <c:pt idx="1058">
                  <c:v>43327</c:v>
                </c:pt>
                <c:pt idx="1059">
                  <c:v>43326</c:v>
                </c:pt>
                <c:pt idx="1060">
                  <c:v>43325</c:v>
                </c:pt>
                <c:pt idx="1061">
                  <c:v>43322</c:v>
                </c:pt>
                <c:pt idx="1062">
                  <c:v>43321</c:v>
                </c:pt>
                <c:pt idx="1063">
                  <c:v>43320</c:v>
                </c:pt>
                <c:pt idx="1064">
                  <c:v>43319</c:v>
                </c:pt>
                <c:pt idx="1065">
                  <c:v>43318</c:v>
                </c:pt>
                <c:pt idx="1066">
                  <c:v>43315</c:v>
                </c:pt>
                <c:pt idx="1067">
                  <c:v>43314</c:v>
                </c:pt>
                <c:pt idx="1068">
                  <c:v>43313</c:v>
                </c:pt>
                <c:pt idx="1069">
                  <c:v>43312</c:v>
                </c:pt>
                <c:pt idx="1070">
                  <c:v>43311</c:v>
                </c:pt>
                <c:pt idx="1071">
                  <c:v>43308</c:v>
                </c:pt>
                <c:pt idx="1072">
                  <c:v>43307</c:v>
                </c:pt>
                <c:pt idx="1073">
                  <c:v>43306</c:v>
                </c:pt>
                <c:pt idx="1074">
                  <c:v>43305</c:v>
                </c:pt>
                <c:pt idx="1075">
                  <c:v>43304</c:v>
                </c:pt>
                <c:pt idx="1076">
                  <c:v>43301</c:v>
                </c:pt>
                <c:pt idx="1077">
                  <c:v>43300</c:v>
                </c:pt>
                <c:pt idx="1078">
                  <c:v>43299</c:v>
                </c:pt>
                <c:pt idx="1079">
                  <c:v>43298</c:v>
                </c:pt>
                <c:pt idx="1080">
                  <c:v>43297</c:v>
                </c:pt>
                <c:pt idx="1081">
                  <c:v>43294</c:v>
                </c:pt>
                <c:pt idx="1082">
                  <c:v>43293</c:v>
                </c:pt>
                <c:pt idx="1083">
                  <c:v>43292</c:v>
                </c:pt>
                <c:pt idx="1084">
                  <c:v>43291</c:v>
                </c:pt>
                <c:pt idx="1085">
                  <c:v>43290</c:v>
                </c:pt>
                <c:pt idx="1086">
                  <c:v>43287</c:v>
                </c:pt>
                <c:pt idx="1087">
                  <c:v>43286</c:v>
                </c:pt>
                <c:pt idx="1088">
                  <c:v>43285</c:v>
                </c:pt>
                <c:pt idx="1089">
                  <c:v>43284</c:v>
                </c:pt>
                <c:pt idx="1090">
                  <c:v>43283</c:v>
                </c:pt>
                <c:pt idx="1091">
                  <c:v>43280</c:v>
                </c:pt>
                <c:pt idx="1092">
                  <c:v>43279</c:v>
                </c:pt>
                <c:pt idx="1093">
                  <c:v>43278</c:v>
                </c:pt>
                <c:pt idx="1094">
                  <c:v>43277</c:v>
                </c:pt>
                <c:pt idx="1095">
                  <c:v>43276</c:v>
                </c:pt>
                <c:pt idx="1096">
                  <c:v>43273</c:v>
                </c:pt>
                <c:pt idx="1097">
                  <c:v>43272</c:v>
                </c:pt>
                <c:pt idx="1098">
                  <c:v>43271</c:v>
                </c:pt>
                <c:pt idx="1099">
                  <c:v>43270</c:v>
                </c:pt>
                <c:pt idx="1100">
                  <c:v>43269</c:v>
                </c:pt>
                <c:pt idx="1101">
                  <c:v>43266</c:v>
                </c:pt>
                <c:pt idx="1102">
                  <c:v>43265</c:v>
                </c:pt>
                <c:pt idx="1103">
                  <c:v>43264</c:v>
                </c:pt>
                <c:pt idx="1104">
                  <c:v>43263</c:v>
                </c:pt>
                <c:pt idx="1105">
                  <c:v>43262</c:v>
                </c:pt>
                <c:pt idx="1106">
                  <c:v>43259</c:v>
                </c:pt>
                <c:pt idx="1107">
                  <c:v>43258</c:v>
                </c:pt>
                <c:pt idx="1108">
                  <c:v>43257</c:v>
                </c:pt>
                <c:pt idx="1109">
                  <c:v>43256</c:v>
                </c:pt>
                <c:pt idx="1110">
                  <c:v>43255</c:v>
                </c:pt>
                <c:pt idx="1111">
                  <c:v>43252</c:v>
                </c:pt>
                <c:pt idx="1112">
                  <c:v>43251</c:v>
                </c:pt>
                <c:pt idx="1113">
                  <c:v>43250</c:v>
                </c:pt>
                <c:pt idx="1114">
                  <c:v>43249</c:v>
                </c:pt>
                <c:pt idx="1115">
                  <c:v>43245</c:v>
                </c:pt>
                <c:pt idx="1116">
                  <c:v>43244</c:v>
                </c:pt>
                <c:pt idx="1117">
                  <c:v>43243</c:v>
                </c:pt>
                <c:pt idx="1118">
                  <c:v>43242</c:v>
                </c:pt>
                <c:pt idx="1119">
                  <c:v>43241</c:v>
                </c:pt>
                <c:pt idx="1120">
                  <c:v>43238</c:v>
                </c:pt>
                <c:pt idx="1121">
                  <c:v>43237</c:v>
                </c:pt>
                <c:pt idx="1122">
                  <c:v>43236</c:v>
                </c:pt>
                <c:pt idx="1123">
                  <c:v>43235</c:v>
                </c:pt>
                <c:pt idx="1124">
                  <c:v>43234</c:v>
                </c:pt>
                <c:pt idx="1125">
                  <c:v>43231</c:v>
                </c:pt>
                <c:pt idx="1126">
                  <c:v>43230</c:v>
                </c:pt>
                <c:pt idx="1127">
                  <c:v>43229</c:v>
                </c:pt>
                <c:pt idx="1128">
                  <c:v>43228</c:v>
                </c:pt>
                <c:pt idx="1129">
                  <c:v>43224</c:v>
                </c:pt>
                <c:pt idx="1130">
                  <c:v>43223</c:v>
                </c:pt>
                <c:pt idx="1131">
                  <c:v>43222</c:v>
                </c:pt>
                <c:pt idx="1132">
                  <c:v>43221</c:v>
                </c:pt>
                <c:pt idx="1133">
                  <c:v>43220</c:v>
                </c:pt>
                <c:pt idx="1134">
                  <c:v>43217</c:v>
                </c:pt>
                <c:pt idx="1135">
                  <c:v>43216</c:v>
                </c:pt>
                <c:pt idx="1136">
                  <c:v>43215</c:v>
                </c:pt>
                <c:pt idx="1137">
                  <c:v>43214</c:v>
                </c:pt>
                <c:pt idx="1138">
                  <c:v>43213</c:v>
                </c:pt>
                <c:pt idx="1139">
                  <c:v>43210</c:v>
                </c:pt>
                <c:pt idx="1140">
                  <c:v>43209</c:v>
                </c:pt>
                <c:pt idx="1141">
                  <c:v>43208</c:v>
                </c:pt>
                <c:pt idx="1142">
                  <c:v>43207</c:v>
                </c:pt>
                <c:pt idx="1143">
                  <c:v>43206</c:v>
                </c:pt>
                <c:pt idx="1144">
                  <c:v>43203</c:v>
                </c:pt>
                <c:pt idx="1145">
                  <c:v>43202</c:v>
                </c:pt>
                <c:pt idx="1146">
                  <c:v>43201</c:v>
                </c:pt>
                <c:pt idx="1147">
                  <c:v>43200</c:v>
                </c:pt>
                <c:pt idx="1148">
                  <c:v>43199</c:v>
                </c:pt>
                <c:pt idx="1149">
                  <c:v>43196</c:v>
                </c:pt>
                <c:pt idx="1150">
                  <c:v>43195</c:v>
                </c:pt>
                <c:pt idx="1151">
                  <c:v>43194</c:v>
                </c:pt>
                <c:pt idx="1152">
                  <c:v>43193</c:v>
                </c:pt>
                <c:pt idx="1153">
                  <c:v>43188</c:v>
                </c:pt>
                <c:pt idx="1154">
                  <c:v>43187</c:v>
                </c:pt>
                <c:pt idx="1155">
                  <c:v>43186</c:v>
                </c:pt>
                <c:pt idx="1156">
                  <c:v>43185</c:v>
                </c:pt>
                <c:pt idx="1157">
                  <c:v>43182</c:v>
                </c:pt>
                <c:pt idx="1158">
                  <c:v>43181</c:v>
                </c:pt>
                <c:pt idx="1159">
                  <c:v>43180</c:v>
                </c:pt>
                <c:pt idx="1160">
                  <c:v>43179</c:v>
                </c:pt>
                <c:pt idx="1161">
                  <c:v>43178</c:v>
                </c:pt>
                <c:pt idx="1162">
                  <c:v>43175</c:v>
                </c:pt>
                <c:pt idx="1163">
                  <c:v>43174</c:v>
                </c:pt>
                <c:pt idx="1164">
                  <c:v>43173</c:v>
                </c:pt>
                <c:pt idx="1165">
                  <c:v>43172</c:v>
                </c:pt>
                <c:pt idx="1166">
                  <c:v>43171</c:v>
                </c:pt>
                <c:pt idx="1167">
                  <c:v>43168</c:v>
                </c:pt>
                <c:pt idx="1168">
                  <c:v>43167</c:v>
                </c:pt>
                <c:pt idx="1169">
                  <c:v>43166</c:v>
                </c:pt>
                <c:pt idx="1170">
                  <c:v>43165</c:v>
                </c:pt>
                <c:pt idx="1171">
                  <c:v>43164</c:v>
                </c:pt>
                <c:pt idx="1172">
                  <c:v>43161</c:v>
                </c:pt>
                <c:pt idx="1173">
                  <c:v>43160</c:v>
                </c:pt>
                <c:pt idx="1174">
                  <c:v>43159</c:v>
                </c:pt>
                <c:pt idx="1175">
                  <c:v>43158</c:v>
                </c:pt>
                <c:pt idx="1176">
                  <c:v>43157</c:v>
                </c:pt>
                <c:pt idx="1177">
                  <c:v>43154</c:v>
                </c:pt>
                <c:pt idx="1178">
                  <c:v>43153</c:v>
                </c:pt>
                <c:pt idx="1179">
                  <c:v>43152</c:v>
                </c:pt>
                <c:pt idx="1180">
                  <c:v>43151</c:v>
                </c:pt>
                <c:pt idx="1181">
                  <c:v>43150</c:v>
                </c:pt>
                <c:pt idx="1182">
                  <c:v>43147</c:v>
                </c:pt>
                <c:pt idx="1183">
                  <c:v>43146</c:v>
                </c:pt>
                <c:pt idx="1184">
                  <c:v>43145</c:v>
                </c:pt>
                <c:pt idx="1185">
                  <c:v>43144</c:v>
                </c:pt>
                <c:pt idx="1186">
                  <c:v>43143</c:v>
                </c:pt>
                <c:pt idx="1187">
                  <c:v>43140</c:v>
                </c:pt>
                <c:pt idx="1188">
                  <c:v>43139</c:v>
                </c:pt>
                <c:pt idx="1189">
                  <c:v>43138</c:v>
                </c:pt>
                <c:pt idx="1190">
                  <c:v>43137</c:v>
                </c:pt>
                <c:pt idx="1191">
                  <c:v>43136</c:v>
                </c:pt>
                <c:pt idx="1192">
                  <c:v>43133</c:v>
                </c:pt>
                <c:pt idx="1193">
                  <c:v>43132</c:v>
                </c:pt>
                <c:pt idx="1194">
                  <c:v>43131</c:v>
                </c:pt>
                <c:pt idx="1195">
                  <c:v>43130</c:v>
                </c:pt>
                <c:pt idx="1196">
                  <c:v>43129</c:v>
                </c:pt>
                <c:pt idx="1197">
                  <c:v>43126</c:v>
                </c:pt>
                <c:pt idx="1198">
                  <c:v>43125</c:v>
                </c:pt>
                <c:pt idx="1199">
                  <c:v>43124</c:v>
                </c:pt>
                <c:pt idx="1200">
                  <c:v>43123</c:v>
                </c:pt>
                <c:pt idx="1201">
                  <c:v>43122</c:v>
                </c:pt>
                <c:pt idx="1202">
                  <c:v>43119</c:v>
                </c:pt>
                <c:pt idx="1203">
                  <c:v>43118</c:v>
                </c:pt>
                <c:pt idx="1204">
                  <c:v>43117</c:v>
                </c:pt>
                <c:pt idx="1205">
                  <c:v>43116</c:v>
                </c:pt>
                <c:pt idx="1206">
                  <c:v>43115</c:v>
                </c:pt>
                <c:pt idx="1207">
                  <c:v>43112</c:v>
                </c:pt>
                <c:pt idx="1208">
                  <c:v>43111</c:v>
                </c:pt>
                <c:pt idx="1209">
                  <c:v>43110</c:v>
                </c:pt>
                <c:pt idx="1210">
                  <c:v>43109</c:v>
                </c:pt>
                <c:pt idx="1211">
                  <c:v>43108</c:v>
                </c:pt>
                <c:pt idx="1212">
                  <c:v>43105</c:v>
                </c:pt>
                <c:pt idx="1213">
                  <c:v>43104</c:v>
                </c:pt>
                <c:pt idx="1214">
                  <c:v>43103</c:v>
                </c:pt>
                <c:pt idx="1215">
                  <c:v>43102</c:v>
                </c:pt>
                <c:pt idx="1216">
                  <c:v>43098</c:v>
                </c:pt>
                <c:pt idx="1217">
                  <c:v>43097</c:v>
                </c:pt>
                <c:pt idx="1218">
                  <c:v>43096</c:v>
                </c:pt>
                <c:pt idx="1219">
                  <c:v>43091</c:v>
                </c:pt>
                <c:pt idx="1220">
                  <c:v>43090</c:v>
                </c:pt>
                <c:pt idx="1221">
                  <c:v>43089</c:v>
                </c:pt>
                <c:pt idx="1222">
                  <c:v>43088</c:v>
                </c:pt>
                <c:pt idx="1223">
                  <c:v>43087</c:v>
                </c:pt>
                <c:pt idx="1224">
                  <c:v>43084</c:v>
                </c:pt>
                <c:pt idx="1225">
                  <c:v>43083</c:v>
                </c:pt>
                <c:pt idx="1226">
                  <c:v>43082</c:v>
                </c:pt>
                <c:pt idx="1227">
                  <c:v>43081</c:v>
                </c:pt>
                <c:pt idx="1228">
                  <c:v>43080</c:v>
                </c:pt>
                <c:pt idx="1229">
                  <c:v>43077</c:v>
                </c:pt>
                <c:pt idx="1230">
                  <c:v>43076</c:v>
                </c:pt>
                <c:pt idx="1231">
                  <c:v>43075</c:v>
                </c:pt>
                <c:pt idx="1232">
                  <c:v>43074</c:v>
                </c:pt>
                <c:pt idx="1233">
                  <c:v>43073</c:v>
                </c:pt>
                <c:pt idx="1234">
                  <c:v>43070</c:v>
                </c:pt>
                <c:pt idx="1235">
                  <c:v>43069</c:v>
                </c:pt>
                <c:pt idx="1236">
                  <c:v>43068</c:v>
                </c:pt>
                <c:pt idx="1237">
                  <c:v>43067</c:v>
                </c:pt>
                <c:pt idx="1238">
                  <c:v>43066</c:v>
                </c:pt>
                <c:pt idx="1239">
                  <c:v>43063</c:v>
                </c:pt>
                <c:pt idx="1240">
                  <c:v>43062</c:v>
                </c:pt>
                <c:pt idx="1241">
                  <c:v>43061</c:v>
                </c:pt>
                <c:pt idx="1242">
                  <c:v>43060</c:v>
                </c:pt>
                <c:pt idx="1243">
                  <c:v>43059</c:v>
                </c:pt>
                <c:pt idx="1244">
                  <c:v>43056</c:v>
                </c:pt>
                <c:pt idx="1245">
                  <c:v>43055</c:v>
                </c:pt>
                <c:pt idx="1246">
                  <c:v>43054</c:v>
                </c:pt>
                <c:pt idx="1247">
                  <c:v>43053</c:v>
                </c:pt>
                <c:pt idx="1248">
                  <c:v>43052</c:v>
                </c:pt>
                <c:pt idx="1249">
                  <c:v>43049</c:v>
                </c:pt>
                <c:pt idx="1250">
                  <c:v>43048</c:v>
                </c:pt>
                <c:pt idx="1251">
                  <c:v>43047</c:v>
                </c:pt>
                <c:pt idx="1252">
                  <c:v>43046</c:v>
                </c:pt>
                <c:pt idx="1253">
                  <c:v>43045</c:v>
                </c:pt>
                <c:pt idx="1254">
                  <c:v>43042</c:v>
                </c:pt>
                <c:pt idx="1255">
                  <c:v>43041</c:v>
                </c:pt>
                <c:pt idx="1256">
                  <c:v>43040</c:v>
                </c:pt>
                <c:pt idx="1257">
                  <c:v>43039</c:v>
                </c:pt>
                <c:pt idx="1258">
                  <c:v>43038</c:v>
                </c:pt>
                <c:pt idx="1259">
                  <c:v>43035</c:v>
                </c:pt>
                <c:pt idx="1260">
                  <c:v>43034</c:v>
                </c:pt>
                <c:pt idx="1261">
                  <c:v>43033</c:v>
                </c:pt>
                <c:pt idx="1262">
                  <c:v>43032</c:v>
                </c:pt>
                <c:pt idx="1263">
                  <c:v>43031</c:v>
                </c:pt>
              </c:numCache>
            </c:numRef>
          </c:cat>
          <c:val>
            <c:numRef>
              <c:f>Sheet1!$D$5:$D$1268</c:f>
              <c:numCache>
                <c:formatCode>#,##0.00_ </c:formatCode>
                <c:ptCount val="1264"/>
                <c:pt idx="0">
                  <c:v>2956.5</c:v>
                </c:pt>
                <c:pt idx="1">
                  <c:v>2900.5</c:v>
                </c:pt>
                <c:pt idx="2">
                  <c:v>2884</c:v>
                </c:pt>
                <c:pt idx="3">
                  <c:v>2862.5</c:v>
                </c:pt>
                <c:pt idx="4">
                  <c:v>2919.5</c:v>
                </c:pt>
                <c:pt idx="5">
                  <c:v>2941.5</c:v>
                </c:pt>
                <c:pt idx="6">
                  <c:v>2948</c:v>
                </c:pt>
                <c:pt idx="7">
                  <c:v>2934.5</c:v>
                </c:pt>
                <c:pt idx="8">
                  <c:v>2970</c:v>
                </c:pt>
                <c:pt idx="9">
                  <c:v>2965.5</c:v>
                </c:pt>
                <c:pt idx="10">
                  <c:v>3060.5</c:v>
                </c:pt>
                <c:pt idx="11">
                  <c:v>3077</c:v>
                </c:pt>
                <c:pt idx="12">
                  <c:v>3052</c:v>
                </c:pt>
                <c:pt idx="13">
                  <c:v>2909.5</c:v>
                </c:pt>
                <c:pt idx="14">
                  <c:v>2974</c:v>
                </c:pt>
                <c:pt idx="15">
                  <c:v>2939</c:v>
                </c:pt>
                <c:pt idx="16">
                  <c:v>2910</c:v>
                </c:pt>
                <c:pt idx="17">
                  <c:v>2850</c:v>
                </c:pt>
                <c:pt idx="18">
                  <c:v>2904</c:v>
                </c:pt>
                <c:pt idx="19">
                  <c:v>3017.5</c:v>
                </c:pt>
                <c:pt idx="20">
                  <c:v>3117.5</c:v>
                </c:pt>
                <c:pt idx="21">
                  <c:v>3099</c:v>
                </c:pt>
                <c:pt idx="22">
                  <c:v>3124</c:v>
                </c:pt>
                <c:pt idx="23">
                  <c:v>3162</c:v>
                </c:pt>
                <c:pt idx="24">
                  <c:v>3154.5</c:v>
                </c:pt>
                <c:pt idx="25">
                  <c:v>3172</c:v>
                </c:pt>
                <c:pt idx="26">
                  <c:v>3242</c:v>
                </c:pt>
                <c:pt idx="27">
                  <c:v>3220</c:v>
                </c:pt>
                <c:pt idx="28">
                  <c:v>3209</c:v>
                </c:pt>
                <c:pt idx="29">
                  <c:v>3192.5</c:v>
                </c:pt>
                <c:pt idx="30">
                  <c:v>3151.5</c:v>
                </c:pt>
                <c:pt idx="31">
                  <c:v>3120</c:v>
                </c:pt>
                <c:pt idx="32">
                  <c:v>3181.5</c:v>
                </c:pt>
                <c:pt idx="33">
                  <c:v>3194</c:v>
                </c:pt>
                <c:pt idx="34">
                  <c:v>3137</c:v>
                </c:pt>
                <c:pt idx="35">
                  <c:v>3247</c:v>
                </c:pt>
                <c:pt idx="36">
                  <c:v>3463</c:v>
                </c:pt>
                <c:pt idx="37">
                  <c:v>3472</c:v>
                </c:pt>
                <c:pt idx="38">
                  <c:v>3558</c:v>
                </c:pt>
                <c:pt idx="39">
                  <c:v>3565</c:v>
                </c:pt>
                <c:pt idx="40">
                  <c:v>3528</c:v>
                </c:pt>
                <c:pt idx="41">
                  <c:v>3498</c:v>
                </c:pt>
                <c:pt idx="42">
                  <c:v>3538</c:v>
                </c:pt>
                <c:pt idx="43">
                  <c:v>3490.5</c:v>
                </c:pt>
                <c:pt idx="44">
                  <c:v>3482</c:v>
                </c:pt>
                <c:pt idx="45">
                  <c:v>3528</c:v>
                </c:pt>
                <c:pt idx="46">
                  <c:v>3645.5</c:v>
                </c:pt>
                <c:pt idx="47">
                  <c:v>3597</c:v>
                </c:pt>
                <c:pt idx="48">
                  <c:v>3609.5</c:v>
                </c:pt>
                <c:pt idx="49">
                  <c:v>3656.5</c:v>
                </c:pt>
                <c:pt idx="50">
                  <c:v>3609</c:v>
                </c:pt>
                <c:pt idx="51">
                  <c:v>3525</c:v>
                </c:pt>
                <c:pt idx="52">
                  <c:v>3427.5</c:v>
                </c:pt>
                <c:pt idx="53">
                  <c:v>3470</c:v>
                </c:pt>
                <c:pt idx="54">
                  <c:v>3464.5</c:v>
                </c:pt>
                <c:pt idx="55">
                  <c:v>3295.5</c:v>
                </c:pt>
                <c:pt idx="56">
                  <c:v>3282</c:v>
                </c:pt>
                <c:pt idx="57">
                  <c:v>3367.5</c:v>
                </c:pt>
                <c:pt idx="58">
                  <c:v>3302</c:v>
                </c:pt>
                <c:pt idx="59">
                  <c:v>3176.5</c:v>
                </c:pt>
                <c:pt idx="60">
                  <c:v>3038</c:v>
                </c:pt>
                <c:pt idx="61">
                  <c:v>3036</c:v>
                </c:pt>
                <c:pt idx="62">
                  <c:v>2992.5</c:v>
                </c:pt>
                <c:pt idx="63">
                  <c:v>2992</c:v>
                </c:pt>
                <c:pt idx="64">
                  <c:v>2958.5</c:v>
                </c:pt>
                <c:pt idx="65">
                  <c:v>2992</c:v>
                </c:pt>
                <c:pt idx="66">
                  <c:v>2957</c:v>
                </c:pt>
                <c:pt idx="67">
                  <c:v>2995</c:v>
                </c:pt>
                <c:pt idx="68">
                  <c:v>2942.5</c:v>
                </c:pt>
                <c:pt idx="69">
                  <c:v>2852</c:v>
                </c:pt>
                <c:pt idx="70">
                  <c:v>2934</c:v>
                </c:pt>
                <c:pt idx="71">
                  <c:v>3018</c:v>
                </c:pt>
                <c:pt idx="72">
                  <c:v>3060</c:v>
                </c:pt>
                <c:pt idx="73">
                  <c:v>3087</c:v>
                </c:pt>
                <c:pt idx="74">
                  <c:v>3117</c:v>
                </c:pt>
                <c:pt idx="75">
                  <c:v>3033</c:v>
                </c:pt>
                <c:pt idx="76">
                  <c:v>3007</c:v>
                </c:pt>
                <c:pt idx="77">
                  <c:v>3086</c:v>
                </c:pt>
                <c:pt idx="78">
                  <c:v>3045</c:v>
                </c:pt>
                <c:pt idx="79">
                  <c:v>3142.5</c:v>
                </c:pt>
                <c:pt idx="80">
                  <c:v>3338</c:v>
                </c:pt>
                <c:pt idx="81">
                  <c:v>3358</c:v>
                </c:pt>
                <c:pt idx="82">
                  <c:v>3329</c:v>
                </c:pt>
                <c:pt idx="83">
                  <c:v>3346</c:v>
                </c:pt>
                <c:pt idx="84">
                  <c:v>3493</c:v>
                </c:pt>
                <c:pt idx="85">
                  <c:v>3551.5</c:v>
                </c:pt>
                <c:pt idx="86">
                  <c:v>3572.5</c:v>
                </c:pt>
                <c:pt idx="87">
                  <c:v>3527</c:v>
                </c:pt>
                <c:pt idx="88">
                  <c:v>3524</c:v>
                </c:pt>
                <c:pt idx="89">
                  <c:v>3600.5</c:v>
                </c:pt>
                <c:pt idx="90">
                  <c:v>3666</c:v>
                </c:pt>
                <c:pt idx="91">
                  <c:v>3571</c:v>
                </c:pt>
                <c:pt idx="92">
                  <c:v>3634.5</c:v>
                </c:pt>
                <c:pt idx="93">
                  <c:v>3699.5</c:v>
                </c:pt>
                <c:pt idx="94">
                  <c:v>3775.5</c:v>
                </c:pt>
                <c:pt idx="95">
                  <c:v>3806</c:v>
                </c:pt>
                <c:pt idx="96">
                  <c:v>3795</c:v>
                </c:pt>
                <c:pt idx="97">
                  <c:v>3873</c:v>
                </c:pt>
                <c:pt idx="98">
                  <c:v>3872.5</c:v>
                </c:pt>
                <c:pt idx="99">
                  <c:v>3913</c:v>
                </c:pt>
                <c:pt idx="100">
                  <c:v>3905</c:v>
                </c:pt>
                <c:pt idx="101">
                  <c:v>3864</c:v>
                </c:pt>
                <c:pt idx="102">
                  <c:v>3735</c:v>
                </c:pt>
                <c:pt idx="103">
                  <c:v>3757.5</c:v>
                </c:pt>
                <c:pt idx="104">
                  <c:v>3768.5</c:v>
                </c:pt>
                <c:pt idx="105">
                  <c:v>3775</c:v>
                </c:pt>
                <c:pt idx="106">
                  <c:v>3705</c:v>
                </c:pt>
                <c:pt idx="107">
                  <c:v>3730</c:v>
                </c:pt>
                <c:pt idx="108">
                  <c:v>3587</c:v>
                </c:pt>
                <c:pt idx="109">
                  <c:v>3652</c:v>
                </c:pt>
                <c:pt idx="110">
                  <c:v>3600</c:v>
                </c:pt>
                <c:pt idx="111">
                  <c:v>3539.5</c:v>
                </c:pt>
                <c:pt idx="112">
                  <c:v>3527</c:v>
                </c:pt>
                <c:pt idx="113">
                  <c:v>3654</c:v>
                </c:pt>
                <c:pt idx="114">
                  <c:v>3594</c:v>
                </c:pt>
                <c:pt idx="115">
                  <c:v>3615</c:v>
                </c:pt>
                <c:pt idx="116">
                  <c:v>3791</c:v>
                </c:pt>
                <c:pt idx="117">
                  <c:v>3884</c:v>
                </c:pt>
                <c:pt idx="118">
                  <c:v>3970</c:v>
                </c:pt>
                <c:pt idx="119">
                  <c:v>3899</c:v>
                </c:pt>
                <c:pt idx="120">
                  <c:v>4046</c:v>
                </c:pt>
                <c:pt idx="121">
                  <c:v>4133</c:v>
                </c:pt>
                <c:pt idx="122">
                  <c:v>4229.5</c:v>
                </c:pt>
                <c:pt idx="123">
                  <c:v>4194</c:v>
                </c:pt>
                <c:pt idx="124">
                  <c:v>4189.5</c:v>
                </c:pt>
                <c:pt idx="125">
                  <c:v>4393</c:v>
                </c:pt>
                <c:pt idx="126">
                  <c:v>4431.5</c:v>
                </c:pt>
                <c:pt idx="127">
                  <c:v>4415.5</c:v>
                </c:pt>
                <c:pt idx="128">
                  <c:v>4513</c:v>
                </c:pt>
                <c:pt idx="129">
                  <c:v>4429.5</c:v>
                </c:pt>
                <c:pt idx="130">
                  <c:v>4454.5</c:v>
                </c:pt>
                <c:pt idx="131">
                  <c:v>4400.5</c:v>
                </c:pt>
                <c:pt idx="132">
                  <c:v>4274</c:v>
                </c:pt>
                <c:pt idx="133">
                  <c:v>4298</c:v>
                </c:pt>
                <c:pt idx="134">
                  <c:v>4164.5</c:v>
                </c:pt>
                <c:pt idx="135">
                  <c:v>4264.5</c:v>
                </c:pt>
                <c:pt idx="136">
                  <c:v>4286.5</c:v>
                </c:pt>
                <c:pt idx="137">
                  <c:v>4270</c:v>
                </c:pt>
                <c:pt idx="138">
                  <c:v>4331</c:v>
                </c:pt>
                <c:pt idx="139">
                  <c:v>4173.5</c:v>
                </c:pt>
                <c:pt idx="140">
                  <c:v>4182</c:v>
                </c:pt>
                <c:pt idx="141">
                  <c:v>4058</c:v>
                </c:pt>
                <c:pt idx="142">
                  <c:v>4098</c:v>
                </c:pt>
                <c:pt idx="143">
                  <c:v>4080</c:v>
                </c:pt>
                <c:pt idx="144">
                  <c:v>4011</c:v>
                </c:pt>
                <c:pt idx="145">
                  <c:v>4160</c:v>
                </c:pt>
                <c:pt idx="146">
                  <c:v>3909.5</c:v>
                </c:pt>
                <c:pt idx="147">
                  <c:v>3918.5</c:v>
                </c:pt>
                <c:pt idx="148">
                  <c:v>3839</c:v>
                </c:pt>
                <c:pt idx="149">
                  <c:v>3835</c:v>
                </c:pt>
                <c:pt idx="150">
                  <c:v>3799</c:v>
                </c:pt>
                <c:pt idx="151">
                  <c:v>3794.5</c:v>
                </c:pt>
                <c:pt idx="152">
                  <c:v>3809</c:v>
                </c:pt>
                <c:pt idx="153">
                  <c:v>3830</c:v>
                </c:pt>
                <c:pt idx="154">
                  <c:v>3830</c:v>
                </c:pt>
                <c:pt idx="155">
                  <c:v>3840</c:v>
                </c:pt>
                <c:pt idx="156">
                  <c:v>4250.5</c:v>
                </c:pt>
                <c:pt idx="157">
                  <c:v>4103</c:v>
                </c:pt>
                <c:pt idx="158">
                  <c:v>4090</c:v>
                </c:pt>
                <c:pt idx="159">
                  <c:v>3954</c:v>
                </c:pt>
                <c:pt idx="160">
                  <c:v>3890</c:v>
                </c:pt>
                <c:pt idx="161">
                  <c:v>3784.5</c:v>
                </c:pt>
                <c:pt idx="162">
                  <c:v>3653</c:v>
                </c:pt>
                <c:pt idx="163">
                  <c:v>3625</c:v>
                </c:pt>
                <c:pt idx="164">
                  <c:v>3615</c:v>
                </c:pt>
                <c:pt idx="165">
                  <c:v>3577</c:v>
                </c:pt>
                <c:pt idx="166">
                  <c:v>3596.5</c:v>
                </c:pt>
                <c:pt idx="167">
                  <c:v>3554</c:v>
                </c:pt>
                <c:pt idx="168">
                  <c:v>3580</c:v>
                </c:pt>
                <c:pt idx="169">
                  <c:v>3618.5</c:v>
                </c:pt>
                <c:pt idx="170">
                  <c:v>3580.5</c:v>
                </c:pt>
                <c:pt idx="171">
                  <c:v>3599</c:v>
                </c:pt>
                <c:pt idx="172">
                  <c:v>3576</c:v>
                </c:pt>
                <c:pt idx="173">
                  <c:v>3655.5</c:v>
                </c:pt>
                <c:pt idx="174">
                  <c:v>3684</c:v>
                </c:pt>
                <c:pt idx="175">
                  <c:v>3666.5</c:v>
                </c:pt>
                <c:pt idx="176">
                  <c:v>3593</c:v>
                </c:pt>
                <c:pt idx="177">
                  <c:v>3640</c:v>
                </c:pt>
                <c:pt idx="178">
                  <c:v>3615</c:v>
                </c:pt>
                <c:pt idx="179">
                  <c:v>3605</c:v>
                </c:pt>
                <c:pt idx="180">
                  <c:v>3615</c:v>
                </c:pt>
                <c:pt idx="181">
                  <c:v>3595</c:v>
                </c:pt>
                <c:pt idx="182">
                  <c:v>3585</c:v>
                </c:pt>
                <c:pt idx="183">
                  <c:v>3620</c:v>
                </c:pt>
                <c:pt idx="184">
                  <c:v>3635.5</c:v>
                </c:pt>
                <c:pt idx="185">
                  <c:v>3623</c:v>
                </c:pt>
                <c:pt idx="186">
                  <c:v>3587</c:v>
                </c:pt>
                <c:pt idx="187">
                  <c:v>3582</c:v>
                </c:pt>
                <c:pt idx="188">
                  <c:v>3649.5</c:v>
                </c:pt>
                <c:pt idx="189">
                  <c:v>3672</c:v>
                </c:pt>
                <c:pt idx="190">
                  <c:v>3590</c:v>
                </c:pt>
                <c:pt idx="191">
                  <c:v>3551.5</c:v>
                </c:pt>
                <c:pt idx="192">
                  <c:v>3512</c:v>
                </c:pt>
                <c:pt idx="193">
                  <c:v>3535.5</c:v>
                </c:pt>
                <c:pt idx="194">
                  <c:v>3560.5</c:v>
                </c:pt>
                <c:pt idx="195">
                  <c:v>3534.5</c:v>
                </c:pt>
                <c:pt idx="196">
                  <c:v>3558.5</c:v>
                </c:pt>
                <c:pt idx="197">
                  <c:v>3487.5</c:v>
                </c:pt>
                <c:pt idx="198">
                  <c:v>3538.5</c:v>
                </c:pt>
                <c:pt idx="199">
                  <c:v>3563</c:v>
                </c:pt>
                <c:pt idx="200">
                  <c:v>3571</c:v>
                </c:pt>
                <c:pt idx="201">
                  <c:v>3576.5</c:v>
                </c:pt>
                <c:pt idx="202">
                  <c:v>3536.5</c:v>
                </c:pt>
                <c:pt idx="203">
                  <c:v>3522.5</c:v>
                </c:pt>
                <c:pt idx="204">
                  <c:v>3503.5</c:v>
                </c:pt>
                <c:pt idx="205">
                  <c:v>3517</c:v>
                </c:pt>
                <c:pt idx="206">
                  <c:v>3518</c:v>
                </c:pt>
                <c:pt idx="207">
                  <c:v>3545</c:v>
                </c:pt>
                <c:pt idx="208">
                  <c:v>3434.5</c:v>
                </c:pt>
                <c:pt idx="209">
                  <c:v>3342</c:v>
                </c:pt>
                <c:pt idx="210">
                  <c:v>3381</c:v>
                </c:pt>
                <c:pt idx="211">
                  <c:v>3457</c:v>
                </c:pt>
                <c:pt idx="212">
                  <c:v>3283</c:v>
                </c:pt>
                <c:pt idx="213">
                  <c:v>3285</c:v>
                </c:pt>
                <c:pt idx="214">
                  <c:v>3336</c:v>
                </c:pt>
                <c:pt idx="215">
                  <c:v>3300</c:v>
                </c:pt>
                <c:pt idx="216">
                  <c:v>3319.5</c:v>
                </c:pt>
                <c:pt idx="217">
                  <c:v>3319</c:v>
                </c:pt>
                <c:pt idx="218">
                  <c:v>3232</c:v>
                </c:pt>
                <c:pt idx="219">
                  <c:v>3173</c:v>
                </c:pt>
                <c:pt idx="220">
                  <c:v>3157.5</c:v>
                </c:pt>
                <c:pt idx="221">
                  <c:v>3156</c:v>
                </c:pt>
                <c:pt idx="222">
                  <c:v>3165.5</c:v>
                </c:pt>
                <c:pt idx="223">
                  <c:v>3184</c:v>
                </c:pt>
                <c:pt idx="224">
                  <c:v>3202</c:v>
                </c:pt>
                <c:pt idx="225">
                  <c:v>3183</c:v>
                </c:pt>
                <c:pt idx="226">
                  <c:v>3310.5</c:v>
                </c:pt>
                <c:pt idx="227">
                  <c:v>3315.5</c:v>
                </c:pt>
                <c:pt idx="228">
                  <c:v>3301</c:v>
                </c:pt>
                <c:pt idx="229">
                  <c:v>3356</c:v>
                </c:pt>
                <c:pt idx="230">
                  <c:v>3228</c:v>
                </c:pt>
                <c:pt idx="231">
                  <c:v>3166.5</c:v>
                </c:pt>
                <c:pt idx="232">
                  <c:v>3184.5</c:v>
                </c:pt>
                <c:pt idx="233">
                  <c:v>3220</c:v>
                </c:pt>
                <c:pt idx="234">
                  <c:v>3208.5</c:v>
                </c:pt>
                <c:pt idx="235">
                  <c:v>3267</c:v>
                </c:pt>
                <c:pt idx="236">
                  <c:v>3276</c:v>
                </c:pt>
                <c:pt idx="237">
                  <c:v>3275.5</c:v>
                </c:pt>
                <c:pt idx="238">
                  <c:v>3276</c:v>
                </c:pt>
                <c:pt idx="239">
                  <c:v>3290</c:v>
                </c:pt>
                <c:pt idx="240">
                  <c:v>3221.5</c:v>
                </c:pt>
                <c:pt idx="241">
                  <c:v>3237</c:v>
                </c:pt>
                <c:pt idx="242">
                  <c:v>3307</c:v>
                </c:pt>
                <c:pt idx="243">
                  <c:v>3341.5</c:v>
                </c:pt>
                <c:pt idx="244">
                  <c:v>3371.5</c:v>
                </c:pt>
                <c:pt idx="245">
                  <c:v>3397.5</c:v>
                </c:pt>
                <c:pt idx="246">
                  <c:v>3355</c:v>
                </c:pt>
                <c:pt idx="247">
                  <c:v>3341.5</c:v>
                </c:pt>
                <c:pt idx="248">
                  <c:v>3398</c:v>
                </c:pt>
                <c:pt idx="249">
                  <c:v>3439</c:v>
                </c:pt>
                <c:pt idx="250">
                  <c:v>3429</c:v>
                </c:pt>
                <c:pt idx="251">
                  <c:v>3423</c:v>
                </c:pt>
                <c:pt idx="252">
                  <c:v>3655.5</c:v>
                </c:pt>
                <c:pt idx="253">
                  <c:v>3550.5</c:v>
                </c:pt>
                <c:pt idx="254">
                  <c:v>3686</c:v>
                </c:pt>
                <c:pt idx="255">
                  <c:v>3820</c:v>
                </c:pt>
                <c:pt idx="256">
                  <c:v>3529.5</c:v>
                </c:pt>
                <c:pt idx="257">
                  <c:v>3421</c:v>
                </c:pt>
                <c:pt idx="258">
                  <c:v>3248.5</c:v>
                </c:pt>
                <c:pt idx="259">
                  <c:v>3222</c:v>
                </c:pt>
                <c:pt idx="260">
                  <c:v>3168.5</c:v>
                </c:pt>
                <c:pt idx="261">
                  <c:v>3060</c:v>
                </c:pt>
                <c:pt idx="262">
                  <c:v>3010.5</c:v>
                </c:pt>
                <c:pt idx="263">
                  <c:v>3047</c:v>
                </c:pt>
                <c:pt idx="264">
                  <c:v>3044</c:v>
                </c:pt>
                <c:pt idx="265">
                  <c:v>3002.5</c:v>
                </c:pt>
                <c:pt idx="266">
                  <c:v>3012.5</c:v>
                </c:pt>
                <c:pt idx="267">
                  <c:v>3046</c:v>
                </c:pt>
                <c:pt idx="268">
                  <c:v>3071</c:v>
                </c:pt>
                <c:pt idx="269">
                  <c:v>3095.5</c:v>
                </c:pt>
                <c:pt idx="270">
                  <c:v>3112</c:v>
                </c:pt>
                <c:pt idx="271">
                  <c:v>3090.5</c:v>
                </c:pt>
                <c:pt idx="272">
                  <c:v>3027.5</c:v>
                </c:pt>
                <c:pt idx="273">
                  <c:v>2996</c:v>
                </c:pt>
                <c:pt idx="274">
                  <c:v>3011.5</c:v>
                </c:pt>
                <c:pt idx="275">
                  <c:v>3066.5</c:v>
                </c:pt>
                <c:pt idx="276">
                  <c:v>3075</c:v>
                </c:pt>
                <c:pt idx="277">
                  <c:v>3073</c:v>
                </c:pt>
                <c:pt idx="278">
                  <c:v>3044</c:v>
                </c:pt>
                <c:pt idx="279">
                  <c:v>3079</c:v>
                </c:pt>
                <c:pt idx="280">
                  <c:v>3108</c:v>
                </c:pt>
                <c:pt idx="281">
                  <c:v>3075</c:v>
                </c:pt>
                <c:pt idx="282">
                  <c:v>3052.5</c:v>
                </c:pt>
                <c:pt idx="283">
                  <c:v>3037.5</c:v>
                </c:pt>
                <c:pt idx="284">
                  <c:v>3018</c:v>
                </c:pt>
                <c:pt idx="285">
                  <c:v>2999</c:v>
                </c:pt>
                <c:pt idx="286">
                  <c:v>2991.5</c:v>
                </c:pt>
                <c:pt idx="287">
                  <c:v>2980</c:v>
                </c:pt>
                <c:pt idx="288">
                  <c:v>3004</c:v>
                </c:pt>
                <c:pt idx="289">
                  <c:v>2987.5</c:v>
                </c:pt>
                <c:pt idx="290">
                  <c:v>2998</c:v>
                </c:pt>
                <c:pt idx="291">
                  <c:v>3014.5</c:v>
                </c:pt>
                <c:pt idx="292">
                  <c:v>3009</c:v>
                </c:pt>
                <c:pt idx="293">
                  <c:v>2940</c:v>
                </c:pt>
                <c:pt idx="294">
                  <c:v>2933</c:v>
                </c:pt>
                <c:pt idx="295">
                  <c:v>2944</c:v>
                </c:pt>
                <c:pt idx="296">
                  <c:v>2985.5</c:v>
                </c:pt>
                <c:pt idx="297">
                  <c:v>3003</c:v>
                </c:pt>
                <c:pt idx="298">
                  <c:v>3027.5</c:v>
                </c:pt>
                <c:pt idx="299">
                  <c:v>3025</c:v>
                </c:pt>
                <c:pt idx="300">
                  <c:v>3002.5</c:v>
                </c:pt>
                <c:pt idx="301">
                  <c:v>3047</c:v>
                </c:pt>
                <c:pt idx="302">
                  <c:v>3000</c:v>
                </c:pt>
                <c:pt idx="303">
                  <c:v>2952.5</c:v>
                </c:pt>
                <c:pt idx="304">
                  <c:v>2990.5</c:v>
                </c:pt>
                <c:pt idx="305">
                  <c:v>3016.5</c:v>
                </c:pt>
                <c:pt idx="306">
                  <c:v>2962</c:v>
                </c:pt>
                <c:pt idx="307">
                  <c:v>2977</c:v>
                </c:pt>
                <c:pt idx="308">
                  <c:v>3025</c:v>
                </c:pt>
                <c:pt idx="309">
                  <c:v>3031.5</c:v>
                </c:pt>
                <c:pt idx="310">
                  <c:v>2998</c:v>
                </c:pt>
                <c:pt idx="311">
                  <c:v>2968</c:v>
                </c:pt>
                <c:pt idx="312">
                  <c:v>2972</c:v>
                </c:pt>
                <c:pt idx="313">
                  <c:v>3011</c:v>
                </c:pt>
                <c:pt idx="314">
                  <c:v>2978.5</c:v>
                </c:pt>
                <c:pt idx="315">
                  <c:v>2936</c:v>
                </c:pt>
                <c:pt idx="316">
                  <c:v>2939.5</c:v>
                </c:pt>
                <c:pt idx="317">
                  <c:v>2961.5</c:v>
                </c:pt>
                <c:pt idx="318">
                  <c:v>2957.5</c:v>
                </c:pt>
                <c:pt idx="319">
                  <c:v>2988</c:v>
                </c:pt>
                <c:pt idx="320">
                  <c:v>2964</c:v>
                </c:pt>
                <c:pt idx="321">
                  <c:v>2916</c:v>
                </c:pt>
                <c:pt idx="322">
                  <c:v>2937</c:v>
                </c:pt>
                <c:pt idx="323">
                  <c:v>2948.5</c:v>
                </c:pt>
                <c:pt idx="324">
                  <c:v>2978</c:v>
                </c:pt>
                <c:pt idx="325">
                  <c:v>2940</c:v>
                </c:pt>
                <c:pt idx="326">
                  <c:v>2955.5</c:v>
                </c:pt>
                <c:pt idx="327">
                  <c:v>2928</c:v>
                </c:pt>
                <c:pt idx="328">
                  <c:v>2951.5</c:v>
                </c:pt>
                <c:pt idx="329">
                  <c:v>2935.5</c:v>
                </c:pt>
                <c:pt idx="330">
                  <c:v>2934</c:v>
                </c:pt>
                <c:pt idx="331">
                  <c:v>2973</c:v>
                </c:pt>
                <c:pt idx="332">
                  <c:v>2946</c:v>
                </c:pt>
                <c:pt idx="333">
                  <c:v>2920</c:v>
                </c:pt>
                <c:pt idx="334">
                  <c:v>2909.5</c:v>
                </c:pt>
                <c:pt idx="335">
                  <c:v>2915</c:v>
                </c:pt>
                <c:pt idx="336">
                  <c:v>2896</c:v>
                </c:pt>
                <c:pt idx="337">
                  <c:v>2859.5</c:v>
                </c:pt>
                <c:pt idx="338">
                  <c:v>2840</c:v>
                </c:pt>
                <c:pt idx="339">
                  <c:v>2840</c:v>
                </c:pt>
                <c:pt idx="340">
                  <c:v>2887.5</c:v>
                </c:pt>
                <c:pt idx="341">
                  <c:v>3022</c:v>
                </c:pt>
                <c:pt idx="342">
                  <c:v>3014</c:v>
                </c:pt>
                <c:pt idx="343">
                  <c:v>3056</c:v>
                </c:pt>
                <c:pt idx="344">
                  <c:v>3051</c:v>
                </c:pt>
                <c:pt idx="345">
                  <c:v>3001</c:v>
                </c:pt>
                <c:pt idx="346">
                  <c:v>3012.5</c:v>
                </c:pt>
                <c:pt idx="347">
                  <c:v>3017.5</c:v>
                </c:pt>
                <c:pt idx="348">
                  <c:v>3020.5</c:v>
                </c:pt>
                <c:pt idx="349">
                  <c:v>3004</c:v>
                </c:pt>
                <c:pt idx="350">
                  <c:v>2985</c:v>
                </c:pt>
                <c:pt idx="351">
                  <c:v>3078</c:v>
                </c:pt>
                <c:pt idx="352">
                  <c:v>3064.5</c:v>
                </c:pt>
                <c:pt idx="353">
                  <c:v>3073.5</c:v>
                </c:pt>
                <c:pt idx="354">
                  <c:v>3062.5</c:v>
                </c:pt>
                <c:pt idx="355">
                  <c:v>2980</c:v>
                </c:pt>
                <c:pt idx="356">
                  <c:v>2982</c:v>
                </c:pt>
                <c:pt idx="357">
                  <c:v>2948</c:v>
                </c:pt>
                <c:pt idx="358">
                  <c:v>2965.5</c:v>
                </c:pt>
                <c:pt idx="359">
                  <c:v>2963</c:v>
                </c:pt>
                <c:pt idx="360">
                  <c:v>2962</c:v>
                </c:pt>
                <c:pt idx="361">
                  <c:v>3055</c:v>
                </c:pt>
                <c:pt idx="362">
                  <c:v>3030.5</c:v>
                </c:pt>
                <c:pt idx="363">
                  <c:v>2938</c:v>
                </c:pt>
                <c:pt idx="364">
                  <c:v>2918.5</c:v>
                </c:pt>
                <c:pt idx="365">
                  <c:v>2974</c:v>
                </c:pt>
                <c:pt idx="366">
                  <c:v>3015</c:v>
                </c:pt>
                <c:pt idx="367">
                  <c:v>2994.5</c:v>
                </c:pt>
                <c:pt idx="368">
                  <c:v>3025.5</c:v>
                </c:pt>
                <c:pt idx="369">
                  <c:v>2946.5</c:v>
                </c:pt>
                <c:pt idx="370">
                  <c:v>2931</c:v>
                </c:pt>
                <c:pt idx="371">
                  <c:v>2954.5</c:v>
                </c:pt>
                <c:pt idx="372">
                  <c:v>2917.5</c:v>
                </c:pt>
                <c:pt idx="373">
                  <c:v>2912</c:v>
                </c:pt>
                <c:pt idx="374">
                  <c:v>2926</c:v>
                </c:pt>
                <c:pt idx="375">
                  <c:v>2928.5</c:v>
                </c:pt>
                <c:pt idx="376">
                  <c:v>2927</c:v>
                </c:pt>
                <c:pt idx="377">
                  <c:v>2850.5</c:v>
                </c:pt>
                <c:pt idx="378">
                  <c:v>2795</c:v>
                </c:pt>
                <c:pt idx="379">
                  <c:v>2816.5</c:v>
                </c:pt>
                <c:pt idx="380">
                  <c:v>2806</c:v>
                </c:pt>
                <c:pt idx="381">
                  <c:v>2853.5</c:v>
                </c:pt>
                <c:pt idx="382">
                  <c:v>2858</c:v>
                </c:pt>
                <c:pt idx="383">
                  <c:v>2870</c:v>
                </c:pt>
                <c:pt idx="384">
                  <c:v>2832</c:v>
                </c:pt>
                <c:pt idx="385">
                  <c:v>2786</c:v>
                </c:pt>
                <c:pt idx="386">
                  <c:v>2759.5</c:v>
                </c:pt>
                <c:pt idx="387">
                  <c:v>2836</c:v>
                </c:pt>
                <c:pt idx="388">
                  <c:v>2860.5</c:v>
                </c:pt>
                <c:pt idx="389">
                  <c:v>2830.5</c:v>
                </c:pt>
                <c:pt idx="390">
                  <c:v>2830</c:v>
                </c:pt>
                <c:pt idx="391">
                  <c:v>2769</c:v>
                </c:pt>
                <c:pt idx="392">
                  <c:v>2808.5</c:v>
                </c:pt>
                <c:pt idx="393">
                  <c:v>2791</c:v>
                </c:pt>
                <c:pt idx="394">
                  <c:v>2828</c:v>
                </c:pt>
                <c:pt idx="395">
                  <c:v>2828</c:v>
                </c:pt>
                <c:pt idx="396">
                  <c:v>2780</c:v>
                </c:pt>
                <c:pt idx="397">
                  <c:v>2785.5</c:v>
                </c:pt>
                <c:pt idx="398">
                  <c:v>2816</c:v>
                </c:pt>
                <c:pt idx="399">
                  <c:v>2879</c:v>
                </c:pt>
                <c:pt idx="400">
                  <c:v>2848</c:v>
                </c:pt>
                <c:pt idx="401">
                  <c:v>2776</c:v>
                </c:pt>
                <c:pt idx="402">
                  <c:v>2840</c:v>
                </c:pt>
                <c:pt idx="403">
                  <c:v>2796</c:v>
                </c:pt>
                <c:pt idx="404">
                  <c:v>2857</c:v>
                </c:pt>
                <c:pt idx="405">
                  <c:v>2812</c:v>
                </c:pt>
                <c:pt idx="406">
                  <c:v>2832</c:v>
                </c:pt>
                <c:pt idx="407">
                  <c:v>2757.5</c:v>
                </c:pt>
                <c:pt idx="408">
                  <c:v>2780</c:v>
                </c:pt>
                <c:pt idx="409">
                  <c:v>2786</c:v>
                </c:pt>
                <c:pt idx="410">
                  <c:v>2771</c:v>
                </c:pt>
                <c:pt idx="411">
                  <c:v>2715</c:v>
                </c:pt>
                <c:pt idx="412">
                  <c:v>2781</c:v>
                </c:pt>
                <c:pt idx="413">
                  <c:v>2850</c:v>
                </c:pt>
                <c:pt idx="414">
                  <c:v>2793</c:v>
                </c:pt>
                <c:pt idx="415">
                  <c:v>2780.5</c:v>
                </c:pt>
                <c:pt idx="416">
                  <c:v>2863.5</c:v>
                </c:pt>
                <c:pt idx="417">
                  <c:v>2868</c:v>
                </c:pt>
                <c:pt idx="418">
                  <c:v>2850.5</c:v>
                </c:pt>
                <c:pt idx="419">
                  <c:v>2888</c:v>
                </c:pt>
                <c:pt idx="420">
                  <c:v>2867</c:v>
                </c:pt>
                <c:pt idx="421">
                  <c:v>2877</c:v>
                </c:pt>
                <c:pt idx="422">
                  <c:v>2810</c:v>
                </c:pt>
                <c:pt idx="423">
                  <c:v>2843.5</c:v>
                </c:pt>
                <c:pt idx="424">
                  <c:v>2844</c:v>
                </c:pt>
                <c:pt idx="425">
                  <c:v>2837</c:v>
                </c:pt>
                <c:pt idx="426">
                  <c:v>2800.5</c:v>
                </c:pt>
                <c:pt idx="427">
                  <c:v>2729</c:v>
                </c:pt>
                <c:pt idx="428">
                  <c:v>2706.5</c:v>
                </c:pt>
                <c:pt idx="429">
                  <c:v>2644</c:v>
                </c:pt>
                <c:pt idx="430">
                  <c:v>2684</c:v>
                </c:pt>
                <c:pt idx="431">
                  <c:v>2639</c:v>
                </c:pt>
                <c:pt idx="432">
                  <c:v>2633</c:v>
                </c:pt>
                <c:pt idx="433">
                  <c:v>2569.5</c:v>
                </c:pt>
                <c:pt idx="434">
                  <c:v>2575</c:v>
                </c:pt>
                <c:pt idx="435">
                  <c:v>2571</c:v>
                </c:pt>
                <c:pt idx="436">
                  <c:v>2589</c:v>
                </c:pt>
                <c:pt idx="437">
                  <c:v>2571.5</c:v>
                </c:pt>
                <c:pt idx="438">
                  <c:v>2654.5</c:v>
                </c:pt>
                <c:pt idx="439">
                  <c:v>2700.5</c:v>
                </c:pt>
                <c:pt idx="440">
                  <c:v>2708.5</c:v>
                </c:pt>
                <c:pt idx="441">
                  <c:v>2708.5</c:v>
                </c:pt>
                <c:pt idx="442">
                  <c:v>2728</c:v>
                </c:pt>
                <c:pt idx="443">
                  <c:v>2690</c:v>
                </c:pt>
                <c:pt idx="444">
                  <c:v>2678</c:v>
                </c:pt>
                <c:pt idx="445">
                  <c:v>2686</c:v>
                </c:pt>
                <c:pt idx="446">
                  <c:v>2754.5</c:v>
                </c:pt>
                <c:pt idx="447">
                  <c:v>2771</c:v>
                </c:pt>
                <c:pt idx="448">
                  <c:v>2784.5</c:v>
                </c:pt>
                <c:pt idx="449">
                  <c:v>2757.5</c:v>
                </c:pt>
                <c:pt idx="450">
                  <c:v>2799</c:v>
                </c:pt>
                <c:pt idx="451">
                  <c:v>2893</c:v>
                </c:pt>
                <c:pt idx="452">
                  <c:v>2870</c:v>
                </c:pt>
                <c:pt idx="453">
                  <c:v>2831</c:v>
                </c:pt>
                <c:pt idx="454">
                  <c:v>2798</c:v>
                </c:pt>
                <c:pt idx="455">
                  <c:v>2749</c:v>
                </c:pt>
                <c:pt idx="456">
                  <c:v>2773</c:v>
                </c:pt>
                <c:pt idx="457">
                  <c:v>2759</c:v>
                </c:pt>
                <c:pt idx="458">
                  <c:v>2836</c:v>
                </c:pt>
                <c:pt idx="459">
                  <c:v>2824</c:v>
                </c:pt>
                <c:pt idx="460">
                  <c:v>2791</c:v>
                </c:pt>
                <c:pt idx="461">
                  <c:v>2848</c:v>
                </c:pt>
                <c:pt idx="462">
                  <c:v>2858</c:v>
                </c:pt>
                <c:pt idx="463">
                  <c:v>2849</c:v>
                </c:pt>
                <c:pt idx="464">
                  <c:v>2817</c:v>
                </c:pt>
                <c:pt idx="465">
                  <c:v>2824.5</c:v>
                </c:pt>
                <c:pt idx="466">
                  <c:v>2836.5</c:v>
                </c:pt>
                <c:pt idx="467">
                  <c:v>2784.5</c:v>
                </c:pt>
                <c:pt idx="468">
                  <c:v>2863.5</c:v>
                </c:pt>
                <c:pt idx="469">
                  <c:v>2852.5</c:v>
                </c:pt>
                <c:pt idx="470">
                  <c:v>2809</c:v>
                </c:pt>
                <c:pt idx="471">
                  <c:v>2800</c:v>
                </c:pt>
                <c:pt idx="472">
                  <c:v>2741</c:v>
                </c:pt>
                <c:pt idx="473">
                  <c:v>2758</c:v>
                </c:pt>
                <c:pt idx="474">
                  <c:v>2749.5</c:v>
                </c:pt>
                <c:pt idx="475">
                  <c:v>2774</c:v>
                </c:pt>
                <c:pt idx="476">
                  <c:v>2778.5</c:v>
                </c:pt>
                <c:pt idx="477">
                  <c:v>2808.5</c:v>
                </c:pt>
                <c:pt idx="478">
                  <c:v>2763</c:v>
                </c:pt>
                <c:pt idx="479">
                  <c:v>2759</c:v>
                </c:pt>
                <c:pt idx="480">
                  <c:v>2750</c:v>
                </c:pt>
                <c:pt idx="481">
                  <c:v>2732</c:v>
                </c:pt>
                <c:pt idx="482">
                  <c:v>2800</c:v>
                </c:pt>
                <c:pt idx="483">
                  <c:v>2753</c:v>
                </c:pt>
                <c:pt idx="484">
                  <c:v>2740</c:v>
                </c:pt>
                <c:pt idx="485">
                  <c:v>2700</c:v>
                </c:pt>
                <c:pt idx="486">
                  <c:v>2676</c:v>
                </c:pt>
                <c:pt idx="487">
                  <c:v>2640</c:v>
                </c:pt>
                <c:pt idx="488">
                  <c:v>2624</c:v>
                </c:pt>
                <c:pt idx="489">
                  <c:v>2628</c:v>
                </c:pt>
                <c:pt idx="490">
                  <c:v>2653</c:v>
                </c:pt>
                <c:pt idx="491">
                  <c:v>2652</c:v>
                </c:pt>
                <c:pt idx="492">
                  <c:v>2637</c:v>
                </c:pt>
                <c:pt idx="493">
                  <c:v>2607</c:v>
                </c:pt>
                <c:pt idx="494">
                  <c:v>2588.5</c:v>
                </c:pt>
                <c:pt idx="495">
                  <c:v>2546</c:v>
                </c:pt>
                <c:pt idx="496">
                  <c:v>2543.5</c:v>
                </c:pt>
                <c:pt idx="497">
                  <c:v>2518</c:v>
                </c:pt>
                <c:pt idx="498">
                  <c:v>2546.5</c:v>
                </c:pt>
                <c:pt idx="499">
                  <c:v>2541.5</c:v>
                </c:pt>
                <c:pt idx="500">
                  <c:v>2544.5</c:v>
                </c:pt>
                <c:pt idx="501">
                  <c:v>2544</c:v>
                </c:pt>
                <c:pt idx="502">
                  <c:v>2546</c:v>
                </c:pt>
                <c:pt idx="503">
                  <c:v>2565</c:v>
                </c:pt>
                <c:pt idx="504">
                  <c:v>2565</c:v>
                </c:pt>
                <c:pt idx="505">
                  <c:v>2543</c:v>
                </c:pt>
                <c:pt idx="506">
                  <c:v>2485</c:v>
                </c:pt>
                <c:pt idx="507">
                  <c:v>2430</c:v>
                </c:pt>
                <c:pt idx="508">
                  <c:v>2445</c:v>
                </c:pt>
                <c:pt idx="509">
                  <c:v>2421</c:v>
                </c:pt>
                <c:pt idx="510">
                  <c:v>2409</c:v>
                </c:pt>
                <c:pt idx="511">
                  <c:v>2453.5</c:v>
                </c:pt>
                <c:pt idx="512">
                  <c:v>2427</c:v>
                </c:pt>
                <c:pt idx="513">
                  <c:v>2384</c:v>
                </c:pt>
                <c:pt idx="514">
                  <c:v>2367</c:v>
                </c:pt>
                <c:pt idx="515">
                  <c:v>2353</c:v>
                </c:pt>
                <c:pt idx="516">
                  <c:v>2331</c:v>
                </c:pt>
                <c:pt idx="517">
                  <c:v>2315.5</c:v>
                </c:pt>
                <c:pt idx="518">
                  <c:v>2320</c:v>
                </c:pt>
                <c:pt idx="519">
                  <c:v>2403</c:v>
                </c:pt>
                <c:pt idx="520">
                  <c:v>2424</c:v>
                </c:pt>
                <c:pt idx="521">
                  <c:v>2431</c:v>
                </c:pt>
                <c:pt idx="522">
                  <c:v>2374.5</c:v>
                </c:pt>
                <c:pt idx="523">
                  <c:v>2410.5</c:v>
                </c:pt>
                <c:pt idx="524">
                  <c:v>2410.5</c:v>
                </c:pt>
                <c:pt idx="525">
                  <c:v>2468.5</c:v>
                </c:pt>
                <c:pt idx="526">
                  <c:v>2472</c:v>
                </c:pt>
                <c:pt idx="527">
                  <c:v>2547.5</c:v>
                </c:pt>
                <c:pt idx="528">
                  <c:v>2512</c:v>
                </c:pt>
                <c:pt idx="529">
                  <c:v>2525.5</c:v>
                </c:pt>
                <c:pt idx="530">
                  <c:v>2502.5</c:v>
                </c:pt>
                <c:pt idx="531">
                  <c:v>2480.5</c:v>
                </c:pt>
                <c:pt idx="532">
                  <c:v>2472</c:v>
                </c:pt>
                <c:pt idx="533">
                  <c:v>2397.5</c:v>
                </c:pt>
                <c:pt idx="534">
                  <c:v>2427</c:v>
                </c:pt>
                <c:pt idx="535">
                  <c:v>2421</c:v>
                </c:pt>
                <c:pt idx="536">
                  <c:v>2507.5</c:v>
                </c:pt>
                <c:pt idx="537">
                  <c:v>2507.5</c:v>
                </c:pt>
                <c:pt idx="538">
                  <c:v>2491.5</c:v>
                </c:pt>
                <c:pt idx="539">
                  <c:v>2527</c:v>
                </c:pt>
                <c:pt idx="540">
                  <c:v>2553</c:v>
                </c:pt>
                <c:pt idx="541">
                  <c:v>2516</c:v>
                </c:pt>
                <c:pt idx="542">
                  <c:v>2496.5</c:v>
                </c:pt>
                <c:pt idx="543">
                  <c:v>2472.5</c:v>
                </c:pt>
                <c:pt idx="544">
                  <c:v>2478</c:v>
                </c:pt>
                <c:pt idx="545">
                  <c:v>2449</c:v>
                </c:pt>
                <c:pt idx="546">
                  <c:v>2449.5</c:v>
                </c:pt>
                <c:pt idx="547">
                  <c:v>2480.5</c:v>
                </c:pt>
                <c:pt idx="548">
                  <c:v>2494</c:v>
                </c:pt>
                <c:pt idx="549">
                  <c:v>2474.5</c:v>
                </c:pt>
                <c:pt idx="550">
                  <c:v>2450</c:v>
                </c:pt>
                <c:pt idx="551">
                  <c:v>2370</c:v>
                </c:pt>
                <c:pt idx="552">
                  <c:v>2365</c:v>
                </c:pt>
                <c:pt idx="553">
                  <c:v>2392.5</c:v>
                </c:pt>
                <c:pt idx="554">
                  <c:v>2419</c:v>
                </c:pt>
                <c:pt idx="555">
                  <c:v>2382</c:v>
                </c:pt>
                <c:pt idx="556">
                  <c:v>2385</c:v>
                </c:pt>
                <c:pt idx="557">
                  <c:v>2404</c:v>
                </c:pt>
                <c:pt idx="558">
                  <c:v>2378.5</c:v>
                </c:pt>
                <c:pt idx="559">
                  <c:v>2328.5</c:v>
                </c:pt>
                <c:pt idx="560">
                  <c:v>2310</c:v>
                </c:pt>
                <c:pt idx="561">
                  <c:v>2313</c:v>
                </c:pt>
                <c:pt idx="562">
                  <c:v>2313</c:v>
                </c:pt>
                <c:pt idx="563">
                  <c:v>2293</c:v>
                </c:pt>
                <c:pt idx="564">
                  <c:v>2302</c:v>
                </c:pt>
                <c:pt idx="565">
                  <c:v>2267</c:v>
                </c:pt>
                <c:pt idx="566">
                  <c:v>2235</c:v>
                </c:pt>
                <c:pt idx="567">
                  <c:v>2211.5</c:v>
                </c:pt>
                <c:pt idx="568">
                  <c:v>2238</c:v>
                </c:pt>
                <c:pt idx="569">
                  <c:v>2205</c:v>
                </c:pt>
                <c:pt idx="570">
                  <c:v>2247.5</c:v>
                </c:pt>
                <c:pt idx="571">
                  <c:v>2198.5</c:v>
                </c:pt>
                <c:pt idx="572">
                  <c:v>2181.5</c:v>
                </c:pt>
                <c:pt idx="573">
                  <c:v>2214</c:v>
                </c:pt>
                <c:pt idx="574">
                  <c:v>2201</c:v>
                </c:pt>
                <c:pt idx="575">
                  <c:v>2192</c:v>
                </c:pt>
                <c:pt idx="576">
                  <c:v>2254.5</c:v>
                </c:pt>
                <c:pt idx="577">
                  <c:v>2189</c:v>
                </c:pt>
                <c:pt idx="578">
                  <c:v>2148.5</c:v>
                </c:pt>
                <c:pt idx="579">
                  <c:v>2129.5</c:v>
                </c:pt>
                <c:pt idx="580">
                  <c:v>2067.5</c:v>
                </c:pt>
                <c:pt idx="581">
                  <c:v>2052.5</c:v>
                </c:pt>
                <c:pt idx="582">
                  <c:v>2035.5</c:v>
                </c:pt>
                <c:pt idx="583">
                  <c:v>2044</c:v>
                </c:pt>
                <c:pt idx="584">
                  <c:v>2046.5</c:v>
                </c:pt>
                <c:pt idx="585">
                  <c:v>2037</c:v>
                </c:pt>
                <c:pt idx="586">
                  <c:v>2055</c:v>
                </c:pt>
                <c:pt idx="587">
                  <c:v>2036</c:v>
                </c:pt>
                <c:pt idx="588">
                  <c:v>2051</c:v>
                </c:pt>
                <c:pt idx="589">
                  <c:v>2031</c:v>
                </c:pt>
                <c:pt idx="590">
                  <c:v>2037.5</c:v>
                </c:pt>
                <c:pt idx="591">
                  <c:v>2084</c:v>
                </c:pt>
                <c:pt idx="592">
                  <c:v>2070</c:v>
                </c:pt>
                <c:pt idx="593">
                  <c:v>2046.5</c:v>
                </c:pt>
                <c:pt idx="594">
                  <c:v>2022</c:v>
                </c:pt>
                <c:pt idx="595">
                  <c:v>2001</c:v>
                </c:pt>
                <c:pt idx="596">
                  <c:v>2001.5</c:v>
                </c:pt>
                <c:pt idx="597">
                  <c:v>1989</c:v>
                </c:pt>
                <c:pt idx="598">
                  <c:v>1992.5</c:v>
                </c:pt>
                <c:pt idx="599">
                  <c:v>2029</c:v>
                </c:pt>
                <c:pt idx="600">
                  <c:v>2017</c:v>
                </c:pt>
                <c:pt idx="601">
                  <c:v>2040</c:v>
                </c:pt>
                <c:pt idx="602">
                  <c:v>2019.5</c:v>
                </c:pt>
                <c:pt idx="603">
                  <c:v>2027</c:v>
                </c:pt>
                <c:pt idx="604">
                  <c:v>2016.5</c:v>
                </c:pt>
                <c:pt idx="605">
                  <c:v>2011</c:v>
                </c:pt>
                <c:pt idx="606">
                  <c:v>2024</c:v>
                </c:pt>
                <c:pt idx="607">
                  <c:v>1986.5</c:v>
                </c:pt>
                <c:pt idx="608">
                  <c:v>1940</c:v>
                </c:pt>
                <c:pt idx="609">
                  <c:v>1935.5</c:v>
                </c:pt>
                <c:pt idx="610">
                  <c:v>1983</c:v>
                </c:pt>
                <c:pt idx="611">
                  <c:v>1985</c:v>
                </c:pt>
                <c:pt idx="612">
                  <c:v>1969</c:v>
                </c:pt>
                <c:pt idx="613">
                  <c:v>2044.5</c:v>
                </c:pt>
                <c:pt idx="614">
                  <c:v>2029</c:v>
                </c:pt>
                <c:pt idx="615">
                  <c:v>2019</c:v>
                </c:pt>
                <c:pt idx="616">
                  <c:v>1966</c:v>
                </c:pt>
                <c:pt idx="617">
                  <c:v>1968</c:v>
                </c:pt>
                <c:pt idx="618">
                  <c:v>1967.5</c:v>
                </c:pt>
                <c:pt idx="619">
                  <c:v>1989.5</c:v>
                </c:pt>
                <c:pt idx="620">
                  <c:v>2031</c:v>
                </c:pt>
                <c:pt idx="621">
                  <c:v>2002.5</c:v>
                </c:pt>
                <c:pt idx="622">
                  <c:v>1987.5</c:v>
                </c:pt>
                <c:pt idx="623">
                  <c:v>1920.5</c:v>
                </c:pt>
                <c:pt idx="624">
                  <c:v>1901</c:v>
                </c:pt>
                <c:pt idx="625">
                  <c:v>1914</c:v>
                </c:pt>
                <c:pt idx="626">
                  <c:v>1932.5</c:v>
                </c:pt>
                <c:pt idx="627">
                  <c:v>1943.5</c:v>
                </c:pt>
                <c:pt idx="628">
                  <c:v>1935</c:v>
                </c:pt>
                <c:pt idx="629">
                  <c:v>1910</c:v>
                </c:pt>
                <c:pt idx="630">
                  <c:v>1886</c:v>
                </c:pt>
                <c:pt idx="631">
                  <c:v>1874.5</c:v>
                </c:pt>
                <c:pt idx="632">
                  <c:v>1899</c:v>
                </c:pt>
                <c:pt idx="633">
                  <c:v>1909</c:v>
                </c:pt>
                <c:pt idx="634">
                  <c:v>1945</c:v>
                </c:pt>
                <c:pt idx="635">
                  <c:v>1951</c:v>
                </c:pt>
                <c:pt idx="636">
                  <c:v>1932</c:v>
                </c:pt>
                <c:pt idx="637">
                  <c:v>1927</c:v>
                </c:pt>
                <c:pt idx="638">
                  <c:v>1930</c:v>
                </c:pt>
                <c:pt idx="639">
                  <c:v>1909</c:v>
                </c:pt>
                <c:pt idx="640">
                  <c:v>1914</c:v>
                </c:pt>
                <c:pt idx="641">
                  <c:v>1923</c:v>
                </c:pt>
                <c:pt idx="642">
                  <c:v>1898</c:v>
                </c:pt>
                <c:pt idx="643">
                  <c:v>1882</c:v>
                </c:pt>
                <c:pt idx="644">
                  <c:v>1876</c:v>
                </c:pt>
                <c:pt idx="645">
                  <c:v>1858.5</c:v>
                </c:pt>
                <c:pt idx="646">
                  <c:v>1906.5</c:v>
                </c:pt>
                <c:pt idx="647">
                  <c:v>1864</c:v>
                </c:pt>
                <c:pt idx="648">
                  <c:v>1874</c:v>
                </c:pt>
                <c:pt idx="649">
                  <c:v>1864.5</c:v>
                </c:pt>
                <c:pt idx="650">
                  <c:v>1849</c:v>
                </c:pt>
                <c:pt idx="651">
                  <c:v>1828</c:v>
                </c:pt>
                <c:pt idx="652">
                  <c:v>1818</c:v>
                </c:pt>
                <c:pt idx="653">
                  <c:v>1845</c:v>
                </c:pt>
                <c:pt idx="654">
                  <c:v>1846.5</c:v>
                </c:pt>
                <c:pt idx="655">
                  <c:v>1859</c:v>
                </c:pt>
                <c:pt idx="656">
                  <c:v>1894</c:v>
                </c:pt>
                <c:pt idx="657">
                  <c:v>1960</c:v>
                </c:pt>
                <c:pt idx="658">
                  <c:v>1982</c:v>
                </c:pt>
                <c:pt idx="659">
                  <c:v>1947</c:v>
                </c:pt>
                <c:pt idx="660">
                  <c:v>1985</c:v>
                </c:pt>
                <c:pt idx="661">
                  <c:v>1995</c:v>
                </c:pt>
                <c:pt idx="662">
                  <c:v>1977.5</c:v>
                </c:pt>
                <c:pt idx="663">
                  <c:v>1988</c:v>
                </c:pt>
                <c:pt idx="664">
                  <c:v>2014</c:v>
                </c:pt>
                <c:pt idx="665">
                  <c:v>1987.5</c:v>
                </c:pt>
                <c:pt idx="666">
                  <c:v>1988.5</c:v>
                </c:pt>
                <c:pt idx="667">
                  <c:v>2026</c:v>
                </c:pt>
                <c:pt idx="668">
                  <c:v>2021</c:v>
                </c:pt>
                <c:pt idx="669">
                  <c:v>2025.5</c:v>
                </c:pt>
                <c:pt idx="670">
                  <c:v>2044</c:v>
                </c:pt>
                <c:pt idx="671">
                  <c:v>2037.5</c:v>
                </c:pt>
                <c:pt idx="672">
                  <c:v>2043</c:v>
                </c:pt>
                <c:pt idx="673">
                  <c:v>2103</c:v>
                </c:pt>
                <c:pt idx="674">
                  <c:v>2116.5</c:v>
                </c:pt>
                <c:pt idx="675">
                  <c:v>2143</c:v>
                </c:pt>
                <c:pt idx="676">
                  <c:v>2143.5</c:v>
                </c:pt>
                <c:pt idx="677">
                  <c:v>2175.5</c:v>
                </c:pt>
                <c:pt idx="678">
                  <c:v>2149</c:v>
                </c:pt>
                <c:pt idx="679">
                  <c:v>2172.5</c:v>
                </c:pt>
                <c:pt idx="680">
                  <c:v>2154.5</c:v>
                </c:pt>
                <c:pt idx="681">
                  <c:v>2154</c:v>
                </c:pt>
                <c:pt idx="682">
                  <c:v>2146.5</c:v>
                </c:pt>
                <c:pt idx="683">
                  <c:v>2158</c:v>
                </c:pt>
                <c:pt idx="684">
                  <c:v>2214</c:v>
                </c:pt>
                <c:pt idx="685">
                  <c:v>2222.5</c:v>
                </c:pt>
                <c:pt idx="686">
                  <c:v>2182.5</c:v>
                </c:pt>
                <c:pt idx="687">
                  <c:v>2165</c:v>
                </c:pt>
                <c:pt idx="688">
                  <c:v>2208</c:v>
                </c:pt>
                <c:pt idx="689">
                  <c:v>2187</c:v>
                </c:pt>
                <c:pt idx="690">
                  <c:v>2223</c:v>
                </c:pt>
                <c:pt idx="691">
                  <c:v>2245</c:v>
                </c:pt>
                <c:pt idx="692">
                  <c:v>2249</c:v>
                </c:pt>
                <c:pt idx="693">
                  <c:v>2338</c:v>
                </c:pt>
                <c:pt idx="694">
                  <c:v>2355</c:v>
                </c:pt>
                <c:pt idx="695">
                  <c:v>2397</c:v>
                </c:pt>
                <c:pt idx="696">
                  <c:v>2452.5</c:v>
                </c:pt>
                <c:pt idx="697">
                  <c:v>2439</c:v>
                </c:pt>
                <c:pt idx="698">
                  <c:v>2429.5</c:v>
                </c:pt>
                <c:pt idx="699">
                  <c:v>2399.5</c:v>
                </c:pt>
                <c:pt idx="700">
                  <c:v>2391.5</c:v>
                </c:pt>
                <c:pt idx="701">
                  <c:v>2375</c:v>
                </c:pt>
                <c:pt idx="702">
                  <c:v>2376</c:v>
                </c:pt>
                <c:pt idx="703">
                  <c:v>2369.5</c:v>
                </c:pt>
                <c:pt idx="704">
                  <c:v>2365</c:v>
                </c:pt>
                <c:pt idx="705">
                  <c:v>2391</c:v>
                </c:pt>
                <c:pt idx="706">
                  <c:v>2352</c:v>
                </c:pt>
                <c:pt idx="707">
                  <c:v>2319.5</c:v>
                </c:pt>
                <c:pt idx="708">
                  <c:v>2310</c:v>
                </c:pt>
                <c:pt idx="709">
                  <c:v>2305.5</c:v>
                </c:pt>
                <c:pt idx="710">
                  <c:v>2275</c:v>
                </c:pt>
                <c:pt idx="711">
                  <c:v>2305.5</c:v>
                </c:pt>
                <c:pt idx="712">
                  <c:v>2310.5</c:v>
                </c:pt>
                <c:pt idx="713">
                  <c:v>2276</c:v>
                </c:pt>
                <c:pt idx="714">
                  <c:v>2285</c:v>
                </c:pt>
                <c:pt idx="715">
                  <c:v>2348</c:v>
                </c:pt>
                <c:pt idx="716">
                  <c:v>2329</c:v>
                </c:pt>
                <c:pt idx="717">
                  <c:v>2318</c:v>
                </c:pt>
                <c:pt idx="718">
                  <c:v>2290.5</c:v>
                </c:pt>
                <c:pt idx="719">
                  <c:v>2285</c:v>
                </c:pt>
                <c:pt idx="720">
                  <c:v>2257</c:v>
                </c:pt>
                <c:pt idx="721">
                  <c:v>2260</c:v>
                </c:pt>
                <c:pt idx="722">
                  <c:v>2227</c:v>
                </c:pt>
                <c:pt idx="723">
                  <c:v>2224.5</c:v>
                </c:pt>
                <c:pt idx="724">
                  <c:v>2238</c:v>
                </c:pt>
                <c:pt idx="725">
                  <c:v>2239</c:v>
                </c:pt>
                <c:pt idx="726">
                  <c:v>2239</c:v>
                </c:pt>
                <c:pt idx="727">
                  <c:v>2253</c:v>
                </c:pt>
                <c:pt idx="728">
                  <c:v>2213.5</c:v>
                </c:pt>
                <c:pt idx="729">
                  <c:v>2228</c:v>
                </c:pt>
                <c:pt idx="730">
                  <c:v>2276.5</c:v>
                </c:pt>
                <c:pt idx="731">
                  <c:v>2277</c:v>
                </c:pt>
                <c:pt idx="732">
                  <c:v>2293</c:v>
                </c:pt>
                <c:pt idx="733">
                  <c:v>2309</c:v>
                </c:pt>
                <c:pt idx="734">
                  <c:v>2282.5</c:v>
                </c:pt>
                <c:pt idx="735">
                  <c:v>2307</c:v>
                </c:pt>
                <c:pt idx="736">
                  <c:v>2311</c:v>
                </c:pt>
                <c:pt idx="737">
                  <c:v>2308.5</c:v>
                </c:pt>
                <c:pt idx="738">
                  <c:v>2344</c:v>
                </c:pt>
                <c:pt idx="739">
                  <c:v>2351.5</c:v>
                </c:pt>
                <c:pt idx="740">
                  <c:v>2387.5</c:v>
                </c:pt>
                <c:pt idx="741">
                  <c:v>2388</c:v>
                </c:pt>
                <c:pt idx="742">
                  <c:v>2432</c:v>
                </c:pt>
                <c:pt idx="743">
                  <c:v>2472</c:v>
                </c:pt>
                <c:pt idx="744">
                  <c:v>2499</c:v>
                </c:pt>
                <c:pt idx="745">
                  <c:v>2494</c:v>
                </c:pt>
                <c:pt idx="746">
                  <c:v>2491</c:v>
                </c:pt>
                <c:pt idx="747">
                  <c:v>2473.5</c:v>
                </c:pt>
                <c:pt idx="748">
                  <c:v>2501</c:v>
                </c:pt>
                <c:pt idx="749">
                  <c:v>2531</c:v>
                </c:pt>
                <c:pt idx="750">
                  <c:v>2523</c:v>
                </c:pt>
                <c:pt idx="751">
                  <c:v>2489</c:v>
                </c:pt>
                <c:pt idx="752">
                  <c:v>2511</c:v>
                </c:pt>
                <c:pt idx="753">
                  <c:v>2547</c:v>
                </c:pt>
                <c:pt idx="754">
                  <c:v>2536</c:v>
                </c:pt>
                <c:pt idx="755">
                  <c:v>2510</c:v>
                </c:pt>
                <c:pt idx="756">
                  <c:v>2497</c:v>
                </c:pt>
                <c:pt idx="757">
                  <c:v>2473</c:v>
                </c:pt>
                <c:pt idx="758">
                  <c:v>2460.5</c:v>
                </c:pt>
                <c:pt idx="759">
                  <c:v>2469</c:v>
                </c:pt>
                <c:pt idx="760">
                  <c:v>2453</c:v>
                </c:pt>
                <c:pt idx="761">
                  <c:v>2434</c:v>
                </c:pt>
                <c:pt idx="762">
                  <c:v>2417.5</c:v>
                </c:pt>
                <c:pt idx="763">
                  <c:v>2425.5</c:v>
                </c:pt>
                <c:pt idx="764">
                  <c:v>2417</c:v>
                </c:pt>
                <c:pt idx="765">
                  <c:v>2423</c:v>
                </c:pt>
                <c:pt idx="766">
                  <c:v>2369</c:v>
                </c:pt>
                <c:pt idx="767">
                  <c:v>2314</c:v>
                </c:pt>
                <c:pt idx="768">
                  <c:v>2292</c:v>
                </c:pt>
                <c:pt idx="769">
                  <c:v>2290.5</c:v>
                </c:pt>
                <c:pt idx="770">
                  <c:v>2311.5</c:v>
                </c:pt>
                <c:pt idx="771">
                  <c:v>2293</c:v>
                </c:pt>
                <c:pt idx="772">
                  <c:v>2298.5</c:v>
                </c:pt>
                <c:pt idx="773">
                  <c:v>2307</c:v>
                </c:pt>
                <c:pt idx="774">
                  <c:v>2363</c:v>
                </c:pt>
                <c:pt idx="775">
                  <c:v>2309.5</c:v>
                </c:pt>
                <c:pt idx="776">
                  <c:v>2292</c:v>
                </c:pt>
                <c:pt idx="777">
                  <c:v>2289</c:v>
                </c:pt>
                <c:pt idx="778">
                  <c:v>2280</c:v>
                </c:pt>
                <c:pt idx="779">
                  <c:v>2323.5</c:v>
                </c:pt>
                <c:pt idx="780">
                  <c:v>2293.5</c:v>
                </c:pt>
                <c:pt idx="781">
                  <c:v>2319.5</c:v>
                </c:pt>
                <c:pt idx="782">
                  <c:v>2321</c:v>
                </c:pt>
                <c:pt idx="783">
                  <c:v>2344.5</c:v>
                </c:pt>
                <c:pt idx="784">
                  <c:v>2356</c:v>
                </c:pt>
                <c:pt idx="785">
                  <c:v>2390</c:v>
                </c:pt>
                <c:pt idx="786">
                  <c:v>2342.5</c:v>
                </c:pt>
                <c:pt idx="787">
                  <c:v>2355</c:v>
                </c:pt>
                <c:pt idx="788">
                  <c:v>2343</c:v>
                </c:pt>
                <c:pt idx="789">
                  <c:v>2305.5</c:v>
                </c:pt>
                <c:pt idx="790">
                  <c:v>2323.5</c:v>
                </c:pt>
                <c:pt idx="791">
                  <c:v>2331.5</c:v>
                </c:pt>
                <c:pt idx="792">
                  <c:v>2314.5</c:v>
                </c:pt>
                <c:pt idx="793">
                  <c:v>2210</c:v>
                </c:pt>
                <c:pt idx="794">
                  <c:v>2240.5</c:v>
                </c:pt>
                <c:pt idx="795">
                  <c:v>2220</c:v>
                </c:pt>
                <c:pt idx="796">
                  <c:v>2255.5</c:v>
                </c:pt>
                <c:pt idx="797">
                  <c:v>2266.5</c:v>
                </c:pt>
                <c:pt idx="798">
                  <c:v>2280</c:v>
                </c:pt>
                <c:pt idx="799">
                  <c:v>2246.5</c:v>
                </c:pt>
                <c:pt idx="800">
                  <c:v>2238</c:v>
                </c:pt>
                <c:pt idx="801">
                  <c:v>2285</c:v>
                </c:pt>
                <c:pt idx="802">
                  <c:v>2234</c:v>
                </c:pt>
                <c:pt idx="803">
                  <c:v>2256</c:v>
                </c:pt>
                <c:pt idx="804">
                  <c:v>2267.5</c:v>
                </c:pt>
                <c:pt idx="805">
                  <c:v>2263.5</c:v>
                </c:pt>
                <c:pt idx="806">
                  <c:v>2272.5</c:v>
                </c:pt>
                <c:pt idx="807">
                  <c:v>2330.5</c:v>
                </c:pt>
                <c:pt idx="808">
                  <c:v>2271</c:v>
                </c:pt>
                <c:pt idx="809">
                  <c:v>2240</c:v>
                </c:pt>
                <c:pt idx="810">
                  <c:v>2303</c:v>
                </c:pt>
                <c:pt idx="811">
                  <c:v>2275</c:v>
                </c:pt>
                <c:pt idx="812">
                  <c:v>2305</c:v>
                </c:pt>
                <c:pt idx="813">
                  <c:v>2322.5</c:v>
                </c:pt>
                <c:pt idx="814">
                  <c:v>2350.5</c:v>
                </c:pt>
                <c:pt idx="815">
                  <c:v>2396.5</c:v>
                </c:pt>
                <c:pt idx="816">
                  <c:v>2438.5</c:v>
                </c:pt>
                <c:pt idx="817">
                  <c:v>2443.5</c:v>
                </c:pt>
                <c:pt idx="818">
                  <c:v>2460</c:v>
                </c:pt>
                <c:pt idx="819">
                  <c:v>2441</c:v>
                </c:pt>
                <c:pt idx="820">
                  <c:v>2427</c:v>
                </c:pt>
                <c:pt idx="821">
                  <c:v>2454.5</c:v>
                </c:pt>
                <c:pt idx="822">
                  <c:v>2445.5</c:v>
                </c:pt>
                <c:pt idx="823">
                  <c:v>2427.5</c:v>
                </c:pt>
                <c:pt idx="824">
                  <c:v>2424</c:v>
                </c:pt>
                <c:pt idx="825">
                  <c:v>2457</c:v>
                </c:pt>
                <c:pt idx="826">
                  <c:v>2472</c:v>
                </c:pt>
                <c:pt idx="827">
                  <c:v>2466</c:v>
                </c:pt>
                <c:pt idx="828">
                  <c:v>2441</c:v>
                </c:pt>
                <c:pt idx="829">
                  <c:v>2437</c:v>
                </c:pt>
                <c:pt idx="830">
                  <c:v>2393</c:v>
                </c:pt>
                <c:pt idx="831">
                  <c:v>2405.5</c:v>
                </c:pt>
                <c:pt idx="832">
                  <c:v>2369.5</c:v>
                </c:pt>
                <c:pt idx="833">
                  <c:v>2381.5</c:v>
                </c:pt>
                <c:pt idx="834">
                  <c:v>2409.5</c:v>
                </c:pt>
                <c:pt idx="835">
                  <c:v>2427</c:v>
                </c:pt>
                <c:pt idx="836">
                  <c:v>2448</c:v>
                </c:pt>
                <c:pt idx="837">
                  <c:v>2468</c:v>
                </c:pt>
                <c:pt idx="838">
                  <c:v>2462</c:v>
                </c:pt>
                <c:pt idx="839">
                  <c:v>2493</c:v>
                </c:pt>
                <c:pt idx="840">
                  <c:v>2486.5</c:v>
                </c:pt>
                <c:pt idx="841">
                  <c:v>2500.5</c:v>
                </c:pt>
                <c:pt idx="842">
                  <c:v>2534</c:v>
                </c:pt>
                <c:pt idx="843">
                  <c:v>2490</c:v>
                </c:pt>
                <c:pt idx="844">
                  <c:v>2433</c:v>
                </c:pt>
                <c:pt idx="845">
                  <c:v>2465.5</c:v>
                </c:pt>
                <c:pt idx="846">
                  <c:v>2463</c:v>
                </c:pt>
                <c:pt idx="847">
                  <c:v>2513.5</c:v>
                </c:pt>
                <c:pt idx="848">
                  <c:v>2474</c:v>
                </c:pt>
                <c:pt idx="849">
                  <c:v>2455.5</c:v>
                </c:pt>
                <c:pt idx="850">
                  <c:v>2476</c:v>
                </c:pt>
                <c:pt idx="851">
                  <c:v>2509.5</c:v>
                </c:pt>
                <c:pt idx="852">
                  <c:v>2519</c:v>
                </c:pt>
                <c:pt idx="853">
                  <c:v>2475</c:v>
                </c:pt>
                <c:pt idx="854">
                  <c:v>2485</c:v>
                </c:pt>
                <c:pt idx="855">
                  <c:v>2512</c:v>
                </c:pt>
                <c:pt idx="856">
                  <c:v>2460</c:v>
                </c:pt>
                <c:pt idx="857">
                  <c:v>2473</c:v>
                </c:pt>
                <c:pt idx="858">
                  <c:v>2474</c:v>
                </c:pt>
                <c:pt idx="859">
                  <c:v>2525</c:v>
                </c:pt>
                <c:pt idx="860">
                  <c:v>2559</c:v>
                </c:pt>
                <c:pt idx="861">
                  <c:v>2540.5</c:v>
                </c:pt>
                <c:pt idx="862">
                  <c:v>2559</c:v>
                </c:pt>
                <c:pt idx="863">
                  <c:v>2555</c:v>
                </c:pt>
                <c:pt idx="864">
                  <c:v>2526</c:v>
                </c:pt>
                <c:pt idx="865">
                  <c:v>2546</c:v>
                </c:pt>
                <c:pt idx="866">
                  <c:v>2584.5</c:v>
                </c:pt>
                <c:pt idx="867">
                  <c:v>2573</c:v>
                </c:pt>
                <c:pt idx="868">
                  <c:v>2594</c:v>
                </c:pt>
                <c:pt idx="869">
                  <c:v>2632.5</c:v>
                </c:pt>
                <c:pt idx="870">
                  <c:v>2631.5</c:v>
                </c:pt>
                <c:pt idx="871">
                  <c:v>2590.5</c:v>
                </c:pt>
                <c:pt idx="872">
                  <c:v>2577</c:v>
                </c:pt>
                <c:pt idx="873">
                  <c:v>2641</c:v>
                </c:pt>
                <c:pt idx="874">
                  <c:v>2638</c:v>
                </c:pt>
                <c:pt idx="875">
                  <c:v>2647</c:v>
                </c:pt>
                <c:pt idx="876">
                  <c:v>2699</c:v>
                </c:pt>
                <c:pt idx="877">
                  <c:v>2769.5</c:v>
                </c:pt>
                <c:pt idx="878">
                  <c:v>2739</c:v>
                </c:pt>
                <c:pt idx="879">
                  <c:v>2757</c:v>
                </c:pt>
                <c:pt idx="880">
                  <c:v>2825</c:v>
                </c:pt>
                <c:pt idx="881">
                  <c:v>2798</c:v>
                </c:pt>
                <c:pt idx="882">
                  <c:v>2763.5</c:v>
                </c:pt>
                <c:pt idx="883">
                  <c:v>2746.5</c:v>
                </c:pt>
                <c:pt idx="884">
                  <c:v>2749</c:v>
                </c:pt>
                <c:pt idx="885">
                  <c:v>2749</c:v>
                </c:pt>
                <c:pt idx="886">
                  <c:v>2794.5</c:v>
                </c:pt>
                <c:pt idx="887">
                  <c:v>2810.5</c:v>
                </c:pt>
                <c:pt idx="888">
                  <c:v>2809</c:v>
                </c:pt>
                <c:pt idx="889">
                  <c:v>2897</c:v>
                </c:pt>
                <c:pt idx="890">
                  <c:v>2925.5</c:v>
                </c:pt>
                <c:pt idx="891">
                  <c:v>2871</c:v>
                </c:pt>
                <c:pt idx="892">
                  <c:v>2878</c:v>
                </c:pt>
                <c:pt idx="893">
                  <c:v>2853.5</c:v>
                </c:pt>
                <c:pt idx="894">
                  <c:v>2899</c:v>
                </c:pt>
                <c:pt idx="895">
                  <c:v>2920</c:v>
                </c:pt>
                <c:pt idx="896">
                  <c:v>2914.5</c:v>
                </c:pt>
                <c:pt idx="897">
                  <c:v>2932.5</c:v>
                </c:pt>
                <c:pt idx="898">
                  <c:v>2871</c:v>
                </c:pt>
                <c:pt idx="899">
                  <c:v>2896</c:v>
                </c:pt>
                <c:pt idx="900">
                  <c:v>2913</c:v>
                </c:pt>
                <c:pt idx="901">
                  <c:v>2867</c:v>
                </c:pt>
                <c:pt idx="902">
                  <c:v>2885.5</c:v>
                </c:pt>
                <c:pt idx="903">
                  <c:v>2878.5</c:v>
                </c:pt>
                <c:pt idx="904">
                  <c:v>2839.5</c:v>
                </c:pt>
                <c:pt idx="905">
                  <c:v>2821</c:v>
                </c:pt>
                <c:pt idx="906">
                  <c:v>2835.5</c:v>
                </c:pt>
                <c:pt idx="907">
                  <c:v>2878</c:v>
                </c:pt>
                <c:pt idx="908">
                  <c:v>2815</c:v>
                </c:pt>
                <c:pt idx="909">
                  <c:v>2774</c:v>
                </c:pt>
                <c:pt idx="910">
                  <c:v>2783.5</c:v>
                </c:pt>
                <c:pt idx="911">
                  <c:v>2821.5</c:v>
                </c:pt>
                <c:pt idx="912">
                  <c:v>2836</c:v>
                </c:pt>
                <c:pt idx="913">
                  <c:v>2842</c:v>
                </c:pt>
                <c:pt idx="914">
                  <c:v>2750</c:v>
                </c:pt>
                <c:pt idx="915">
                  <c:v>2718.5</c:v>
                </c:pt>
                <c:pt idx="916">
                  <c:v>2735</c:v>
                </c:pt>
                <c:pt idx="917">
                  <c:v>2784.5</c:v>
                </c:pt>
                <c:pt idx="918">
                  <c:v>2781.5</c:v>
                </c:pt>
                <c:pt idx="919">
                  <c:v>2743.5</c:v>
                </c:pt>
                <c:pt idx="920">
                  <c:v>2777.5</c:v>
                </c:pt>
                <c:pt idx="921">
                  <c:v>2759.5</c:v>
                </c:pt>
                <c:pt idx="922">
                  <c:v>2750</c:v>
                </c:pt>
                <c:pt idx="923">
                  <c:v>2743</c:v>
                </c:pt>
                <c:pt idx="924">
                  <c:v>2711</c:v>
                </c:pt>
                <c:pt idx="925">
                  <c:v>2712</c:v>
                </c:pt>
                <c:pt idx="926">
                  <c:v>2676</c:v>
                </c:pt>
                <c:pt idx="927">
                  <c:v>2698</c:v>
                </c:pt>
                <c:pt idx="928">
                  <c:v>2664</c:v>
                </c:pt>
                <c:pt idx="929">
                  <c:v>2643.5</c:v>
                </c:pt>
                <c:pt idx="930">
                  <c:v>2664</c:v>
                </c:pt>
                <c:pt idx="931">
                  <c:v>2590</c:v>
                </c:pt>
                <c:pt idx="932">
                  <c:v>2610.5</c:v>
                </c:pt>
                <c:pt idx="933">
                  <c:v>2610</c:v>
                </c:pt>
                <c:pt idx="934">
                  <c:v>2642.5</c:v>
                </c:pt>
                <c:pt idx="935">
                  <c:v>2699</c:v>
                </c:pt>
                <c:pt idx="936">
                  <c:v>2725</c:v>
                </c:pt>
                <c:pt idx="937">
                  <c:v>2710</c:v>
                </c:pt>
                <c:pt idx="938">
                  <c:v>2731</c:v>
                </c:pt>
                <c:pt idx="939">
                  <c:v>2800</c:v>
                </c:pt>
                <c:pt idx="940">
                  <c:v>2758</c:v>
                </c:pt>
                <c:pt idx="941">
                  <c:v>2723.5</c:v>
                </c:pt>
                <c:pt idx="942">
                  <c:v>2688.5</c:v>
                </c:pt>
                <c:pt idx="943">
                  <c:v>2657.5</c:v>
                </c:pt>
                <c:pt idx="944">
                  <c:v>2678</c:v>
                </c:pt>
                <c:pt idx="945">
                  <c:v>2682</c:v>
                </c:pt>
                <c:pt idx="946">
                  <c:v>2626</c:v>
                </c:pt>
                <c:pt idx="947">
                  <c:v>2617.5</c:v>
                </c:pt>
                <c:pt idx="948">
                  <c:v>2580</c:v>
                </c:pt>
                <c:pt idx="949">
                  <c:v>2576</c:v>
                </c:pt>
                <c:pt idx="950">
                  <c:v>2581</c:v>
                </c:pt>
                <c:pt idx="951">
                  <c:v>2538</c:v>
                </c:pt>
                <c:pt idx="952">
                  <c:v>2504</c:v>
                </c:pt>
                <c:pt idx="953">
                  <c:v>2455</c:v>
                </c:pt>
                <c:pt idx="954">
                  <c:v>2472</c:v>
                </c:pt>
                <c:pt idx="955">
                  <c:v>2497</c:v>
                </c:pt>
                <c:pt idx="956">
                  <c:v>2454.5</c:v>
                </c:pt>
                <c:pt idx="957">
                  <c:v>2488.5</c:v>
                </c:pt>
                <c:pt idx="958">
                  <c:v>2482</c:v>
                </c:pt>
                <c:pt idx="959">
                  <c:v>2496</c:v>
                </c:pt>
                <c:pt idx="960">
                  <c:v>2448</c:v>
                </c:pt>
                <c:pt idx="961">
                  <c:v>2402</c:v>
                </c:pt>
                <c:pt idx="962">
                  <c:v>2394.5</c:v>
                </c:pt>
                <c:pt idx="963">
                  <c:v>2454</c:v>
                </c:pt>
                <c:pt idx="964">
                  <c:v>2447.5</c:v>
                </c:pt>
                <c:pt idx="965">
                  <c:v>2491</c:v>
                </c:pt>
                <c:pt idx="966">
                  <c:v>2485</c:v>
                </c:pt>
                <c:pt idx="967">
                  <c:v>2489</c:v>
                </c:pt>
                <c:pt idx="968">
                  <c:v>2543.5</c:v>
                </c:pt>
                <c:pt idx="969">
                  <c:v>2545.5</c:v>
                </c:pt>
                <c:pt idx="970">
                  <c:v>2513.5</c:v>
                </c:pt>
                <c:pt idx="971">
                  <c:v>2550</c:v>
                </c:pt>
                <c:pt idx="972">
                  <c:v>2533</c:v>
                </c:pt>
                <c:pt idx="973">
                  <c:v>2575</c:v>
                </c:pt>
                <c:pt idx="974">
                  <c:v>2566</c:v>
                </c:pt>
                <c:pt idx="975">
                  <c:v>2597</c:v>
                </c:pt>
                <c:pt idx="976">
                  <c:v>2577</c:v>
                </c:pt>
                <c:pt idx="977">
                  <c:v>2585</c:v>
                </c:pt>
                <c:pt idx="978">
                  <c:v>2610</c:v>
                </c:pt>
                <c:pt idx="979">
                  <c:v>2621.5</c:v>
                </c:pt>
                <c:pt idx="980">
                  <c:v>2583.5</c:v>
                </c:pt>
                <c:pt idx="981">
                  <c:v>2575.5</c:v>
                </c:pt>
                <c:pt idx="982">
                  <c:v>2535.5</c:v>
                </c:pt>
                <c:pt idx="983">
                  <c:v>2460.5</c:v>
                </c:pt>
                <c:pt idx="984">
                  <c:v>2470</c:v>
                </c:pt>
                <c:pt idx="985">
                  <c:v>2423</c:v>
                </c:pt>
                <c:pt idx="986">
                  <c:v>2485</c:v>
                </c:pt>
                <c:pt idx="987">
                  <c:v>2509.5</c:v>
                </c:pt>
                <c:pt idx="988">
                  <c:v>2587</c:v>
                </c:pt>
                <c:pt idx="989">
                  <c:v>2574</c:v>
                </c:pt>
                <c:pt idx="990">
                  <c:v>2541.5</c:v>
                </c:pt>
                <c:pt idx="991">
                  <c:v>2606</c:v>
                </c:pt>
                <c:pt idx="992">
                  <c:v>2617</c:v>
                </c:pt>
                <c:pt idx="993">
                  <c:v>2568</c:v>
                </c:pt>
                <c:pt idx="994">
                  <c:v>2507</c:v>
                </c:pt>
                <c:pt idx="995">
                  <c:v>2498</c:v>
                </c:pt>
                <c:pt idx="996">
                  <c:v>2492</c:v>
                </c:pt>
                <c:pt idx="997">
                  <c:v>2500</c:v>
                </c:pt>
                <c:pt idx="998">
                  <c:v>2492.5</c:v>
                </c:pt>
                <c:pt idx="999">
                  <c:v>2465</c:v>
                </c:pt>
                <c:pt idx="1000">
                  <c:v>2484</c:v>
                </c:pt>
                <c:pt idx="1001">
                  <c:v>2527</c:v>
                </c:pt>
                <c:pt idx="1002">
                  <c:v>2549</c:v>
                </c:pt>
                <c:pt idx="1003">
                  <c:v>2544.5</c:v>
                </c:pt>
                <c:pt idx="1004">
                  <c:v>2487.5</c:v>
                </c:pt>
                <c:pt idx="1005">
                  <c:v>2541.5</c:v>
                </c:pt>
                <c:pt idx="1006">
                  <c:v>2605.5</c:v>
                </c:pt>
                <c:pt idx="1007">
                  <c:v>2654</c:v>
                </c:pt>
                <c:pt idx="1008">
                  <c:v>2650</c:v>
                </c:pt>
                <c:pt idx="1009">
                  <c:v>2665.5</c:v>
                </c:pt>
                <c:pt idx="1010">
                  <c:v>2666</c:v>
                </c:pt>
                <c:pt idx="1011">
                  <c:v>2656</c:v>
                </c:pt>
                <c:pt idx="1012">
                  <c:v>2623</c:v>
                </c:pt>
                <c:pt idx="1013">
                  <c:v>2665</c:v>
                </c:pt>
                <c:pt idx="1014">
                  <c:v>2666</c:v>
                </c:pt>
                <c:pt idx="1015">
                  <c:v>2599.5</c:v>
                </c:pt>
                <c:pt idx="1016">
                  <c:v>2594.5</c:v>
                </c:pt>
                <c:pt idx="1017">
                  <c:v>2638.5</c:v>
                </c:pt>
                <c:pt idx="1018">
                  <c:v>2619.5</c:v>
                </c:pt>
                <c:pt idx="1019">
                  <c:v>2617</c:v>
                </c:pt>
                <c:pt idx="1020">
                  <c:v>2679</c:v>
                </c:pt>
                <c:pt idx="1021">
                  <c:v>2623.5</c:v>
                </c:pt>
                <c:pt idx="1022">
                  <c:v>2621</c:v>
                </c:pt>
                <c:pt idx="1023">
                  <c:v>2612</c:v>
                </c:pt>
                <c:pt idx="1024">
                  <c:v>2670</c:v>
                </c:pt>
                <c:pt idx="1025">
                  <c:v>2657</c:v>
                </c:pt>
                <c:pt idx="1026">
                  <c:v>2641</c:v>
                </c:pt>
                <c:pt idx="1027">
                  <c:v>2598.5</c:v>
                </c:pt>
                <c:pt idx="1028">
                  <c:v>2516</c:v>
                </c:pt>
                <c:pt idx="1029">
                  <c:v>2545</c:v>
                </c:pt>
                <c:pt idx="1030">
                  <c:v>2516</c:v>
                </c:pt>
                <c:pt idx="1031">
                  <c:v>2519</c:v>
                </c:pt>
                <c:pt idx="1032">
                  <c:v>2509</c:v>
                </c:pt>
                <c:pt idx="1033">
                  <c:v>2468</c:v>
                </c:pt>
                <c:pt idx="1034">
                  <c:v>2428.5</c:v>
                </c:pt>
                <c:pt idx="1035">
                  <c:v>2375</c:v>
                </c:pt>
                <c:pt idx="1036">
                  <c:v>2333</c:v>
                </c:pt>
                <c:pt idx="1037">
                  <c:v>2312.5</c:v>
                </c:pt>
                <c:pt idx="1038">
                  <c:v>2351.5</c:v>
                </c:pt>
                <c:pt idx="1039">
                  <c:v>2390</c:v>
                </c:pt>
                <c:pt idx="1040">
                  <c:v>2321</c:v>
                </c:pt>
                <c:pt idx="1041">
                  <c:v>2363</c:v>
                </c:pt>
                <c:pt idx="1042">
                  <c:v>2403.5</c:v>
                </c:pt>
                <c:pt idx="1043">
                  <c:v>2438</c:v>
                </c:pt>
                <c:pt idx="1044">
                  <c:v>2417</c:v>
                </c:pt>
                <c:pt idx="1045">
                  <c:v>2404</c:v>
                </c:pt>
                <c:pt idx="1046">
                  <c:v>2461</c:v>
                </c:pt>
                <c:pt idx="1047">
                  <c:v>2473</c:v>
                </c:pt>
                <c:pt idx="1048">
                  <c:v>2464</c:v>
                </c:pt>
                <c:pt idx="1049">
                  <c:v>2515</c:v>
                </c:pt>
                <c:pt idx="1050">
                  <c:v>2521</c:v>
                </c:pt>
                <c:pt idx="1051">
                  <c:v>2526</c:v>
                </c:pt>
                <c:pt idx="1052">
                  <c:v>2465</c:v>
                </c:pt>
                <c:pt idx="1053">
                  <c:v>2462.5</c:v>
                </c:pt>
                <c:pt idx="1054">
                  <c:v>2431</c:v>
                </c:pt>
                <c:pt idx="1055">
                  <c:v>2376</c:v>
                </c:pt>
                <c:pt idx="1056">
                  <c:v>2388.5</c:v>
                </c:pt>
                <c:pt idx="1057">
                  <c:v>2378</c:v>
                </c:pt>
                <c:pt idx="1058">
                  <c:v>2283</c:v>
                </c:pt>
                <c:pt idx="1059">
                  <c:v>2450</c:v>
                </c:pt>
                <c:pt idx="1060">
                  <c:v>2467</c:v>
                </c:pt>
                <c:pt idx="1061">
                  <c:v>2538</c:v>
                </c:pt>
                <c:pt idx="1062">
                  <c:v>2598</c:v>
                </c:pt>
                <c:pt idx="1063">
                  <c:v>2613.5</c:v>
                </c:pt>
                <c:pt idx="1064">
                  <c:v>2602</c:v>
                </c:pt>
                <c:pt idx="1065">
                  <c:v>2565</c:v>
                </c:pt>
                <c:pt idx="1066">
                  <c:v>2608</c:v>
                </c:pt>
                <c:pt idx="1067">
                  <c:v>2566</c:v>
                </c:pt>
                <c:pt idx="1068">
                  <c:v>2540</c:v>
                </c:pt>
                <c:pt idx="1069">
                  <c:v>2636</c:v>
                </c:pt>
                <c:pt idx="1070">
                  <c:v>2550</c:v>
                </c:pt>
                <c:pt idx="1071">
                  <c:v>2586.5</c:v>
                </c:pt>
                <c:pt idx="1072">
                  <c:v>2592.5</c:v>
                </c:pt>
                <c:pt idx="1073">
                  <c:v>2584</c:v>
                </c:pt>
                <c:pt idx="1074">
                  <c:v>2595</c:v>
                </c:pt>
                <c:pt idx="1075">
                  <c:v>2554.5</c:v>
                </c:pt>
                <c:pt idx="1076">
                  <c:v>2578</c:v>
                </c:pt>
                <c:pt idx="1077">
                  <c:v>2565</c:v>
                </c:pt>
                <c:pt idx="1078">
                  <c:v>2619.5</c:v>
                </c:pt>
                <c:pt idx="1079">
                  <c:v>2508</c:v>
                </c:pt>
                <c:pt idx="1080">
                  <c:v>2476</c:v>
                </c:pt>
                <c:pt idx="1081">
                  <c:v>2583.5</c:v>
                </c:pt>
                <c:pt idx="1082">
                  <c:v>2575.5</c:v>
                </c:pt>
                <c:pt idx="1083">
                  <c:v>2564</c:v>
                </c:pt>
                <c:pt idx="1084">
                  <c:v>2628</c:v>
                </c:pt>
                <c:pt idx="1085">
                  <c:v>2688</c:v>
                </c:pt>
                <c:pt idx="1086">
                  <c:v>2753</c:v>
                </c:pt>
                <c:pt idx="1087">
                  <c:v>2695</c:v>
                </c:pt>
                <c:pt idx="1088">
                  <c:v>2710</c:v>
                </c:pt>
                <c:pt idx="1089">
                  <c:v>2780</c:v>
                </c:pt>
                <c:pt idx="1090">
                  <c:v>2827.5</c:v>
                </c:pt>
                <c:pt idx="1091">
                  <c:v>2857</c:v>
                </c:pt>
                <c:pt idx="1092">
                  <c:v>2905</c:v>
                </c:pt>
                <c:pt idx="1093">
                  <c:v>2882</c:v>
                </c:pt>
                <c:pt idx="1094">
                  <c:v>2859</c:v>
                </c:pt>
                <c:pt idx="1095">
                  <c:v>2843</c:v>
                </c:pt>
                <c:pt idx="1096">
                  <c:v>2933.5</c:v>
                </c:pt>
                <c:pt idx="1097">
                  <c:v>2935</c:v>
                </c:pt>
                <c:pt idx="1098">
                  <c:v>3001</c:v>
                </c:pt>
                <c:pt idx="1099">
                  <c:v>3003</c:v>
                </c:pt>
                <c:pt idx="1100">
                  <c:v>3071.5</c:v>
                </c:pt>
                <c:pt idx="1101">
                  <c:v>3078</c:v>
                </c:pt>
                <c:pt idx="1102">
                  <c:v>3180</c:v>
                </c:pt>
                <c:pt idx="1103">
                  <c:v>3212</c:v>
                </c:pt>
                <c:pt idx="1104">
                  <c:v>3199</c:v>
                </c:pt>
                <c:pt idx="1105">
                  <c:v>3205.5</c:v>
                </c:pt>
                <c:pt idx="1106">
                  <c:v>3202</c:v>
                </c:pt>
                <c:pt idx="1107">
                  <c:v>3162.5</c:v>
                </c:pt>
                <c:pt idx="1108">
                  <c:v>3184</c:v>
                </c:pt>
                <c:pt idx="1109">
                  <c:v>3192</c:v>
                </c:pt>
                <c:pt idx="1110">
                  <c:v>3119</c:v>
                </c:pt>
                <c:pt idx="1111">
                  <c:v>3088.5</c:v>
                </c:pt>
                <c:pt idx="1112">
                  <c:v>3100</c:v>
                </c:pt>
                <c:pt idx="1113">
                  <c:v>3145.5</c:v>
                </c:pt>
                <c:pt idx="1114">
                  <c:v>3078.5</c:v>
                </c:pt>
                <c:pt idx="1115">
                  <c:v>3052.5</c:v>
                </c:pt>
                <c:pt idx="1116">
                  <c:v>3037</c:v>
                </c:pt>
                <c:pt idx="1117">
                  <c:v>3028</c:v>
                </c:pt>
                <c:pt idx="1118">
                  <c:v>3040.5</c:v>
                </c:pt>
                <c:pt idx="1119">
                  <c:v>3098</c:v>
                </c:pt>
                <c:pt idx="1120">
                  <c:v>3097</c:v>
                </c:pt>
                <c:pt idx="1121">
                  <c:v>3093</c:v>
                </c:pt>
                <c:pt idx="1122">
                  <c:v>3079</c:v>
                </c:pt>
                <c:pt idx="1123">
                  <c:v>3060</c:v>
                </c:pt>
                <c:pt idx="1124">
                  <c:v>3055</c:v>
                </c:pt>
                <c:pt idx="1125">
                  <c:v>3093</c:v>
                </c:pt>
                <c:pt idx="1126">
                  <c:v>3082</c:v>
                </c:pt>
                <c:pt idx="1127">
                  <c:v>3090.5</c:v>
                </c:pt>
                <c:pt idx="1128">
                  <c:v>3075</c:v>
                </c:pt>
                <c:pt idx="1129">
                  <c:v>3067</c:v>
                </c:pt>
                <c:pt idx="1130">
                  <c:v>3009.5</c:v>
                </c:pt>
                <c:pt idx="1131">
                  <c:v>3050</c:v>
                </c:pt>
                <c:pt idx="1132">
                  <c:v>3070.5</c:v>
                </c:pt>
                <c:pt idx="1133">
                  <c:v>3120</c:v>
                </c:pt>
                <c:pt idx="1134">
                  <c:v>3140</c:v>
                </c:pt>
                <c:pt idx="1135">
                  <c:v>3135</c:v>
                </c:pt>
                <c:pt idx="1136">
                  <c:v>3137</c:v>
                </c:pt>
                <c:pt idx="1137">
                  <c:v>3215.5</c:v>
                </c:pt>
                <c:pt idx="1138">
                  <c:v>3231.5</c:v>
                </c:pt>
                <c:pt idx="1139">
                  <c:v>3240.5</c:v>
                </c:pt>
                <c:pt idx="1140">
                  <c:v>3216</c:v>
                </c:pt>
                <c:pt idx="1141">
                  <c:v>3263</c:v>
                </c:pt>
                <c:pt idx="1142">
                  <c:v>3173</c:v>
                </c:pt>
                <c:pt idx="1143">
                  <c:v>3134.5</c:v>
                </c:pt>
                <c:pt idx="1144">
                  <c:v>3103</c:v>
                </c:pt>
                <c:pt idx="1145">
                  <c:v>3091.5</c:v>
                </c:pt>
                <c:pt idx="1146">
                  <c:v>3223</c:v>
                </c:pt>
                <c:pt idx="1147">
                  <c:v>3249.5</c:v>
                </c:pt>
                <c:pt idx="1148">
                  <c:v>3213</c:v>
                </c:pt>
                <c:pt idx="1149">
                  <c:v>3241.5</c:v>
                </c:pt>
                <c:pt idx="1150">
                  <c:v>3241</c:v>
                </c:pt>
                <c:pt idx="1151">
                  <c:v>3252</c:v>
                </c:pt>
                <c:pt idx="1152">
                  <c:v>3277</c:v>
                </c:pt>
                <c:pt idx="1153">
                  <c:v>3270.5</c:v>
                </c:pt>
                <c:pt idx="1154">
                  <c:v>3280</c:v>
                </c:pt>
                <c:pt idx="1155">
                  <c:v>3283</c:v>
                </c:pt>
                <c:pt idx="1156">
                  <c:v>3271.5</c:v>
                </c:pt>
                <c:pt idx="1157">
                  <c:v>3226</c:v>
                </c:pt>
                <c:pt idx="1158">
                  <c:v>3210.5</c:v>
                </c:pt>
                <c:pt idx="1159">
                  <c:v>3259</c:v>
                </c:pt>
                <c:pt idx="1160">
                  <c:v>3207</c:v>
                </c:pt>
                <c:pt idx="1161">
                  <c:v>3251.5</c:v>
                </c:pt>
                <c:pt idx="1162">
                  <c:v>3257</c:v>
                </c:pt>
                <c:pt idx="1163">
                  <c:v>3233.5</c:v>
                </c:pt>
                <c:pt idx="1164">
                  <c:v>3213</c:v>
                </c:pt>
                <c:pt idx="1165">
                  <c:v>3295.5</c:v>
                </c:pt>
                <c:pt idx="1166">
                  <c:v>3241.5</c:v>
                </c:pt>
                <c:pt idx="1167">
                  <c:v>3296</c:v>
                </c:pt>
                <c:pt idx="1168">
                  <c:v>3227</c:v>
                </c:pt>
                <c:pt idx="1169">
                  <c:v>3273.5</c:v>
                </c:pt>
                <c:pt idx="1170">
                  <c:v>3307</c:v>
                </c:pt>
                <c:pt idx="1171">
                  <c:v>3308</c:v>
                </c:pt>
                <c:pt idx="1172">
                  <c:v>3364.5</c:v>
                </c:pt>
                <c:pt idx="1173">
                  <c:v>3403.5</c:v>
                </c:pt>
                <c:pt idx="1174">
                  <c:v>3454</c:v>
                </c:pt>
                <c:pt idx="1175">
                  <c:v>3489</c:v>
                </c:pt>
                <c:pt idx="1176">
                  <c:v>3530.5</c:v>
                </c:pt>
                <c:pt idx="1177">
                  <c:v>3509.5</c:v>
                </c:pt>
                <c:pt idx="1178">
                  <c:v>3530</c:v>
                </c:pt>
                <c:pt idx="1179">
                  <c:v>3535.5</c:v>
                </c:pt>
                <c:pt idx="1180">
                  <c:v>3551</c:v>
                </c:pt>
                <c:pt idx="1181">
                  <c:v>3567.5</c:v>
                </c:pt>
                <c:pt idx="1182">
                  <c:v>3566</c:v>
                </c:pt>
                <c:pt idx="1183">
                  <c:v>3582</c:v>
                </c:pt>
                <c:pt idx="1184">
                  <c:v>3568</c:v>
                </c:pt>
                <c:pt idx="1185">
                  <c:v>3469</c:v>
                </c:pt>
                <c:pt idx="1186">
                  <c:v>3395</c:v>
                </c:pt>
                <c:pt idx="1187">
                  <c:v>3381.5</c:v>
                </c:pt>
                <c:pt idx="1188">
                  <c:v>3422</c:v>
                </c:pt>
                <c:pt idx="1189">
                  <c:v>3383</c:v>
                </c:pt>
                <c:pt idx="1190">
                  <c:v>3470.5</c:v>
                </c:pt>
                <c:pt idx="1191">
                  <c:v>3517</c:v>
                </c:pt>
                <c:pt idx="1192">
                  <c:v>3512.5</c:v>
                </c:pt>
                <c:pt idx="1193">
                  <c:v>3562</c:v>
                </c:pt>
                <c:pt idx="1194">
                  <c:v>3528.5</c:v>
                </c:pt>
                <c:pt idx="1195">
                  <c:v>3513.5</c:v>
                </c:pt>
                <c:pt idx="1196">
                  <c:v>3549</c:v>
                </c:pt>
                <c:pt idx="1197">
                  <c:v>3485</c:v>
                </c:pt>
                <c:pt idx="1198">
                  <c:v>3460</c:v>
                </c:pt>
                <c:pt idx="1199">
                  <c:v>3439.5</c:v>
                </c:pt>
                <c:pt idx="1200">
                  <c:v>3410</c:v>
                </c:pt>
                <c:pt idx="1201">
                  <c:v>3416.5</c:v>
                </c:pt>
                <c:pt idx="1202">
                  <c:v>3407</c:v>
                </c:pt>
                <c:pt idx="1203">
                  <c:v>3375</c:v>
                </c:pt>
                <c:pt idx="1204">
                  <c:v>3378.5</c:v>
                </c:pt>
                <c:pt idx="1205">
                  <c:v>3407</c:v>
                </c:pt>
                <c:pt idx="1206">
                  <c:v>3433</c:v>
                </c:pt>
                <c:pt idx="1207">
                  <c:v>3397.5</c:v>
                </c:pt>
                <c:pt idx="1208">
                  <c:v>3380.5</c:v>
                </c:pt>
                <c:pt idx="1209">
                  <c:v>3350</c:v>
                </c:pt>
                <c:pt idx="1210">
                  <c:v>3335.5</c:v>
                </c:pt>
                <c:pt idx="1211">
                  <c:v>3384.5</c:v>
                </c:pt>
                <c:pt idx="1212">
                  <c:v>3352</c:v>
                </c:pt>
                <c:pt idx="1213">
                  <c:v>3355.5</c:v>
                </c:pt>
                <c:pt idx="1214">
                  <c:v>3330</c:v>
                </c:pt>
                <c:pt idx="1215">
                  <c:v>3347</c:v>
                </c:pt>
                <c:pt idx="1216">
                  <c:v>3316</c:v>
                </c:pt>
                <c:pt idx="1217">
                  <c:v>3298</c:v>
                </c:pt>
                <c:pt idx="1218">
                  <c:v>3267</c:v>
                </c:pt>
                <c:pt idx="1219">
                  <c:v>3275</c:v>
                </c:pt>
                <c:pt idx="1220">
                  <c:v>3243</c:v>
                </c:pt>
                <c:pt idx="1221">
                  <c:v>3217.5</c:v>
                </c:pt>
                <c:pt idx="1222">
                  <c:v>3206</c:v>
                </c:pt>
                <c:pt idx="1223">
                  <c:v>3195.5</c:v>
                </c:pt>
                <c:pt idx="1224">
                  <c:v>3208.5</c:v>
                </c:pt>
                <c:pt idx="1225">
                  <c:v>3186</c:v>
                </c:pt>
                <c:pt idx="1226">
                  <c:v>3157.5</c:v>
                </c:pt>
                <c:pt idx="1227">
                  <c:v>3152.5</c:v>
                </c:pt>
                <c:pt idx="1228">
                  <c:v>3130</c:v>
                </c:pt>
                <c:pt idx="1229">
                  <c:v>3087.5</c:v>
                </c:pt>
                <c:pt idx="1230">
                  <c:v>3079.5</c:v>
                </c:pt>
                <c:pt idx="1231">
                  <c:v>3090</c:v>
                </c:pt>
                <c:pt idx="1232">
                  <c:v>3113.5</c:v>
                </c:pt>
                <c:pt idx="1233">
                  <c:v>3178</c:v>
                </c:pt>
                <c:pt idx="1234">
                  <c:v>3242</c:v>
                </c:pt>
                <c:pt idx="1235">
                  <c:v>3157</c:v>
                </c:pt>
                <c:pt idx="1236">
                  <c:v>3156.5</c:v>
                </c:pt>
                <c:pt idx="1237">
                  <c:v>3160</c:v>
                </c:pt>
                <c:pt idx="1238">
                  <c:v>3186</c:v>
                </c:pt>
                <c:pt idx="1239">
                  <c:v>3234.5</c:v>
                </c:pt>
                <c:pt idx="1240">
                  <c:v>3240</c:v>
                </c:pt>
                <c:pt idx="1241">
                  <c:v>3230</c:v>
                </c:pt>
                <c:pt idx="1242">
                  <c:v>3223</c:v>
                </c:pt>
                <c:pt idx="1243">
                  <c:v>3164</c:v>
                </c:pt>
                <c:pt idx="1244">
                  <c:v>3186.5</c:v>
                </c:pt>
                <c:pt idx="1245">
                  <c:v>3133</c:v>
                </c:pt>
                <c:pt idx="1246">
                  <c:v>3144.5</c:v>
                </c:pt>
                <c:pt idx="1247">
                  <c:v>3155</c:v>
                </c:pt>
                <c:pt idx="1248">
                  <c:v>3220</c:v>
                </c:pt>
                <c:pt idx="1249">
                  <c:v>3219</c:v>
                </c:pt>
                <c:pt idx="1250">
                  <c:v>3190</c:v>
                </c:pt>
                <c:pt idx="1251">
                  <c:v>3187.5</c:v>
                </c:pt>
                <c:pt idx="1252">
                  <c:v>3163</c:v>
                </c:pt>
                <c:pt idx="1253">
                  <c:v>3236</c:v>
                </c:pt>
                <c:pt idx="1254">
                  <c:v>3217.5</c:v>
                </c:pt>
                <c:pt idx="1255">
                  <c:v>3246.5</c:v>
                </c:pt>
                <c:pt idx="1256">
                  <c:v>3248</c:v>
                </c:pt>
                <c:pt idx="1257">
                  <c:v>3263</c:v>
                </c:pt>
                <c:pt idx="1258">
                  <c:v>3210</c:v>
                </c:pt>
                <c:pt idx="1259">
                  <c:v>3172.5</c:v>
                </c:pt>
                <c:pt idx="1260">
                  <c:v>3219</c:v>
                </c:pt>
                <c:pt idx="1261">
                  <c:v>3208</c:v>
                </c:pt>
                <c:pt idx="1262">
                  <c:v>3174.5</c:v>
                </c:pt>
                <c:pt idx="1263">
                  <c:v>3148.5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03-4EF4-A1EC-68FEEC3EB601}"/>
            </c:ext>
          </c:extLst>
        </c:ser>
        <c:ser>
          <c:idx val="3"/>
          <c:order val="3"/>
          <c:tx>
            <c:v>LME铅（3个月） 结算价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Sheet1!$A$5:$A$1268</c:f>
              <c:numCache>
                <c:formatCode>yyyy\-mm\-dd;@</c:formatCode>
                <c:ptCount val="1264"/>
                <c:pt idx="0">
                  <c:v>44854</c:v>
                </c:pt>
                <c:pt idx="1">
                  <c:v>44853</c:v>
                </c:pt>
                <c:pt idx="2">
                  <c:v>44852</c:v>
                </c:pt>
                <c:pt idx="3">
                  <c:v>44851</c:v>
                </c:pt>
                <c:pt idx="4">
                  <c:v>44848</c:v>
                </c:pt>
                <c:pt idx="5">
                  <c:v>44847</c:v>
                </c:pt>
                <c:pt idx="6">
                  <c:v>44846</c:v>
                </c:pt>
                <c:pt idx="7">
                  <c:v>44845</c:v>
                </c:pt>
                <c:pt idx="8">
                  <c:v>44844</c:v>
                </c:pt>
                <c:pt idx="9">
                  <c:v>44841</c:v>
                </c:pt>
                <c:pt idx="10">
                  <c:v>44840</c:v>
                </c:pt>
                <c:pt idx="11">
                  <c:v>44839</c:v>
                </c:pt>
                <c:pt idx="12">
                  <c:v>44838</c:v>
                </c:pt>
                <c:pt idx="13">
                  <c:v>44837</c:v>
                </c:pt>
                <c:pt idx="14">
                  <c:v>44834</c:v>
                </c:pt>
                <c:pt idx="15">
                  <c:v>44833</c:v>
                </c:pt>
                <c:pt idx="16">
                  <c:v>44832</c:v>
                </c:pt>
                <c:pt idx="17">
                  <c:v>44831</c:v>
                </c:pt>
                <c:pt idx="18">
                  <c:v>44830</c:v>
                </c:pt>
                <c:pt idx="19">
                  <c:v>44827</c:v>
                </c:pt>
                <c:pt idx="20">
                  <c:v>44826</c:v>
                </c:pt>
                <c:pt idx="21">
                  <c:v>44825</c:v>
                </c:pt>
                <c:pt idx="22">
                  <c:v>44824</c:v>
                </c:pt>
                <c:pt idx="23">
                  <c:v>44823</c:v>
                </c:pt>
                <c:pt idx="24">
                  <c:v>44820</c:v>
                </c:pt>
                <c:pt idx="25">
                  <c:v>44819</c:v>
                </c:pt>
                <c:pt idx="26">
                  <c:v>44818</c:v>
                </c:pt>
                <c:pt idx="27">
                  <c:v>44817</c:v>
                </c:pt>
                <c:pt idx="28">
                  <c:v>44816</c:v>
                </c:pt>
                <c:pt idx="29">
                  <c:v>44813</c:v>
                </c:pt>
                <c:pt idx="30">
                  <c:v>44812</c:v>
                </c:pt>
                <c:pt idx="31">
                  <c:v>44811</c:v>
                </c:pt>
                <c:pt idx="32">
                  <c:v>44810</c:v>
                </c:pt>
                <c:pt idx="33">
                  <c:v>44809</c:v>
                </c:pt>
                <c:pt idx="34">
                  <c:v>44806</c:v>
                </c:pt>
                <c:pt idx="35">
                  <c:v>44805</c:v>
                </c:pt>
                <c:pt idx="36">
                  <c:v>44804</c:v>
                </c:pt>
                <c:pt idx="37">
                  <c:v>44803</c:v>
                </c:pt>
                <c:pt idx="38">
                  <c:v>44799</c:v>
                </c:pt>
                <c:pt idx="39">
                  <c:v>44798</c:v>
                </c:pt>
                <c:pt idx="40">
                  <c:v>44797</c:v>
                </c:pt>
                <c:pt idx="41">
                  <c:v>44796</c:v>
                </c:pt>
                <c:pt idx="42">
                  <c:v>44795</c:v>
                </c:pt>
                <c:pt idx="43">
                  <c:v>44792</c:v>
                </c:pt>
                <c:pt idx="44">
                  <c:v>44791</c:v>
                </c:pt>
                <c:pt idx="45">
                  <c:v>44790</c:v>
                </c:pt>
                <c:pt idx="46">
                  <c:v>44789</c:v>
                </c:pt>
                <c:pt idx="47">
                  <c:v>44788</c:v>
                </c:pt>
                <c:pt idx="48">
                  <c:v>44785</c:v>
                </c:pt>
                <c:pt idx="49">
                  <c:v>44784</c:v>
                </c:pt>
                <c:pt idx="50">
                  <c:v>44783</c:v>
                </c:pt>
                <c:pt idx="51">
                  <c:v>44782</c:v>
                </c:pt>
                <c:pt idx="52">
                  <c:v>44781</c:v>
                </c:pt>
                <c:pt idx="53">
                  <c:v>44778</c:v>
                </c:pt>
                <c:pt idx="54">
                  <c:v>44777</c:v>
                </c:pt>
                <c:pt idx="55">
                  <c:v>44776</c:v>
                </c:pt>
                <c:pt idx="56">
                  <c:v>44775</c:v>
                </c:pt>
                <c:pt idx="57">
                  <c:v>44774</c:v>
                </c:pt>
                <c:pt idx="58">
                  <c:v>44771</c:v>
                </c:pt>
                <c:pt idx="59">
                  <c:v>44770</c:v>
                </c:pt>
                <c:pt idx="60">
                  <c:v>44769</c:v>
                </c:pt>
                <c:pt idx="61">
                  <c:v>44768</c:v>
                </c:pt>
                <c:pt idx="62">
                  <c:v>44767</c:v>
                </c:pt>
                <c:pt idx="63">
                  <c:v>44764</c:v>
                </c:pt>
                <c:pt idx="64">
                  <c:v>44763</c:v>
                </c:pt>
                <c:pt idx="65">
                  <c:v>44762</c:v>
                </c:pt>
                <c:pt idx="66">
                  <c:v>44761</c:v>
                </c:pt>
                <c:pt idx="67">
                  <c:v>44760</c:v>
                </c:pt>
                <c:pt idx="68">
                  <c:v>44757</c:v>
                </c:pt>
                <c:pt idx="69">
                  <c:v>44756</c:v>
                </c:pt>
                <c:pt idx="70">
                  <c:v>44755</c:v>
                </c:pt>
                <c:pt idx="71">
                  <c:v>44754</c:v>
                </c:pt>
                <c:pt idx="72">
                  <c:v>44753</c:v>
                </c:pt>
                <c:pt idx="73">
                  <c:v>44750</c:v>
                </c:pt>
                <c:pt idx="74">
                  <c:v>44749</c:v>
                </c:pt>
                <c:pt idx="75">
                  <c:v>44748</c:v>
                </c:pt>
                <c:pt idx="76">
                  <c:v>44747</c:v>
                </c:pt>
                <c:pt idx="77">
                  <c:v>44746</c:v>
                </c:pt>
                <c:pt idx="78">
                  <c:v>44743</c:v>
                </c:pt>
                <c:pt idx="79">
                  <c:v>44742</c:v>
                </c:pt>
                <c:pt idx="80">
                  <c:v>44741</c:v>
                </c:pt>
                <c:pt idx="81">
                  <c:v>44740</c:v>
                </c:pt>
                <c:pt idx="82">
                  <c:v>44739</c:v>
                </c:pt>
                <c:pt idx="83">
                  <c:v>44736</c:v>
                </c:pt>
                <c:pt idx="84">
                  <c:v>44735</c:v>
                </c:pt>
                <c:pt idx="85">
                  <c:v>44734</c:v>
                </c:pt>
                <c:pt idx="86">
                  <c:v>44733</c:v>
                </c:pt>
                <c:pt idx="87">
                  <c:v>44732</c:v>
                </c:pt>
                <c:pt idx="88">
                  <c:v>44729</c:v>
                </c:pt>
                <c:pt idx="89">
                  <c:v>44728</c:v>
                </c:pt>
                <c:pt idx="90">
                  <c:v>44727</c:v>
                </c:pt>
                <c:pt idx="91">
                  <c:v>44726</c:v>
                </c:pt>
                <c:pt idx="92">
                  <c:v>44725</c:v>
                </c:pt>
                <c:pt idx="93">
                  <c:v>44722</c:v>
                </c:pt>
                <c:pt idx="94">
                  <c:v>44721</c:v>
                </c:pt>
                <c:pt idx="95">
                  <c:v>44720</c:v>
                </c:pt>
                <c:pt idx="96">
                  <c:v>44719</c:v>
                </c:pt>
                <c:pt idx="97">
                  <c:v>44718</c:v>
                </c:pt>
                <c:pt idx="98">
                  <c:v>44713</c:v>
                </c:pt>
                <c:pt idx="99">
                  <c:v>44712</c:v>
                </c:pt>
                <c:pt idx="100">
                  <c:v>44711</c:v>
                </c:pt>
                <c:pt idx="101">
                  <c:v>44708</c:v>
                </c:pt>
                <c:pt idx="102">
                  <c:v>44707</c:v>
                </c:pt>
                <c:pt idx="103">
                  <c:v>44706</c:v>
                </c:pt>
                <c:pt idx="104">
                  <c:v>44705</c:v>
                </c:pt>
                <c:pt idx="105">
                  <c:v>44704</c:v>
                </c:pt>
                <c:pt idx="106">
                  <c:v>44701</c:v>
                </c:pt>
                <c:pt idx="107">
                  <c:v>44700</c:v>
                </c:pt>
                <c:pt idx="108">
                  <c:v>44699</c:v>
                </c:pt>
                <c:pt idx="109">
                  <c:v>44698</c:v>
                </c:pt>
                <c:pt idx="110">
                  <c:v>44697</c:v>
                </c:pt>
                <c:pt idx="111">
                  <c:v>44694</c:v>
                </c:pt>
                <c:pt idx="112">
                  <c:v>44693</c:v>
                </c:pt>
                <c:pt idx="113">
                  <c:v>44692</c:v>
                </c:pt>
                <c:pt idx="114">
                  <c:v>44691</c:v>
                </c:pt>
                <c:pt idx="115">
                  <c:v>44690</c:v>
                </c:pt>
                <c:pt idx="116">
                  <c:v>44687</c:v>
                </c:pt>
                <c:pt idx="117">
                  <c:v>44686</c:v>
                </c:pt>
                <c:pt idx="118">
                  <c:v>44685</c:v>
                </c:pt>
                <c:pt idx="119">
                  <c:v>44684</c:v>
                </c:pt>
                <c:pt idx="120">
                  <c:v>44680</c:v>
                </c:pt>
                <c:pt idx="121">
                  <c:v>44679</c:v>
                </c:pt>
                <c:pt idx="122">
                  <c:v>44678</c:v>
                </c:pt>
                <c:pt idx="123">
                  <c:v>44677</c:v>
                </c:pt>
                <c:pt idx="124">
                  <c:v>44676</c:v>
                </c:pt>
                <c:pt idx="125">
                  <c:v>44673</c:v>
                </c:pt>
                <c:pt idx="126">
                  <c:v>44672</c:v>
                </c:pt>
                <c:pt idx="127">
                  <c:v>44671</c:v>
                </c:pt>
                <c:pt idx="128">
                  <c:v>44670</c:v>
                </c:pt>
                <c:pt idx="129">
                  <c:v>44665</c:v>
                </c:pt>
                <c:pt idx="130">
                  <c:v>44664</c:v>
                </c:pt>
                <c:pt idx="131">
                  <c:v>44663</c:v>
                </c:pt>
                <c:pt idx="132">
                  <c:v>44662</c:v>
                </c:pt>
                <c:pt idx="133">
                  <c:v>44659</c:v>
                </c:pt>
                <c:pt idx="134">
                  <c:v>44658</c:v>
                </c:pt>
                <c:pt idx="135">
                  <c:v>44657</c:v>
                </c:pt>
                <c:pt idx="136">
                  <c:v>44656</c:v>
                </c:pt>
                <c:pt idx="137">
                  <c:v>44655</c:v>
                </c:pt>
                <c:pt idx="138">
                  <c:v>44652</c:v>
                </c:pt>
                <c:pt idx="139">
                  <c:v>44651</c:v>
                </c:pt>
                <c:pt idx="140">
                  <c:v>44650</c:v>
                </c:pt>
                <c:pt idx="141">
                  <c:v>44649</c:v>
                </c:pt>
                <c:pt idx="142">
                  <c:v>44648</c:v>
                </c:pt>
                <c:pt idx="143">
                  <c:v>44645</c:v>
                </c:pt>
                <c:pt idx="144">
                  <c:v>44644</c:v>
                </c:pt>
                <c:pt idx="145">
                  <c:v>44643</c:v>
                </c:pt>
                <c:pt idx="146">
                  <c:v>44642</c:v>
                </c:pt>
                <c:pt idx="147">
                  <c:v>44641</c:v>
                </c:pt>
                <c:pt idx="148">
                  <c:v>44638</c:v>
                </c:pt>
                <c:pt idx="149">
                  <c:v>44637</c:v>
                </c:pt>
                <c:pt idx="150">
                  <c:v>44636</c:v>
                </c:pt>
                <c:pt idx="151">
                  <c:v>44635</c:v>
                </c:pt>
                <c:pt idx="152">
                  <c:v>44634</c:v>
                </c:pt>
                <c:pt idx="153">
                  <c:v>44631</c:v>
                </c:pt>
                <c:pt idx="154">
                  <c:v>44630</c:v>
                </c:pt>
                <c:pt idx="155">
                  <c:v>44629</c:v>
                </c:pt>
                <c:pt idx="156">
                  <c:v>44628</c:v>
                </c:pt>
                <c:pt idx="157">
                  <c:v>44627</c:v>
                </c:pt>
                <c:pt idx="158">
                  <c:v>44624</c:v>
                </c:pt>
                <c:pt idx="159">
                  <c:v>44623</c:v>
                </c:pt>
                <c:pt idx="160">
                  <c:v>44622</c:v>
                </c:pt>
                <c:pt idx="161">
                  <c:v>44621</c:v>
                </c:pt>
                <c:pt idx="162">
                  <c:v>44620</c:v>
                </c:pt>
                <c:pt idx="163">
                  <c:v>44617</c:v>
                </c:pt>
                <c:pt idx="164">
                  <c:v>44616</c:v>
                </c:pt>
                <c:pt idx="165">
                  <c:v>44615</c:v>
                </c:pt>
                <c:pt idx="166">
                  <c:v>44614</c:v>
                </c:pt>
                <c:pt idx="167">
                  <c:v>44613</c:v>
                </c:pt>
                <c:pt idx="168">
                  <c:v>44610</c:v>
                </c:pt>
                <c:pt idx="169">
                  <c:v>44609</c:v>
                </c:pt>
                <c:pt idx="170">
                  <c:v>44608</c:v>
                </c:pt>
                <c:pt idx="171">
                  <c:v>44607</c:v>
                </c:pt>
                <c:pt idx="172">
                  <c:v>44606</c:v>
                </c:pt>
                <c:pt idx="173">
                  <c:v>44603</c:v>
                </c:pt>
                <c:pt idx="174">
                  <c:v>44602</c:v>
                </c:pt>
                <c:pt idx="175">
                  <c:v>44601</c:v>
                </c:pt>
                <c:pt idx="176">
                  <c:v>44600</c:v>
                </c:pt>
                <c:pt idx="177">
                  <c:v>44599</c:v>
                </c:pt>
                <c:pt idx="178">
                  <c:v>44596</c:v>
                </c:pt>
                <c:pt idx="179">
                  <c:v>44595</c:v>
                </c:pt>
                <c:pt idx="180">
                  <c:v>44594</c:v>
                </c:pt>
                <c:pt idx="181">
                  <c:v>44593</c:v>
                </c:pt>
                <c:pt idx="182">
                  <c:v>44592</c:v>
                </c:pt>
                <c:pt idx="183">
                  <c:v>44589</c:v>
                </c:pt>
                <c:pt idx="184">
                  <c:v>44588</c:v>
                </c:pt>
                <c:pt idx="185">
                  <c:v>44587</c:v>
                </c:pt>
                <c:pt idx="186">
                  <c:v>44586</c:v>
                </c:pt>
                <c:pt idx="187">
                  <c:v>44585</c:v>
                </c:pt>
                <c:pt idx="188">
                  <c:v>44582</c:v>
                </c:pt>
                <c:pt idx="189">
                  <c:v>44581</c:v>
                </c:pt>
                <c:pt idx="190">
                  <c:v>44580</c:v>
                </c:pt>
                <c:pt idx="191">
                  <c:v>44579</c:v>
                </c:pt>
                <c:pt idx="192">
                  <c:v>44578</c:v>
                </c:pt>
                <c:pt idx="193">
                  <c:v>44575</c:v>
                </c:pt>
                <c:pt idx="194">
                  <c:v>44574</c:v>
                </c:pt>
                <c:pt idx="195">
                  <c:v>44573</c:v>
                </c:pt>
                <c:pt idx="196">
                  <c:v>44572</c:v>
                </c:pt>
                <c:pt idx="197">
                  <c:v>44571</c:v>
                </c:pt>
                <c:pt idx="198">
                  <c:v>44568</c:v>
                </c:pt>
                <c:pt idx="199">
                  <c:v>44567</c:v>
                </c:pt>
                <c:pt idx="200">
                  <c:v>44566</c:v>
                </c:pt>
                <c:pt idx="201">
                  <c:v>44565</c:v>
                </c:pt>
                <c:pt idx="202">
                  <c:v>44561</c:v>
                </c:pt>
                <c:pt idx="203">
                  <c:v>44560</c:v>
                </c:pt>
                <c:pt idx="204">
                  <c:v>44559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44525</c:v>
                </c:pt>
                <c:pt idx="227">
                  <c:v>44524</c:v>
                </c:pt>
                <c:pt idx="228">
                  <c:v>44523</c:v>
                </c:pt>
                <c:pt idx="229">
                  <c:v>44522</c:v>
                </c:pt>
                <c:pt idx="230">
                  <c:v>44519</c:v>
                </c:pt>
                <c:pt idx="231">
                  <c:v>44518</c:v>
                </c:pt>
                <c:pt idx="232">
                  <c:v>44517</c:v>
                </c:pt>
                <c:pt idx="233">
                  <c:v>44516</c:v>
                </c:pt>
                <c:pt idx="234">
                  <c:v>44515</c:v>
                </c:pt>
                <c:pt idx="235">
                  <c:v>44512</c:v>
                </c:pt>
                <c:pt idx="236">
                  <c:v>44511</c:v>
                </c:pt>
                <c:pt idx="237">
                  <c:v>44510</c:v>
                </c:pt>
                <c:pt idx="238">
                  <c:v>44509</c:v>
                </c:pt>
                <c:pt idx="239">
                  <c:v>44508</c:v>
                </c:pt>
                <c:pt idx="240">
                  <c:v>44505</c:v>
                </c:pt>
                <c:pt idx="241">
                  <c:v>44504</c:v>
                </c:pt>
                <c:pt idx="242">
                  <c:v>44503</c:v>
                </c:pt>
                <c:pt idx="243">
                  <c:v>44502</c:v>
                </c:pt>
                <c:pt idx="244">
                  <c:v>44501</c:v>
                </c:pt>
                <c:pt idx="245">
                  <c:v>44498</c:v>
                </c:pt>
                <c:pt idx="246">
                  <c:v>44497</c:v>
                </c:pt>
                <c:pt idx="247">
                  <c:v>44496</c:v>
                </c:pt>
                <c:pt idx="248">
                  <c:v>44495</c:v>
                </c:pt>
                <c:pt idx="249">
                  <c:v>44494</c:v>
                </c:pt>
                <c:pt idx="250">
                  <c:v>44491</c:v>
                </c:pt>
                <c:pt idx="251">
                  <c:v>44490</c:v>
                </c:pt>
                <c:pt idx="252">
                  <c:v>44489</c:v>
                </c:pt>
                <c:pt idx="253">
                  <c:v>44488</c:v>
                </c:pt>
                <c:pt idx="254">
                  <c:v>44487</c:v>
                </c:pt>
                <c:pt idx="255">
                  <c:v>44484</c:v>
                </c:pt>
                <c:pt idx="256">
                  <c:v>44483</c:v>
                </c:pt>
                <c:pt idx="257">
                  <c:v>44482</c:v>
                </c:pt>
                <c:pt idx="258">
                  <c:v>44481</c:v>
                </c:pt>
                <c:pt idx="259">
                  <c:v>44480</c:v>
                </c:pt>
                <c:pt idx="260">
                  <c:v>44477</c:v>
                </c:pt>
                <c:pt idx="261">
                  <c:v>44476</c:v>
                </c:pt>
                <c:pt idx="262">
                  <c:v>44475</c:v>
                </c:pt>
                <c:pt idx="263">
                  <c:v>44474</c:v>
                </c:pt>
                <c:pt idx="264">
                  <c:v>44473</c:v>
                </c:pt>
                <c:pt idx="265">
                  <c:v>44470</c:v>
                </c:pt>
                <c:pt idx="266">
                  <c:v>44469</c:v>
                </c:pt>
                <c:pt idx="267">
                  <c:v>44468</c:v>
                </c:pt>
                <c:pt idx="268">
                  <c:v>44467</c:v>
                </c:pt>
                <c:pt idx="269">
                  <c:v>44466</c:v>
                </c:pt>
                <c:pt idx="270">
                  <c:v>44463</c:v>
                </c:pt>
                <c:pt idx="271">
                  <c:v>44462</c:v>
                </c:pt>
                <c:pt idx="272">
                  <c:v>44461</c:v>
                </c:pt>
                <c:pt idx="273">
                  <c:v>44460</c:v>
                </c:pt>
                <c:pt idx="274">
                  <c:v>44459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44449</c:v>
                </c:pt>
                <c:pt idx="281">
                  <c:v>44448</c:v>
                </c:pt>
                <c:pt idx="282">
                  <c:v>44447</c:v>
                </c:pt>
                <c:pt idx="283">
                  <c:v>44446</c:v>
                </c:pt>
                <c:pt idx="284">
                  <c:v>44445</c:v>
                </c:pt>
                <c:pt idx="285">
                  <c:v>44442</c:v>
                </c:pt>
                <c:pt idx="286">
                  <c:v>44441</c:v>
                </c:pt>
                <c:pt idx="287">
                  <c:v>44440</c:v>
                </c:pt>
                <c:pt idx="288">
                  <c:v>44439</c:v>
                </c:pt>
                <c:pt idx="289">
                  <c:v>44435</c:v>
                </c:pt>
                <c:pt idx="290">
                  <c:v>44434</c:v>
                </c:pt>
                <c:pt idx="291">
                  <c:v>44433</c:v>
                </c:pt>
                <c:pt idx="292">
                  <c:v>44432</c:v>
                </c:pt>
                <c:pt idx="293">
                  <c:v>44431</c:v>
                </c:pt>
                <c:pt idx="294">
                  <c:v>44428</c:v>
                </c:pt>
                <c:pt idx="295">
                  <c:v>44427</c:v>
                </c:pt>
                <c:pt idx="296">
                  <c:v>44426</c:v>
                </c:pt>
                <c:pt idx="297">
                  <c:v>44425</c:v>
                </c:pt>
                <c:pt idx="298">
                  <c:v>44424</c:v>
                </c:pt>
                <c:pt idx="299">
                  <c:v>44421</c:v>
                </c:pt>
                <c:pt idx="300">
                  <c:v>44420</c:v>
                </c:pt>
                <c:pt idx="301">
                  <c:v>44419</c:v>
                </c:pt>
                <c:pt idx="302">
                  <c:v>44418</c:v>
                </c:pt>
                <c:pt idx="303">
                  <c:v>44417</c:v>
                </c:pt>
                <c:pt idx="304">
                  <c:v>44414</c:v>
                </c:pt>
                <c:pt idx="305">
                  <c:v>44413</c:v>
                </c:pt>
                <c:pt idx="306">
                  <c:v>44412</c:v>
                </c:pt>
                <c:pt idx="307">
                  <c:v>44411</c:v>
                </c:pt>
                <c:pt idx="308">
                  <c:v>44410</c:v>
                </c:pt>
                <c:pt idx="309">
                  <c:v>44407</c:v>
                </c:pt>
                <c:pt idx="310">
                  <c:v>44406</c:v>
                </c:pt>
                <c:pt idx="311">
                  <c:v>44405</c:v>
                </c:pt>
                <c:pt idx="312">
                  <c:v>44404</c:v>
                </c:pt>
                <c:pt idx="313">
                  <c:v>44403</c:v>
                </c:pt>
                <c:pt idx="314">
                  <c:v>44400</c:v>
                </c:pt>
                <c:pt idx="315">
                  <c:v>44399</c:v>
                </c:pt>
                <c:pt idx="316">
                  <c:v>44398</c:v>
                </c:pt>
                <c:pt idx="317">
                  <c:v>44397</c:v>
                </c:pt>
                <c:pt idx="318">
                  <c:v>44396</c:v>
                </c:pt>
                <c:pt idx="319">
                  <c:v>44393</c:v>
                </c:pt>
                <c:pt idx="320">
                  <c:v>44392</c:v>
                </c:pt>
                <c:pt idx="321">
                  <c:v>44391</c:v>
                </c:pt>
                <c:pt idx="322">
                  <c:v>44390</c:v>
                </c:pt>
                <c:pt idx="323">
                  <c:v>44389</c:v>
                </c:pt>
                <c:pt idx="324">
                  <c:v>44386</c:v>
                </c:pt>
                <c:pt idx="325">
                  <c:v>44385</c:v>
                </c:pt>
                <c:pt idx="326">
                  <c:v>44384</c:v>
                </c:pt>
                <c:pt idx="327">
                  <c:v>44383</c:v>
                </c:pt>
                <c:pt idx="328">
                  <c:v>44382</c:v>
                </c:pt>
                <c:pt idx="329">
                  <c:v>44379</c:v>
                </c:pt>
                <c:pt idx="330">
                  <c:v>44378</c:v>
                </c:pt>
                <c:pt idx="331">
                  <c:v>44377</c:v>
                </c:pt>
                <c:pt idx="332">
                  <c:v>44376</c:v>
                </c:pt>
                <c:pt idx="333">
                  <c:v>44375</c:v>
                </c:pt>
                <c:pt idx="334">
                  <c:v>44372</c:v>
                </c:pt>
                <c:pt idx="335">
                  <c:v>44371</c:v>
                </c:pt>
                <c:pt idx="336">
                  <c:v>44370</c:v>
                </c:pt>
                <c:pt idx="337">
                  <c:v>44369</c:v>
                </c:pt>
                <c:pt idx="338">
                  <c:v>44368</c:v>
                </c:pt>
                <c:pt idx="339">
                  <c:v>44365</c:v>
                </c:pt>
                <c:pt idx="340">
                  <c:v>44364</c:v>
                </c:pt>
                <c:pt idx="341">
                  <c:v>44363</c:v>
                </c:pt>
                <c:pt idx="342">
                  <c:v>44362</c:v>
                </c:pt>
                <c:pt idx="343">
                  <c:v>44361</c:v>
                </c:pt>
                <c:pt idx="344">
                  <c:v>44358</c:v>
                </c:pt>
                <c:pt idx="345">
                  <c:v>44357</c:v>
                </c:pt>
                <c:pt idx="346">
                  <c:v>44356</c:v>
                </c:pt>
                <c:pt idx="347">
                  <c:v>44355</c:v>
                </c:pt>
                <c:pt idx="348">
                  <c:v>44354</c:v>
                </c:pt>
                <c:pt idx="349">
                  <c:v>44351</c:v>
                </c:pt>
                <c:pt idx="350">
                  <c:v>44350</c:v>
                </c:pt>
                <c:pt idx="351">
                  <c:v>44349</c:v>
                </c:pt>
                <c:pt idx="352">
                  <c:v>44348</c:v>
                </c:pt>
                <c:pt idx="353">
                  <c:v>44344</c:v>
                </c:pt>
                <c:pt idx="354">
                  <c:v>44343</c:v>
                </c:pt>
                <c:pt idx="355">
                  <c:v>44342</c:v>
                </c:pt>
                <c:pt idx="356">
                  <c:v>44341</c:v>
                </c:pt>
                <c:pt idx="357">
                  <c:v>44340</c:v>
                </c:pt>
                <c:pt idx="358">
                  <c:v>44337</c:v>
                </c:pt>
                <c:pt idx="359">
                  <c:v>44336</c:v>
                </c:pt>
                <c:pt idx="360">
                  <c:v>44335</c:v>
                </c:pt>
                <c:pt idx="361">
                  <c:v>44334</c:v>
                </c:pt>
                <c:pt idx="362">
                  <c:v>44333</c:v>
                </c:pt>
                <c:pt idx="363">
                  <c:v>44330</c:v>
                </c:pt>
                <c:pt idx="364">
                  <c:v>44329</c:v>
                </c:pt>
                <c:pt idx="365">
                  <c:v>44328</c:v>
                </c:pt>
                <c:pt idx="366">
                  <c:v>44327</c:v>
                </c:pt>
                <c:pt idx="367">
                  <c:v>44326</c:v>
                </c:pt>
                <c:pt idx="368">
                  <c:v>44323</c:v>
                </c:pt>
                <c:pt idx="369">
                  <c:v>44322</c:v>
                </c:pt>
                <c:pt idx="370">
                  <c:v>44321</c:v>
                </c:pt>
                <c:pt idx="371">
                  <c:v>44320</c:v>
                </c:pt>
                <c:pt idx="372">
                  <c:v>44316</c:v>
                </c:pt>
                <c:pt idx="373">
                  <c:v>44315</c:v>
                </c:pt>
                <c:pt idx="374">
                  <c:v>44314</c:v>
                </c:pt>
                <c:pt idx="375">
                  <c:v>44313</c:v>
                </c:pt>
                <c:pt idx="376">
                  <c:v>44312</c:v>
                </c:pt>
                <c:pt idx="377">
                  <c:v>44309</c:v>
                </c:pt>
                <c:pt idx="378">
                  <c:v>44308</c:v>
                </c:pt>
                <c:pt idx="379">
                  <c:v>44307</c:v>
                </c:pt>
                <c:pt idx="380">
                  <c:v>44306</c:v>
                </c:pt>
                <c:pt idx="381">
                  <c:v>44305</c:v>
                </c:pt>
                <c:pt idx="382">
                  <c:v>44302</c:v>
                </c:pt>
                <c:pt idx="383">
                  <c:v>44301</c:v>
                </c:pt>
                <c:pt idx="384">
                  <c:v>44300</c:v>
                </c:pt>
                <c:pt idx="385">
                  <c:v>44299</c:v>
                </c:pt>
                <c:pt idx="386">
                  <c:v>44298</c:v>
                </c:pt>
                <c:pt idx="387">
                  <c:v>44295</c:v>
                </c:pt>
                <c:pt idx="388">
                  <c:v>44294</c:v>
                </c:pt>
                <c:pt idx="389">
                  <c:v>44293</c:v>
                </c:pt>
                <c:pt idx="390">
                  <c:v>44292</c:v>
                </c:pt>
                <c:pt idx="391">
                  <c:v>44287</c:v>
                </c:pt>
                <c:pt idx="392">
                  <c:v>44286</c:v>
                </c:pt>
                <c:pt idx="393">
                  <c:v>44285</c:v>
                </c:pt>
                <c:pt idx="394">
                  <c:v>44284</c:v>
                </c:pt>
                <c:pt idx="395">
                  <c:v>44281</c:v>
                </c:pt>
                <c:pt idx="396">
                  <c:v>44280</c:v>
                </c:pt>
                <c:pt idx="397">
                  <c:v>44279</c:v>
                </c:pt>
                <c:pt idx="398">
                  <c:v>44278</c:v>
                </c:pt>
                <c:pt idx="399">
                  <c:v>44277</c:v>
                </c:pt>
                <c:pt idx="400">
                  <c:v>44274</c:v>
                </c:pt>
                <c:pt idx="401">
                  <c:v>44273</c:v>
                </c:pt>
                <c:pt idx="402">
                  <c:v>44272</c:v>
                </c:pt>
                <c:pt idx="403">
                  <c:v>44271</c:v>
                </c:pt>
                <c:pt idx="404">
                  <c:v>44270</c:v>
                </c:pt>
                <c:pt idx="405">
                  <c:v>44267</c:v>
                </c:pt>
                <c:pt idx="406">
                  <c:v>44266</c:v>
                </c:pt>
                <c:pt idx="407">
                  <c:v>44265</c:v>
                </c:pt>
                <c:pt idx="408">
                  <c:v>44264</c:v>
                </c:pt>
                <c:pt idx="409">
                  <c:v>44263</c:v>
                </c:pt>
                <c:pt idx="410">
                  <c:v>44260</c:v>
                </c:pt>
                <c:pt idx="411">
                  <c:v>44259</c:v>
                </c:pt>
                <c:pt idx="412">
                  <c:v>44258</c:v>
                </c:pt>
                <c:pt idx="413">
                  <c:v>44257</c:v>
                </c:pt>
                <c:pt idx="414">
                  <c:v>44256</c:v>
                </c:pt>
                <c:pt idx="415">
                  <c:v>44253</c:v>
                </c:pt>
                <c:pt idx="416">
                  <c:v>44252</c:v>
                </c:pt>
                <c:pt idx="417">
                  <c:v>44251</c:v>
                </c:pt>
                <c:pt idx="418">
                  <c:v>44250</c:v>
                </c:pt>
                <c:pt idx="419">
                  <c:v>44249</c:v>
                </c:pt>
                <c:pt idx="420">
                  <c:v>44246</c:v>
                </c:pt>
                <c:pt idx="421">
                  <c:v>44245</c:v>
                </c:pt>
                <c:pt idx="422">
                  <c:v>44244</c:v>
                </c:pt>
                <c:pt idx="423">
                  <c:v>44243</c:v>
                </c:pt>
                <c:pt idx="424">
                  <c:v>44242</c:v>
                </c:pt>
                <c:pt idx="425">
                  <c:v>44239</c:v>
                </c:pt>
                <c:pt idx="426">
                  <c:v>44238</c:v>
                </c:pt>
                <c:pt idx="427">
                  <c:v>44237</c:v>
                </c:pt>
                <c:pt idx="428">
                  <c:v>44236</c:v>
                </c:pt>
                <c:pt idx="429">
                  <c:v>44235</c:v>
                </c:pt>
                <c:pt idx="430">
                  <c:v>44232</c:v>
                </c:pt>
                <c:pt idx="431">
                  <c:v>44231</c:v>
                </c:pt>
                <c:pt idx="432">
                  <c:v>44230</c:v>
                </c:pt>
                <c:pt idx="433">
                  <c:v>44229</c:v>
                </c:pt>
                <c:pt idx="434">
                  <c:v>44228</c:v>
                </c:pt>
                <c:pt idx="435">
                  <c:v>44225</c:v>
                </c:pt>
                <c:pt idx="436">
                  <c:v>44224</c:v>
                </c:pt>
                <c:pt idx="437">
                  <c:v>44223</c:v>
                </c:pt>
                <c:pt idx="438">
                  <c:v>44222</c:v>
                </c:pt>
                <c:pt idx="439">
                  <c:v>44221</c:v>
                </c:pt>
                <c:pt idx="440">
                  <c:v>44218</c:v>
                </c:pt>
                <c:pt idx="441">
                  <c:v>44217</c:v>
                </c:pt>
                <c:pt idx="442">
                  <c:v>44216</c:v>
                </c:pt>
                <c:pt idx="443">
                  <c:v>44215</c:v>
                </c:pt>
                <c:pt idx="444">
                  <c:v>44214</c:v>
                </c:pt>
                <c:pt idx="445">
                  <c:v>44211</c:v>
                </c:pt>
                <c:pt idx="446">
                  <c:v>44210</c:v>
                </c:pt>
                <c:pt idx="447">
                  <c:v>44209</c:v>
                </c:pt>
                <c:pt idx="448">
                  <c:v>44208</c:v>
                </c:pt>
                <c:pt idx="449">
                  <c:v>44207</c:v>
                </c:pt>
                <c:pt idx="450">
                  <c:v>44204</c:v>
                </c:pt>
                <c:pt idx="451">
                  <c:v>44203</c:v>
                </c:pt>
                <c:pt idx="452">
                  <c:v>44202</c:v>
                </c:pt>
                <c:pt idx="453">
                  <c:v>44201</c:v>
                </c:pt>
                <c:pt idx="454">
                  <c:v>44200</c:v>
                </c:pt>
                <c:pt idx="455">
                  <c:v>44196</c:v>
                </c:pt>
                <c:pt idx="456">
                  <c:v>44195</c:v>
                </c:pt>
                <c:pt idx="457">
                  <c:v>44194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44161</c:v>
                </c:pt>
                <c:pt idx="479">
                  <c:v>44160</c:v>
                </c:pt>
                <c:pt idx="480">
                  <c:v>44159</c:v>
                </c:pt>
                <c:pt idx="481">
                  <c:v>44158</c:v>
                </c:pt>
                <c:pt idx="482">
                  <c:v>44155</c:v>
                </c:pt>
                <c:pt idx="483">
                  <c:v>44154</c:v>
                </c:pt>
                <c:pt idx="484">
                  <c:v>44153</c:v>
                </c:pt>
                <c:pt idx="485">
                  <c:v>44152</c:v>
                </c:pt>
                <c:pt idx="486">
                  <c:v>44151</c:v>
                </c:pt>
                <c:pt idx="487">
                  <c:v>44148</c:v>
                </c:pt>
                <c:pt idx="488">
                  <c:v>44147</c:v>
                </c:pt>
                <c:pt idx="489">
                  <c:v>44146</c:v>
                </c:pt>
                <c:pt idx="490">
                  <c:v>44145</c:v>
                </c:pt>
                <c:pt idx="491">
                  <c:v>44144</c:v>
                </c:pt>
                <c:pt idx="492">
                  <c:v>44141</c:v>
                </c:pt>
                <c:pt idx="493">
                  <c:v>44140</c:v>
                </c:pt>
                <c:pt idx="494">
                  <c:v>44139</c:v>
                </c:pt>
                <c:pt idx="495">
                  <c:v>44138</c:v>
                </c:pt>
                <c:pt idx="496">
                  <c:v>44137</c:v>
                </c:pt>
                <c:pt idx="497">
                  <c:v>44134</c:v>
                </c:pt>
                <c:pt idx="498">
                  <c:v>44133</c:v>
                </c:pt>
                <c:pt idx="499">
                  <c:v>44132</c:v>
                </c:pt>
                <c:pt idx="500">
                  <c:v>44131</c:v>
                </c:pt>
                <c:pt idx="501">
                  <c:v>44130</c:v>
                </c:pt>
                <c:pt idx="502">
                  <c:v>44127</c:v>
                </c:pt>
                <c:pt idx="503">
                  <c:v>44126</c:v>
                </c:pt>
                <c:pt idx="504">
                  <c:v>44125</c:v>
                </c:pt>
                <c:pt idx="505">
                  <c:v>44124</c:v>
                </c:pt>
                <c:pt idx="506">
                  <c:v>44123</c:v>
                </c:pt>
                <c:pt idx="507">
                  <c:v>44120</c:v>
                </c:pt>
                <c:pt idx="508">
                  <c:v>44119</c:v>
                </c:pt>
                <c:pt idx="509">
                  <c:v>44118</c:v>
                </c:pt>
                <c:pt idx="510">
                  <c:v>44117</c:v>
                </c:pt>
                <c:pt idx="511">
                  <c:v>44116</c:v>
                </c:pt>
                <c:pt idx="512">
                  <c:v>44113</c:v>
                </c:pt>
                <c:pt idx="513">
                  <c:v>44112</c:v>
                </c:pt>
                <c:pt idx="514">
                  <c:v>44111</c:v>
                </c:pt>
                <c:pt idx="515">
                  <c:v>44110</c:v>
                </c:pt>
                <c:pt idx="516">
                  <c:v>44109</c:v>
                </c:pt>
                <c:pt idx="517">
                  <c:v>44106</c:v>
                </c:pt>
                <c:pt idx="518">
                  <c:v>44105</c:v>
                </c:pt>
                <c:pt idx="519">
                  <c:v>44104</c:v>
                </c:pt>
                <c:pt idx="520">
                  <c:v>44103</c:v>
                </c:pt>
                <c:pt idx="521">
                  <c:v>44102</c:v>
                </c:pt>
                <c:pt idx="522">
                  <c:v>44099</c:v>
                </c:pt>
                <c:pt idx="523">
                  <c:v>44098</c:v>
                </c:pt>
                <c:pt idx="524">
                  <c:v>44097</c:v>
                </c:pt>
                <c:pt idx="525">
                  <c:v>44096</c:v>
                </c:pt>
                <c:pt idx="526">
                  <c:v>44095</c:v>
                </c:pt>
                <c:pt idx="527">
                  <c:v>44092</c:v>
                </c:pt>
                <c:pt idx="528">
                  <c:v>44091</c:v>
                </c:pt>
                <c:pt idx="529">
                  <c:v>44090</c:v>
                </c:pt>
                <c:pt idx="530">
                  <c:v>44089</c:v>
                </c:pt>
                <c:pt idx="531">
                  <c:v>44088</c:v>
                </c:pt>
                <c:pt idx="532">
                  <c:v>44085</c:v>
                </c:pt>
                <c:pt idx="533">
                  <c:v>44084</c:v>
                </c:pt>
                <c:pt idx="534">
                  <c:v>44083</c:v>
                </c:pt>
                <c:pt idx="535">
                  <c:v>44082</c:v>
                </c:pt>
                <c:pt idx="536">
                  <c:v>44081</c:v>
                </c:pt>
                <c:pt idx="537">
                  <c:v>44078</c:v>
                </c:pt>
                <c:pt idx="538">
                  <c:v>44077</c:v>
                </c:pt>
                <c:pt idx="539">
                  <c:v>44076</c:v>
                </c:pt>
                <c:pt idx="540">
                  <c:v>44075</c:v>
                </c:pt>
                <c:pt idx="541">
                  <c:v>44071</c:v>
                </c:pt>
                <c:pt idx="542">
                  <c:v>44070</c:v>
                </c:pt>
                <c:pt idx="543">
                  <c:v>44069</c:v>
                </c:pt>
                <c:pt idx="544">
                  <c:v>44068</c:v>
                </c:pt>
                <c:pt idx="545">
                  <c:v>44067</c:v>
                </c:pt>
                <c:pt idx="546">
                  <c:v>44064</c:v>
                </c:pt>
                <c:pt idx="547">
                  <c:v>44063</c:v>
                </c:pt>
                <c:pt idx="548">
                  <c:v>44062</c:v>
                </c:pt>
                <c:pt idx="549">
                  <c:v>44061</c:v>
                </c:pt>
                <c:pt idx="550">
                  <c:v>44060</c:v>
                </c:pt>
                <c:pt idx="551">
                  <c:v>44057</c:v>
                </c:pt>
                <c:pt idx="552">
                  <c:v>44056</c:v>
                </c:pt>
                <c:pt idx="553">
                  <c:v>44055</c:v>
                </c:pt>
                <c:pt idx="554">
                  <c:v>44054</c:v>
                </c:pt>
                <c:pt idx="555">
                  <c:v>44053</c:v>
                </c:pt>
                <c:pt idx="556">
                  <c:v>44050</c:v>
                </c:pt>
                <c:pt idx="557">
                  <c:v>44049</c:v>
                </c:pt>
                <c:pt idx="558">
                  <c:v>44048</c:v>
                </c:pt>
                <c:pt idx="559">
                  <c:v>44047</c:v>
                </c:pt>
                <c:pt idx="560">
                  <c:v>44046</c:v>
                </c:pt>
                <c:pt idx="561">
                  <c:v>44044</c:v>
                </c:pt>
                <c:pt idx="562">
                  <c:v>44043</c:v>
                </c:pt>
                <c:pt idx="563">
                  <c:v>44042</c:v>
                </c:pt>
                <c:pt idx="564">
                  <c:v>44041</c:v>
                </c:pt>
                <c:pt idx="565">
                  <c:v>44040</c:v>
                </c:pt>
                <c:pt idx="566">
                  <c:v>44039</c:v>
                </c:pt>
                <c:pt idx="567">
                  <c:v>44036</c:v>
                </c:pt>
                <c:pt idx="568">
                  <c:v>44035</c:v>
                </c:pt>
                <c:pt idx="569">
                  <c:v>44034</c:v>
                </c:pt>
                <c:pt idx="570">
                  <c:v>44033</c:v>
                </c:pt>
                <c:pt idx="571">
                  <c:v>44032</c:v>
                </c:pt>
                <c:pt idx="572">
                  <c:v>44029</c:v>
                </c:pt>
                <c:pt idx="573">
                  <c:v>44028</c:v>
                </c:pt>
                <c:pt idx="574">
                  <c:v>44027</c:v>
                </c:pt>
                <c:pt idx="575">
                  <c:v>44026</c:v>
                </c:pt>
                <c:pt idx="576">
                  <c:v>44025</c:v>
                </c:pt>
                <c:pt idx="577">
                  <c:v>44022</c:v>
                </c:pt>
                <c:pt idx="578">
                  <c:v>44021</c:v>
                </c:pt>
                <c:pt idx="579">
                  <c:v>44020</c:v>
                </c:pt>
                <c:pt idx="580">
                  <c:v>44019</c:v>
                </c:pt>
                <c:pt idx="581">
                  <c:v>44018</c:v>
                </c:pt>
                <c:pt idx="582">
                  <c:v>44015</c:v>
                </c:pt>
                <c:pt idx="583">
                  <c:v>44014</c:v>
                </c:pt>
                <c:pt idx="584">
                  <c:v>44013</c:v>
                </c:pt>
                <c:pt idx="585">
                  <c:v>44012</c:v>
                </c:pt>
                <c:pt idx="586">
                  <c:v>44011</c:v>
                </c:pt>
                <c:pt idx="587">
                  <c:v>44008</c:v>
                </c:pt>
                <c:pt idx="588">
                  <c:v>44007</c:v>
                </c:pt>
                <c:pt idx="589">
                  <c:v>44006</c:v>
                </c:pt>
                <c:pt idx="590">
                  <c:v>44005</c:v>
                </c:pt>
                <c:pt idx="591">
                  <c:v>44004</c:v>
                </c:pt>
                <c:pt idx="592">
                  <c:v>44001</c:v>
                </c:pt>
                <c:pt idx="593">
                  <c:v>44000</c:v>
                </c:pt>
                <c:pt idx="594">
                  <c:v>43999</c:v>
                </c:pt>
                <c:pt idx="595">
                  <c:v>43998</c:v>
                </c:pt>
                <c:pt idx="596">
                  <c:v>43997</c:v>
                </c:pt>
                <c:pt idx="597">
                  <c:v>43994</c:v>
                </c:pt>
                <c:pt idx="598">
                  <c:v>43993</c:v>
                </c:pt>
                <c:pt idx="599">
                  <c:v>43992</c:v>
                </c:pt>
                <c:pt idx="600">
                  <c:v>43991</c:v>
                </c:pt>
                <c:pt idx="601">
                  <c:v>43990</c:v>
                </c:pt>
                <c:pt idx="602">
                  <c:v>43987</c:v>
                </c:pt>
                <c:pt idx="603">
                  <c:v>43986</c:v>
                </c:pt>
                <c:pt idx="604">
                  <c:v>43985</c:v>
                </c:pt>
                <c:pt idx="605">
                  <c:v>43984</c:v>
                </c:pt>
                <c:pt idx="606">
                  <c:v>43983</c:v>
                </c:pt>
                <c:pt idx="607">
                  <c:v>43980</c:v>
                </c:pt>
                <c:pt idx="608">
                  <c:v>43979</c:v>
                </c:pt>
                <c:pt idx="609">
                  <c:v>43978</c:v>
                </c:pt>
                <c:pt idx="610">
                  <c:v>43977</c:v>
                </c:pt>
                <c:pt idx="611">
                  <c:v>43973</c:v>
                </c:pt>
                <c:pt idx="612">
                  <c:v>43972</c:v>
                </c:pt>
                <c:pt idx="613">
                  <c:v>43971</c:v>
                </c:pt>
                <c:pt idx="614">
                  <c:v>43970</c:v>
                </c:pt>
                <c:pt idx="615">
                  <c:v>43969</c:v>
                </c:pt>
                <c:pt idx="616">
                  <c:v>43966</c:v>
                </c:pt>
                <c:pt idx="617">
                  <c:v>43965</c:v>
                </c:pt>
                <c:pt idx="618">
                  <c:v>43964</c:v>
                </c:pt>
                <c:pt idx="619">
                  <c:v>43963</c:v>
                </c:pt>
                <c:pt idx="620">
                  <c:v>43962</c:v>
                </c:pt>
                <c:pt idx="621">
                  <c:v>43958</c:v>
                </c:pt>
                <c:pt idx="622">
                  <c:v>43957</c:v>
                </c:pt>
                <c:pt idx="623">
                  <c:v>43956</c:v>
                </c:pt>
                <c:pt idx="624">
                  <c:v>43955</c:v>
                </c:pt>
                <c:pt idx="625">
                  <c:v>43952</c:v>
                </c:pt>
                <c:pt idx="626">
                  <c:v>43951</c:v>
                </c:pt>
                <c:pt idx="627">
                  <c:v>43950</c:v>
                </c:pt>
                <c:pt idx="628">
                  <c:v>43949</c:v>
                </c:pt>
                <c:pt idx="629">
                  <c:v>43948</c:v>
                </c:pt>
                <c:pt idx="630">
                  <c:v>43945</c:v>
                </c:pt>
                <c:pt idx="631">
                  <c:v>43944</c:v>
                </c:pt>
                <c:pt idx="632">
                  <c:v>43943</c:v>
                </c:pt>
                <c:pt idx="633">
                  <c:v>43942</c:v>
                </c:pt>
                <c:pt idx="634">
                  <c:v>43941</c:v>
                </c:pt>
                <c:pt idx="635">
                  <c:v>43938</c:v>
                </c:pt>
                <c:pt idx="636">
                  <c:v>43937</c:v>
                </c:pt>
                <c:pt idx="637">
                  <c:v>43936</c:v>
                </c:pt>
                <c:pt idx="638">
                  <c:v>43935</c:v>
                </c:pt>
                <c:pt idx="639">
                  <c:v>43930</c:v>
                </c:pt>
                <c:pt idx="640">
                  <c:v>43929</c:v>
                </c:pt>
                <c:pt idx="641">
                  <c:v>43928</c:v>
                </c:pt>
                <c:pt idx="642">
                  <c:v>43927</c:v>
                </c:pt>
                <c:pt idx="643">
                  <c:v>43924</c:v>
                </c:pt>
                <c:pt idx="644">
                  <c:v>43923</c:v>
                </c:pt>
                <c:pt idx="645">
                  <c:v>43922</c:v>
                </c:pt>
                <c:pt idx="646">
                  <c:v>43921</c:v>
                </c:pt>
                <c:pt idx="647">
                  <c:v>43920</c:v>
                </c:pt>
                <c:pt idx="648">
                  <c:v>43917</c:v>
                </c:pt>
                <c:pt idx="649">
                  <c:v>43916</c:v>
                </c:pt>
                <c:pt idx="650">
                  <c:v>43915</c:v>
                </c:pt>
                <c:pt idx="651">
                  <c:v>43914</c:v>
                </c:pt>
                <c:pt idx="652">
                  <c:v>43913</c:v>
                </c:pt>
                <c:pt idx="653">
                  <c:v>43910</c:v>
                </c:pt>
                <c:pt idx="654">
                  <c:v>43909</c:v>
                </c:pt>
                <c:pt idx="655">
                  <c:v>43908</c:v>
                </c:pt>
                <c:pt idx="656">
                  <c:v>43907</c:v>
                </c:pt>
                <c:pt idx="657">
                  <c:v>43906</c:v>
                </c:pt>
                <c:pt idx="658">
                  <c:v>43903</c:v>
                </c:pt>
                <c:pt idx="659">
                  <c:v>43902</c:v>
                </c:pt>
                <c:pt idx="660">
                  <c:v>43901</c:v>
                </c:pt>
                <c:pt idx="661">
                  <c:v>43900</c:v>
                </c:pt>
                <c:pt idx="662">
                  <c:v>43899</c:v>
                </c:pt>
                <c:pt idx="663">
                  <c:v>43896</c:v>
                </c:pt>
                <c:pt idx="664">
                  <c:v>43895</c:v>
                </c:pt>
                <c:pt idx="665">
                  <c:v>43894</c:v>
                </c:pt>
                <c:pt idx="666">
                  <c:v>43893</c:v>
                </c:pt>
                <c:pt idx="667">
                  <c:v>43892</c:v>
                </c:pt>
                <c:pt idx="668">
                  <c:v>43889</c:v>
                </c:pt>
                <c:pt idx="669">
                  <c:v>43888</c:v>
                </c:pt>
                <c:pt idx="670">
                  <c:v>43887</c:v>
                </c:pt>
                <c:pt idx="671">
                  <c:v>43886</c:v>
                </c:pt>
                <c:pt idx="672">
                  <c:v>43885</c:v>
                </c:pt>
                <c:pt idx="673">
                  <c:v>43882</c:v>
                </c:pt>
                <c:pt idx="674">
                  <c:v>43881</c:v>
                </c:pt>
                <c:pt idx="675">
                  <c:v>43880</c:v>
                </c:pt>
                <c:pt idx="676">
                  <c:v>43879</c:v>
                </c:pt>
                <c:pt idx="677">
                  <c:v>43878</c:v>
                </c:pt>
                <c:pt idx="678">
                  <c:v>43875</c:v>
                </c:pt>
                <c:pt idx="679">
                  <c:v>43874</c:v>
                </c:pt>
                <c:pt idx="680">
                  <c:v>43873</c:v>
                </c:pt>
                <c:pt idx="681">
                  <c:v>43872</c:v>
                </c:pt>
                <c:pt idx="682">
                  <c:v>43871</c:v>
                </c:pt>
                <c:pt idx="683">
                  <c:v>43868</c:v>
                </c:pt>
                <c:pt idx="684">
                  <c:v>43867</c:v>
                </c:pt>
                <c:pt idx="685">
                  <c:v>43866</c:v>
                </c:pt>
                <c:pt idx="686">
                  <c:v>43865</c:v>
                </c:pt>
                <c:pt idx="687">
                  <c:v>43864</c:v>
                </c:pt>
                <c:pt idx="688">
                  <c:v>43861</c:v>
                </c:pt>
                <c:pt idx="689">
                  <c:v>43860</c:v>
                </c:pt>
                <c:pt idx="690">
                  <c:v>43859</c:v>
                </c:pt>
                <c:pt idx="691">
                  <c:v>43858</c:v>
                </c:pt>
                <c:pt idx="692">
                  <c:v>43857</c:v>
                </c:pt>
                <c:pt idx="693">
                  <c:v>43854</c:v>
                </c:pt>
                <c:pt idx="694">
                  <c:v>43853</c:v>
                </c:pt>
                <c:pt idx="695">
                  <c:v>43852</c:v>
                </c:pt>
                <c:pt idx="696">
                  <c:v>43851</c:v>
                </c:pt>
                <c:pt idx="697">
                  <c:v>43850</c:v>
                </c:pt>
                <c:pt idx="698">
                  <c:v>43847</c:v>
                </c:pt>
                <c:pt idx="699">
                  <c:v>43846</c:v>
                </c:pt>
                <c:pt idx="700">
                  <c:v>43845</c:v>
                </c:pt>
                <c:pt idx="701">
                  <c:v>43844</c:v>
                </c:pt>
                <c:pt idx="702">
                  <c:v>43843</c:v>
                </c:pt>
                <c:pt idx="703">
                  <c:v>43840</c:v>
                </c:pt>
                <c:pt idx="704">
                  <c:v>43839</c:v>
                </c:pt>
                <c:pt idx="705">
                  <c:v>43838</c:v>
                </c:pt>
                <c:pt idx="706">
                  <c:v>43837</c:v>
                </c:pt>
                <c:pt idx="707">
                  <c:v>43836</c:v>
                </c:pt>
                <c:pt idx="708">
                  <c:v>43833</c:v>
                </c:pt>
                <c:pt idx="709">
                  <c:v>43832</c:v>
                </c:pt>
                <c:pt idx="710">
                  <c:v>43830</c:v>
                </c:pt>
                <c:pt idx="711">
                  <c:v>43829</c:v>
                </c:pt>
                <c:pt idx="712">
                  <c:v>43826</c:v>
                </c:pt>
                <c:pt idx="713">
                  <c:v>43823</c:v>
                </c:pt>
                <c:pt idx="714">
                  <c:v>43822</c:v>
                </c:pt>
                <c:pt idx="715">
                  <c:v>43819</c:v>
                </c:pt>
                <c:pt idx="716">
                  <c:v>43818</c:v>
                </c:pt>
                <c:pt idx="717">
                  <c:v>43817</c:v>
                </c:pt>
                <c:pt idx="718">
                  <c:v>43816</c:v>
                </c:pt>
                <c:pt idx="719">
                  <c:v>43815</c:v>
                </c:pt>
                <c:pt idx="720">
                  <c:v>43812</c:v>
                </c:pt>
                <c:pt idx="721">
                  <c:v>43811</c:v>
                </c:pt>
                <c:pt idx="722">
                  <c:v>43810</c:v>
                </c:pt>
                <c:pt idx="723">
                  <c:v>43809</c:v>
                </c:pt>
                <c:pt idx="724">
                  <c:v>43808</c:v>
                </c:pt>
                <c:pt idx="725">
                  <c:v>43805</c:v>
                </c:pt>
                <c:pt idx="726">
                  <c:v>43804</c:v>
                </c:pt>
                <c:pt idx="727">
                  <c:v>43803</c:v>
                </c:pt>
                <c:pt idx="728">
                  <c:v>43802</c:v>
                </c:pt>
                <c:pt idx="729">
                  <c:v>43801</c:v>
                </c:pt>
                <c:pt idx="730">
                  <c:v>43798</c:v>
                </c:pt>
                <c:pt idx="731">
                  <c:v>43797</c:v>
                </c:pt>
                <c:pt idx="732">
                  <c:v>43796</c:v>
                </c:pt>
                <c:pt idx="733">
                  <c:v>43795</c:v>
                </c:pt>
                <c:pt idx="734">
                  <c:v>43794</c:v>
                </c:pt>
                <c:pt idx="735">
                  <c:v>43791</c:v>
                </c:pt>
                <c:pt idx="736">
                  <c:v>43790</c:v>
                </c:pt>
                <c:pt idx="737">
                  <c:v>43789</c:v>
                </c:pt>
                <c:pt idx="738">
                  <c:v>43788</c:v>
                </c:pt>
                <c:pt idx="739">
                  <c:v>43787</c:v>
                </c:pt>
                <c:pt idx="740">
                  <c:v>43784</c:v>
                </c:pt>
                <c:pt idx="741">
                  <c:v>43783</c:v>
                </c:pt>
                <c:pt idx="742">
                  <c:v>43782</c:v>
                </c:pt>
                <c:pt idx="743">
                  <c:v>43781</c:v>
                </c:pt>
                <c:pt idx="744">
                  <c:v>43780</c:v>
                </c:pt>
                <c:pt idx="745">
                  <c:v>43777</c:v>
                </c:pt>
                <c:pt idx="746">
                  <c:v>43776</c:v>
                </c:pt>
                <c:pt idx="747">
                  <c:v>43775</c:v>
                </c:pt>
                <c:pt idx="748">
                  <c:v>43774</c:v>
                </c:pt>
                <c:pt idx="749">
                  <c:v>43773</c:v>
                </c:pt>
                <c:pt idx="750">
                  <c:v>43770</c:v>
                </c:pt>
                <c:pt idx="751">
                  <c:v>43769</c:v>
                </c:pt>
                <c:pt idx="752">
                  <c:v>43768</c:v>
                </c:pt>
                <c:pt idx="753">
                  <c:v>43767</c:v>
                </c:pt>
                <c:pt idx="754">
                  <c:v>43766</c:v>
                </c:pt>
                <c:pt idx="755">
                  <c:v>43763</c:v>
                </c:pt>
                <c:pt idx="756">
                  <c:v>43762</c:v>
                </c:pt>
                <c:pt idx="757">
                  <c:v>43761</c:v>
                </c:pt>
                <c:pt idx="758">
                  <c:v>43760</c:v>
                </c:pt>
                <c:pt idx="759">
                  <c:v>43759</c:v>
                </c:pt>
                <c:pt idx="760">
                  <c:v>43756</c:v>
                </c:pt>
                <c:pt idx="761">
                  <c:v>43755</c:v>
                </c:pt>
                <c:pt idx="762">
                  <c:v>43754</c:v>
                </c:pt>
                <c:pt idx="763">
                  <c:v>43753</c:v>
                </c:pt>
                <c:pt idx="764">
                  <c:v>43752</c:v>
                </c:pt>
                <c:pt idx="765">
                  <c:v>43749</c:v>
                </c:pt>
                <c:pt idx="766">
                  <c:v>43748</c:v>
                </c:pt>
                <c:pt idx="767">
                  <c:v>43747</c:v>
                </c:pt>
                <c:pt idx="768">
                  <c:v>43746</c:v>
                </c:pt>
                <c:pt idx="769">
                  <c:v>43745</c:v>
                </c:pt>
                <c:pt idx="770">
                  <c:v>43742</c:v>
                </c:pt>
                <c:pt idx="771">
                  <c:v>43741</c:v>
                </c:pt>
                <c:pt idx="772">
                  <c:v>43740</c:v>
                </c:pt>
                <c:pt idx="773">
                  <c:v>43739</c:v>
                </c:pt>
                <c:pt idx="774">
                  <c:v>43738</c:v>
                </c:pt>
                <c:pt idx="775">
                  <c:v>43735</c:v>
                </c:pt>
                <c:pt idx="776">
                  <c:v>43734</c:v>
                </c:pt>
                <c:pt idx="777">
                  <c:v>43733</c:v>
                </c:pt>
                <c:pt idx="778">
                  <c:v>43732</c:v>
                </c:pt>
                <c:pt idx="779">
                  <c:v>43731</c:v>
                </c:pt>
                <c:pt idx="780">
                  <c:v>43728</c:v>
                </c:pt>
                <c:pt idx="781">
                  <c:v>43727</c:v>
                </c:pt>
                <c:pt idx="782">
                  <c:v>43726</c:v>
                </c:pt>
                <c:pt idx="783">
                  <c:v>43725</c:v>
                </c:pt>
                <c:pt idx="784">
                  <c:v>43724</c:v>
                </c:pt>
                <c:pt idx="785">
                  <c:v>43721</c:v>
                </c:pt>
                <c:pt idx="786">
                  <c:v>43720</c:v>
                </c:pt>
                <c:pt idx="787">
                  <c:v>43719</c:v>
                </c:pt>
                <c:pt idx="788">
                  <c:v>43718</c:v>
                </c:pt>
                <c:pt idx="789">
                  <c:v>43717</c:v>
                </c:pt>
                <c:pt idx="790">
                  <c:v>43714</c:v>
                </c:pt>
                <c:pt idx="791">
                  <c:v>43713</c:v>
                </c:pt>
                <c:pt idx="792">
                  <c:v>43712</c:v>
                </c:pt>
                <c:pt idx="793">
                  <c:v>43711</c:v>
                </c:pt>
                <c:pt idx="794">
                  <c:v>43710</c:v>
                </c:pt>
                <c:pt idx="795">
                  <c:v>43707</c:v>
                </c:pt>
                <c:pt idx="796">
                  <c:v>43706</c:v>
                </c:pt>
                <c:pt idx="797">
                  <c:v>43705</c:v>
                </c:pt>
                <c:pt idx="798">
                  <c:v>43704</c:v>
                </c:pt>
                <c:pt idx="799">
                  <c:v>43700</c:v>
                </c:pt>
                <c:pt idx="800">
                  <c:v>43699</c:v>
                </c:pt>
                <c:pt idx="801">
                  <c:v>43698</c:v>
                </c:pt>
                <c:pt idx="802">
                  <c:v>43697</c:v>
                </c:pt>
                <c:pt idx="803">
                  <c:v>43696</c:v>
                </c:pt>
                <c:pt idx="804">
                  <c:v>43693</c:v>
                </c:pt>
                <c:pt idx="805">
                  <c:v>43692</c:v>
                </c:pt>
                <c:pt idx="806">
                  <c:v>43691</c:v>
                </c:pt>
                <c:pt idx="807">
                  <c:v>43690</c:v>
                </c:pt>
                <c:pt idx="808">
                  <c:v>43689</c:v>
                </c:pt>
                <c:pt idx="809">
                  <c:v>43686</c:v>
                </c:pt>
                <c:pt idx="810">
                  <c:v>43685</c:v>
                </c:pt>
                <c:pt idx="811">
                  <c:v>43684</c:v>
                </c:pt>
                <c:pt idx="812">
                  <c:v>43683</c:v>
                </c:pt>
                <c:pt idx="813">
                  <c:v>43682</c:v>
                </c:pt>
                <c:pt idx="814">
                  <c:v>43679</c:v>
                </c:pt>
                <c:pt idx="815">
                  <c:v>43678</c:v>
                </c:pt>
                <c:pt idx="816">
                  <c:v>43677</c:v>
                </c:pt>
                <c:pt idx="817">
                  <c:v>43676</c:v>
                </c:pt>
                <c:pt idx="818">
                  <c:v>43675</c:v>
                </c:pt>
                <c:pt idx="819">
                  <c:v>43672</c:v>
                </c:pt>
                <c:pt idx="820">
                  <c:v>43671</c:v>
                </c:pt>
                <c:pt idx="821">
                  <c:v>43670</c:v>
                </c:pt>
                <c:pt idx="822">
                  <c:v>43669</c:v>
                </c:pt>
                <c:pt idx="823">
                  <c:v>43668</c:v>
                </c:pt>
                <c:pt idx="824">
                  <c:v>43665</c:v>
                </c:pt>
                <c:pt idx="825">
                  <c:v>43664</c:v>
                </c:pt>
                <c:pt idx="826">
                  <c:v>43663</c:v>
                </c:pt>
                <c:pt idx="827">
                  <c:v>43662</c:v>
                </c:pt>
                <c:pt idx="828">
                  <c:v>43661</c:v>
                </c:pt>
                <c:pt idx="829">
                  <c:v>43658</c:v>
                </c:pt>
                <c:pt idx="830">
                  <c:v>43657</c:v>
                </c:pt>
                <c:pt idx="831">
                  <c:v>43656</c:v>
                </c:pt>
                <c:pt idx="832">
                  <c:v>43655</c:v>
                </c:pt>
                <c:pt idx="833">
                  <c:v>43654</c:v>
                </c:pt>
                <c:pt idx="834">
                  <c:v>43651</c:v>
                </c:pt>
                <c:pt idx="835">
                  <c:v>43650</c:v>
                </c:pt>
                <c:pt idx="836">
                  <c:v>43649</c:v>
                </c:pt>
                <c:pt idx="837">
                  <c:v>43648</c:v>
                </c:pt>
                <c:pt idx="838">
                  <c:v>43647</c:v>
                </c:pt>
                <c:pt idx="839">
                  <c:v>43644</c:v>
                </c:pt>
                <c:pt idx="840">
                  <c:v>43643</c:v>
                </c:pt>
                <c:pt idx="841">
                  <c:v>43642</c:v>
                </c:pt>
                <c:pt idx="842">
                  <c:v>43641</c:v>
                </c:pt>
                <c:pt idx="843">
                  <c:v>43640</c:v>
                </c:pt>
                <c:pt idx="844">
                  <c:v>43637</c:v>
                </c:pt>
                <c:pt idx="845">
                  <c:v>43636</c:v>
                </c:pt>
                <c:pt idx="846">
                  <c:v>43635</c:v>
                </c:pt>
                <c:pt idx="847">
                  <c:v>43634</c:v>
                </c:pt>
                <c:pt idx="848">
                  <c:v>43633</c:v>
                </c:pt>
                <c:pt idx="849">
                  <c:v>43630</c:v>
                </c:pt>
                <c:pt idx="850">
                  <c:v>43629</c:v>
                </c:pt>
                <c:pt idx="851">
                  <c:v>43628</c:v>
                </c:pt>
                <c:pt idx="852">
                  <c:v>43627</c:v>
                </c:pt>
                <c:pt idx="853">
                  <c:v>43626</c:v>
                </c:pt>
                <c:pt idx="854">
                  <c:v>43623</c:v>
                </c:pt>
                <c:pt idx="855">
                  <c:v>43622</c:v>
                </c:pt>
                <c:pt idx="856">
                  <c:v>43621</c:v>
                </c:pt>
                <c:pt idx="857">
                  <c:v>43620</c:v>
                </c:pt>
                <c:pt idx="858">
                  <c:v>43619</c:v>
                </c:pt>
                <c:pt idx="859">
                  <c:v>43616</c:v>
                </c:pt>
                <c:pt idx="860">
                  <c:v>43615</c:v>
                </c:pt>
                <c:pt idx="861">
                  <c:v>43614</c:v>
                </c:pt>
                <c:pt idx="862">
                  <c:v>43613</c:v>
                </c:pt>
                <c:pt idx="863">
                  <c:v>43609</c:v>
                </c:pt>
                <c:pt idx="864">
                  <c:v>43608</c:v>
                </c:pt>
                <c:pt idx="865">
                  <c:v>43607</c:v>
                </c:pt>
                <c:pt idx="866">
                  <c:v>43606</c:v>
                </c:pt>
                <c:pt idx="867">
                  <c:v>43605</c:v>
                </c:pt>
                <c:pt idx="868">
                  <c:v>43602</c:v>
                </c:pt>
                <c:pt idx="869">
                  <c:v>43601</c:v>
                </c:pt>
                <c:pt idx="870">
                  <c:v>43600</c:v>
                </c:pt>
                <c:pt idx="871">
                  <c:v>43599</c:v>
                </c:pt>
                <c:pt idx="872">
                  <c:v>43598</c:v>
                </c:pt>
                <c:pt idx="873">
                  <c:v>43595</c:v>
                </c:pt>
                <c:pt idx="874">
                  <c:v>43594</c:v>
                </c:pt>
                <c:pt idx="875">
                  <c:v>43593</c:v>
                </c:pt>
                <c:pt idx="876">
                  <c:v>43592</c:v>
                </c:pt>
                <c:pt idx="877">
                  <c:v>43588</c:v>
                </c:pt>
                <c:pt idx="878">
                  <c:v>43587</c:v>
                </c:pt>
                <c:pt idx="879">
                  <c:v>43586</c:v>
                </c:pt>
                <c:pt idx="880">
                  <c:v>43585</c:v>
                </c:pt>
                <c:pt idx="881">
                  <c:v>43584</c:v>
                </c:pt>
                <c:pt idx="882">
                  <c:v>43581</c:v>
                </c:pt>
                <c:pt idx="883">
                  <c:v>43580</c:v>
                </c:pt>
                <c:pt idx="884">
                  <c:v>43579</c:v>
                </c:pt>
                <c:pt idx="885">
                  <c:v>43578</c:v>
                </c:pt>
                <c:pt idx="886">
                  <c:v>43573</c:v>
                </c:pt>
                <c:pt idx="887">
                  <c:v>43572</c:v>
                </c:pt>
                <c:pt idx="888">
                  <c:v>43571</c:v>
                </c:pt>
                <c:pt idx="889">
                  <c:v>43570</c:v>
                </c:pt>
                <c:pt idx="890">
                  <c:v>43567</c:v>
                </c:pt>
                <c:pt idx="891">
                  <c:v>43566</c:v>
                </c:pt>
                <c:pt idx="892">
                  <c:v>43565</c:v>
                </c:pt>
                <c:pt idx="893">
                  <c:v>43564</c:v>
                </c:pt>
                <c:pt idx="894">
                  <c:v>43563</c:v>
                </c:pt>
                <c:pt idx="895">
                  <c:v>43560</c:v>
                </c:pt>
                <c:pt idx="896">
                  <c:v>43559</c:v>
                </c:pt>
                <c:pt idx="897">
                  <c:v>43558</c:v>
                </c:pt>
                <c:pt idx="898">
                  <c:v>43557</c:v>
                </c:pt>
                <c:pt idx="899">
                  <c:v>43556</c:v>
                </c:pt>
                <c:pt idx="900">
                  <c:v>43553</c:v>
                </c:pt>
                <c:pt idx="901">
                  <c:v>43552</c:v>
                </c:pt>
                <c:pt idx="902">
                  <c:v>43551</c:v>
                </c:pt>
                <c:pt idx="903">
                  <c:v>43550</c:v>
                </c:pt>
                <c:pt idx="904">
                  <c:v>43549</c:v>
                </c:pt>
                <c:pt idx="905">
                  <c:v>43546</c:v>
                </c:pt>
                <c:pt idx="906">
                  <c:v>43545</c:v>
                </c:pt>
                <c:pt idx="907">
                  <c:v>43544</c:v>
                </c:pt>
                <c:pt idx="908">
                  <c:v>43543</c:v>
                </c:pt>
                <c:pt idx="909">
                  <c:v>43542</c:v>
                </c:pt>
                <c:pt idx="910">
                  <c:v>43539</c:v>
                </c:pt>
                <c:pt idx="911">
                  <c:v>43538</c:v>
                </c:pt>
                <c:pt idx="912">
                  <c:v>43537</c:v>
                </c:pt>
                <c:pt idx="913">
                  <c:v>43536</c:v>
                </c:pt>
                <c:pt idx="914">
                  <c:v>43535</c:v>
                </c:pt>
                <c:pt idx="915">
                  <c:v>43532</c:v>
                </c:pt>
                <c:pt idx="916">
                  <c:v>43531</c:v>
                </c:pt>
                <c:pt idx="917">
                  <c:v>43530</c:v>
                </c:pt>
                <c:pt idx="918">
                  <c:v>43529</c:v>
                </c:pt>
                <c:pt idx="919">
                  <c:v>43528</c:v>
                </c:pt>
                <c:pt idx="920">
                  <c:v>43525</c:v>
                </c:pt>
                <c:pt idx="921">
                  <c:v>43524</c:v>
                </c:pt>
                <c:pt idx="922">
                  <c:v>43523</c:v>
                </c:pt>
                <c:pt idx="923">
                  <c:v>43522</c:v>
                </c:pt>
                <c:pt idx="924">
                  <c:v>43521</c:v>
                </c:pt>
                <c:pt idx="925">
                  <c:v>43518</c:v>
                </c:pt>
                <c:pt idx="926">
                  <c:v>43517</c:v>
                </c:pt>
                <c:pt idx="927">
                  <c:v>43516</c:v>
                </c:pt>
                <c:pt idx="928">
                  <c:v>43515</c:v>
                </c:pt>
                <c:pt idx="929">
                  <c:v>43514</c:v>
                </c:pt>
                <c:pt idx="930">
                  <c:v>43511</c:v>
                </c:pt>
                <c:pt idx="931">
                  <c:v>43510</c:v>
                </c:pt>
                <c:pt idx="932">
                  <c:v>43509</c:v>
                </c:pt>
                <c:pt idx="933">
                  <c:v>43508</c:v>
                </c:pt>
                <c:pt idx="934">
                  <c:v>43507</c:v>
                </c:pt>
                <c:pt idx="935">
                  <c:v>43504</c:v>
                </c:pt>
                <c:pt idx="936">
                  <c:v>43503</c:v>
                </c:pt>
                <c:pt idx="937">
                  <c:v>43502</c:v>
                </c:pt>
                <c:pt idx="938">
                  <c:v>43501</c:v>
                </c:pt>
                <c:pt idx="939">
                  <c:v>43500</c:v>
                </c:pt>
                <c:pt idx="940">
                  <c:v>43497</c:v>
                </c:pt>
                <c:pt idx="941">
                  <c:v>43496</c:v>
                </c:pt>
                <c:pt idx="942">
                  <c:v>43495</c:v>
                </c:pt>
                <c:pt idx="943">
                  <c:v>43494</c:v>
                </c:pt>
                <c:pt idx="944">
                  <c:v>43493</c:v>
                </c:pt>
                <c:pt idx="945">
                  <c:v>43490</c:v>
                </c:pt>
                <c:pt idx="946">
                  <c:v>43489</c:v>
                </c:pt>
                <c:pt idx="947">
                  <c:v>43488</c:v>
                </c:pt>
                <c:pt idx="948">
                  <c:v>43487</c:v>
                </c:pt>
                <c:pt idx="949">
                  <c:v>43486</c:v>
                </c:pt>
                <c:pt idx="950">
                  <c:v>43483</c:v>
                </c:pt>
                <c:pt idx="951">
                  <c:v>43482</c:v>
                </c:pt>
                <c:pt idx="952">
                  <c:v>43481</c:v>
                </c:pt>
                <c:pt idx="953">
                  <c:v>43480</c:v>
                </c:pt>
                <c:pt idx="954">
                  <c:v>43479</c:v>
                </c:pt>
                <c:pt idx="955">
                  <c:v>43476</c:v>
                </c:pt>
                <c:pt idx="956">
                  <c:v>43475</c:v>
                </c:pt>
                <c:pt idx="957">
                  <c:v>43474</c:v>
                </c:pt>
                <c:pt idx="958">
                  <c:v>43473</c:v>
                </c:pt>
                <c:pt idx="959">
                  <c:v>43472</c:v>
                </c:pt>
                <c:pt idx="960">
                  <c:v>43469</c:v>
                </c:pt>
                <c:pt idx="961">
                  <c:v>43468</c:v>
                </c:pt>
                <c:pt idx="962">
                  <c:v>43467</c:v>
                </c:pt>
                <c:pt idx="963">
                  <c:v>43465</c:v>
                </c:pt>
                <c:pt idx="964">
                  <c:v>43462</c:v>
                </c:pt>
                <c:pt idx="965">
                  <c:v>43461</c:v>
                </c:pt>
                <c:pt idx="966">
                  <c:v>43458</c:v>
                </c:pt>
                <c:pt idx="967">
                  <c:v>43455</c:v>
                </c:pt>
                <c:pt idx="968">
                  <c:v>43454</c:v>
                </c:pt>
                <c:pt idx="969">
                  <c:v>43453</c:v>
                </c:pt>
                <c:pt idx="970">
                  <c:v>43452</c:v>
                </c:pt>
                <c:pt idx="971">
                  <c:v>43451</c:v>
                </c:pt>
                <c:pt idx="972">
                  <c:v>43448</c:v>
                </c:pt>
                <c:pt idx="973">
                  <c:v>43447</c:v>
                </c:pt>
                <c:pt idx="974">
                  <c:v>43446</c:v>
                </c:pt>
                <c:pt idx="975">
                  <c:v>43445</c:v>
                </c:pt>
                <c:pt idx="976">
                  <c:v>43444</c:v>
                </c:pt>
                <c:pt idx="977">
                  <c:v>43441</c:v>
                </c:pt>
                <c:pt idx="978">
                  <c:v>43440</c:v>
                </c:pt>
                <c:pt idx="979">
                  <c:v>43439</c:v>
                </c:pt>
                <c:pt idx="980">
                  <c:v>43438</c:v>
                </c:pt>
                <c:pt idx="981">
                  <c:v>43437</c:v>
                </c:pt>
                <c:pt idx="982">
                  <c:v>43434</c:v>
                </c:pt>
                <c:pt idx="983">
                  <c:v>43433</c:v>
                </c:pt>
                <c:pt idx="984">
                  <c:v>43432</c:v>
                </c:pt>
                <c:pt idx="985">
                  <c:v>43431</c:v>
                </c:pt>
                <c:pt idx="986">
                  <c:v>43430</c:v>
                </c:pt>
                <c:pt idx="987">
                  <c:v>43427</c:v>
                </c:pt>
                <c:pt idx="988">
                  <c:v>43426</c:v>
                </c:pt>
                <c:pt idx="989">
                  <c:v>43425</c:v>
                </c:pt>
                <c:pt idx="990">
                  <c:v>43424</c:v>
                </c:pt>
                <c:pt idx="991">
                  <c:v>43423</c:v>
                </c:pt>
                <c:pt idx="992">
                  <c:v>43420</c:v>
                </c:pt>
                <c:pt idx="993">
                  <c:v>43419</c:v>
                </c:pt>
                <c:pt idx="994">
                  <c:v>43418</c:v>
                </c:pt>
                <c:pt idx="995">
                  <c:v>43417</c:v>
                </c:pt>
                <c:pt idx="996">
                  <c:v>43416</c:v>
                </c:pt>
                <c:pt idx="997">
                  <c:v>43413</c:v>
                </c:pt>
                <c:pt idx="998">
                  <c:v>43412</c:v>
                </c:pt>
                <c:pt idx="999">
                  <c:v>43411</c:v>
                </c:pt>
                <c:pt idx="1000">
                  <c:v>43410</c:v>
                </c:pt>
                <c:pt idx="1001">
                  <c:v>43409</c:v>
                </c:pt>
                <c:pt idx="1002">
                  <c:v>43406</c:v>
                </c:pt>
                <c:pt idx="1003">
                  <c:v>43405</c:v>
                </c:pt>
                <c:pt idx="1004">
                  <c:v>43404</c:v>
                </c:pt>
                <c:pt idx="1005">
                  <c:v>43403</c:v>
                </c:pt>
                <c:pt idx="1006">
                  <c:v>43402</c:v>
                </c:pt>
                <c:pt idx="1007">
                  <c:v>43399</c:v>
                </c:pt>
                <c:pt idx="1008">
                  <c:v>43398</c:v>
                </c:pt>
                <c:pt idx="1009">
                  <c:v>43397</c:v>
                </c:pt>
                <c:pt idx="1010">
                  <c:v>43396</c:v>
                </c:pt>
                <c:pt idx="1011">
                  <c:v>43395</c:v>
                </c:pt>
                <c:pt idx="1012">
                  <c:v>43392</c:v>
                </c:pt>
                <c:pt idx="1013">
                  <c:v>43391</c:v>
                </c:pt>
                <c:pt idx="1014">
                  <c:v>43390</c:v>
                </c:pt>
                <c:pt idx="1015">
                  <c:v>43389</c:v>
                </c:pt>
                <c:pt idx="1016">
                  <c:v>43388</c:v>
                </c:pt>
                <c:pt idx="1017">
                  <c:v>43385</c:v>
                </c:pt>
                <c:pt idx="1018">
                  <c:v>43384</c:v>
                </c:pt>
                <c:pt idx="1019">
                  <c:v>43383</c:v>
                </c:pt>
                <c:pt idx="1020">
                  <c:v>43382</c:v>
                </c:pt>
                <c:pt idx="1021">
                  <c:v>43381</c:v>
                </c:pt>
                <c:pt idx="1022">
                  <c:v>43378</c:v>
                </c:pt>
                <c:pt idx="1023">
                  <c:v>43377</c:v>
                </c:pt>
                <c:pt idx="1024">
                  <c:v>43376</c:v>
                </c:pt>
                <c:pt idx="1025">
                  <c:v>43375</c:v>
                </c:pt>
                <c:pt idx="1026">
                  <c:v>43374</c:v>
                </c:pt>
                <c:pt idx="1027">
                  <c:v>43371</c:v>
                </c:pt>
                <c:pt idx="1028">
                  <c:v>43370</c:v>
                </c:pt>
                <c:pt idx="1029">
                  <c:v>43369</c:v>
                </c:pt>
                <c:pt idx="1030">
                  <c:v>43368</c:v>
                </c:pt>
                <c:pt idx="1031">
                  <c:v>43367</c:v>
                </c:pt>
                <c:pt idx="1032">
                  <c:v>43364</c:v>
                </c:pt>
                <c:pt idx="1033">
                  <c:v>43363</c:v>
                </c:pt>
                <c:pt idx="1034">
                  <c:v>43362</c:v>
                </c:pt>
                <c:pt idx="1035">
                  <c:v>43361</c:v>
                </c:pt>
                <c:pt idx="1036">
                  <c:v>43360</c:v>
                </c:pt>
                <c:pt idx="1037">
                  <c:v>43357</c:v>
                </c:pt>
                <c:pt idx="1038">
                  <c:v>43356</c:v>
                </c:pt>
                <c:pt idx="1039">
                  <c:v>43355</c:v>
                </c:pt>
                <c:pt idx="1040">
                  <c:v>43354</c:v>
                </c:pt>
                <c:pt idx="1041">
                  <c:v>43353</c:v>
                </c:pt>
                <c:pt idx="1042">
                  <c:v>43350</c:v>
                </c:pt>
                <c:pt idx="1043">
                  <c:v>43349</c:v>
                </c:pt>
                <c:pt idx="1044">
                  <c:v>43348</c:v>
                </c:pt>
                <c:pt idx="1045">
                  <c:v>43347</c:v>
                </c:pt>
                <c:pt idx="1046">
                  <c:v>43346</c:v>
                </c:pt>
                <c:pt idx="1047">
                  <c:v>43343</c:v>
                </c:pt>
                <c:pt idx="1048">
                  <c:v>43342</c:v>
                </c:pt>
                <c:pt idx="1049">
                  <c:v>43341</c:v>
                </c:pt>
                <c:pt idx="1050">
                  <c:v>43340</c:v>
                </c:pt>
                <c:pt idx="1051">
                  <c:v>43336</c:v>
                </c:pt>
                <c:pt idx="1052">
                  <c:v>43335</c:v>
                </c:pt>
                <c:pt idx="1053">
                  <c:v>43334</c:v>
                </c:pt>
                <c:pt idx="1054">
                  <c:v>43333</c:v>
                </c:pt>
                <c:pt idx="1055">
                  <c:v>43332</c:v>
                </c:pt>
                <c:pt idx="1056">
                  <c:v>43329</c:v>
                </c:pt>
                <c:pt idx="1057">
                  <c:v>43328</c:v>
                </c:pt>
                <c:pt idx="1058">
                  <c:v>43327</c:v>
                </c:pt>
                <c:pt idx="1059">
                  <c:v>43326</c:v>
                </c:pt>
                <c:pt idx="1060">
                  <c:v>43325</c:v>
                </c:pt>
                <c:pt idx="1061">
                  <c:v>43322</c:v>
                </c:pt>
                <c:pt idx="1062">
                  <c:v>43321</c:v>
                </c:pt>
                <c:pt idx="1063">
                  <c:v>43320</c:v>
                </c:pt>
                <c:pt idx="1064">
                  <c:v>43319</c:v>
                </c:pt>
                <c:pt idx="1065">
                  <c:v>43318</c:v>
                </c:pt>
                <c:pt idx="1066">
                  <c:v>43315</c:v>
                </c:pt>
                <c:pt idx="1067">
                  <c:v>43314</c:v>
                </c:pt>
                <c:pt idx="1068">
                  <c:v>43313</c:v>
                </c:pt>
                <c:pt idx="1069">
                  <c:v>43312</c:v>
                </c:pt>
                <c:pt idx="1070">
                  <c:v>43311</c:v>
                </c:pt>
                <c:pt idx="1071">
                  <c:v>43308</c:v>
                </c:pt>
                <c:pt idx="1072">
                  <c:v>43307</c:v>
                </c:pt>
                <c:pt idx="1073">
                  <c:v>43306</c:v>
                </c:pt>
                <c:pt idx="1074">
                  <c:v>43305</c:v>
                </c:pt>
                <c:pt idx="1075">
                  <c:v>43304</c:v>
                </c:pt>
                <c:pt idx="1076">
                  <c:v>43301</c:v>
                </c:pt>
                <c:pt idx="1077">
                  <c:v>43300</c:v>
                </c:pt>
                <c:pt idx="1078">
                  <c:v>43299</c:v>
                </c:pt>
                <c:pt idx="1079">
                  <c:v>43298</c:v>
                </c:pt>
                <c:pt idx="1080">
                  <c:v>43297</c:v>
                </c:pt>
                <c:pt idx="1081">
                  <c:v>43294</c:v>
                </c:pt>
                <c:pt idx="1082">
                  <c:v>43293</c:v>
                </c:pt>
                <c:pt idx="1083">
                  <c:v>43292</c:v>
                </c:pt>
                <c:pt idx="1084">
                  <c:v>43291</c:v>
                </c:pt>
                <c:pt idx="1085">
                  <c:v>43290</c:v>
                </c:pt>
                <c:pt idx="1086">
                  <c:v>43287</c:v>
                </c:pt>
                <c:pt idx="1087">
                  <c:v>43286</c:v>
                </c:pt>
                <c:pt idx="1088">
                  <c:v>43285</c:v>
                </c:pt>
                <c:pt idx="1089">
                  <c:v>43284</c:v>
                </c:pt>
                <c:pt idx="1090">
                  <c:v>43283</c:v>
                </c:pt>
                <c:pt idx="1091">
                  <c:v>43280</c:v>
                </c:pt>
                <c:pt idx="1092">
                  <c:v>43279</c:v>
                </c:pt>
                <c:pt idx="1093">
                  <c:v>43278</c:v>
                </c:pt>
                <c:pt idx="1094">
                  <c:v>43277</c:v>
                </c:pt>
                <c:pt idx="1095">
                  <c:v>43276</c:v>
                </c:pt>
                <c:pt idx="1096">
                  <c:v>43273</c:v>
                </c:pt>
                <c:pt idx="1097">
                  <c:v>43272</c:v>
                </c:pt>
                <c:pt idx="1098">
                  <c:v>43271</c:v>
                </c:pt>
                <c:pt idx="1099">
                  <c:v>43270</c:v>
                </c:pt>
                <c:pt idx="1100">
                  <c:v>43269</c:v>
                </c:pt>
                <c:pt idx="1101">
                  <c:v>43266</c:v>
                </c:pt>
                <c:pt idx="1102">
                  <c:v>43265</c:v>
                </c:pt>
                <c:pt idx="1103">
                  <c:v>43264</c:v>
                </c:pt>
                <c:pt idx="1104">
                  <c:v>43263</c:v>
                </c:pt>
                <c:pt idx="1105">
                  <c:v>43262</c:v>
                </c:pt>
                <c:pt idx="1106">
                  <c:v>43259</c:v>
                </c:pt>
                <c:pt idx="1107">
                  <c:v>43258</c:v>
                </c:pt>
                <c:pt idx="1108">
                  <c:v>43257</c:v>
                </c:pt>
                <c:pt idx="1109">
                  <c:v>43256</c:v>
                </c:pt>
                <c:pt idx="1110">
                  <c:v>43255</c:v>
                </c:pt>
                <c:pt idx="1111">
                  <c:v>43252</c:v>
                </c:pt>
                <c:pt idx="1112">
                  <c:v>43251</c:v>
                </c:pt>
                <c:pt idx="1113">
                  <c:v>43250</c:v>
                </c:pt>
                <c:pt idx="1114">
                  <c:v>43249</c:v>
                </c:pt>
                <c:pt idx="1115">
                  <c:v>43245</c:v>
                </c:pt>
                <c:pt idx="1116">
                  <c:v>43244</c:v>
                </c:pt>
                <c:pt idx="1117">
                  <c:v>43243</c:v>
                </c:pt>
                <c:pt idx="1118">
                  <c:v>43242</c:v>
                </c:pt>
                <c:pt idx="1119">
                  <c:v>43241</c:v>
                </c:pt>
                <c:pt idx="1120">
                  <c:v>43238</c:v>
                </c:pt>
                <c:pt idx="1121">
                  <c:v>43237</c:v>
                </c:pt>
                <c:pt idx="1122">
                  <c:v>43236</c:v>
                </c:pt>
                <c:pt idx="1123">
                  <c:v>43235</c:v>
                </c:pt>
                <c:pt idx="1124">
                  <c:v>43234</c:v>
                </c:pt>
                <c:pt idx="1125">
                  <c:v>43231</c:v>
                </c:pt>
                <c:pt idx="1126">
                  <c:v>43230</c:v>
                </c:pt>
                <c:pt idx="1127">
                  <c:v>43229</c:v>
                </c:pt>
                <c:pt idx="1128">
                  <c:v>43228</c:v>
                </c:pt>
                <c:pt idx="1129">
                  <c:v>43224</c:v>
                </c:pt>
                <c:pt idx="1130">
                  <c:v>43223</c:v>
                </c:pt>
                <c:pt idx="1131">
                  <c:v>43222</c:v>
                </c:pt>
                <c:pt idx="1132">
                  <c:v>43221</c:v>
                </c:pt>
                <c:pt idx="1133">
                  <c:v>43220</c:v>
                </c:pt>
                <c:pt idx="1134">
                  <c:v>43217</c:v>
                </c:pt>
                <c:pt idx="1135">
                  <c:v>43216</c:v>
                </c:pt>
                <c:pt idx="1136">
                  <c:v>43215</c:v>
                </c:pt>
                <c:pt idx="1137">
                  <c:v>43214</c:v>
                </c:pt>
                <c:pt idx="1138">
                  <c:v>43213</c:v>
                </c:pt>
                <c:pt idx="1139">
                  <c:v>43210</c:v>
                </c:pt>
                <c:pt idx="1140">
                  <c:v>43209</c:v>
                </c:pt>
                <c:pt idx="1141">
                  <c:v>43208</c:v>
                </c:pt>
                <c:pt idx="1142">
                  <c:v>43207</c:v>
                </c:pt>
                <c:pt idx="1143">
                  <c:v>43206</c:v>
                </c:pt>
                <c:pt idx="1144">
                  <c:v>43203</c:v>
                </c:pt>
                <c:pt idx="1145">
                  <c:v>43202</c:v>
                </c:pt>
                <c:pt idx="1146">
                  <c:v>43201</c:v>
                </c:pt>
                <c:pt idx="1147">
                  <c:v>43200</c:v>
                </c:pt>
                <c:pt idx="1148">
                  <c:v>43199</c:v>
                </c:pt>
                <c:pt idx="1149">
                  <c:v>43196</c:v>
                </c:pt>
                <c:pt idx="1150">
                  <c:v>43195</c:v>
                </c:pt>
                <c:pt idx="1151">
                  <c:v>43194</c:v>
                </c:pt>
                <c:pt idx="1152">
                  <c:v>43193</c:v>
                </c:pt>
                <c:pt idx="1153">
                  <c:v>43188</c:v>
                </c:pt>
                <c:pt idx="1154">
                  <c:v>43187</c:v>
                </c:pt>
                <c:pt idx="1155">
                  <c:v>43186</c:v>
                </c:pt>
                <c:pt idx="1156">
                  <c:v>43185</c:v>
                </c:pt>
                <c:pt idx="1157">
                  <c:v>43182</c:v>
                </c:pt>
                <c:pt idx="1158">
                  <c:v>43181</c:v>
                </c:pt>
                <c:pt idx="1159">
                  <c:v>43180</c:v>
                </c:pt>
                <c:pt idx="1160">
                  <c:v>43179</c:v>
                </c:pt>
                <c:pt idx="1161">
                  <c:v>43178</c:v>
                </c:pt>
                <c:pt idx="1162">
                  <c:v>43175</c:v>
                </c:pt>
                <c:pt idx="1163">
                  <c:v>43174</c:v>
                </c:pt>
                <c:pt idx="1164">
                  <c:v>43173</c:v>
                </c:pt>
                <c:pt idx="1165">
                  <c:v>43172</c:v>
                </c:pt>
                <c:pt idx="1166">
                  <c:v>43171</c:v>
                </c:pt>
                <c:pt idx="1167">
                  <c:v>43168</c:v>
                </c:pt>
                <c:pt idx="1168">
                  <c:v>43167</c:v>
                </c:pt>
                <c:pt idx="1169">
                  <c:v>43166</c:v>
                </c:pt>
                <c:pt idx="1170">
                  <c:v>43165</c:v>
                </c:pt>
                <c:pt idx="1171">
                  <c:v>43164</c:v>
                </c:pt>
                <c:pt idx="1172">
                  <c:v>43161</c:v>
                </c:pt>
                <c:pt idx="1173">
                  <c:v>43160</c:v>
                </c:pt>
                <c:pt idx="1174">
                  <c:v>43159</c:v>
                </c:pt>
                <c:pt idx="1175">
                  <c:v>43158</c:v>
                </c:pt>
                <c:pt idx="1176">
                  <c:v>43157</c:v>
                </c:pt>
                <c:pt idx="1177">
                  <c:v>43154</c:v>
                </c:pt>
                <c:pt idx="1178">
                  <c:v>43153</c:v>
                </c:pt>
                <c:pt idx="1179">
                  <c:v>43152</c:v>
                </c:pt>
                <c:pt idx="1180">
                  <c:v>43151</c:v>
                </c:pt>
                <c:pt idx="1181">
                  <c:v>43150</c:v>
                </c:pt>
                <c:pt idx="1182">
                  <c:v>43147</c:v>
                </c:pt>
                <c:pt idx="1183">
                  <c:v>43146</c:v>
                </c:pt>
                <c:pt idx="1184">
                  <c:v>43145</c:v>
                </c:pt>
                <c:pt idx="1185">
                  <c:v>43144</c:v>
                </c:pt>
                <c:pt idx="1186">
                  <c:v>43143</c:v>
                </c:pt>
                <c:pt idx="1187">
                  <c:v>43140</c:v>
                </c:pt>
                <c:pt idx="1188">
                  <c:v>43139</c:v>
                </c:pt>
                <c:pt idx="1189">
                  <c:v>43138</c:v>
                </c:pt>
                <c:pt idx="1190">
                  <c:v>43137</c:v>
                </c:pt>
                <c:pt idx="1191">
                  <c:v>43136</c:v>
                </c:pt>
                <c:pt idx="1192">
                  <c:v>43133</c:v>
                </c:pt>
                <c:pt idx="1193">
                  <c:v>43132</c:v>
                </c:pt>
                <c:pt idx="1194">
                  <c:v>43131</c:v>
                </c:pt>
                <c:pt idx="1195">
                  <c:v>43130</c:v>
                </c:pt>
                <c:pt idx="1196">
                  <c:v>43129</c:v>
                </c:pt>
                <c:pt idx="1197">
                  <c:v>43126</c:v>
                </c:pt>
                <c:pt idx="1198">
                  <c:v>43125</c:v>
                </c:pt>
                <c:pt idx="1199">
                  <c:v>43124</c:v>
                </c:pt>
                <c:pt idx="1200">
                  <c:v>43123</c:v>
                </c:pt>
                <c:pt idx="1201">
                  <c:v>43122</c:v>
                </c:pt>
                <c:pt idx="1202">
                  <c:v>43119</c:v>
                </c:pt>
                <c:pt idx="1203">
                  <c:v>43118</c:v>
                </c:pt>
                <c:pt idx="1204">
                  <c:v>43117</c:v>
                </c:pt>
                <c:pt idx="1205">
                  <c:v>43116</c:v>
                </c:pt>
                <c:pt idx="1206">
                  <c:v>43115</c:v>
                </c:pt>
                <c:pt idx="1207">
                  <c:v>43112</c:v>
                </c:pt>
                <c:pt idx="1208">
                  <c:v>43111</c:v>
                </c:pt>
                <c:pt idx="1209">
                  <c:v>43110</c:v>
                </c:pt>
                <c:pt idx="1210">
                  <c:v>43109</c:v>
                </c:pt>
                <c:pt idx="1211">
                  <c:v>43108</c:v>
                </c:pt>
                <c:pt idx="1212">
                  <c:v>43105</c:v>
                </c:pt>
                <c:pt idx="1213">
                  <c:v>43104</c:v>
                </c:pt>
                <c:pt idx="1214">
                  <c:v>43103</c:v>
                </c:pt>
                <c:pt idx="1215">
                  <c:v>43102</c:v>
                </c:pt>
                <c:pt idx="1216">
                  <c:v>43098</c:v>
                </c:pt>
                <c:pt idx="1217">
                  <c:v>43097</c:v>
                </c:pt>
                <c:pt idx="1218">
                  <c:v>43096</c:v>
                </c:pt>
                <c:pt idx="1219">
                  <c:v>43091</c:v>
                </c:pt>
                <c:pt idx="1220">
                  <c:v>43090</c:v>
                </c:pt>
                <c:pt idx="1221">
                  <c:v>43089</c:v>
                </c:pt>
                <c:pt idx="1222">
                  <c:v>43088</c:v>
                </c:pt>
                <c:pt idx="1223">
                  <c:v>43087</c:v>
                </c:pt>
                <c:pt idx="1224">
                  <c:v>43084</c:v>
                </c:pt>
                <c:pt idx="1225">
                  <c:v>43083</c:v>
                </c:pt>
                <c:pt idx="1226">
                  <c:v>43082</c:v>
                </c:pt>
                <c:pt idx="1227">
                  <c:v>43081</c:v>
                </c:pt>
                <c:pt idx="1228">
                  <c:v>43080</c:v>
                </c:pt>
                <c:pt idx="1229">
                  <c:v>43077</c:v>
                </c:pt>
                <c:pt idx="1230">
                  <c:v>43076</c:v>
                </c:pt>
                <c:pt idx="1231">
                  <c:v>43075</c:v>
                </c:pt>
                <c:pt idx="1232">
                  <c:v>43074</c:v>
                </c:pt>
                <c:pt idx="1233">
                  <c:v>43073</c:v>
                </c:pt>
                <c:pt idx="1234">
                  <c:v>43070</c:v>
                </c:pt>
                <c:pt idx="1235">
                  <c:v>43069</c:v>
                </c:pt>
                <c:pt idx="1236">
                  <c:v>43068</c:v>
                </c:pt>
                <c:pt idx="1237">
                  <c:v>43067</c:v>
                </c:pt>
                <c:pt idx="1238">
                  <c:v>43066</c:v>
                </c:pt>
                <c:pt idx="1239">
                  <c:v>43063</c:v>
                </c:pt>
                <c:pt idx="1240">
                  <c:v>43062</c:v>
                </c:pt>
                <c:pt idx="1241">
                  <c:v>43061</c:v>
                </c:pt>
                <c:pt idx="1242">
                  <c:v>43060</c:v>
                </c:pt>
                <c:pt idx="1243">
                  <c:v>43059</c:v>
                </c:pt>
                <c:pt idx="1244">
                  <c:v>43056</c:v>
                </c:pt>
                <c:pt idx="1245">
                  <c:v>43055</c:v>
                </c:pt>
                <c:pt idx="1246">
                  <c:v>43054</c:v>
                </c:pt>
                <c:pt idx="1247">
                  <c:v>43053</c:v>
                </c:pt>
                <c:pt idx="1248">
                  <c:v>43052</c:v>
                </c:pt>
                <c:pt idx="1249">
                  <c:v>43049</c:v>
                </c:pt>
                <c:pt idx="1250">
                  <c:v>43048</c:v>
                </c:pt>
                <c:pt idx="1251">
                  <c:v>43047</c:v>
                </c:pt>
                <c:pt idx="1252">
                  <c:v>43046</c:v>
                </c:pt>
                <c:pt idx="1253">
                  <c:v>43045</c:v>
                </c:pt>
                <c:pt idx="1254">
                  <c:v>43042</c:v>
                </c:pt>
                <c:pt idx="1255">
                  <c:v>43041</c:v>
                </c:pt>
                <c:pt idx="1256">
                  <c:v>43040</c:v>
                </c:pt>
                <c:pt idx="1257">
                  <c:v>43039</c:v>
                </c:pt>
                <c:pt idx="1258">
                  <c:v>43038</c:v>
                </c:pt>
                <c:pt idx="1259">
                  <c:v>43035</c:v>
                </c:pt>
                <c:pt idx="1260">
                  <c:v>43034</c:v>
                </c:pt>
                <c:pt idx="1261">
                  <c:v>43033</c:v>
                </c:pt>
                <c:pt idx="1262">
                  <c:v>43032</c:v>
                </c:pt>
                <c:pt idx="1263">
                  <c:v>43031</c:v>
                </c:pt>
              </c:numCache>
            </c:numRef>
          </c:cat>
          <c:val>
            <c:numRef>
              <c:f>Sheet1!$E$5:$E$1268</c:f>
              <c:numCache>
                <c:formatCode>#,##0.00_ </c:formatCode>
                <c:ptCount val="1264"/>
                <c:pt idx="0">
                  <c:v>1977.5</c:v>
                </c:pt>
                <c:pt idx="1">
                  <c:v>1990</c:v>
                </c:pt>
                <c:pt idx="2">
                  <c:v>2020</c:v>
                </c:pt>
                <c:pt idx="3">
                  <c:v>2040</c:v>
                </c:pt>
                <c:pt idx="4">
                  <c:v>2035</c:v>
                </c:pt>
                <c:pt idx="5">
                  <c:v>2046</c:v>
                </c:pt>
                <c:pt idx="6">
                  <c:v>2048</c:v>
                </c:pt>
                <c:pt idx="7">
                  <c:v>2032</c:v>
                </c:pt>
                <c:pt idx="8">
                  <c:v>1971</c:v>
                </c:pt>
                <c:pt idx="9">
                  <c:v>2037</c:v>
                </c:pt>
                <c:pt idx="10">
                  <c:v>2023</c:v>
                </c:pt>
                <c:pt idx="11">
                  <c:v>2040</c:v>
                </c:pt>
                <c:pt idx="12">
                  <c:v>1948.5</c:v>
                </c:pt>
                <c:pt idx="13">
                  <c:v>1853</c:v>
                </c:pt>
                <c:pt idx="14">
                  <c:v>1883.5</c:v>
                </c:pt>
                <c:pt idx="15">
                  <c:v>1865</c:v>
                </c:pt>
                <c:pt idx="16">
                  <c:v>1849</c:v>
                </c:pt>
                <c:pt idx="17">
                  <c:v>1757.5</c:v>
                </c:pt>
                <c:pt idx="18">
                  <c:v>1752</c:v>
                </c:pt>
                <c:pt idx="19">
                  <c:v>1796.5</c:v>
                </c:pt>
                <c:pt idx="20">
                  <c:v>1853</c:v>
                </c:pt>
                <c:pt idx="21">
                  <c:v>1853.5</c:v>
                </c:pt>
                <c:pt idx="22">
                  <c:v>1872</c:v>
                </c:pt>
                <c:pt idx="23">
                  <c:v>1882</c:v>
                </c:pt>
                <c:pt idx="24">
                  <c:v>1885</c:v>
                </c:pt>
                <c:pt idx="25">
                  <c:v>1914</c:v>
                </c:pt>
                <c:pt idx="26">
                  <c:v>1964.5</c:v>
                </c:pt>
                <c:pt idx="27">
                  <c:v>1952.5</c:v>
                </c:pt>
                <c:pt idx="28">
                  <c:v>1952</c:v>
                </c:pt>
                <c:pt idx="29">
                  <c:v>1933.5</c:v>
                </c:pt>
                <c:pt idx="30">
                  <c:v>1900.5</c:v>
                </c:pt>
                <c:pt idx="31">
                  <c:v>1909</c:v>
                </c:pt>
                <c:pt idx="32">
                  <c:v>1903</c:v>
                </c:pt>
                <c:pt idx="33">
                  <c:v>1897</c:v>
                </c:pt>
                <c:pt idx="34">
                  <c:v>1886.5</c:v>
                </c:pt>
                <c:pt idx="35">
                  <c:v>1903</c:v>
                </c:pt>
                <c:pt idx="36">
                  <c:v>1955.5</c:v>
                </c:pt>
                <c:pt idx="37">
                  <c:v>1985</c:v>
                </c:pt>
                <c:pt idx="38">
                  <c:v>2000</c:v>
                </c:pt>
                <c:pt idx="39">
                  <c:v>1973</c:v>
                </c:pt>
                <c:pt idx="40">
                  <c:v>1966</c:v>
                </c:pt>
                <c:pt idx="41">
                  <c:v>1977</c:v>
                </c:pt>
                <c:pt idx="42">
                  <c:v>2007</c:v>
                </c:pt>
                <c:pt idx="43">
                  <c:v>2048</c:v>
                </c:pt>
                <c:pt idx="44">
                  <c:v>2066</c:v>
                </c:pt>
                <c:pt idx="45">
                  <c:v>2096.5</c:v>
                </c:pt>
                <c:pt idx="46">
                  <c:v>2154.5</c:v>
                </c:pt>
                <c:pt idx="47">
                  <c:v>2175</c:v>
                </c:pt>
                <c:pt idx="48">
                  <c:v>2173</c:v>
                </c:pt>
                <c:pt idx="49">
                  <c:v>2197</c:v>
                </c:pt>
                <c:pt idx="50">
                  <c:v>2179</c:v>
                </c:pt>
                <c:pt idx="51">
                  <c:v>2165</c:v>
                </c:pt>
                <c:pt idx="52">
                  <c:v>2143</c:v>
                </c:pt>
                <c:pt idx="53">
                  <c:v>2079.5</c:v>
                </c:pt>
                <c:pt idx="54">
                  <c:v>2043</c:v>
                </c:pt>
                <c:pt idx="55">
                  <c:v>2014</c:v>
                </c:pt>
                <c:pt idx="56">
                  <c:v>2044</c:v>
                </c:pt>
                <c:pt idx="57">
                  <c:v>2060</c:v>
                </c:pt>
                <c:pt idx="58">
                  <c:v>2036.5</c:v>
                </c:pt>
                <c:pt idx="59">
                  <c:v>2006</c:v>
                </c:pt>
                <c:pt idx="60">
                  <c:v>2010</c:v>
                </c:pt>
                <c:pt idx="61">
                  <c:v>2015</c:v>
                </c:pt>
                <c:pt idx="62">
                  <c:v>2011</c:v>
                </c:pt>
                <c:pt idx="63">
                  <c:v>2010</c:v>
                </c:pt>
                <c:pt idx="64">
                  <c:v>1996</c:v>
                </c:pt>
                <c:pt idx="65">
                  <c:v>2017.5</c:v>
                </c:pt>
                <c:pt idx="66">
                  <c:v>1994</c:v>
                </c:pt>
                <c:pt idx="67">
                  <c:v>1977.5</c:v>
                </c:pt>
                <c:pt idx="68">
                  <c:v>1939</c:v>
                </c:pt>
                <c:pt idx="69">
                  <c:v>1827.5</c:v>
                </c:pt>
                <c:pt idx="70">
                  <c:v>1931.5</c:v>
                </c:pt>
                <c:pt idx="71">
                  <c:v>1934</c:v>
                </c:pt>
                <c:pt idx="72">
                  <c:v>1949.5</c:v>
                </c:pt>
                <c:pt idx="73">
                  <c:v>1925</c:v>
                </c:pt>
                <c:pt idx="74">
                  <c:v>1972</c:v>
                </c:pt>
                <c:pt idx="75">
                  <c:v>1993</c:v>
                </c:pt>
                <c:pt idx="76">
                  <c:v>1935.5</c:v>
                </c:pt>
                <c:pt idx="77">
                  <c:v>1945</c:v>
                </c:pt>
                <c:pt idx="78">
                  <c:v>1930</c:v>
                </c:pt>
                <c:pt idx="79">
                  <c:v>1921.5</c:v>
                </c:pt>
                <c:pt idx="80">
                  <c:v>1929</c:v>
                </c:pt>
                <c:pt idx="81">
                  <c:v>1972</c:v>
                </c:pt>
                <c:pt idx="82">
                  <c:v>1987</c:v>
                </c:pt>
                <c:pt idx="83">
                  <c:v>1939.5</c:v>
                </c:pt>
                <c:pt idx="84">
                  <c:v>1942</c:v>
                </c:pt>
                <c:pt idx="85">
                  <c:v>2015</c:v>
                </c:pt>
                <c:pt idx="86">
                  <c:v>2062</c:v>
                </c:pt>
                <c:pt idx="87">
                  <c:v>2098</c:v>
                </c:pt>
                <c:pt idx="88">
                  <c:v>2050</c:v>
                </c:pt>
                <c:pt idx="89">
                  <c:v>2125</c:v>
                </c:pt>
                <c:pt idx="90">
                  <c:v>2077</c:v>
                </c:pt>
                <c:pt idx="91">
                  <c:v>2084</c:v>
                </c:pt>
                <c:pt idx="92">
                  <c:v>2089.5</c:v>
                </c:pt>
                <c:pt idx="93">
                  <c:v>2142</c:v>
                </c:pt>
                <c:pt idx="94">
                  <c:v>2197</c:v>
                </c:pt>
                <c:pt idx="95">
                  <c:v>2201</c:v>
                </c:pt>
                <c:pt idx="96">
                  <c:v>2221.5</c:v>
                </c:pt>
                <c:pt idx="97">
                  <c:v>2217.5</c:v>
                </c:pt>
                <c:pt idx="98">
                  <c:v>2155</c:v>
                </c:pt>
                <c:pt idx="99">
                  <c:v>2180</c:v>
                </c:pt>
                <c:pt idx="100">
                  <c:v>2179.5</c:v>
                </c:pt>
                <c:pt idx="101">
                  <c:v>2165.5</c:v>
                </c:pt>
                <c:pt idx="102">
                  <c:v>2125.5</c:v>
                </c:pt>
                <c:pt idx="103">
                  <c:v>2093</c:v>
                </c:pt>
                <c:pt idx="104">
                  <c:v>2173.5</c:v>
                </c:pt>
                <c:pt idx="105">
                  <c:v>2194.5</c:v>
                </c:pt>
                <c:pt idx="106">
                  <c:v>2160.5</c:v>
                </c:pt>
                <c:pt idx="107">
                  <c:v>2074</c:v>
                </c:pt>
                <c:pt idx="108">
                  <c:v>2048.5</c:v>
                </c:pt>
                <c:pt idx="109">
                  <c:v>2095.5</c:v>
                </c:pt>
                <c:pt idx="110">
                  <c:v>2114</c:v>
                </c:pt>
                <c:pt idx="111">
                  <c:v>2078</c:v>
                </c:pt>
                <c:pt idx="112">
                  <c:v>2082</c:v>
                </c:pt>
                <c:pt idx="113">
                  <c:v>2118</c:v>
                </c:pt>
                <c:pt idx="114">
                  <c:v>2139</c:v>
                </c:pt>
                <c:pt idx="115">
                  <c:v>2153.5</c:v>
                </c:pt>
                <c:pt idx="116">
                  <c:v>2230</c:v>
                </c:pt>
                <c:pt idx="117">
                  <c:v>2272.5</c:v>
                </c:pt>
                <c:pt idx="118">
                  <c:v>2290</c:v>
                </c:pt>
                <c:pt idx="119">
                  <c:v>2255.5</c:v>
                </c:pt>
                <c:pt idx="120">
                  <c:v>2278</c:v>
                </c:pt>
                <c:pt idx="121">
                  <c:v>2270.5</c:v>
                </c:pt>
                <c:pt idx="122">
                  <c:v>2283</c:v>
                </c:pt>
                <c:pt idx="123">
                  <c:v>2344</c:v>
                </c:pt>
                <c:pt idx="124">
                  <c:v>2347</c:v>
                </c:pt>
                <c:pt idx="125">
                  <c:v>2387</c:v>
                </c:pt>
                <c:pt idx="126">
                  <c:v>2393</c:v>
                </c:pt>
                <c:pt idx="127">
                  <c:v>2416</c:v>
                </c:pt>
                <c:pt idx="128">
                  <c:v>2449.5</c:v>
                </c:pt>
                <c:pt idx="129">
                  <c:v>2448</c:v>
                </c:pt>
                <c:pt idx="130">
                  <c:v>2444</c:v>
                </c:pt>
                <c:pt idx="131">
                  <c:v>2419.5</c:v>
                </c:pt>
                <c:pt idx="132">
                  <c:v>2365</c:v>
                </c:pt>
                <c:pt idx="133">
                  <c:v>2410</c:v>
                </c:pt>
                <c:pt idx="134">
                  <c:v>2371</c:v>
                </c:pt>
                <c:pt idx="135">
                  <c:v>2414</c:v>
                </c:pt>
                <c:pt idx="136">
                  <c:v>2403.5</c:v>
                </c:pt>
                <c:pt idx="137">
                  <c:v>2398</c:v>
                </c:pt>
                <c:pt idx="138">
                  <c:v>2411</c:v>
                </c:pt>
                <c:pt idx="139">
                  <c:v>2392</c:v>
                </c:pt>
                <c:pt idx="140">
                  <c:v>2429.5</c:v>
                </c:pt>
                <c:pt idx="141">
                  <c:v>2389.5</c:v>
                </c:pt>
                <c:pt idx="142">
                  <c:v>2369</c:v>
                </c:pt>
                <c:pt idx="143">
                  <c:v>2332</c:v>
                </c:pt>
                <c:pt idx="144">
                  <c:v>2302</c:v>
                </c:pt>
                <c:pt idx="145">
                  <c:v>2377</c:v>
                </c:pt>
                <c:pt idx="146">
                  <c:v>2277</c:v>
                </c:pt>
                <c:pt idx="147">
                  <c:v>2250.5</c:v>
                </c:pt>
                <c:pt idx="148">
                  <c:v>2246</c:v>
                </c:pt>
                <c:pt idx="149">
                  <c:v>2254</c:v>
                </c:pt>
                <c:pt idx="150">
                  <c:v>2250</c:v>
                </c:pt>
                <c:pt idx="151">
                  <c:v>2260</c:v>
                </c:pt>
                <c:pt idx="152">
                  <c:v>2268</c:v>
                </c:pt>
                <c:pt idx="153">
                  <c:v>2296.5</c:v>
                </c:pt>
                <c:pt idx="154">
                  <c:v>2365.5</c:v>
                </c:pt>
                <c:pt idx="155">
                  <c:v>2360</c:v>
                </c:pt>
                <c:pt idx="156">
                  <c:v>2553</c:v>
                </c:pt>
                <c:pt idx="157">
                  <c:v>2450</c:v>
                </c:pt>
                <c:pt idx="158">
                  <c:v>2464.5</c:v>
                </c:pt>
                <c:pt idx="159">
                  <c:v>2420</c:v>
                </c:pt>
                <c:pt idx="160">
                  <c:v>2415</c:v>
                </c:pt>
                <c:pt idx="161">
                  <c:v>2415</c:v>
                </c:pt>
                <c:pt idx="162">
                  <c:v>2397.5</c:v>
                </c:pt>
                <c:pt idx="163">
                  <c:v>2375.5</c:v>
                </c:pt>
                <c:pt idx="164">
                  <c:v>2333.5</c:v>
                </c:pt>
                <c:pt idx="165">
                  <c:v>2348</c:v>
                </c:pt>
                <c:pt idx="166">
                  <c:v>2348</c:v>
                </c:pt>
                <c:pt idx="167">
                  <c:v>2322.5</c:v>
                </c:pt>
                <c:pt idx="168">
                  <c:v>2332</c:v>
                </c:pt>
                <c:pt idx="169">
                  <c:v>2335</c:v>
                </c:pt>
                <c:pt idx="170">
                  <c:v>2349</c:v>
                </c:pt>
                <c:pt idx="171">
                  <c:v>2308.5</c:v>
                </c:pt>
                <c:pt idx="172">
                  <c:v>2294</c:v>
                </c:pt>
                <c:pt idx="173">
                  <c:v>2287.5</c:v>
                </c:pt>
                <c:pt idx="174">
                  <c:v>2280</c:v>
                </c:pt>
                <c:pt idx="175">
                  <c:v>2268</c:v>
                </c:pt>
                <c:pt idx="176">
                  <c:v>2209</c:v>
                </c:pt>
                <c:pt idx="177">
                  <c:v>2202.5</c:v>
                </c:pt>
                <c:pt idx="178">
                  <c:v>2210.5</c:v>
                </c:pt>
                <c:pt idx="179">
                  <c:v>2214</c:v>
                </c:pt>
                <c:pt idx="180">
                  <c:v>2228</c:v>
                </c:pt>
                <c:pt idx="181">
                  <c:v>2235</c:v>
                </c:pt>
                <c:pt idx="182">
                  <c:v>2217</c:v>
                </c:pt>
                <c:pt idx="183">
                  <c:v>2250</c:v>
                </c:pt>
                <c:pt idx="184">
                  <c:v>2315</c:v>
                </c:pt>
                <c:pt idx="185">
                  <c:v>2328</c:v>
                </c:pt>
                <c:pt idx="186">
                  <c:v>2332.5</c:v>
                </c:pt>
                <c:pt idx="187">
                  <c:v>2339</c:v>
                </c:pt>
                <c:pt idx="188">
                  <c:v>2355</c:v>
                </c:pt>
                <c:pt idx="189">
                  <c:v>2374</c:v>
                </c:pt>
                <c:pt idx="190">
                  <c:v>2358</c:v>
                </c:pt>
                <c:pt idx="191">
                  <c:v>2317</c:v>
                </c:pt>
                <c:pt idx="192">
                  <c:v>2353</c:v>
                </c:pt>
                <c:pt idx="193">
                  <c:v>2374.5</c:v>
                </c:pt>
                <c:pt idx="194">
                  <c:v>2350</c:v>
                </c:pt>
                <c:pt idx="195">
                  <c:v>2337</c:v>
                </c:pt>
                <c:pt idx="196">
                  <c:v>2307</c:v>
                </c:pt>
                <c:pt idx="197">
                  <c:v>2276.5</c:v>
                </c:pt>
                <c:pt idx="198">
                  <c:v>2294.5</c:v>
                </c:pt>
                <c:pt idx="199">
                  <c:v>2307.5</c:v>
                </c:pt>
                <c:pt idx="200">
                  <c:v>2287</c:v>
                </c:pt>
                <c:pt idx="201">
                  <c:v>2298</c:v>
                </c:pt>
                <c:pt idx="202">
                  <c:v>2290.5</c:v>
                </c:pt>
                <c:pt idx="203">
                  <c:v>2286.5</c:v>
                </c:pt>
                <c:pt idx="204">
                  <c:v>2278</c:v>
                </c:pt>
                <c:pt idx="205">
                  <c:v>2272</c:v>
                </c:pt>
                <c:pt idx="206">
                  <c:v>2267</c:v>
                </c:pt>
                <c:pt idx="207">
                  <c:v>2322.5</c:v>
                </c:pt>
                <c:pt idx="208">
                  <c:v>2291.5</c:v>
                </c:pt>
                <c:pt idx="209">
                  <c:v>2308</c:v>
                </c:pt>
                <c:pt idx="210">
                  <c:v>2303.5</c:v>
                </c:pt>
                <c:pt idx="211">
                  <c:v>2313</c:v>
                </c:pt>
                <c:pt idx="212">
                  <c:v>2294</c:v>
                </c:pt>
                <c:pt idx="213">
                  <c:v>2280.5</c:v>
                </c:pt>
                <c:pt idx="214">
                  <c:v>2290.5</c:v>
                </c:pt>
                <c:pt idx="215">
                  <c:v>2294</c:v>
                </c:pt>
                <c:pt idx="216">
                  <c:v>2280</c:v>
                </c:pt>
                <c:pt idx="217">
                  <c:v>2290</c:v>
                </c:pt>
                <c:pt idx="218">
                  <c:v>2200</c:v>
                </c:pt>
                <c:pt idx="219">
                  <c:v>2206.5</c:v>
                </c:pt>
                <c:pt idx="220">
                  <c:v>2196.5</c:v>
                </c:pt>
                <c:pt idx="221">
                  <c:v>2244</c:v>
                </c:pt>
                <c:pt idx="222">
                  <c:v>2285</c:v>
                </c:pt>
                <c:pt idx="223">
                  <c:v>2270</c:v>
                </c:pt>
                <c:pt idx="224">
                  <c:v>2284</c:v>
                </c:pt>
                <c:pt idx="225">
                  <c:v>2276</c:v>
                </c:pt>
                <c:pt idx="226">
                  <c:v>2281.5</c:v>
                </c:pt>
                <c:pt idx="227">
                  <c:v>2273</c:v>
                </c:pt>
                <c:pt idx="228">
                  <c:v>2253</c:v>
                </c:pt>
                <c:pt idx="229">
                  <c:v>2248.5</c:v>
                </c:pt>
                <c:pt idx="230">
                  <c:v>2220.5</c:v>
                </c:pt>
                <c:pt idx="231">
                  <c:v>2228</c:v>
                </c:pt>
                <c:pt idx="232">
                  <c:v>2250</c:v>
                </c:pt>
                <c:pt idx="233">
                  <c:v>2280</c:v>
                </c:pt>
                <c:pt idx="234">
                  <c:v>2317.5</c:v>
                </c:pt>
                <c:pt idx="235">
                  <c:v>2358.5</c:v>
                </c:pt>
                <c:pt idx="236">
                  <c:v>2369</c:v>
                </c:pt>
                <c:pt idx="237">
                  <c:v>2338.5</c:v>
                </c:pt>
                <c:pt idx="238">
                  <c:v>2336</c:v>
                </c:pt>
                <c:pt idx="239">
                  <c:v>2364</c:v>
                </c:pt>
                <c:pt idx="240">
                  <c:v>2355</c:v>
                </c:pt>
                <c:pt idx="241">
                  <c:v>2346.5</c:v>
                </c:pt>
                <c:pt idx="242">
                  <c:v>2379</c:v>
                </c:pt>
                <c:pt idx="243">
                  <c:v>2361</c:v>
                </c:pt>
                <c:pt idx="244">
                  <c:v>2371</c:v>
                </c:pt>
                <c:pt idx="245">
                  <c:v>2379</c:v>
                </c:pt>
                <c:pt idx="246">
                  <c:v>2418</c:v>
                </c:pt>
                <c:pt idx="247">
                  <c:v>2367</c:v>
                </c:pt>
                <c:pt idx="248">
                  <c:v>2415</c:v>
                </c:pt>
                <c:pt idx="249">
                  <c:v>2435</c:v>
                </c:pt>
                <c:pt idx="250">
                  <c:v>2425</c:v>
                </c:pt>
                <c:pt idx="251">
                  <c:v>2395</c:v>
                </c:pt>
                <c:pt idx="252">
                  <c:v>2433.5</c:v>
                </c:pt>
                <c:pt idx="253">
                  <c:v>2364</c:v>
                </c:pt>
                <c:pt idx="254">
                  <c:v>2376</c:v>
                </c:pt>
                <c:pt idx="255">
                  <c:v>2330</c:v>
                </c:pt>
                <c:pt idx="256">
                  <c:v>2300</c:v>
                </c:pt>
                <c:pt idx="257">
                  <c:v>2234</c:v>
                </c:pt>
                <c:pt idx="258">
                  <c:v>2195</c:v>
                </c:pt>
                <c:pt idx="259">
                  <c:v>2216</c:v>
                </c:pt>
                <c:pt idx="260">
                  <c:v>2225</c:v>
                </c:pt>
                <c:pt idx="261">
                  <c:v>2184.5</c:v>
                </c:pt>
                <c:pt idx="262">
                  <c:v>2139.5</c:v>
                </c:pt>
                <c:pt idx="263">
                  <c:v>2164</c:v>
                </c:pt>
                <c:pt idx="264">
                  <c:v>2146.5</c:v>
                </c:pt>
                <c:pt idx="265">
                  <c:v>2157</c:v>
                </c:pt>
                <c:pt idx="266">
                  <c:v>2115</c:v>
                </c:pt>
                <c:pt idx="267">
                  <c:v>2134.5</c:v>
                </c:pt>
                <c:pt idx="268">
                  <c:v>2159</c:v>
                </c:pt>
                <c:pt idx="269">
                  <c:v>2169</c:v>
                </c:pt>
                <c:pt idx="270">
                  <c:v>2166.5</c:v>
                </c:pt>
                <c:pt idx="271">
                  <c:v>2141</c:v>
                </c:pt>
                <c:pt idx="272">
                  <c:v>2121.5</c:v>
                </c:pt>
                <c:pt idx="273">
                  <c:v>2150</c:v>
                </c:pt>
                <c:pt idx="274">
                  <c:v>2152</c:v>
                </c:pt>
                <c:pt idx="275">
                  <c:v>2187.5</c:v>
                </c:pt>
                <c:pt idx="276">
                  <c:v>2205</c:v>
                </c:pt>
                <c:pt idx="277">
                  <c:v>2238</c:v>
                </c:pt>
                <c:pt idx="278">
                  <c:v>2261</c:v>
                </c:pt>
                <c:pt idx="279">
                  <c:v>2287.5</c:v>
                </c:pt>
                <c:pt idx="280">
                  <c:v>2303</c:v>
                </c:pt>
                <c:pt idx="281">
                  <c:v>2294.5</c:v>
                </c:pt>
                <c:pt idx="282">
                  <c:v>2271.5</c:v>
                </c:pt>
                <c:pt idx="283">
                  <c:v>2269</c:v>
                </c:pt>
                <c:pt idx="284">
                  <c:v>2271</c:v>
                </c:pt>
                <c:pt idx="285">
                  <c:v>2295.5</c:v>
                </c:pt>
                <c:pt idx="286">
                  <c:v>2297.5</c:v>
                </c:pt>
                <c:pt idx="287">
                  <c:v>2282</c:v>
                </c:pt>
                <c:pt idx="288">
                  <c:v>2258</c:v>
                </c:pt>
                <c:pt idx="289">
                  <c:v>2286.5</c:v>
                </c:pt>
                <c:pt idx="290">
                  <c:v>2291</c:v>
                </c:pt>
                <c:pt idx="291">
                  <c:v>2310</c:v>
                </c:pt>
                <c:pt idx="292">
                  <c:v>2292</c:v>
                </c:pt>
                <c:pt idx="293">
                  <c:v>2280.5</c:v>
                </c:pt>
                <c:pt idx="294">
                  <c:v>2261</c:v>
                </c:pt>
                <c:pt idx="295">
                  <c:v>2256</c:v>
                </c:pt>
                <c:pt idx="296">
                  <c:v>2297</c:v>
                </c:pt>
                <c:pt idx="297">
                  <c:v>2293</c:v>
                </c:pt>
                <c:pt idx="298">
                  <c:v>2314.5</c:v>
                </c:pt>
                <c:pt idx="299">
                  <c:v>2332</c:v>
                </c:pt>
                <c:pt idx="300">
                  <c:v>2303</c:v>
                </c:pt>
                <c:pt idx="301">
                  <c:v>2318</c:v>
                </c:pt>
                <c:pt idx="302">
                  <c:v>2296.5</c:v>
                </c:pt>
                <c:pt idx="303">
                  <c:v>2265.5</c:v>
                </c:pt>
                <c:pt idx="304">
                  <c:v>2282</c:v>
                </c:pt>
                <c:pt idx="305">
                  <c:v>2346</c:v>
                </c:pt>
                <c:pt idx="306">
                  <c:v>2371</c:v>
                </c:pt>
                <c:pt idx="307">
                  <c:v>2393</c:v>
                </c:pt>
                <c:pt idx="308">
                  <c:v>2399</c:v>
                </c:pt>
                <c:pt idx="309">
                  <c:v>2379.5</c:v>
                </c:pt>
                <c:pt idx="310">
                  <c:v>2366</c:v>
                </c:pt>
                <c:pt idx="311">
                  <c:v>2345</c:v>
                </c:pt>
                <c:pt idx="312">
                  <c:v>2333.5</c:v>
                </c:pt>
                <c:pt idx="313">
                  <c:v>2365</c:v>
                </c:pt>
                <c:pt idx="314">
                  <c:v>2372.5</c:v>
                </c:pt>
                <c:pt idx="315">
                  <c:v>2386.5</c:v>
                </c:pt>
                <c:pt idx="316">
                  <c:v>2346</c:v>
                </c:pt>
                <c:pt idx="317">
                  <c:v>2330</c:v>
                </c:pt>
                <c:pt idx="318">
                  <c:v>2287.5</c:v>
                </c:pt>
                <c:pt idx="319">
                  <c:v>2314.5</c:v>
                </c:pt>
                <c:pt idx="320">
                  <c:v>2329.5</c:v>
                </c:pt>
                <c:pt idx="321">
                  <c:v>2297</c:v>
                </c:pt>
                <c:pt idx="322">
                  <c:v>2308.5</c:v>
                </c:pt>
                <c:pt idx="323">
                  <c:v>2328</c:v>
                </c:pt>
                <c:pt idx="324">
                  <c:v>2329</c:v>
                </c:pt>
                <c:pt idx="325">
                  <c:v>2298</c:v>
                </c:pt>
                <c:pt idx="326">
                  <c:v>2289.5</c:v>
                </c:pt>
                <c:pt idx="327">
                  <c:v>2293</c:v>
                </c:pt>
                <c:pt idx="328">
                  <c:v>2285</c:v>
                </c:pt>
                <c:pt idx="329">
                  <c:v>2296.5</c:v>
                </c:pt>
                <c:pt idx="330">
                  <c:v>2256</c:v>
                </c:pt>
                <c:pt idx="331">
                  <c:v>2266.5</c:v>
                </c:pt>
                <c:pt idx="332">
                  <c:v>2290.5</c:v>
                </c:pt>
                <c:pt idx="333">
                  <c:v>2243</c:v>
                </c:pt>
                <c:pt idx="334">
                  <c:v>2231.5</c:v>
                </c:pt>
                <c:pt idx="335">
                  <c:v>2218</c:v>
                </c:pt>
                <c:pt idx="336">
                  <c:v>2190</c:v>
                </c:pt>
                <c:pt idx="337">
                  <c:v>2174</c:v>
                </c:pt>
                <c:pt idx="338">
                  <c:v>2163</c:v>
                </c:pt>
                <c:pt idx="339">
                  <c:v>2153</c:v>
                </c:pt>
                <c:pt idx="340">
                  <c:v>2128.5</c:v>
                </c:pt>
                <c:pt idx="341">
                  <c:v>2197</c:v>
                </c:pt>
                <c:pt idx="342">
                  <c:v>2178.5</c:v>
                </c:pt>
                <c:pt idx="343">
                  <c:v>2205</c:v>
                </c:pt>
                <c:pt idx="344">
                  <c:v>2206</c:v>
                </c:pt>
                <c:pt idx="345">
                  <c:v>2185</c:v>
                </c:pt>
                <c:pt idx="346">
                  <c:v>2192.5</c:v>
                </c:pt>
                <c:pt idx="347">
                  <c:v>2180.5</c:v>
                </c:pt>
                <c:pt idx="348">
                  <c:v>2164</c:v>
                </c:pt>
                <c:pt idx="349">
                  <c:v>2136</c:v>
                </c:pt>
                <c:pt idx="350">
                  <c:v>2162.5</c:v>
                </c:pt>
                <c:pt idx="351">
                  <c:v>2206.5</c:v>
                </c:pt>
                <c:pt idx="352">
                  <c:v>2208.5</c:v>
                </c:pt>
                <c:pt idx="353">
                  <c:v>2200</c:v>
                </c:pt>
                <c:pt idx="354">
                  <c:v>2205.5</c:v>
                </c:pt>
                <c:pt idx="355">
                  <c:v>2188</c:v>
                </c:pt>
                <c:pt idx="356">
                  <c:v>2162.5</c:v>
                </c:pt>
                <c:pt idx="357">
                  <c:v>2139</c:v>
                </c:pt>
                <c:pt idx="358">
                  <c:v>2196</c:v>
                </c:pt>
                <c:pt idx="359">
                  <c:v>2217</c:v>
                </c:pt>
                <c:pt idx="360">
                  <c:v>2201.5</c:v>
                </c:pt>
                <c:pt idx="361">
                  <c:v>2226</c:v>
                </c:pt>
                <c:pt idx="362">
                  <c:v>2206</c:v>
                </c:pt>
                <c:pt idx="363">
                  <c:v>2156</c:v>
                </c:pt>
                <c:pt idx="364">
                  <c:v>2150.5</c:v>
                </c:pt>
                <c:pt idx="365">
                  <c:v>2183.5</c:v>
                </c:pt>
                <c:pt idx="366">
                  <c:v>2218.5</c:v>
                </c:pt>
                <c:pt idx="367">
                  <c:v>2219</c:v>
                </c:pt>
                <c:pt idx="368">
                  <c:v>2229</c:v>
                </c:pt>
                <c:pt idx="369">
                  <c:v>2220.5</c:v>
                </c:pt>
                <c:pt idx="370">
                  <c:v>2169</c:v>
                </c:pt>
                <c:pt idx="371">
                  <c:v>2184.5</c:v>
                </c:pt>
                <c:pt idx="372">
                  <c:v>2143.5</c:v>
                </c:pt>
                <c:pt idx="373">
                  <c:v>2113</c:v>
                </c:pt>
                <c:pt idx="374">
                  <c:v>2095</c:v>
                </c:pt>
                <c:pt idx="375">
                  <c:v>2093.5</c:v>
                </c:pt>
                <c:pt idx="376">
                  <c:v>2078</c:v>
                </c:pt>
                <c:pt idx="377">
                  <c:v>2057</c:v>
                </c:pt>
                <c:pt idx="378">
                  <c:v>2032.5</c:v>
                </c:pt>
                <c:pt idx="379">
                  <c:v>2034.5</c:v>
                </c:pt>
                <c:pt idx="380">
                  <c:v>2025</c:v>
                </c:pt>
                <c:pt idx="381">
                  <c:v>2058</c:v>
                </c:pt>
                <c:pt idx="382">
                  <c:v>2036</c:v>
                </c:pt>
                <c:pt idx="383">
                  <c:v>2029.5</c:v>
                </c:pt>
                <c:pt idx="384">
                  <c:v>1999</c:v>
                </c:pt>
                <c:pt idx="385">
                  <c:v>1985</c:v>
                </c:pt>
                <c:pt idx="386">
                  <c:v>1980</c:v>
                </c:pt>
                <c:pt idx="387">
                  <c:v>1972</c:v>
                </c:pt>
                <c:pt idx="388">
                  <c:v>1985.5</c:v>
                </c:pt>
                <c:pt idx="389">
                  <c:v>1982</c:v>
                </c:pt>
                <c:pt idx="390">
                  <c:v>1968</c:v>
                </c:pt>
                <c:pt idx="391">
                  <c:v>1964</c:v>
                </c:pt>
                <c:pt idx="392">
                  <c:v>1977</c:v>
                </c:pt>
                <c:pt idx="393">
                  <c:v>1961</c:v>
                </c:pt>
                <c:pt idx="394">
                  <c:v>1964</c:v>
                </c:pt>
                <c:pt idx="395">
                  <c:v>1949</c:v>
                </c:pt>
                <c:pt idx="396">
                  <c:v>1937</c:v>
                </c:pt>
                <c:pt idx="397">
                  <c:v>1933</c:v>
                </c:pt>
                <c:pt idx="398">
                  <c:v>1951</c:v>
                </c:pt>
                <c:pt idx="399">
                  <c:v>1977.5</c:v>
                </c:pt>
                <c:pt idx="400">
                  <c:v>1978</c:v>
                </c:pt>
                <c:pt idx="401">
                  <c:v>1927</c:v>
                </c:pt>
                <c:pt idx="402">
                  <c:v>1916</c:v>
                </c:pt>
                <c:pt idx="403">
                  <c:v>1931</c:v>
                </c:pt>
                <c:pt idx="404">
                  <c:v>1968.5</c:v>
                </c:pt>
                <c:pt idx="405">
                  <c:v>1971</c:v>
                </c:pt>
                <c:pt idx="406">
                  <c:v>1962</c:v>
                </c:pt>
                <c:pt idx="407">
                  <c:v>1944</c:v>
                </c:pt>
                <c:pt idx="408">
                  <c:v>1967</c:v>
                </c:pt>
                <c:pt idx="409">
                  <c:v>1992.5</c:v>
                </c:pt>
                <c:pt idx="410">
                  <c:v>2005</c:v>
                </c:pt>
                <c:pt idx="411">
                  <c:v>2000</c:v>
                </c:pt>
                <c:pt idx="412">
                  <c:v>2042.5</c:v>
                </c:pt>
                <c:pt idx="413">
                  <c:v>2075</c:v>
                </c:pt>
                <c:pt idx="414">
                  <c:v>2067</c:v>
                </c:pt>
                <c:pt idx="415">
                  <c:v>2067</c:v>
                </c:pt>
                <c:pt idx="416">
                  <c:v>2145</c:v>
                </c:pt>
                <c:pt idx="417">
                  <c:v>2139</c:v>
                </c:pt>
                <c:pt idx="418">
                  <c:v>2126</c:v>
                </c:pt>
                <c:pt idx="419">
                  <c:v>2168</c:v>
                </c:pt>
                <c:pt idx="420">
                  <c:v>2151</c:v>
                </c:pt>
                <c:pt idx="421">
                  <c:v>2128</c:v>
                </c:pt>
                <c:pt idx="422">
                  <c:v>2109</c:v>
                </c:pt>
                <c:pt idx="423">
                  <c:v>2108</c:v>
                </c:pt>
                <c:pt idx="424">
                  <c:v>2120</c:v>
                </c:pt>
                <c:pt idx="425">
                  <c:v>2130</c:v>
                </c:pt>
                <c:pt idx="426">
                  <c:v>2122</c:v>
                </c:pt>
                <c:pt idx="427">
                  <c:v>2086</c:v>
                </c:pt>
                <c:pt idx="428">
                  <c:v>2073</c:v>
                </c:pt>
                <c:pt idx="429">
                  <c:v>2074</c:v>
                </c:pt>
                <c:pt idx="430">
                  <c:v>2065</c:v>
                </c:pt>
                <c:pt idx="431">
                  <c:v>2036</c:v>
                </c:pt>
                <c:pt idx="432">
                  <c:v>2025.5</c:v>
                </c:pt>
                <c:pt idx="433">
                  <c:v>2013.5</c:v>
                </c:pt>
                <c:pt idx="434">
                  <c:v>2033</c:v>
                </c:pt>
                <c:pt idx="435">
                  <c:v>2024</c:v>
                </c:pt>
                <c:pt idx="436">
                  <c:v>2027.5</c:v>
                </c:pt>
                <c:pt idx="437">
                  <c:v>2028</c:v>
                </c:pt>
                <c:pt idx="438">
                  <c:v>2078</c:v>
                </c:pt>
                <c:pt idx="439">
                  <c:v>2066.5</c:v>
                </c:pt>
                <c:pt idx="440">
                  <c:v>2046</c:v>
                </c:pt>
                <c:pt idx="441">
                  <c:v>2034</c:v>
                </c:pt>
                <c:pt idx="442">
                  <c:v>2039</c:v>
                </c:pt>
                <c:pt idx="443">
                  <c:v>2010.5</c:v>
                </c:pt>
                <c:pt idx="444">
                  <c:v>1995</c:v>
                </c:pt>
                <c:pt idx="445">
                  <c:v>1991</c:v>
                </c:pt>
                <c:pt idx="446">
                  <c:v>2020</c:v>
                </c:pt>
                <c:pt idx="447">
                  <c:v>2049</c:v>
                </c:pt>
                <c:pt idx="448">
                  <c:v>2030</c:v>
                </c:pt>
                <c:pt idx="449">
                  <c:v>1975</c:v>
                </c:pt>
                <c:pt idx="450">
                  <c:v>1996.5</c:v>
                </c:pt>
                <c:pt idx="451">
                  <c:v>2031.5</c:v>
                </c:pt>
                <c:pt idx="452">
                  <c:v>2046.5</c:v>
                </c:pt>
                <c:pt idx="453">
                  <c:v>2075.5</c:v>
                </c:pt>
                <c:pt idx="454">
                  <c:v>2065</c:v>
                </c:pt>
                <c:pt idx="455">
                  <c:v>1988.5</c:v>
                </c:pt>
                <c:pt idx="456">
                  <c:v>1991</c:v>
                </c:pt>
                <c:pt idx="457">
                  <c:v>1972</c:v>
                </c:pt>
                <c:pt idx="458">
                  <c:v>1990</c:v>
                </c:pt>
                <c:pt idx="459">
                  <c:v>1977</c:v>
                </c:pt>
                <c:pt idx="460">
                  <c:v>1960</c:v>
                </c:pt>
                <c:pt idx="461">
                  <c:v>1952</c:v>
                </c:pt>
                <c:pt idx="462">
                  <c:v>2030</c:v>
                </c:pt>
                <c:pt idx="463">
                  <c:v>2037</c:v>
                </c:pt>
                <c:pt idx="464">
                  <c:v>2042</c:v>
                </c:pt>
                <c:pt idx="465">
                  <c:v>2055</c:v>
                </c:pt>
                <c:pt idx="466">
                  <c:v>2030</c:v>
                </c:pt>
                <c:pt idx="467">
                  <c:v>2057</c:v>
                </c:pt>
                <c:pt idx="468">
                  <c:v>2081</c:v>
                </c:pt>
                <c:pt idx="469">
                  <c:v>2093</c:v>
                </c:pt>
                <c:pt idx="470">
                  <c:v>2095</c:v>
                </c:pt>
                <c:pt idx="471">
                  <c:v>2089</c:v>
                </c:pt>
                <c:pt idx="472">
                  <c:v>2032.5</c:v>
                </c:pt>
                <c:pt idx="473">
                  <c:v>2033</c:v>
                </c:pt>
                <c:pt idx="474">
                  <c:v>2052</c:v>
                </c:pt>
                <c:pt idx="475">
                  <c:v>2069</c:v>
                </c:pt>
                <c:pt idx="476">
                  <c:v>2063.5</c:v>
                </c:pt>
                <c:pt idx="477">
                  <c:v>2107</c:v>
                </c:pt>
                <c:pt idx="478">
                  <c:v>2043</c:v>
                </c:pt>
                <c:pt idx="479">
                  <c:v>2023.5</c:v>
                </c:pt>
                <c:pt idx="480">
                  <c:v>2020</c:v>
                </c:pt>
                <c:pt idx="481">
                  <c:v>2002</c:v>
                </c:pt>
                <c:pt idx="482">
                  <c:v>2030</c:v>
                </c:pt>
                <c:pt idx="483">
                  <c:v>1972</c:v>
                </c:pt>
                <c:pt idx="484">
                  <c:v>1956</c:v>
                </c:pt>
                <c:pt idx="485">
                  <c:v>1948</c:v>
                </c:pt>
                <c:pt idx="486">
                  <c:v>1909.5</c:v>
                </c:pt>
                <c:pt idx="487">
                  <c:v>1908.5</c:v>
                </c:pt>
                <c:pt idx="488">
                  <c:v>1885.5</c:v>
                </c:pt>
                <c:pt idx="489">
                  <c:v>1868.5</c:v>
                </c:pt>
                <c:pt idx="490">
                  <c:v>1867</c:v>
                </c:pt>
                <c:pt idx="491">
                  <c:v>1832.5</c:v>
                </c:pt>
                <c:pt idx="492">
                  <c:v>1833</c:v>
                </c:pt>
                <c:pt idx="493">
                  <c:v>1840</c:v>
                </c:pt>
                <c:pt idx="494">
                  <c:v>1838</c:v>
                </c:pt>
                <c:pt idx="495">
                  <c:v>1805</c:v>
                </c:pt>
                <c:pt idx="496">
                  <c:v>1796</c:v>
                </c:pt>
                <c:pt idx="497">
                  <c:v>1812</c:v>
                </c:pt>
                <c:pt idx="498">
                  <c:v>1834</c:v>
                </c:pt>
                <c:pt idx="499">
                  <c:v>1810</c:v>
                </c:pt>
                <c:pt idx="500">
                  <c:v>1779.5</c:v>
                </c:pt>
                <c:pt idx="501">
                  <c:v>1776</c:v>
                </c:pt>
                <c:pt idx="502">
                  <c:v>1779.5</c:v>
                </c:pt>
                <c:pt idx="503">
                  <c:v>1794.5</c:v>
                </c:pt>
                <c:pt idx="504">
                  <c:v>1801</c:v>
                </c:pt>
                <c:pt idx="505">
                  <c:v>1779</c:v>
                </c:pt>
                <c:pt idx="506">
                  <c:v>1756.5</c:v>
                </c:pt>
                <c:pt idx="507">
                  <c:v>1750.5</c:v>
                </c:pt>
                <c:pt idx="508">
                  <c:v>1783.5</c:v>
                </c:pt>
                <c:pt idx="509">
                  <c:v>1787.5</c:v>
                </c:pt>
                <c:pt idx="510">
                  <c:v>1803</c:v>
                </c:pt>
                <c:pt idx="511">
                  <c:v>1839</c:v>
                </c:pt>
                <c:pt idx="512">
                  <c:v>1819</c:v>
                </c:pt>
                <c:pt idx="513">
                  <c:v>1792.5</c:v>
                </c:pt>
                <c:pt idx="514">
                  <c:v>1796</c:v>
                </c:pt>
                <c:pt idx="515">
                  <c:v>1780</c:v>
                </c:pt>
                <c:pt idx="516">
                  <c:v>1758</c:v>
                </c:pt>
                <c:pt idx="517">
                  <c:v>1771.5</c:v>
                </c:pt>
                <c:pt idx="518">
                  <c:v>1795</c:v>
                </c:pt>
                <c:pt idx="519">
                  <c:v>1827</c:v>
                </c:pt>
                <c:pt idx="520">
                  <c:v>1844</c:v>
                </c:pt>
                <c:pt idx="521">
                  <c:v>1850</c:v>
                </c:pt>
                <c:pt idx="522">
                  <c:v>1838</c:v>
                </c:pt>
                <c:pt idx="523">
                  <c:v>1867.5</c:v>
                </c:pt>
                <c:pt idx="524">
                  <c:v>1877.5</c:v>
                </c:pt>
                <c:pt idx="525">
                  <c:v>1887.5</c:v>
                </c:pt>
                <c:pt idx="526">
                  <c:v>1897</c:v>
                </c:pt>
                <c:pt idx="527">
                  <c:v>1914.5</c:v>
                </c:pt>
                <c:pt idx="528">
                  <c:v>1901.5</c:v>
                </c:pt>
                <c:pt idx="529">
                  <c:v>1892</c:v>
                </c:pt>
                <c:pt idx="530">
                  <c:v>1909.5</c:v>
                </c:pt>
                <c:pt idx="531">
                  <c:v>1924</c:v>
                </c:pt>
                <c:pt idx="532">
                  <c:v>1891.5</c:v>
                </c:pt>
                <c:pt idx="533">
                  <c:v>1874</c:v>
                </c:pt>
                <c:pt idx="534">
                  <c:v>1894.5</c:v>
                </c:pt>
                <c:pt idx="535">
                  <c:v>1915.5</c:v>
                </c:pt>
                <c:pt idx="536">
                  <c:v>1972.5</c:v>
                </c:pt>
                <c:pt idx="537">
                  <c:v>1978</c:v>
                </c:pt>
                <c:pt idx="538">
                  <c:v>1940.5</c:v>
                </c:pt>
                <c:pt idx="539">
                  <c:v>1936.5</c:v>
                </c:pt>
                <c:pt idx="540">
                  <c:v>1975.5</c:v>
                </c:pt>
                <c:pt idx="541">
                  <c:v>1974.5</c:v>
                </c:pt>
                <c:pt idx="542">
                  <c:v>1982</c:v>
                </c:pt>
                <c:pt idx="543">
                  <c:v>1980</c:v>
                </c:pt>
                <c:pt idx="544">
                  <c:v>1988</c:v>
                </c:pt>
                <c:pt idx="545">
                  <c:v>1981.5</c:v>
                </c:pt>
                <c:pt idx="546">
                  <c:v>1963</c:v>
                </c:pt>
                <c:pt idx="547">
                  <c:v>1986</c:v>
                </c:pt>
                <c:pt idx="548">
                  <c:v>2002</c:v>
                </c:pt>
                <c:pt idx="549">
                  <c:v>1995</c:v>
                </c:pt>
                <c:pt idx="550">
                  <c:v>1965</c:v>
                </c:pt>
                <c:pt idx="551">
                  <c:v>1950</c:v>
                </c:pt>
                <c:pt idx="552">
                  <c:v>1951.5</c:v>
                </c:pt>
                <c:pt idx="553">
                  <c:v>1949</c:v>
                </c:pt>
                <c:pt idx="554">
                  <c:v>1952.5</c:v>
                </c:pt>
                <c:pt idx="555">
                  <c:v>1902.5</c:v>
                </c:pt>
                <c:pt idx="556">
                  <c:v>1916.5</c:v>
                </c:pt>
                <c:pt idx="557">
                  <c:v>1954</c:v>
                </c:pt>
                <c:pt idx="558">
                  <c:v>1917</c:v>
                </c:pt>
                <c:pt idx="559">
                  <c:v>1883</c:v>
                </c:pt>
                <c:pt idx="560">
                  <c:v>1869</c:v>
                </c:pt>
                <c:pt idx="561">
                  <c:v>1864</c:v>
                </c:pt>
                <c:pt idx="562">
                  <c:v>1864</c:v>
                </c:pt>
                <c:pt idx="563">
                  <c:v>1869.5</c:v>
                </c:pt>
                <c:pt idx="564">
                  <c:v>1878</c:v>
                </c:pt>
                <c:pt idx="565">
                  <c:v>1861</c:v>
                </c:pt>
                <c:pt idx="566">
                  <c:v>1855.5</c:v>
                </c:pt>
                <c:pt idx="567">
                  <c:v>1810.5</c:v>
                </c:pt>
                <c:pt idx="568">
                  <c:v>1828.5</c:v>
                </c:pt>
                <c:pt idx="569">
                  <c:v>1814</c:v>
                </c:pt>
                <c:pt idx="570">
                  <c:v>1841.5</c:v>
                </c:pt>
                <c:pt idx="571">
                  <c:v>1829</c:v>
                </c:pt>
                <c:pt idx="572">
                  <c:v>1813.5</c:v>
                </c:pt>
                <c:pt idx="573">
                  <c:v>1839.5</c:v>
                </c:pt>
                <c:pt idx="574">
                  <c:v>1853.5</c:v>
                </c:pt>
                <c:pt idx="575">
                  <c:v>1851</c:v>
                </c:pt>
                <c:pt idx="576">
                  <c:v>1884.5</c:v>
                </c:pt>
                <c:pt idx="577">
                  <c:v>1855</c:v>
                </c:pt>
                <c:pt idx="578">
                  <c:v>1830.5</c:v>
                </c:pt>
                <c:pt idx="579">
                  <c:v>1815.5</c:v>
                </c:pt>
                <c:pt idx="580">
                  <c:v>1811</c:v>
                </c:pt>
                <c:pt idx="581">
                  <c:v>1795</c:v>
                </c:pt>
                <c:pt idx="582">
                  <c:v>1785</c:v>
                </c:pt>
                <c:pt idx="583">
                  <c:v>1772.5</c:v>
                </c:pt>
                <c:pt idx="584">
                  <c:v>1776</c:v>
                </c:pt>
                <c:pt idx="585">
                  <c:v>1778.5</c:v>
                </c:pt>
                <c:pt idx="586">
                  <c:v>1797.5</c:v>
                </c:pt>
                <c:pt idx="587">
                  <c:v>1784</c:v>
                </c:pt>
                <c:pt idx="588">
                  <c:v>1785.5</c:v>
                </c:pt>
                <c:pt idx="589">
                  <c:v>1762</c:v>
                </c:pt>
                <c:pt idx="590">
                  <c:v>1747</c:v>
                </c:pt>
                <c:pt idx="591">
                  <c:v>1774.5</c:v>
                </c:pt>
                <c:pt idx="592">
                  <c:v>1781.5</c:v>
                </c:pt>
                <c:pt idx="593">
                  <c:v>1795</c:v>
                </c:pt>
                <c:pt idx="594">
                  <c:v>1790</c:v>
                </c:pt>
                <c:pt idx="595">
                  <c:v>1772</c:v>
                </c:pt>
                <c:pt idx="596">
                  <c:v>1742.5</c:v>
                </c:pt>
                <c:pt idx="597">
                  <c:v>1752</c:v>
                </c:pt>
                <c:pt idx="598">
                  <c:v>1737</c:v>
                </c:pt>
                <c:pt idx="599">
                  <c:v>1743</c:v>
                </c:pt>
                <c:pt idx="600">
                  <c:v>1760</c:v>
                </c:pt>
                <c:pt idx="601">
                  <c:v>1762</c:v>
                </c:pt>
                <c:pt idx="602">
                  <c:v>1760.5</c:v>
                </c:pt>
                <c:pt idx="603">
                  <c:v>1738.5</c:v>
                </c:pt>
                <c:pt idx="604">
                  <c:v>1716</c:v>
                </c:pt>
                <c:pt idx="605">
                  <c:v>1717.5</c:v>
                </c:pt>
                <c:pt idx="606">
                  <c:v>1678</c:v>
                </c:pt>
                <c:pt idx="607">
                  <c:v>1661.5</c:v>
                </c:pt>
                <c:pt idx="608">
                  <c:v>1637</c:v>
                </c:pt>
                <c:pt idx="609">
                  <c:v>1642</c:v>
                </c:pt>
                <c:pt idx="610">
                  <c:v>1674</c:v>
                </c:pt>
                <c:pt idx="611">
                  <c:v>1647.5</c:v>
                </c:pt>
                <c:pt idx="612">
                  <c:v>1654</c:v>
                </c:pt>
                <c:pt idx="613">
                  <c:v>1694</c:v>
                </c:pt>
                <c:pt idx="614">
                  <c:v>1681</c:v>
                </c:pt>
                <c:pt idx="615">
                  <c:v>1662.5</c:v>
                </c:pt>
                <c:pt idx="616">
                  <c:v>1601</c:v>
                </c:pt>
                <c:pt idx="617">
                  <c:v>1619</c:v>
                </c:pt>
                <c:pt idx="618">
                  <c:v>1597</c:v>
                </c:pt>
                <c:pt idx="619">
                  <c:v>1630.5</c:v>
                </c:pt>
                <c:pt idx="620">
                  <c:v>1675</c:v>
                </c:pt>
                <c:pt idx="621">
                  <c:v>1646</c:v>
                </c:pt>
                <c:pt idx="622">
                  <c:v>1637</c:v>
                </c:pt>
                <c:pt idx="623">
                  <c:v>1641.5</c:v>
                </c:pt>
                <c:pt idx="624">
                  <c:v>1632</c:v>
                </c:pt>
                <c:pt idx="625">
                  <c:v>1629</c:v>
                </c:pt>
                <c:pt idx="626">
                  <c:v>1628.5</c:v>
                </c:pt>
                <c:pt idx="627">
                  <c:v>1649</c:v>
                </c:pt>
                <c:pt idx="628">
                  <c:v>1643</c:v>
                </c:pt>
                <c:pt idx="629">
                  <c:v>1636.5</c:v>
                </c:pt>
                <c:pt idx="630">
                  <c:v>1624</c:v>
                </c:pt>
                <c:pt idx="631">
                  <c:v>1646</c:v>
                </c:pt>
                <c:pt idx="632">
                  <c:v>1662</c:v>
                </c:pt>
                <c:pt idx="633">
                  <c:v>1662.5</c:v>
                </c:pt>
                <c:pt idx="634">
                  <c:v>1683.5</c:v>
                </c:pt>
                <c:pt idx="635">
                  <c:v>1677</c:v>
                </c:pt>
                <c:pt idx="636">
                  <c:v>1690.5</c:v>
                </c:pt>
                <c:pt idx="637">
                  <c:v>1698</c:v>
                </c:pt>
                <c:pt idx="638">
                  <c:v>1703.5</c:v>
                </c:pt>
                <c:pt idx="639">
                  <c:v>1725</c:v>
                </c:pt>
                <c:pt idx="640">
                  <c:v>1715.5</c:v>
                </c:pt>
                <c:pt idx="641">
                  <c:v>1724</c:v>
                </c:pt>
                <c:pt idx="642">
                  <c:v>1680</c:v>
                </c:pt>
                <c:pt idx="643">
                  <c:v>1660</c:v>
                </c:pt>
                <c:pt idx="644">
                  <c:v>1697</c:v>
                </c:pt>
                <c:pt idx="645">
                  <c:v>1699.5</c:v>
                </c:pt>
                <c:pt idx="646">
                  <c:v>1747</c:v>
                </c:pt>
                <c:pt idx="647">
                  <c:v>1699</c:v>
                </c:pt>
                <c:pt idx="648">
                  <c:v>1692</c:v>
                </c:pt>
                <c:pt idx="649">
                  <c:v>1692</c:v>
                </c:pt>
                <c:pt idx="650">
                  <c:v>1648.5</c:v>
                </c:pt>
                <c:pt idx="651">
                  <c:v>1608</c:v>
                </c:pt>
                <c:pt idx="652">
                  <c:v>1616</c:v>
                </c:pt>
                <c:pt idx="653">
                  <c:v>1635</c:v>
                </c:pt>
                <c:pt idx="654">
                  <c:v>1638.5</c:v>
                </c:pt>
                <c:pt idx="655">
                  <c:v>1655.5</c:v>
                </c:pt>
                <c:pt idx="656">
                  <c:v>1626</c:v>
                </c:pt>
                <c:pt idx="657">
                  <c:v>1740</c:v>
                </c:pt>
                <c:pt idx="658">
                  <c:v>1752</c:v>
                </c:pt>
                <c:pt idx="659">
                  <c:v>1765</c:v>
                </c:pt>
                <c:pt idx="660">
                  <c:v>1767</c:v>
                </c:pt>
                <c:pt idx="661">
                  <c:v>1800.5</c:v>
                </c:pt>
                <c:pt idx="662">
                  <c:v>1805</c:v>
                </c:pt>
                <c:pt idx="663">
                  <c:v>1839</c:v>
                </c:pt>
                <c:pt idx="664">
                  <c:v>1832</c:v>
                </c:pt>
                <c:pt idx="665">
                  <c:v>1824</c:v>
                </c:pt>
                <c:pt idx="666">
                  <c:v>1836</c:v>
                </c:pt>
                <c:pt idx="667">
                  <c:v>1852.5</c:v>
                </c:pt>
                <c:pt idx="668">
                  <c:v>1848.5</c:v>
                </c:pt>
                <c:pt idx="669">
                  <c:v>1816</c:v>
                </c:pt>
                <c:pt idx="670">
                  <c:v>1823</c:v>
                </c:pt>
                <c:pt idx="671">
                  <c:v>1850</c:v>
                </c:pt>
                <c:pt idx="672">
                  <c:v>1819.5</c:v>
                </c:pt>
                <c:pt idx="673">
                  <c:v>1831.5</c:v>
                </c:pt>
                <c:pt idx="674">
                  <c:v>1861.5</c:v>
                </c:pt>
                <c:pt idx="675">
                  <c:v>1874</c:v>
                </c:pt>
                <c:pt idx="676">
                  <c:v>1887</c:v>
                </c:pt>
                <c:pt idx="677">
                  <c:v>1872</c:v>
                </c:pt>
                <c:pt idx="678">
                  <c:v>1874</c:v>
                </c:pt>
                <c:pt idx="679">
                  <c:v>1882</c:v>
                </c:pt>
                <c:pt idx="680">
                  <c:v>1851.5</c:v>
                </c:pt>
                <c:pt idx="681">
                  <c:v>1848</c:v>
                </c:pt>
                <c:pt idx="682">
                  <c:v>1803</c:v>
                </c:pt>
                <c:pt idx="683">
                  <c:v>1816</c:v>
                </c:pt>
                <c:pt idx="684">
                  <c:v>1847</c:v>
                </c:pt>
                <c:pt idx="685">
                  <c:v>1826</c:v>
                </c:pt>
                <c:pt idx="686">
                  <c:v>1840</c:v>
                </c:pt>
                <c:pt idx="687">
                  <c:v>1830.5</c:v>
                </c:pt>
                <c:pt idx="688">
                  <c:v>1877</c:v>
                </c:pt>
                <c:pt idx="689">
                  <c:v>1827.5</c:v>
                </c:pt>
                <c:pt idx="690">
                  <c:v>1835</c:v>
                </c:pt>
                <c:pt idx="691">
                  <c:v>1887</c:v>
                </c:pt>
                <c:pt idx="692">
                  <c:v>1892</c:v>
                </c:pt>
                <c:pt idx="693">
                  <c:v>1935</c:v>
                </c:pt>
                <c:pt idx="694">
                  <c:v>1964.5</c:v>
                </c:pt>
                <c:pt idx="695">
                  <c:v>1990</c:v>
                </c:pt>
                <c:pt idx="696">
                  <c:v>1960.5</c:v>
                </c:pt>
                <c:pt idx="697">
                  <c:v>1963.5</c:v>
                </c:pt>
                <c:pt idx="698">
                  <c:v>1980</c:v>
                </c:pt>
                <c:pt idx="699">
                  <c:v>1982.5</c:v>
                </c:pt>
                <c:pt idx="700">
                  <c:v>2004</c:v>
                </c:pt>
                <c:pt idx="701">
                  <c:v>1951</c:v>
                </c:pt>
                <c:pt idx="702">
                  <c:v>1913.5</c:v>
                </c:pt>
                <c:pt idx="703">
                  <c:v>1928.5</c:v>
                </c:pt>
                <c:pt idx="704">
                  <c:v>1930.5</c:v>
                </c:pt>
                <c:pt idx="705">
                  <c:v>1910.5</c:v>
                </c:pt>
                <c:pt idx="706">
                  <c:v>1908</c:v>
                </c:pt>
                <c:pt idx="707">
                  <c:v>1919</c:v>
                </c:pt>
                <c:pt idx="708">
                  <c:v>1915</c:v>
                </c:pt>
                <c:pt idx="709">
                  <c:v>1915</c:v>
                </c:pt>
                <c:pt idx="710">
                  <c:v>1923</c:v>
                </c:pt>
                <c:pt idx="711">
                  <c:v>1932.5</c:v>
                </c:pt>
                <c:pt idx="712">
                  <c:v>1936.5</c:v>
                </c:pt>
                <c:pt idx="713">
                  <c:v>1935</c:v>
                </c:pt>
                <c:pt idx="714">
                  <c:v>1918.5</c:v>
                </c:pt>
                <c:pt idx="715">
                  <c:v>1935.5</c:v>
                </c:pt>
                <c:pt idx="716">
                  <c:v>1915</c:v>
                </c:pt>
                <c:pt idx="717">
                  <c:v>1927</c:v>
                </c:pt>
                <c:pt idx="718">
                  <c:v>1893.5</c:v>
                </c:pt>
                <c:pt idx="719">
                  <c:v>1883.5</c:v>
                </c:pt>
                <c:pt idx="720">
                  <c:v>1907</c:v>
                </c:pt>
                <c:pt idx="721">
                  <c:v>1928</c:v>
                </c:pt>
                <c:pt idx="722">
                  <c:v>1934</c:v>
                </c:pt>
                <c:pt idx="723">
                  <c:v>1916</c:v>
                </c:pt>
                <c:pt idx="724">
                  <c:v>1897</c:v>
                </c:pt>
                <c:pt idx="725">
                  <c:v>1889</c:v>
                </c:pt>
                <c:pt idx="726">
                  <c:v>1906</c:v>
                </c:pt>
                <c:pt idx="727">
                  <c:v>1913.5</c:v>
                </c:pt>
                <c:pt idx="728">
                  <c:v>1897</c:v>
                </c:pt>
                <c:pt idx="729">
                  <c:v>1903.5</c:v>
                </c:pt>
                <c:pt idx="730">
                  <c:v>1944.5</c:v>
                </c:pt>
                <c:pt idx="731">
                  <c:v>1942.5</c:v>
                </c:pt>
                <c:pt idx="732">
                  <c:v>1942.5</c:v>
                </c:pt>
                <c:pt idx="733">
                  <c:v>1944</c:v>
                </c:pt>
                <c:pt idx="734">
                  <c:v>1930</c:v>
                </c:pt>
                <c:pt idx="735">
                  <c:v>1965.5</c:v>
                </c:pt>
                <c:pt idx="736">
                  <c:v>1960.5</c:v>
                </c:pt>
                <c:pt idx="737">
                  <c:v>1985.5</c:v>
                </c:pt>
                <c:pt idx="738">
                  <c:v>1993</c:v>
                </c:pt>
                <c:pt idx="739">
                  <c:v>1963</c:v>
                </c:pt>
                <c:pt idx="740">
                  <c:v>2006</c:v>
                </c:pt>
                <c:pt idx="741">
                  <c:v>2023</c:v>
                </c:pt>
                <c:pt idx="742">
                  <c:v>2037.5</c:v>
                </c:pt>
                <c:pt idx="743">
                  <c:v>2061</c:v>
                </c:pt>
                <c:pt idx="744">
                  <c:v>2089.5</c:v>
                </c:pt>
                <c:pt idx="745">
                  <c:v>2111</c:v>
                </c:pt>
                <c:pt idx="746">
                  <c:v>2112.5</c:v>
                </c:pt>
                <c:pt idx="747">
                  <c:v>2105</c:v>
                </c:pt>
                <c:pt idx="748">
                  <c:v>2150.5</c:v>
                </c:pt>
                <c:pt idx="749">
                  <c:v>2165</c:v>
                </c:pt>
                <c:pt idx="750">
                  <c:v>2164.5</c:v>
                </c:pt>
                <c:pt idx="751">
                  <c:v>2158</c:v>
                </c:pt>
                <c:pt idx="752">
                  <c:v>2194.5</c:v>
                </c:pt>
                <c:pt idx="753">
                  <c:v>2258.5</c:v>
                </c:pt>
                <c:pt idx="754">
                  <c:v>2228.5</c:v>
                </c:pt>
                <c:pt idx="755">
                  <c:v>2217</c:v>
                </c:pt>
                <c:pt idx="756">
                  <c:v>2223.5</c:v>
                </c:pt>
                <c:pt idx="757">
                  <c:v>2217</c:v>
                </c:pt>
                <c:pt idx="758">
                  <c:v>2199.5</c:v>
                </c:pt>
                <c:pt idx="759">
                  <c:v>2211</c:v>
                </c:pt>
                <c:pt idx="760">
                  <c:v>2172.5</c:v>
                </c:pt>
                <c:pt idx="761">
                  <c:v>2186</c:v>
                </c:pt>
                <c:pt idx="762">
                  <c:v>2168</c:v>
                </c:pt>
                <c:pt idx="763">
                  <c:v>2149</c:v>
                </c:pt>
                <c:pt idx="764">
                  <c:v>2138</c:v>
                </c:pt>
                <c:pt idx="765">
                  <c:v>2177</c:v>
                </c:pt>
                <c:pt idx="766">
                  <c:v>2154</c:v>
                </c:pt>
                <c:pt idx="767">
                  <c:v>2141.5</c:v>
                </c:pt>
                <c:pt idx="768">
                  <c:v>2137.5</c:v>
                </c:pt>
                <c:pt idx="769">
                  <c:v>2182</c:v>
                </c:pt>
                <c:pt idx="770">
                  <c:v>2169</c:v>
                </c:pt>
                <c:pt idx="771">
                  <c:v>2130</c:v>
                </c:pt>
                <c:pt idx="772">
                  <c:v>2093.5</c:v>
                </c:pt>
                <c:pt idx="773">
                  <c:v>2102</c:v>
                </c:pt>
                <c:pt idx="774">
                  <c:v>2131</c:v>
                </c:pt>
                <c:pt idx="775">
                  <c:v>2076</c:v>
                </c:pt>
                <c:pt idx="776">
                  <c:v>2093</c:v>
                </c:pt>
                <c:pt idx="777">
                  <c:v>2107.5</c:v>
                </c:pt>
                <c:pt idx="778">
                  <c:v>2063</c:v>
                </c:pt>
                <c:pt idx="779">
                  <c:v>2077</c:v>
                </c:pt>
                <c:pt idx="780">
                  <c:v>2116</c:v>
                </c:pt>
                <c:pt idx="781">
                  <c:v>2094</c:v>
                </c:pt>
                <c:pt idx="782">
                  <c:v>2081.5</c:v>
                </c:pt>
                <c:pt idx="783">
                  <c:v>2058.5</c:v>
                </c:pt>
                <c:pt idx="784">
                  <c:v>2098</c:v>
                </c:pt>
                <c:pt idx="785">
                  <c:v>2109.5</c:v>
                </c:pt>
                <c:pt idx="786">
                  <c:v>2086</c:v>
                </c:pt>
                <c:pt idx="787">
                  <c:v>2086</c:v>
                </c:pt>
                <c:pt idx="788">
                  <c:v>2090</c:v>
                </c:pt>
                <c:pt idx="789">
                  <c:v>2097</c:v>
                </c:pt>
                <c:pt idx="790">
                  <c:v>2081.5</c:v>
                </c:pt>
                <c:pt idx="791">
                  <c:v>2052.5</c:v>
                </c:pt>
                <c:pt idx="792">
                  <c:v>2049</c:v>
                </c:pt>
                <c:pt idx="793">
                  <c:v>1995.5</c:v>
                </c:pt>
                <c:pt idx="794">
                  <c:v>2023.5</c:v>
                </c:pt>
                <c:pt idx="795">
                  <c:v>2028.5</c:v>
                </c:pt>
                <c:pt idx="796">
                  <c:v>2054</c:v>
                </c:pt>
                <c:pt idx="797">
                  <c:v>2066</c:v>
                </c:pt>
                <c:pt idx="798">
                  <c:v>2093</c:v>
                </c:pt>
                <c:pt idx="799">
                  <c:v>2065.5</c:v>
                </c:pt>
                <c:pt idx="800">
                  <c:v>2065.5</c:v>
                </c:pt>
                <c:pt idx="801">
                  <c:v>2075.5</c:v>
                </c:pt>
                <c:pt idx="802">
                  <c:v>2061.5</c:v>
                </c:pt>
                <c:pt idx="803">
                  <c:v>2054.5</c:v>
                </c:pt>
                <c:pt idx="804">
                  <c:v>2034</c:v>
                </c:pt>
                <c:pt idx="805">
                  <c:v>2059</c:v>
                </c:pt>
                <c:pt idx="806">
                  <c:v>2049.5</c:v>
                </c:pt>
                <c:pt idx="807">
                  <c:v>2069.5</c:v>
                </c:pt>
                <c:pt idx="808">
                  <c:v>2055</c:v>
                </c:pt>
                <c:pt idx="809">
                  <c:v>2064</c:v>
                </c:pt>
                <c:pt idx="810">
                  <c:v>2075</c:v>
                </c:pt>
                <c:pt idx="811">
                  <c:v>2019</c:v>
                </c:pt>
                <c:pt idx="812">
                  <c:v>1991.5</c:v>
                </c:pt>
                <c:pt idx="813">
                  <c:v>1960</c:v>
                </c:pt>
                <c:pt idx="814">
                  <c:v>1953</c:v>
                </c:pt>
                <c:pt idx="815">
                  <c:v>1981.5</c:v>
                </c:pt>
                <c:pt idx="816">
                  <c:v>2015.5</c:v>
                </c:pt>
                <c:pt idx="817">
                  <c:v>2000.5</c:v>
                </c:pt>
                <c:pt idx="818">
                  <c:v>2056.5</c:v>
                </c:pt>
                <c:pt idx="819">
                  <c:v>2075</c:v>
                </c:pt>
                <c:pt idx="820">
                  <c:v>2097</c:v>
                </c:pt>
                <c:pt idx="821">
                  <c:v>2076</c:v>
                </c:pt>
                <c:pt idx="822">
                  <c:v>2035</c:v>
                </c:pt>
                <c:pt idx="823">
                  <c:v>2008</c:v>
                </c:pt>
                <c:pt idx="824">
                  <c:v>2047</c:v>
                </c:pt>
                <c:pt idx="825">
                  <c:v>2037</c:v>
                </c:pt>
                <c:pt idx="826">
                  <c:v>2005.5</c:v>
                </c:pt>
                <c:pt idx="827">
                  <c:v>1980.5</c:v>
                </c:pt>
                <c:pt idx="828">
                  <c:v>1980</c:v>
                </c:pt>
                <c:pt idx="829">
                  <c:v>1978</c:v>
                </c:pt>
                <c:pt idx="830">
                  <c:v>1964.5</c:v>
                </c:pt>
                <c:pt idx="831">
                  <c:v>1958</c:v>
                </c:pt>
                <c:pt idx="832">
                  <c:v>1938</c:v>
                </c:pt>
                <c:pt idx="833">
                  <c:v>1892</c:v>
                </c:pt>
                <c:pt idx="834">
                  <c:v>1877</c:v>
                </c:pt>
                <c:pt idx="835">
                  <c:v>1882</c:v>
                </c:pt>
                <c:pt idx="836">
                  <c:v>1879.5</c:v>
                </c:pt>
                <c:pt idx="837">
                  <c:v>1888.5</c:v>
                </c:pt>
                <c:pt idx="838">
                  <c:v>1916.5</c:v>
                </c:pt>
                <c:pt idx="839">
                  <c:v>1933</c:v>
                </c:pt>
                <c:pt idx="840">
                  <c:v>1940</c:v>
                </c:pt>
                <c:pt idx="841">
                  <c:v>1922.5</c:v>
                </c:pt>
                <c:pt idx="842">
                  <c:v>1935</c:v>
                </c:pt>
                <c:pt idx="843">
                  <c:v>1914.5</c:v>
                </c:pt>
                <c:pt idx="844">
                  <c:v>1908.5</c:v>
                </c:pt>
                <c:pt idx="845">
                  <c:v>1904.5</c:v>
                </c:pt>
                <c:pt idx="846">
                  <c:v>1902</c:v>
                </c:pt>
                <c:pt idx="847">
                  <c:v>1916.5</c:v>
                </c:pt>
                <c:pt idx="848">
                  <c:v>1882.5</c:v>
                </c:pt>
                <c:pt idx="849">
                  <c:v>1873</c:v>
                </c:pt>
                <c:pt idx="850">
                  <c:v>1892.5</c:v>
                </c:pt>
                <c:pt idx="851">
                  <c:v>1892.5</c:v>
                </c:pt>
                <c:pt idx="852">
                  <c:v>1910.5</c:v>
                </c:pt>
                <c:pt idx="853">
                  <c:v>1881</c:v>
                </c:pt>
                <c:pt idx="854">
                  <c:v>1840.5</c:v>
                </c:pt>
                <c:pt idx="855">
                  <c:v>1885.5</c:v>
                </c:pt>
                <c:pt idx="856">
                  <c:v>1857</c:v>
                </c:pt>
                <c:pt idx="857">
                  <c:v>1845.5</c:v>
                </c:pt>
                <c:pt idx="858">
                  <c:v>1813.5</c:v>
                </c:pt>
                <c:pt idx="859">
                  <c:v>1806.5</c:v>
                </c:pt>
                <c:pt idx="860">
                  <c:v>1799</c:v>
                </c:pt>
                <c:pt idx="861">
                  <c:v>1823.5</c:v>
                </c:pt>
                <c:pt idx="862">
                  <c:v>1813</c:v>
                </c:pt>
                <c:pt idx="863">
                  <c:v>1830</c:v>
                </c:pt>
                <c:pt idx="864">
                  <c:v>1815.5</c:v>
                </c:pt>
                <c:pt idx="865">
                  <c:v>1806</c:v>
                </c:pt>
                <c:pt idx="866">
                  <c:v>1810</c:v>
                </c:pt>
                <c:pt idx="867">
                  <c:v>1801.5</c:v>
                </c:pt>
                <c:pt idx="868">
                  <c:v>1820.5</c:v>
                </c:pt>
                <c:pt idx="869">
                  <c:v>1831.5</c:v>
                </c:pt>
                <c:pt idx="870">
                  <c:v>1817</c:v>
                </c:pt>
                <c:pt idx="871">
                  <c:v>1812</c:v>
                </c:pt>
                <c:pt idx="872">
                  <c:v>1790</c:v>
                </c:pt>
                <c:pt idx="873">
                  <c:v>1819</c:v>
                </c:pt>
                <c:pt idx="874">
                  <c:v>1844.5</c:v>
                </c:pt>
                <c:pt idx="875">
                  <c:v>1880</c:v>
                </c:pt>
                <c:pt idx="876">
                  <c:v>1868.5</c:v>
                </c:pt>
                <c:pt idx="877">
                  <c:v>1888.5</c:v>
                </c:pt>
                <c:pt idx="878">
                  <c:v>1878.5</c:v>
                </c:pt>
                <c:pt idx="879">
                  <c:v>1860</c:v>
                </c:pt>
                <c:pt idx="880">
                  <c:v>1927.5</c:v>
                </c:pt>
                <c:pt idx="881">
                  <c:v>1965</c:v>
                </c:pt>
                <c:pt idx="882">
                  <c:v>1949</c:v>
                </c:pt>
                <c:pt idx="883">
                  <c:v>1930</c:v>
                </c:pt>
                <c:pt idx="884">
                  <c:v>1924.5</c:v>
                </c:pt>
                <c:pt idx="885">
                  <c:v>1925.5</c:v>
                </c:pt>
                <c:pt idx="886">
                  <c:v>1943</c:v>
                </c:pt>
                <c:pt idx="887">
                  <c:v>1939</c:v>
                </c:pt>
                <c:pt idx="888">
                  <c:v>1927</c:v>
                </c:pt>
                <c:pt idx="889">
                  <c:v>1951</c:v>
                </c:pt>
                <c:pt idx="890">
                  <c:v>1932</c:v>
                </c:pt>
                <c:pt idx="891">
                  <c:v>1923.5</c:v>
                </c:pt>
                <c:pt idx="892">
                  <c:v>1952</c:v>
                </c:pt>
                <c:pt idx="893">
                  <c:v>1983</c:v>
                </c:pt>
                <c:pt idx="894">
                  <c:v>1991</c:v>
                </c:pt>
                <c:pt idx="895">
                  <c:v>1987</c:v>
                </c:pt>
                <c:pt idx="896">
                  <c:v>2000</c:v>
                </c:pt>
                <c:pt idx="897">
                  <c:v>2012</c:v>
                </c:pt>
                <c:pt idx="898">
                  <c:v>1989</c:v>
                </c:pt>
                <c:pt idx="899">
                  <c:v>2011</c:v>
                </c:pt>
                <c:pt idx="900">
                  <c:v>2015</c:v>
                </c:pt>
                <c:pt idx="901">
                  <c:v>2013.5</c:v>
                </c:pt>
                <c:pt idx="902">
                  <c:v>2020</c:v>
                </c:pt>
                <c:pt idx="903">
                  <c:v>1997</c:v>
                </c:pt>
                <c:pt idx="904">
                  <c:v>2013</c:v>
                </c:pt>
                <c:pt idx="905">
                  <c:v>2037</c:v>
                </c:pt>
                <c:pt idx="906">
                  <c:v>2047.5</c:v>
                </c:pt>
                <c:pt idx="907">
                  <c:v>2045.5</c:v>
                </c:pt>
                <c:pt idx="908">
                  <c:v>2035.5</c:v>
                </c:pt>
                <c:pt idx="909">
                  <c:v>2034.5</c:v>
                </c:pt>
                <c:pt idx="910">
                  <c:v>2063</c:v>
                </c:pt>
                <c:pt idx="911">
                  <c:v>2108.5</c:v>
                </c:pt>
                <c:pt idx="912">
                  <c:v>2126.5</c:v>
                </c:pt>
                <c:pt idx="913">
                  <c:v>2086</c:v>
                </c:pt>
                <c:pt idx="914">
                  <c:v>2083.5</c:v>
                </c:pt>
                <c:pt idx="915">
                  <c:v>2091</c:v>
                </c:pt>
                <c:pt idx="916">
                  <c:v>2103.5</c:v>
                </c:pt>
                <c:pt idx="917">
                  <c:v>2103</c:v>
                </c:pt>
                <c:pt idx="918">
                  <c:v>2101.5</c:v>
                </c:pt>
                <c:pt idx="919">
                  <c:v>2105.5</c:v>
                </c:pt>
                <c:pt idx="920">
                  <c:v>2137</c:v>
                </c:pt>
                <c:pt idx="921">
                  <c:v>2139</c:v>
                </c:pt>
                <c:pt idx="922">
                  <c:v>2130</c:v>
                </c:pt>
                <c:pt idx="923">
                  <c:v>2093.5</c:v>
                </c:pt>
                <c:pt idx="924">
                  <c:v>2081</c:v>
                </c:pt>
                <c:pt idx="925">
                  <c:v>2063</c:v>
                </c:pt>
                <c:pt idx="926">
                  <c:v>2070</c:v>
                </c:pt>
                <c:pt idx="927">
                  <c:v>2046.5</c:v>
                </c:pt>
                <c:pt idx="928">
                  <c:v>2021</c:v>
                </c:pt>
                <c:pt idx="929">
                  <c:v>2030</c:v>
                </c:pt>
                <c:pt idx="930">
                  <c:v>2077</c:v>
                </c:pt>
                <c:pt idx="931">
                  <c:v>2037</c:v>
                </c:pt>
                <c:pt idx="932">
                  <c:v>2026</c:v>
                </c:pt>
                <c:pt idx="933">
                  <c:v>2047</c:v>
                </c:pt>
                <c:pt idx="934">
                  <c:v>2046.5</c:v>
                </c:pt>
                <c:pt idx="935">
                  <c:v>2089.5</c:v>
                </c:pt>
                <c:pt idx="936">
                  <c:v>2080</c:v>
                </c:pt>
                <c:pt idx="937">
                  <c:v>2083</c:v>
                </c:pt>
                <c:pt idx="938">
                  <c:v>2103</c:v>
                </c:pt>
                <c:pt idx="939">
                  <c:v>2128.5</c:v>
                </c:pt>
                <c:pt idx="940">
                  <c:v>2122</c:v>
                </c:pt>
                <c:pt idx="941">
                  <c:v>2110</c:v>
                </c:pt>
                <c:pt idx="942">
                  <c:v>2085</c:v>
                </c:pt>
                <c:pt idx="943">
                  <c:v>2078</c:v>
                </c:pt>
                <c:pt idx="944">
                  <c:v>2079.5</c:v>
                </c:pt>
                <c:pt idx="945">
                  <c:v>2106</c:v>
                </c:pt>
                <c:pt idx="946">
                  <c:v>2073.5</c:v>
                </c:pt>
                <c:pt idx="947">
                  <c:v>2028.5</c:v>
                </c:pt>
                <c:pt idx="948">
                  <c:v>2010.5</c:v>
                </c:pt>
                <c:pt idx="949">
                  <c:v>2008</c:v>
                </c:pt>
                <c:pt idx="950">
                  <c:v>1995</c:v>
                </c:pt>
                <c:pt idx="951">
                  <c:v>1970.5</c:v>
                </c:pt>
                <c:pt idx="952">
                  <c:v>1970</c:v>
                </c:pt>
                <c:pt idx="953">
                  <c:v>1966.5</c:v>
                </c:pt>
                <c:pt idx="954">
                  <c:v>1980</c:v>
                </c:pt>
                <c:pt idx="955">
                  <c:v>1998</c:v>
                </c:pt>
                <c:pt idx="956">
                  <c:v>1976.5</c:v>
                </c:pt>
                <c:pt idx="957">
                  <c:v>1963.5</c:v>
                </c:pt>
                <c:pt idx="958">
                  <c:v>1967</c:v>
                </c:pt>
                <c:pt idx="959">
                  <c:v>1948</c:v>
                </c:pt>
                <c:pt idx="960">
                  <c:v>1956</c:v>
                </c:pt>
                <c:pt idx="961">
                  <c:v>1941.5</c:v>
                </c:pt>
                <c:pt idx="962">
                  <c:v>1958.5</c:v>
                </c:pt>
                <c:pt idx="963">
                  <c:v>2010.5</c:v>
                </c:pt>
                <c:pt idx="964">
                  <c:v>2043</c:v>
                </c:pt>
                <c:pt idx="965">
                  <c:v>2035.5</c:v>
                </c:pt>
                <c:pt idx="966">
                  <c:v>1987</c:v>
                </c:pt>
                <c:pt idx="967">
                  <c:v>1961.5</c:v>
                </c:pt>
                <c:pt idx="968">
                  <c:v>1974.5</c:v>
                </c:pt>
                <c:pt idx="969">
                  <c:v>1956.5</c:v>
                </c:pt>
                <c:pt idx="970">
                  <c:v>1958</c:v>
                </c:pt>
                <c:pt idx="971">
                  <c:v>1929</c:v>
                </c:pt>
                <c:pt idx="972">
                  <c:v>1954</c:v>
                </c:pt>
                <c:pt idx="973">
                  <c:v>1947</c:v>
                </c:pt>
                <c:pt idx="974">
                  <c:v>1966.5</c:v>
                </c:pt>
                <c:pt idx="975">
                  <c:v>1977.5</c:v>
                </c:pt>
                <c:pt idx="976">
                  <c:v>1955</c:v>
                </c:pt>
                <c:pt idx="977">
                  <c:v>1995</c:v>
                </c:pt>
                <c:pt idx="978">
                  <c:v>1994</c:v>
                </c:pt>
                <c:pt idx="979">
                  <c:v>1986</c:v>
                </c:pt>
                <c:pt idx="980">
                  <c:v>1993</c:v>
                </c:pt>
                <c:pt idx="981">
                  <c:v>1961.5</c:v>
                </c:pt>
                <c:pt idx="982">
                  <c:v>1953</c:v>
                </c:pt>
                <c:pt idx="983">
                  <c:v>1931</c:v>
                </c:pt>
                <c:pt idx="984">
                  <c:v>1925</c:v>
                </c:pt>
                <c:pt idx="985">
                  <c:v>1902.5</c:v>
                </c:pt>
                <c:pt idx="986">
                  <c:v>1948</c:v>
                </c:pt>
                <c:pt idx="987">
                  <c:v>1964</c:v>
                </c:pt>
                <c:pt idx="988">
                  <c:v>1987.5</c:v>
                </c:pt>
                <c:pt idx="989">
                  <c:v>2007</c:v>
                </c:pt>
                <c:pt idx="990">
                  <c:v>1959</c:v>
                </c:pt>
                <c:pt idx="991">
                  <c:v>1990.5</c:v>
                </c:pt>
                <c:pt idx="992">
                  <c:v>1995</c:v>
                </c:pt>
                <c:pt idx="993">
                  <c:v>1945.5</c:v>
                </c:pt>
                <c:pt idx="994">
                  <c:v>1949</c:v>
                </c:pt>
                <c:pt idx="995">
                  <c:v>1943.5</c:v>
                </c:pt>
                <c:pt idx="996">
                  <c:v>1920.5</c:v>
                </c:pt>
                <c:pt idx="997">
                  <c:v>1967</c:v>
                </c:pt>
                <c:pt idx="998">
                  <c:v>2001</c:v>
                </c:pt>
                <c:pt idx="999">
                  <c:v>1933.5</c:v>
                </c:pt>
                <c:pt idx="1000">
                  <c:v>1914</c:v>
                </c:pt>
                <c:pt idx="1001">
                  <c:v>1935</c:v>
                </c:pt>
                <c:pt idx="1002">
                  <c:v>2008</c:v>
                </c:pt>
                <c:pt idx="1003">
                  <c:v>1957.5</c:v>
                </c:pt>
                <c:pt idx="1004">
                  <c:v>1915</c:v>
                </c:pt>
                <c:pt idx="1005">
                  <c:v>1942.5</c:v>
                </c:pt>
                <c:pt idx="1006">
                  <c:v>1960</c:v>
                </c:pt>
                <c:pt idx="1007">
                  <c:v>1997</c:v>
                </c:pt>
                <c:pt idx="1008">
                  <c:v>2004</c:v>
                </c:pt>
                <c:pt idx="1009">
                  <c:v>2005</c:v>
                </c:pt>
                <c:pt idx="1010">
                  <c:v>2003.5</c:v>
                </c:pt>
                <c:pt idx="1011">
                  <c:v>2001</c:v>
                </c:pt>
                <c:pt idx="1012">
                  <c:v>1995.5</c:v>
                </c:pt>
                <c:pt idx="1013">
                  <c:v>1999.5</c:v>
                </c:pt>
                <c:pt idx="1014">
                  <c:v>2035</c:v>
                </c:pt>
                <c:pt idx="1015">
                  <c:v>2065.5</c:v>
                </c:pt>
                <c:pt idx="1016">
                  <c:v>2079.5</c:v>
                </c:pt>
                <c:pt idx="1017">
                  <c:v>2046</c:v>
                </c:pt>
                <c:pt idx="1018">
                  <c:v>1997.5</c:v>
                </c:pt>
                <c:pt idx="1019">
                  <c:v>1913</c:v>
                </c:pt>
                <c:pt idx="1020">
                  <c:v>1938</c:v>
                </c:pt>
                <c:pt idx="1021">
                  <c:v>1973</c:v>
                </c:pt>
                <c:pt idx="1022">
                  <c:v>1985.5</c:v>
                </c:pt>
                <c:pt idx="1023">
                  <c:v>1996</c:v>
                </c:pt>
                <c:pt idx="1024">
                  <c:v>2035</c:v>
                </c:pt>
                <c:pt idx="1025">
                  <c:v>2043.5</c:v>
                </c:pt>
                <c:pt idx="1026">
                  <c:v>2023</c:v>
                </c:pt>
                <c:pt idx="1027">
                  <c:v>2032</c:v>
                </c:pt>
                <c:pt idx="1028">
                  <c:v>2003</c:v>
                </c:pt>
                <c:pt idx="1029">
                  <c:v>1995</c:v>
                </c:pt>
                <c:pt idx="1030">
                  <c:v>2010.5</c:v>
                </c:pt>
                <c:pt idx="1031">
                  <c:v>2029</c:v>
                </c:pt>
                <c:pt idx="1032">
                  <c:v>2040.5</c:v>
                </c:pt>
                <c:pt idx="1033">
                  <c:v>2010.5</c:v>
                </c:pt>
                <c:pt idx="1034">
                  <c:v>2025</c:v>
                </c:pt>
                <c:pt idx="1035">
                  <c:v>2067</c:v>
                </c:pt>
                <c:pt idx="1036">
                  <c:v>2068</c:v>
                </c:pt>
                <c:pt idx="1037">
                  <c:v>2037</c:v>
                </c:pt>
                <c:pt idx="1038">
                  <c:v>2040</c:v>
                </c:pt>
                <c:pt idx="1039">
                  <c:v>2036</c:v>
                </c:pt>
                <c:pt idx="1040">
                  <c:v>1973</c:v>
                </c:pt>
                <c:pt idx="1041">
                  <c:v>2017.5</c:v>
                </c:pt>
                <c:pt idx="1042">
                  <c:v>2059</c:v>
                </c:pt>
                <c:pt idx="1043">
                  <c:v>2043</c:v>
                </c:pt>
                <c:pt idx="1044">
                  <c:v>2048.5</c:v>
                </c:pt>
                <c:pt idx="1045">
                  <c:v>2066</c:v>
                </c:pt>
                <c:pt idx="1046">
                  <c:v>2128.5</c:v>
                </c:pt>
                <c:pt idx="1047">
                  <c:v>2088.5</c:v>
                </c:pt>
                <c:pt idx="1048">
                  <c:v>2074</c:v>
                </c:pt>
                <c:pt idx="1049">
                  <c:v>2083.5</c:v>
                </c:pt>
                <c:pt idx="1050">
                  <c:v>2076</c:v>
                </c:pt>
                <c:pt idx="1051">
                  <c:v>2078.5</c:v>
                </c:pt>
                <c:pt idx="1052">
                  <c:v>2060</c:v>
                </c:pt>
                <c:pt idx="1053">
                  <c:v>2015</c:v>
                </c:pt>
                <c:pt idx="1054">
                  <c:v>2014.5</c:v>
                </c:pt>
                <c:pt idx="1055">
                  <c:v>1980</c:v>
                </c:pt>
                <c:pt idx="1056">
                  <c:v>2000</c:v>
                </c:pt>
                <c:pt idx="1057">
                  <c:v>2006.5</c:v>
                </c:pt>
                <c:pt idx="1058">
                  <c:v>1949</c:v>
                </c:pt>
                <c:pt idx="1059">
                  <c:v>2074</c:v>
                </c:pt>
                <c:pt idx="1060">
                  <c:v>2103</c:v>
                </c:pt>
                <c:pt idx="1061">
                  <c:v>2098</c:v>
                </c:pt>
                <c:pt idx="1062">
                  <c:v>2108</c:v>
                </c:pt>
                <c:pt idx="1063">
                  <c:v>2138.5</c:v>
                </c:pt>
                <c:pt idx="1064">
                  <c:v>2141</c:v>
                </c:pt>
                <c:pt idx="1065">
                  <c:v>2115.5</c:v>
                </c:pt>
                <c:pt idx="1066">
                  <c:v>2112.5</c:v>
                </c:pt>
                <c:pt idx="1067">
                  <c:v>2128</c:v>
                </c:pt>
                <c:pt idx="1068">
                  <c:v>2125</c:v>
                </c:pt>
                <c:pt idx="1069">
                  <c:v>2164</c:v>
                </c:pt>
                <c:pt idx="1070">
                  <c:v>2159.5</c:v>
                </c:pt>
                <c:pt idx="1071">
                  <c:v>2132.5</c:v>
                </c:pt>
                <c:pt idx="1072">
                  <c:v>2168</c:v>
                </c:pt>
                <c:pt idx="1073">
                  <c:v>2153.5</c:v>
                </c:pt>
                <c:pt idx="1074">
                  <c:v>2151</c:v>
                </c:pt>
                <c:pt idx="1075">
                  <c:v>2128.5</c:v>
                </c:pt>
                <c:pt idx="1076">
                  <c:v>2138</c:v>
                </c:pt>
                <c:pt idx="1077">
                  <c:v>2134.5</c:v>
                </c:pt>
                <c:pt idx="1078">
                  <c:v>2170</c:v>
                </c:pt>
                <c:pt idx="1079">
                  <c:v>2174.5</c:v>
                </c:pt>
                <c:pt idx="1080">
                  <c:v>2168.5</c:v>
                </c:pt>
                <c:pt idx="1081">
                  <c:v>2215</c:v>
                </c:pt>
                <c:pt idx="1082">
                  <c:v>2212</c:v>
                </c:pt>
                <c:pt idx="1083">
                  <c:v>2204.5</c:v>
                </c:pt>
                <c:pt idx="1084">
                  <c:v>2320</c:v>
                </c:pt>
                <c:pt idx="1085">
                  <c:v>2331</c:v>
                </c:pt>
                <c:pt idx="1086">
                  <c:v>2344</c:v>
                </c:pt>
                <c:pt idx="1087">
                  <c:v>2366.5</c:v>
                </c:pt>
                <c:pt idx="1088">
                  <c:v>2335</c:v>
                </c:pt>
                <c:pt idx="1089">
                  <c:v>2386</c:v>
                </c:pt>
                <c:pt idx="1090">
                  <c:v>2390</c:v>
                </c:pt>
                <c:pt idx="1091">
                  <c:v>2409</c:v>
                </c:pt>
                <c:pt idx="1092">
                  <c:v>2402</c:v>
                </c:pt>
                <c:pt idx="1093">
                  <c:v>2433</c:v>
                </c:pt>
                <c:pt idx="1094">
                  <c:v>2417</c:v>
                </c:pt>
                <c:pt idx="1095">
                  <c:v>2411.5</c:v>
                </c:pt>
                <c:pt idx="1096">
                  <c:v>2414.5</c:v>
                </c:pt>
                <c:pt idx="1097">
                  <c:v>2396.5</c:v>
                </c:pt>
                <c:pt idx="1098">
                  <c:v>2413</c:v>
                </c:pt>
                <c:pt idx="1099">
                  <c:v>2417</c:v>
                </c:pt>
                <c:pt idx="1100">
                  <c:v>2438.5</c:v>
                </c:pt>
                <c:pt idx="1101">
                  <c:v>2401</c:v>
                </c:pt>
                <c:pt idx="1102">
                  <c:v>2460</c:v>
                </c:pt>
                <c:pt idx="1103">
                  <c:v>2485</c:v>
                </c:pt>
                <c:pt idx="1104">
                  <c:v>2468</c:v>
                </c:pt>
                <c:pt idx="1105">
                  <c:v>2482.5</c:v>
                </c:pt>
                <c:pt idx="1106">
                  <c:v>2467</c:v>
                </c:pt>
                <c:pt idx="1107">
                  <c:v>2496</c:v>
                </c:pt>
                <c:pt idx="1108">
                  <c:v>2531</c:v>
                </c:pt>
                <c:pt idx="1109">
                  <c:v>2503</c:v>
                </c:pt>
                <c:pt idx="1110">
                  <c:v>2500</c:v>
                </c:pt>
                <c:pt idx="1111">
                  <c:v>2464.5</c:v>
                </c:pt>
                <c:pt idx="1112">
                  <c:v>2458.5</c:v>
                </c:pt>
                <c:pt idx="1113">
                  <c:v>2447</c:v>
                </c:pt>
                <c:pt idx="1114">
                  <c:v>2430.5</c:v>
                </c:pt>
                <c:pt idx="1115">
                  <c:v>2437.5</c:v>
                </c:pt>
                <c:pt idx="1116">
                  <c:v>2493</c:v>
                </c:pt>
                <c:pt idx="1117">
                  <c:v>2467.5</c:v>
                </c:pt>
                <c:pt idx="1118">
                  <c:v>2465.5</c:v>
                </c:pt>
                <c:pt idx="1119">
                  <c:v>2415</c:v>
                </c:pt>
                <c:pt idx="1120">
                  <c:v>2335.5</c:v>
                </c:pt>
                <c:pt idx="1121">
                  <c:v>2363</c:v>
                </c:pt>
                <c:pt idx="1122">
                  <c:v>2340</c:v>
                </c:pt>
                <c:pt idx="1123">
                  <c:v>2356.5</c:v>
                </c:pt>
                <c:pt idx="1124">
                  <c:v>2384.5</c:v>
                </c:pt>
                <c:pt idx="1125">
                  <c:v>2348</c:v>
                </c:pt>
                <c:pt idx="1126">
                  <c:v>2301</c:v>
                </c:pt>
                <c:pt idx="1127">
                  <c:v>2291.5</c:v>
                </c:pt>
                <c:pt idx="1128">
                  <c:v>2294</c:v>
                </c:pt>
                <c:pt idx="1129">
                  <c:v>2316</c:v>
                </c:pt>
                <c:pt idx="1130">
                  <c:v>2272</c:v>
                </c:pt>
                <c:pt idx="1131">
                  <c:v>2278</c:v>
                </c:pt>
                <c:pt idx="1132">
                  <c:v>2303.5</c:v>
                </c:pt>
                <c:pt idx="1133">
                  <c:v>2313</c:v>
                </c:pt>
                <c:pt idx="1134">
                  <c:v>2346</c:v>
                </c:pt>
                <c:pt idx="1135">
                  <c:v>2338.5</c:v>
                </c:pt>
                <c:pt idx="1136">
                  <c:v>2310</c:v>
                </c:pt>
                <c:pt idx="1137">
                  <c:v>2310</c:v>
                </c:pt>
                <c:pt idx="1138">
                  <c:v>2318</c:v>
                </c:pt>
                <c:pt idx="1139">
                  <c:v>2337.5</c:v>
                </c:pt>
                <c:pt idx="1140">
                  <c:v>2347.5</c:v>
                </c:pt>
                <c:pt idx="1141">
                  <c:v>2368</c:v>
                </c:pt>
                <c:pt idx="1142">
                  <c:v>2359</c:v>
                </c:pt>
                <c:pt idx="1143">
                  <c:v>2353</c:v>
                </c:pt>
                <c:pt idx="1144">
                  <c:v>2304</c:v>
                </c:pt>
                <c:pt idx="1145">
                  <c:v>2337</c:v>
                </c:pt>
                <c:pt idx="1146">
                  <c:v>2391</c:v>
                </c:pt>
                <c:pt idx="1147">
                  <c:v>2388</c:v>
                </c:pt>
                <c:pt idx="1148">
                  <c:v>2382.5</c:v>
                </c:pt>
                <c:pt idx="1149">
                  <c:v>2383</c:v>
                </c:pt>
                <c:pt idx="1150">
                  <c:v>2386</c:v>
                </c:pt>
                <c:pt idx="1151">
                  <c:v>2368</c:v>
                </c:pt>
                <c:pt idx="1152">
                  <c:v>2399.5</c:v>
                </c:pt>
                <c:pt idx="1153">
                  <c:v>2397</c:v>
                </c:pt>
                <c:pt idx="1154">
                  <c:v>2415</c:v>
                </c:pt>
                <c:pt idx="1155">
                  <c:v>2406</c:v>
                </c:pt>
                <c:pt idx="1156">
                  <c:v>2386</c:v>
                </c:pt>
                <c:pt idx="1157">
                  <c:v>2350</c:v>
                </c:pt>
                <c:pt idx="1158">
                  <c:v>2362.5</c:v>
                </c:pt>
                <c:pt idx="1159">
                  <c:v>2398</c:v>
                </c:pt>
                <c:pt idx="1160">
                  <c:v>2350.5</c:v>
                </c:pt>
                <c:pt idx="1161">
                  <c:v>2364</c:v>
                </c:pt>
                <c:pt idx="1162">
                  <c:v>2377.5</c:v>
                </c:pt>
                <c:pt idx="1163">
                  <c:v>2398.5</c:v>
                </c:pt>
                <c:pt idx="1164">
                  <c:v>2391</c:v>
                </c:pt>
                <c:pt idx="1165">
                  <c:v>2399</c:v>
                </c:pt>
                <c:pt idx="1166">
                  <c:v>2336.5</c:v>
                </c:pt>
                <c:pt idx="1167">
                  <c:v>2386.5</c:v>
                </c:pt>
                <c:pt idx="1168">
                  <c:v>2348.5</c:v>
                </c:pt>
                <c:pt idx="1169">
                  <c:v>2377.5</c:v>
                </c:pt>
                <c:pt idx="1170">
                  <c:v>2430</c:v>
                </c:pt>
                <c:pt idx="1171">
                  <c:v>2431</c:v>
                </c:pt>
                <c:pt idx="1172">
                  <c:v>2455</c:v>
                </c:pt>
                <c:pt idx="1173">
                  <c:v>2446</c:v>
                </c:pt>
                <c:pt idx="1174">
                  <c:v>2502</c:v>
                </c:pt>
                <c:pt idx="1175">
                  <c:v>2570.5</c:v>
                </c:pt>
                <c:pt idx="1176">
                  <c:v>2577</c:v>
                </c:pt>
                <c:pt idx="1177">
                  <c:v>2540</c:v>
                </c:pt>
                <c:pt idx="1178">
                  <c:v>2552</c:v>
                </c:pt>
                <c:pt idx="1179">
                  <c:v>2562</c:v>
                </c:pt>
                <c:pt idx="1180">
                  <c:v>2588</c:v>
                </c:pt>
                <c:pt idx="1181">
                  <c:v>2588</c:v>
                </c:pt>
                <c:pt idx="1182">
                  <c:v>2607.5</c:v>
                </c:pt>
                <c:pt idx="1183">
                  <c:v>2612</c:v>
                </c:pt>
                <c:pt idx="1184">
                  <c:v>2583</c:v>
                </c:pt>
                <c:pt idx="1185">
                  <c:v>2550.5</c:v>
                </c:pt>
                <c:pt idx="1186">
                  <c:v>2517</c:v>
                </c:pt>
                <c:pt idx="1187">
                  <c:v>2538</c:v>
                </c:pt>
                <c:pt idx="1188">
                  <c:v>2528</c:v>
                </c:pt>
                <c:pt idx="1189">
                  <c:v>2524</c:v>
                </c:pt>
                <c:pt idx="1190">
                  <c:v>2595.5</c:v>
                </c:pt>
                <c:pt idx="1191">
                  <c:v>2639.5</c:v>
                </c:pt>
                <c:pt idx="1192">
                  <c:v>2668</c:v>
                </c:pt>
                <c:pt idx="1193">
                  <c:v>2665</c:v>
                </c:pt>
                <c:pt idx="1194">
                  <c:v>2618</c:v>
                </c:pt>
                <c:pt idx="1195">
                  <c:v>2601.5</c:v>
                </c:pt>
                <c:pt idx="1196">
                  <c:v>2598.5</c:v>
                </c:pt>
                <c:pt idx="1197">
                  <c:v>2608</c:v>
                </c:pt>
                <c:pt idx="1198">
                  <c:v>2584.5</c:v>
                </c:pt>
                <c:pt idx="1199">
                  <c:v>2633.5</c:v>
                </c:pt>
                <c:pt idx="1200">
                  <c:v>2608</c:v>
                </c:pt>
                <c:pt idx="1201">
                  <c:v>2610.5</c:v>
                </c:pt>
                <c:pt idx="1202">
                  <c:v>2586</c:v>
                </c:pt>
                <c:pt idx="1203">
                  <c:v>2604</c:v>
                </c:pt>
                <c:pt idx="1204">
                  <c:v>2562</c:v>
                </c:pt>
                <c:pt idx="1205">
                  <c:v>2562.5</c:v>
                </c:pt>
                <c:pt idx="1206">
                  <c:v>2582.5</c:v>
                </c:pt>
                <c:pt idx="1207">
                  <c:v>2543</c:v>
                </c:pt>
                <c:pt idx="1208">
                  <c:v>2549</c:v>
                </c:pt>
                <c:pt idx="1209">
                  <c:v>2553</c:v>
                </c:pt>
                <c:pt idx="1210">
                  <c:v>2548</c:v>
                </c:pt>
                <c:pt idx="1211">
                  <c:v>2604.5</c:v>
                </c:pt>
                <c:pt idx="1212">
                  <c:v>2555</c:v>
                </c:pt>
                <c:pt idx="1213">
                  <c:v>2571</c:v>
                </c:pt>
                <c:pt idx="1214">
                  <c:v>2577</c:v>
                </c:pt>
                <c:pt idx="1215">
                  <c:v>2558</c:v>
                </c:pt>
                <c:pt idx="1216">
                  <c:v>2498</c:v>
                </c:pt>
                <c:pt idx="1217">
                  <c:v>2529.5</c:v>
                </c:pt>
                <c:pt idx="1218">
                  <c:v>2521.5</c:v>
                </c:pt>
                <c:pt idx="1219">
                  <c:v>2482.5</c:v>
                </c:pt>
                <c:pt idx="1220">
                  <c:v>2504.5</c:v>
                </c:pt>
                <c:pt idx="1221">
                  <c:v>2525</c:v>
                </c:pt>
                <c:pt idx="1222">
                  <c:v>2556</c:v>
                </c:pt>
                <c:pt idx="1223">
                  <c:v>2553.5</c:v>
                </c:pt>
                <c:pt idx="1224">
                  <c:v>2522</c:v>
                </c:pt>
                <c:pt idx="1225">
                  <c:v>2488.5</c:v>
                </c:pt>
                <c:pt idx="1226">
                  <c:v>2521</c:v>
                </c:pt>
                <c:pt idx="1227">
                  <c:v>2516.5</c:v>
                </c:pt>
                <c:pt idx="1228">
                  <c:v>2494.5</c:v>
                </c:pt>
                <c:pt idx="1229">
                  <c:v>2453</c:v>
                </c:pt>
                <c:pt idx="1230">
                  <c:v>2441</c:v>
                </c:pt>
                <c:pt idx="1231">
                  <c:v>2510</c:v>
                </c:pt>
                <c:pt idx="1232">
                  <c:v>2494.5</c:v>
                </c:pt>
                <c:pt idx="1233">
                  <c:v>2501</c:v>
                </c:pt>
                <c:pt idx="1234">
                  <c:v>2541</c:v>
                </c:pt>
                <c:pt idx="1235">
                  <c:v>2471.5</c:v>
                </c:pt>
                <c:pt idx="1236">
                  <c:v>2437</c:v>
                </c:pt>
                <c:pt idx="1237">
                  <c:v>2429</c:v>
                </c:pt>
                <c:pt idx="1238">
                  <c:v>2463.5</c:v>
                </c:pt>
                <c:pt idx="1239">
                  <c:v>2487.5</c:v>
                </c:pt>
                <c:pt idx="1240">
                  <c:v>2457.5</c:v>
                </c:pt>
                <c:pt idx="1241">
                  <c:v>2463.5</c:v>
                </c:pt>
                <c:pt idx="1242">
                  <c:v>2478</c:v>
                </c:pt>
                <c:pt idx="1243">
                  <c:v>2457</c:v>
                </c:pt>
                <c:pt idx="1244">
                  <c:v>2445</c:v>
                </c:pt>
                <c:pt idx="1245">
                  <c:v>2404</c:v>
                </c:pt>
                <c:pt idx="1246">
                  <c:v>2426</c:v>
                </c:pt>
                <c:pt idx="1247">
                  <c:v>2475</c:v>
                </c:pt>
                <c:pt idx="1248">
                  <c:v>2523</c:v>
                </c:pt>
                <c:pt idx="1249">
                  <c:v>2516</c:v>
                </c:pt>
                <c:pt idx="1250">
                  <c:v>2519.5</c:v>
                </c:pt>
                <c:pt idx="1251">
                  <c:v>2511.5</c:v>
                </c:pt>
                <c:pt idx="1252">
                  <c:v>2496</c:v>
                </c:pt>
                <c:pt idx="1253">
                  <c:v>2506</c:v>
                </c:pt>
                <c:pt idx="1254">
                  <c:v>2468</c:v>
                </c:pt>
                <c:pt idx="1255">
                  <c:v>2446</c:v>
                </c:pt>
                <c:pt idx="1256">
                  <c:v>2478.5</c:v>
                </c:pt>
                <c:pt idx="1257">
                  <c:v>2424</c:v>
                </c:pt>
                <c:pt idx="1258">
                  <c:v>2414</c:v>
                </c:pt>
                <c:pt idx="1259">
                  <c:v>2432</c:v>
                </c:pt>
                <c:pt idx="1260">
                  <c:v>2480.5</c:v>
                </c:pt>
                <c:pt idx="1261">
                  <c:v>2488</c:v>
                </c:pt>
                <c:pt idx="1262">
                  <c:v>2476.5</c:v>
                </c:pt>
                <c:pt idx="1263">
                  <c:v>2503.5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03-4EF4-A1EC-68FEEC3EB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302992"/>
        <c:axId val="802288432"/>
      </c:lineChart>
      <c:lineChart>
        <c:grouping val="standard"/>
        <c:varyColors val="0"/>
        <c:ser>
          <c:idx val="0"/>
          <c:order val="0"/>
          <c:tx>
            <c:v>LME铜（3个月） 结算价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Sheet1!$A$5:$A$1268</c:f>
              <c:numCache>
                <c:formatCode>yyyy\-mm\-dd;@</c:formatCode>
                <c:ptCount val="1264"/>
                <c:pt idx="0">
                  <c:v>44854</c:v>
                </c:pt>
                <c:pt idx="1">
                  <c:v>44853</c:v>
                </c:pt>
                <c:pt idx="2">
                  <c:v>44852</c:v>
                </c:pt>
                <c:pt idx="3">
                  <c:v>44851</c:v>
                </c:pt>
                <c:pt idx="4">
                  <c:v>44848</c:v>
                </c:pt>
                <c:pt idx="5">
                  <c:v>44847</c:v>
                </c:pt>
                <c:pt idx="6">
                  <c:v>44846</c:v>
                </c:pt>
                <c:pt idx="7">
                  <c:v>44845</c:v>
                </c:pt>
                <c:pt idx="8">
                  <c:v>44844</c:v>
                </c:pt>
                <c:pt idx="9">
                  <c:v>44841</c:v>
                </c:pt>
                <c:pt idx="10">
                  <c:v>44840</c:v>
                </c:pt>
                <c:pt idx="11">
                  <c:v>44839</c:v>
                </c:pt>
                <c:pt idx="12">
                  <c:v>44838</c:v>
                </c:pt>
                <c:pt idx="13">
                  <c:v>44837</c:v>
                </c:pt>
                <c:pt idx="14">
                  <c:v>44834</c:v>
                </c:pt>
                <c:pt idx="15">
                  <c:v>44833</c:v>
                </c:pt>
                <c:pt idx="16">
                  <c:v>44832</c:v>
                </c:pt>
                <c:pt idx="17">
                  <c:v>44831</c:v>
                </c:pt>
                <c:pt idx="18">
                  <c:v>44830</c:v>
                </c:pt>
                <c:pt idx="19">
                  <c:v>44827</c:v>
                </c:pt>
                <c:pt idx="20">
                  <c:v>44826</c:v>
                </c:pt>
                <c:pt idx="21">
                  <c:v>44825</c:v>
                </c:pt>
                <c:pt idx="22">
                  <c:v>44824</c:v>
                </c:pt>
                <c:pt idx="23">
                  <c:v>44823</c:v>
                </c:pt>
                <c:pt idx="24">
                  <c:v>44820</c:v>
                </c:pt>
                <c:pt idx="25">
                  <c:v>44819</c:v>
                </c:pt>
                <c:pt idx="26">
                  <c:v>44818</c:v>
                </c:pt>
                <c:pt idx="27">
                  <c:v>44817</c:v>
                </c:pt>
                <c:pt idx="28">
                  <c:v>44816</c:v>
                </c:pt>
                <c:pt idx="29">
                  <c:v>44813</c:v>
                </c:pt>
                <c:pt idx="30">
                  <c:v>44812</c:v>
                </c:pt>
                <c:pt idx="31">
                  <c:v>44811</c:v>
                </c:pt>
                <c:pt idx="32">
                  <c:v>44810</c:v>
                </c:pt>
                <c:pt idx="33">
                  <c:v>44809</c:v>
                </c:pt>
                <c:pt idx="34">
                  <c:v>44806</c:v>
                </c:pt>
                <c:pt idx="35">
                  <c:v>44805</c:v>
                </c:pt>
                <c:pt idx="36">
                  <c:v>44804</c:v>
                </c:pt>
                <c:pt idx="37">
                  <c:v>44803</c:v>
                </c:pt>
                <c:pt idx="38">
                  <c:v>44799</c:v>
                </c:pt>
                <c:pt idx="39">
                  <c:v>44798</c:v>
                </c:pt>
                <c:pt idx="40">
                  <c:v>44797</c:v>
                </c:pt>
                <c:pt idx="41">
                  <c:v>44796</c:v>
                </c:pt>
                <c:pt idx="42">
                  <c:v>44795</c:v>
                </c:pt>
                <c:pt idx="43">
                  <c:v>44792</c:v>
                </c:pt>
                <c:pt idx="44">
                  <c:v>44791</c:v>
                </c:pt>
                <c:pt idx="45">
                  <c:v>44790</c:v>
                </c:pt>
                <c:pt idx="46">
                  <c:v>44789</c:v>
                </c:pt>
                <c:pt idx="47">
                  <c:v>44788</c:v>
                </c:pt>
                <c:pt idx="48">
                  <c:v>44785</c:v>
                </c:pt>
                <c:pt idx="49">
                  <c:v>44784</c:v>
                </c:pt>
                <c:pt idx="50">
                  <c:v>44783</c:v>
                </c:pt>
                <c:pt idx="51">
                  <c:v>44782</c:v>
                </c:pt>
                <c:pt idx="52">
                  <c:v>44781</c:v>
                </c:pt>
                <c:pt idx="53">
                  <c:v>44778</c:v>
                </c:pt>
                <c:pt idx="54">
                  <c:v>44777</c:v>
                </c:pt>
                <c:pt idx="55">
                  <c:v>44776</c:v>
                </c:pt>
                <c:pt idx="56">
                  <c:v>44775</c:v>
                </c:pt>
                <c:pt idx="57">
                  <c:v>44774</c:v>
                </c:pt>
                <c:pt idx="58">
                  <c:v>44771</c:v>
                </c:pt>
                <c:pt idx="59">
                  <c:v>44770</c:v>
                </c:pt>
                <c:pt idx="60">
                  <c:v>44769</c:v>
                </c:pt>
                <c:pt idx="61">
                  <c:v>44768</c:v>
                </c:pt>
                <c:pt idx="62">
                  <c:v>44767</c:v>
                </c:pt>
                <c:pt idx="63">
                  <c:v>44764</c:v>
                </c:pt>
                <c:pt idx="64">
                  <c:v>44763</c:v>
                </c:pt>
                <c:pt idx="65">
                  <c:v>44762</c:v>
                </c:pt>
                <c:pt idx="66">
                  <c:v>44761</c:v>
                </c:pt>
                <c:pt idx="67">
                  <c:v>44760</c:v>
                </c:pt>
                <c:pt idx="68">
                  <c:v>44757</c:v>
                </c:pt>
                <c:pt idx="69">
                  <c:v>44756</c:v>
                </c:pt>
                <c:pt idx="70">
                  <c:v>44755</c:v>
                </c:pt>
                <c:pt idx="71">
                  <c:v>44754</c:v>
                </c:pt>
                <c:pt idx="72">
                  <c:v>44753</c:v>
                </c:pt>
                <c:pt idx="73">
                  <c:v>44750</c:v>
                </c:pt>
                <c:pt idx="74">
                  <c:v>44749</c:v>
                </c:pt>
                <c:pt idx="75">
                  <c:v>44748</c:v>
                </c:pt>
                <c:pt idx="76">
                  <c:v>44747</c:v>
                </c:pt>
                <c:pt idx="77">
                  <c:v>44746</c:v>
                </c:pt>
                <c:pt idx="78">
                  <c:v>44743</c:v>
                </c:pt>
                <c:pt idx="79">
                  <c:v>44742</c:v>
                </c:pt>
                <c:pt idx="80">
                  <c:v>44741</c:v>
                </c:pt>
                <c:pt idx="81">
                  <c:v>44740</c:v>
                </c:pt>
                <c:pt idx="82">
                  <c:v>44739</c:v>
                </c:pt>
                <c:pt idx="83">
                  <c:v>44736</c:v>
                </c:pt>
                <c:pt idx="84">
                  <c:v>44735</c:v>
                </c:pt>
                <c:pt idx="85">
                  <c:v>44734</c:v>
                </c:pt>
                <c:pt idx="86">
                  <c:v>44733</c:v>
                </c:pt>
                <c:pt idx="87">
                  <c:v>44732</c:v>
                </c:pt>
                <c:pt idx="88">
                  <c:v>44729</c:v>
                </c:pt>
                <c:pt idx="89">
                  <c:v>44728</c:v>
                </c:pt>
                <c:pt idx="90">
                  <c:v>44727</c:v>
                </c:pt>
                <c:pt idx="91">
                  <c:v>44726</c:v>
                </c:pt>
                <c:pt idx="92">
                  <c:v>44725</c:v>
                </c:pt>
                <c:pt idx="93">
                  <c:v>44722</c:v>
                </c:pt>
                <c:pt idx="94">
                  <c:v>44721</c:v>
                </c:pt>
                <c:pt idx="95">
                  <c:v>44720</c:v>
                </c:pt>
                <c:pt idx="96">
                  <c:v>44719</c:v>
                </c:pt>
                <c:pt idx="97">
                  <c:v>44718</c:v>
                </c:pt>
                <c:pt idx="98">
                  <c:v>44713</c:v>
                </c:pt>
                <c:pt idx="99">
                  <c:v>44712</c:v>
                </c:pt>
                <c:pt idx="100">
                  <c:v>44711</c:v>
                </c:pt>
                <c:pt idx="101">
                  <c:v>44708</c:v>
                </c:pt>
                <c:pt idx="102">
                  <c:v>44707</c:v>
                </c:pt>
                <c:pt idx="103">
                  <c:v>44706</c:v>
                </c:pt>
                <c:pt idx="104">
                  <c:v>44705</c:v>
                </c:pt>
                <c:pt idx="105">
                  <c:v>44704</c:v>
                </c:pt>
                <c:pt idx="106">
                  <c:v>44701</c:v>
                </c:pt>
                <c:pt idx="107">
                  <c:v>44700</c:v>
                </c:pt>
                <c:pt idx="108">
                  <c:v>44699</c:v>
                </c:pt>
                <c:pt idx="109">
                  <c:v>44698</c:v>
                </c:pt>
                <c:pt idx="110">
                  <c:v>44697</c:v>
                </c:pt>
                <c:pt idx="111">
                  <c:v>44694</c:v>
                </c:pt>
                <c:pt idx="112">
                  <c:v>44693</c:v>
                </c:pt>
                <c:pt idx="113">
                  <c:v>44692</c:v>
                </c:pt>
                <c:pt idx="114">
                  <c:v>44691</c:v>
                </c:pt>
                <c:pt idx="115">
                  <c:v>44690</c:v>
                </c:pt>
                <c:pt idx="116">
                  <c:v>44687</c:v>
                </c:pt>
                <c:pt idx="117">
                  <c:v>44686</c:v>
                </c:pt>
                <c:pt idx="118">
                  <c:v>44685</c:v>
                </c:pt>
                <c:pt idx="119">
                  <c:v>44684</c:v>
                </c:pt>
                <c:pt idx="120">
                  <c:v>44680</c:v>
                </c:pt>
                <c:pt idx="121">
                  <c:v>44679</c:v>
                </c:pt>
                <c:pt idx="122">
                  <c:v>44678</c:v>
                </c:pt>
                <c:pt idx="123">
                  <c:v>44677</c:v>
                </c:pt>
                <c:pt idx="124">
                  <c:v>44676</c:v>
                </c:pt>
                <c:pt idx="125">
                  <c:v>44673</c:v>
                </c:pt>
                <c:pt idx="126">
                  <c:v>44672</c:v>
                </c:pt>
                <c:pt idx="127">
                  <c:v>44671</c:v>
                </c:pt>
                <c:pt idx="128">
                  <c:v>44670</c:v>
                </c:pt>
                <c:pt idx="129">
                  <c:v>44665</c:v>
                </c:pt>
                <c:pt idx="130">
                  <c:v>44664</c:v>
                </c:pt>
                <c:pt idx="131">
                  <c:v>44663</c:v>
                </c:pt>
                <c:pt idx="132">
                  <c:v>44662</c:v>
                </c:pt>
                <c:pt idx="133">
                  <c:v>44659</c:v>
                </c:pt>
                <c:pt idx="134">
                  <c:v>44658</c:v>
                </c:pt>
                <c:pt idx="135">
                  <c:v>44657</c:v>
                </c:pt>
                <c:pt idx="136">
                  <c:v>44656</c:v>
                </c:pt>
                <c:pt idx="137">
                  <c:v>44655</c:v>
                </c:pt>
                <c:pt idx="138">
                  <c:v>44652</c:v>
                </c:pt>
                <c:pt idx="139">
                  <c:v>44651</c:v>
                </c:pt>
                <c:pt idx="140">
                  <c:v>44650</c:v>
                </c:pt>
                <c:pt idx="141">
                  <c:v>44649</c:v>
                </c:pt>
                <c:pt idx="142">
                  <c:v>44648</c:v>
                </c:pt>
                <c:pt idx="143">
                  <c:v>44645</c:v>
                </c:pt>
                <c:pt idx="144">
                  <c:v>44644</c:v>
                </c:pt>
                <c:pt idx="145">
                  <c:v>44643</c:v>
                </c:pt>
                <c:pt idx="146">
                  <c:v>44642</c:v>
                </c:pt>
                <c:pt idx="147">
                  <c:v>44641</c:v>
                </c:pt>
                <c:pt idx="148">
                  <c:v>44638</c:v>
                </c:pt>
                <c:pt idx="149">
                  <c:v>44637</c:v>
                </c:pt>
                <c:pt idx="150">
                  <c:v>44636</c:v>
                </c:pt>
                <c:pt idx="151">
                  <c:v>44635</c:v>
                </c:pt>
                <c:pt idx="152">
                  <c:v>44634</c:v>
                </c:pt>
                <c:pt idx="153">
                  <c:v>44631</c:v>
                </c:pt>
                <c:pt idx="154">
                  <c:v>44630</c:v>
                </c:pt>
                <c:pt idx="155">
                  <c:v>44629</c:v>
                </c:pt>
                <c:pt idx="156">
                  <c:v>44628</c:v>
                </c:pt>
                <c:pt idx="157">
                  <c:v>44627</c:v>
                </c:pt>
                <c:pt idx="158">
                  <c:v>44624</c:v>
                </c:pt>
                <c:pt idx="159">
                  <c:v>44623</c:v>
                </c:pt>
                <c:pt idx="160">
                  <c:v>44622</c:v>
                </c:pt>
                <c:pt idx="161">
                  <c:v>44621</c:v>
                </c:pt>
                <c:pt idx="162">
                  <c:v>44620</c:v>
                </c:pt>
                <c:pt idx="163">
                  <c:v>44617</c:v>
                </c:pt>
                <c:pt idx="164">
                  <c:v>44616</c:v>
                </c:pt>
                <c:pt idx="165">
                  <c:v>44615</c:v>
                </c:pt>
                <c:pt idx="166">
                  <c:v>44614</c:v>
                </c:pt>
                <c:pt idx="167">
                  <c:v>44613</c:v>
                </c:pt>
                <c:pt idx="168">
                  <c:v>44610</c:v>
                </c:pt>
                <c:pt idx="169">
                  <c:v>44609</c:v>
                </c:pt>
                <c:pt idx="170">
                  <c:v>44608</c:v>
                </c:pt>
                <c:pt idx="171">
                  <c:v>44607</c:v>
                </c:pt>
                <c:pt idx="172">
                  <c:v>44606</c:v>
                </c:pt>
                <c:pt idx="173">
                  <c:v>44603</c:v>
                </c:pt>
                <c:pt idx="174">
                  <c:v>44602</c:v>
                </c:pt>
                <c:pt idx="175">
                  <c:v>44601</c:v>
                </c:pt>
                <c:pt idx="176">
                  <c:v>44600</c:v>
                </c:pt>
                <c:pt idx="177">
                  <c:v>44599</c:v>
                </c:pt>
                <c:pt idx="178">
                  <c:v>44596</c:v>
                </c:pt>
                <c:pt idx="179">
                  <c:v>44595</c:v>
                </c:pt>
                <c:pt idx="180">
                  <c:v>44594</c:v>
                </c:pt>
                <c:pt idx="181">
                  <c:v>44593</c:v>
                </c:pt>
                <c:pt idx="182">
                  <c:v>44592</c:v>
                </c:pt>
                <c:pt idx="183">
                  <c:v>44589</c:v>
                </c:pt>
                <c:pt idx="184">
                  <c:v>44588</c:v>
                </c:pt>
                <c:pt idx="185">
                  <c:v>44587</c:v>
                </c:pt>
                <c:pt idx="186">
                  <c:v>44586</c:v>
                </c:pt>
                <c:pt idx="187">
                  <c:v>44585</c:v>
                </c:pt>
                <c:pt idx="188">
                  <c:v>44582</c:v>
                </c:pt>
                <c:pt idx="189">
                  <c:v>44581</c:v>
                </c:pt>
                <c:pt idx="190">
                  <c:v>44580</c:v>
                </c:pt>
                <c:pt idx="191">
                  <c:v>44579</c:v>
                </c:pt>
                <c:pt idx="192">
                  <c:v>44578</c:v>
                </c:pt>
                <c:pt idx="193">
                  <c:v>44575</c:v>
                </c:pt>
                <c:pt idx="194">
                  <c:v>44574</c:v>
                </c:pt>
                <c:pt idx="195">
                  <c:v>44573</c:v>
                </c:pt>
                <c:pt idx="196">
                  <c:v>44572</c:v>
                </c:pt>
                <c:pt idx="197">
                  <c:v>44571</c:v>
                </c:pt>
                <c:pt idx="198">
                  <c:v>44568</c:v>
                </c:pt>
                <c:pt idx="199">
                  <c:v>44567</c:v>
                </c:pt>
                <c:pt idx="200">
                  <c:v>44566</c:v>
                </c:pt>
                <c:pt idx="201">
                  <c:v>44565</c:v>
                </c:pt>
                <c:pt idx="202">
                  <c:v>44561</c:v>
                </c:pt>
                <c:pt idx="203">
                  <c:v>44560</c:v>
                </c:pt>
                <c:pt idx="204">
                  <c:v>44559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44525</c:v>
                </c:pt>
                <c:pt idx="227">
                  <c:v>44524</c:v>
                </c:pt>
                <c:pt idx="228">
                  <c:v>44523</c:v>
                </c:pt>
                <c:pt idx="229">
                  <c:v>44522</c:v>
                </c:pt>
                <c:pt idx="230">
                  <c:v>44519</c:v>
                </c:pt>
                <c:pt idx="231">
                  <c:v>44518</c:v>
                </c:pt>
                <c:pt idx="232">
                  <c:v>44517</c:v>
                </c:pt>
                <c:pt idx="233">
                  <c:v>44516</c:v>
                </c:pt>
                <c:pt idx="234">
                  <c:v>44515</c:v>
                </c:pt>
                <c:pt idx="235">
                  <c:v>44512</c:v>
                </c:pt>
                <c:pt idx="236">
                  <c:v>44511</c:v>
                </c:pt>
                <c:pt idx="237">
                  <c:v>44510</c:v>
                </c:pt>
                <c:pt idx="238">
                  <c:v>44509</c:v>
                </c:pt>
                <c:pt idx="239">
                  <c:v>44508</c:v>
                </c:pt>
                <c:pt idx="240">
                  <c:v>44505</c:v>
                </c:pt>
                <c:pt idx="241">
                  <c:v>44504</c:v>
                </c:pt>
                <c:pt idx="242">
                  <c:v>44503</c:v>
                </c:pt>
                <c:pt idx="243">
                  <c:v>44502</c:v>
                </c:pt>
                <c:pt idx="244">
                  <c:v>44501</c:v>
                </c:pt>
                <c:pt idx="245">
                  <c:v>44498</c:v>
                </c:pt>
                <c:pt idx="246">
                  <c:v>44497</c:v>
                </c:pt>
                <c:pt idx="247">
                  <c:v>44496</c:v>
                </c:pt>
                <c:pt idx="248">
                  <c:v>44495</c:v>
                </c:pt>
                <c:pt idx="249">
                  <c:v>44494</c:v>
                </c:pt>
                <c:pt idx="250">
                  <c:v>44491</c:v>
                </c:pt>
                <c:pt idx="251">
                  <c:v>44490</c:v>
                </c:pt>
                <c:pt idx="252">
                  <c:v>44489</c:v>
                </c:pt>
                <c:pt idx="253">
                  <c:v>44488</c:v>
                </c:pt>
                <c:pt idx="254">
                  <c:v>44487</c:v>
                </c:pt>
                <c:pt idx="255">
                  <c:v>44484</c:v>
                </c:pt>
                <c:pt idx="256">
                  <c:v>44483</c:v>
                </c:pt>
                <c:pt idx="257">
                  <c:v>44482</c:v>
                </c:pt>
                <c:pt idx="258">
                  <c:v>44481</c:v>
                </c:pt>
                <c:pt idx="259">
                  <c:v>44480</c:v>
                </c:pt>
                <c:pt idx="260">
                  <c:v>44477</c:v>
                </c:pt>
                <c:pt idx="261">
                  <c:v>44476</c:v>
                </c:pt>
                <c:pt idx="262">
                  <c:v>44475</c:v>
                </c:pt>
                <c:pt idx="263">
                  <c:v>44474</c:v>
                </c:pt>
                <c:pt idx="264">
                  <c:v>44473</c:v>
                </c:pt>
                <c:pt idx="265">
                  <c:v>44470</c:v>
                </c:pt>
                <c:pt idx="266">
                  <c:v>44469</c:v>
                </c:pt>
                <c:pt idx="267">
                  <c:v>44468</c:v>
                </c:pt>
                <c:pt idx="268">
                  <c:v>44467</c:v>
                </c:pt>
                <c:pt idx="269">
                  <c:v>44466</c:v>
                </c:pt>
                <c:pt idx="270">
                  <c:v>44463</c:v>
                </c:pt>
                <c:pt idx="271">
                  <c:v>44462</c:v>
                </c:pt>
                <c:pt idx="272">
                  <c:v>44461</c:v>
                </c:pt>
                <c:pt idx="273">
                  <c:v>44460</c:v>
                </c:pt>
                <c:pt idx="274">
                  <c:v>44459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44449</c:v>
                </c:pt>
                <c:pt idx="281">
                  <c:v>44448</c:v>
                </c:pt>
                <c:pt idx="282">
                  <c:v>44447</c:v>
                </c:pt>
                <c:pt idx="283">
                  <c:v>44446</c:v>
                </c:pt>
                <c:pt idx="284">
                  <c:v>44445</c:v>
                </c:pt>
                <c:pt idx="285">
                  <c:v>44442</c:v>
                </c:pt>
                <c:pt idx="286">
                  <c:v>44441</c:v>
                </c:pt>
                <c:pt idx="287">
                  <c:v>44440</c:v>
                </c:pt>
                <c:pt idx="288">
                  <c:v>44439</c:v>
                </c:pt>
                <c:pt idx="289">
                  <c:v>44435</c:v>
                </c:pt>
                <c:pt idx="290">
                  <c:v>44434</c:v>
                </c:pt>
                <c:pt idx="291">
                  <c:v>44433</c:v>
                </c:pt>
                <c:pt idx="292">
                  <c:v>44432</c:v>
                </c:pt>
                <c:pt idx="293">
                  <c:v>44431</c:v>
                </c:pt>
                <c:pt idx="294">
                  <c:v>44428</c:v>
                </c:pt>
                <c:pt idx="295">
                  <c:v>44427</c:v>
                </c:pt>
                <c:pt idx="296">
                  <c:v>44426</c:v>
                </c:pt>
                <c:pt idx="297">
                  <c:v>44425</c:v>
                </c:pt>
                <c:pt idx="298">
                  <c:v>44424</c:v>
                </c:pt>
                <c:pt idx="299">
                  <c:v>44421</c:v>
                </c:pt>
                <c:pt idx="300">
                  <c:v>44420</c:v>
                </c:pt>
                <c:pt idx="301">
                  <c:v>44419</c:v>
                </c:pt>
                <c:pt idx="302">
                  <c:v>44418</c:v>
                </c:pt>
                <c:pt idx="303">
                  <c:v>44417</c:v>
                </c:pt>
                <c:pt idx="304">
                  <c:v>44414</c:v>
                </c:pt>
                <c:pt idx="305">
                  <c:v>44413</c:v>
                </c:pt>
                <c:pt idx="306">
                  <c:v>44412</c:v>
                </c:pt>
                <c:pt idx="307">
                  <c:v>44411</c:v>
                </c:pt>
                <c:pt idx="308">
                  <c:v>44410</c:v>
                </c:pt>
                <c:pt idx="309">
                  <c:v>44407</c:v>
                </c:pt>
                <c:pt idx="310">
                  <c:v>44406</c:v>
                </c:pt>
                <c:pt idx="311">
                  <c:v>44405</c:v>
                </c:pt>
                <c:pt idx="312">
                  <c:v>44404</c:v>
                </c:pt>
                <c:pt idx="313">
                  <c:v>44403</c:v>
                </c:pt>
                <c:pt idx="314">
                  <c:v>44400</c:v>
                </c:pt>
                <c:pt idx="315">
                  <c:v>44399</c:v>
                </c:pt>
                <c:pt idx="316">
                  <c:v>44398</c:v>
                </c:pt>
                <c:pt idx="317">
                  <c:v>44397</c:v>
                </c:pt>
                <c:pt idx="318">
                  <c:v>44396</c:v>
                </c:pt>
                <c:pt idx="319">
                  <c:v>44393</c:v>
                </c:pt>
                <c:pt idx="320">
                  <c:v>44392</c:v>
                </c:pt>
                <c:pt idx="321">
                  <c:v>44391</c:v>
                </c:pt>
                <c:pt idx="322">
                  <c:v>44390</c:v>
                </c:pt>
                <c:pt idx="323">
                  <c:v>44389</c:v>
                </c:pt>
                <c:pt idx="324">
                  <c:v>44386</c:v>
                </c:pt>
                <c:pt idx="325">
                  <c:v>44385</c:v>
                </c:pt>
                <c:pt idx="326">
                  <c:v>44384</c:v>
                </c:pt>
                <c:pt idx="327">
                  <c:v>44383</c:v>
                </c:pt>
                <c:pt idx="328">
                  <c:v>44382</c:v>
                </c:pt>
                <c:pt idx="329">
                  <c:v>44379</c:v>
                </c:pt>
                <c:pt idx="330">
                  <c:v>44378</c:v>
                </c:pt>
                <c:pt idx="331">
                  <c:v>44377</c:v>
                </c:pt>
                <c:pt idx="332">
                  <c:v>44376</c:v>
                </c:pt>
                <c:pt idx="333">
                  <c:v>44375</c:v>
                </c:pt>
                <c:pt idx="334">
                  <c:v>44372</c:v>
                </c:pt>
                <c:pt idx="335">
                  <c:v>44371</c:v>
                </c:pt>
                <c:pt idx="336">
                  <c:v>44370</c:v>
                </c:pt>
                <c:pt idx="337">
                  <c:v>44369</c:v>
                </c:pt>
                <c:pt idx="338">
                  <c:v>44368</c:v>
                </c:pt>
                <c:pt idx="339">
                  <c:v>44365</c:v>
                </c:pt>
                <c:pt idx="340">
                  <c:v>44364</c:v>
                </c:pt>
                <c:pt idx="341">
                  <c:v>44363</c:v>
                </c:pt>
                <c:pt idx="342">
                  <c:v>44362</c:v>
                </c:pt>
                <c:pt idx="343">
                  <c:v>44361</c:v>
                </c:pt>
                <c:pt idx="344">
                  <c:v>44358</c:v>
                </c:pt>
                <c:pt idx="345">
                  <c:v>44357</c:v>
                </c:pt>
                <c:pt idx="346">
                  <c:v>44356</c:v>
                </c:pt>
                <c:pt idx="347">
                  <c:v>44355</c:v>
                </c:pt>
                <c:pt idx="348">
                  <c:v>44354</c:v>
                </c:pt>
                <c:pt idx="349">
                  <c:v>44351</c:v>
                </c:pt>
                <c:pt idx="350">
                  <c:v>44350</c:v>
                </c:pt>
                <c:pt idx="351">
                  <c:v>44349</c:v>
                </c:pt>
                <c:pt idx="352">
                  <c:v>44348</c:v>
                </c:pt>
                <c:pt idx="353">
                  <c:v>44344</c:v>
                </c:pt>
                <c:pt idx="354">
                  <c:v>44343</c:v>
                </c:pt>
                <c:pt idx="355">
                  <c:v>44342</c:v>
                </c:pt>
                <c:pt idx="356">
                  <c:v>44341</c:v>
                </c:pt>
                <c:pt idx="357">
                  <c:v>44340</c:v>
                </c:pt>
                <c:pt idx="358">
                  <c:v>44337</c:v>
                </c:pt>
                <c:pt idx="359">
                  <c:v>44336</c:v>
                </c:pt>
                <c:pt idx="360">
                  <c:v>44335</c:v>
                </c:pt>
                <c:pt idx="361">
                  <c:v>44334</c:v>
                </c:pt>
                <c:pt idx="362">
                  <c:v>44333</c:v>
                </c:pt>
                <c:pt idx="363">
                  <c:v>44330</c:v>
                </c:pt>
                <c:pt idx="364">
                  <c:v>44329</c:v>
                </c:pt>
                <c:pt idx="365">
                  <c:v>44328</c:v>
                </c:pt>
                <c:pt idx="366">
                  <c:v>44327</c:v>
                </c:pt>
                <c:pt idx="367">
                  <c:v>44326</c:v>
                </c:pt>
                <c:pt idx="368">
                  <c:v>44323</c:v>
                </c:pt>
                <c:pt idx="369">
                  <c:v>44322</c:v>
                </c:pt>
                <c:pt idx="370">
                  <c:v>44321</c:v>
                </c:pt>
                <c:pt idx="371">
                  <c:v>44320</c:v>
                </c:pt>
                <c:pt idx="372">
                  <c:v>44316</c:v>
                </c:pt>
                <c:pt idx="373">
                  <c:v>44315</c:v>
                </c:pt>
                <c:pt idx="374">
                  <c:v>44314</c:v>
                </c:pt>
                <c:pt idx="375">
                  <c:v>44313</c:v>
                </c:pt>
                <c:pt idx="376">
                  <c:v>44312</c:v>
                </c:pt>
                <c:pt idx="377">
                  <c:v>44309</c:v>
                </c:pt>
                <c:pt idx="378">
                  <c:v>44308</c:v>
                </c:pt>
                <c:pt idx="379">
                  <c:v>44307</c:v>
                </c:pt>
                <c:pt idx="380">
                  <c:v>44306</c:v>
                </c:pt>
                <c:pt idx="381">
                  <c:v>44305</c:v>
                </c:pt>
                <c:pt idx="382">
                  <c:v>44302</c:v>
                </c:pt>
                <c:pt idx="383">
                  <c:v>44301</c:v>
                </c:pt>
                <c:pt idx="384">
                  <c:v>44300</c:v>
                </c:pt>
                <c:pt idx="385">
                  <c:v>44299</c:v>
                </c:pt>
                <c:pt idx="386">
                  <c:v>44298</c:v>
                </c:pt>
                <c:pt idx="387">
                  <c:v>44295</c:v>
                </c:pt>
                <c:pt idx="388">
                  <c:v>44294</c:v>
                </c:pt>
                <c:pt idx="389">
                  <c:v>44293</c:v>
                </c:pt>
                <c:pt idx="390">
                  <c:v>44292</c:v>
                </c:pt>
                <c:pt idx="391">
                  <c:v>44287</c:v>
                </c:pt>
                <c:pt idx="392">
                  <c:v>44286</c:v>
                </c:pt>
                <c:pt idx="393">
                  <c:v>44285</c:v>
                </c:pt>
                <c:pt idx="394">
                  <c:v>44284</c:v>
                </c:pt>
                <c:pt idx="395">
                  <c:v>44281</c:v>
                </c:pt>
                <c:pt idx="396">
                  <c:v>44280</c:v>
                </c:pt>
                <c:pt idx="397">
                  <c:v>44279</c:v>
                </c:pt>
                <c:pt idx="398">
                  <c:v>44278</c:v>
                </c:pt>
                <c:pt idx="399">
                  <c:v>44277</c:v>
                </c:pt>
                <c:pt idx="400">
                  <c:v>44274</c:v>
                </c:pt>
                <c:pt idx="401">
                  <c:v>44273</c:v>
                </c:pt>
                <c:pt idx="402">
                  <c:v>44272</c:v>
                </c:pt>
                <c:pt idx="403">
                  <c:v>44271</c:v>
                </c:pt>
                <c:pt idx="404">
                  <c:v>44270</c:v>
                </c:pt>
                <c:pt idx="405">
                  <c:v>44267</c:v>
                </c:pt>
                <c:pt idx="406">
                  <c:v>44266</c:v>
                </c:pt>
                <c:pt idx="407">
                  <c:v>44265</c:v>
                </c:pt>
                <c:pt idx="408">
                  <c:v>44264</c:v>
                </c:pt>
                <c:pt idx="409">
                  <c:v>44263</c:v>
                </c:pt>
                <c:pt idx="410">
                  <c:v>44260</c:v>
                </c:pt>
                <c:pt idx="411">
                  <c:v>44259</c:v>
                </c:pt>
                <c:pt idx="412">
                  <c:v>44258</c:v>
                </c:pt>
                <c:pt idx="413">
                  <c:v>44257</c:v>
                </c:pt>
                <c:pt idx="414">
                  <c:v>44256</c:v>
                </c:pt>
                <c:pt idx="415">
                  <c:v>44253</c:v>
                </c:pt>
                <c:pt idx="416">
                  <c:v>44252</c:v>
                </c:pt>
                <c:pt idx="417">
                  <c:v>44251</c:v>
                </c:pt>
                <c:pt idx="418">
                  <c:v>44250</c:v>
                </c:pt>
                <c:pt idx="419">
                  <c:v>44249</c:v>
                </c:pt>
                <c:pt idx="420">
                  <c:v>44246</c:v>
                </c:pt>
                <c:pt idx="421">
                  <c:v>44245</c:v>
                </c:pt>
                <c:pt idx="422">
                  <c:v>44244</c:v>
                </c:pt>
                <c:pt idx="423">
                  <c:v>44243</c:v>
                </c:pt>
                <c:pt idx="424">
                  <c:v>44242</c:v>
                </c:pt>
                <c:pt idx="425">
                  <c:v>44239</c:v>
                </c:pt>
                <c:pt idx="426">
                  <c:v>44238</c:v>
                </c:pt>
                <c:pt idx="427">
                  <c:v>44237</c:v>
                </c:pt>
                <c:pt idx="428">
                  <c:v>44236</c:v>
                </c:pt>
                <c:pt idx="429">
                  <c:v>44235</c:v>
                </c:pt>
                <c:pt idx="430">
                  <c:v>44232</c:v>
                </c:pt>
                <c:pt idx="431">
                  <c:v>44231</c:v>
                </c:pt>
                <c:pt idx="432">
                  <c:v>44230</c:v>
                </c:pt>
                <c:pt idx="433">
                  <c:v>44229</c:v>
                </c:pt>
                <c:pt idx="434">
                  <c:v>44228</c:v>
                </c:pt>
                <c:pt idx="435">
                  <c:v>44225</c:v>
                </c:pt>
                <c:pt idx="436">
                  <c:v>44224</c:v>
                </c:pt>
                <c:pt idx="437">
                  <c:v>44223</c:v>
                </c:pt>
                <c:pt idx="438">
                  <c:v>44222</c:v>
                </c:pt>
                <c:pt idx="439">
                  <c:v>44221</c:v>
                </c:pt>
                <c:pt idx="440">
                  <c:v>44218</c:v>
                </c:pt>
                <c:pt idx="441">
                  <c:v>44217</c:v>
                </c:pt>
                <c:pt idx="442">
                  <c:v>44216</c:v>
                </c:pt>
                <c:pt idx="443">
                  <c:v>44215</c:v>
                </c:pt>
                <c:pt idx="444">
                  <c:v>44214</c:v>
                </c:pt>
                <c:pt idx="445">
                  <c:v>44211</c:v>
                </c:pt>
                <c:pt idx="446">
                  <c:v>44210</c:v>
                </c:pt>
                <c:pt idx="447">
                  <c:v>44209</c:v>
                </c:pt>
                <c:pt idx="448">
                  <c:v>44208</c:v>
                </c:pt>
                <c:pt idx="449">
                  <c:v>44207</c:v>
                </c:pt>
                <c:pt idx="450">
                  <c:v>44204</c:v>
                </c:pt>
                <c:pt idx="451">
                  <c:v>44203</c:v>
                </c:pt>
                <c:pt idx="452">
                  <c:v>44202</c:v>
                </c:pt>
                <c:pt idx="453">
                  <c:v>44201</c:v>
                </c:pt>
                <c:pt idx="454">
                  <c:v>44200</c:v>
                </c:pt>
                <c:pt idx="455">
                  <c:v>44196</c:v>
                </c:pt>
                <c:pt idx="456">
                  <c:v>44195</c:v>
                </c:pt>
                <c:pt idx="457">
                  <c:v>44194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44161</c:v>
                </c:pt>
                <c:pt idx="479">
                  <c:v>44160</c:v>
                </c:pt>
                <c:pt idx="480">
                  <c:v>44159</c:v>
                </c:pt>
                <c:pt idx="481">
                  <c:v>44158</c:v>
                </c:pt>
                <c:pt idx="482">
                  <c:v>44155</c:v>
                </c:pt>
                <c:pt idx="483">
                  <c:v>44154</c:v>
                </c:pt>
                <c:pt idx="484">
                  <c:v>44153</c:v>
                </c:pt>
                <c:pt idx="485">
                  <c:v>44152</c:v>
                </c:pt>
                <c:pt idx="486">
                  <c:v>44151</c:v>
                </c:pt>
                <c:pt idx="487">
                  <c:v>44148</c:v>
                </c:pt>
                <c:pt idx="488">
                  <c:v>44147</c:v>
                </c:pt>
                <c:pt idx="489">
                  <c:v>44146</c:v>
                </c:pt>
                <c:pt idx="490">
                  <c:v>44145</c:v>
                </c:pt>
                <c:pt idx="491">
                  <c:v>44144</c:v>
                </c:pt>
                <c:pt idx="492">
                  <c:v>44141</c:v>
                </c:pt>
                <c:pt idx="493">
                  <c:v>44140</c:v>
                </c:pt>
                <c:pt idx="494">
                  <c:v>44139</c:v>
                </c:pt>
                <c:pt idx="495">
                  <c:v>44138</c:v>
                </c:pt>
                <c:pt idx="496">
                  <c:v>44137</c:v>
                </c:pt>
                <c:pt idx="497">
                  <c:v>44134</c:v>
                </c:pt>
                <c:pt idx="498">
                  <c:v>44133</c:v>
                </c:pt>
                <c:pt idx="499">
                  <c:v>44132</c:v>
                </c:pt>
                <c:pt idx="500">
                  <c:v>44131</c:v>
                </c:pt>
                <c:pt idx="501">
                  <c:v>44130</c:v>
                </c:pt>
                <c:pt idx="502">
                  <c:v>44127</c:v>
                </c:pt>
                <c:pt idx="503">
                  <c:v>44126</c:v>
                </c:pt>
                <c:pt idx="504">
                  <c:v>44125</c:v>
                </c:pt>
                <c:pt idx="505">
                  <c:v>44124</c:v>
                </c:pt>
                <c:pt idx="506">
                  <c:v>44123</c:v>
                </c:pt>
                <c:pt idx="507">
                  <c:v>44120</c:v>
                </c:pt>
                <c:pt idx="508">
                  <c:v>44119</c:v>
                </c:pt>
                <c:pt idx="509">
                  <c:v>44118</c:v>
                </c:pt>
                <c:pt idx="510">
                  <c:v>44117</c:v>
                </c:pt>
                <c:pt idx="511">
                  <c:v>44116</c:v>
                </c:pt>
                <c:pt idx="512">
                  <c:v>44113</c:v>
                </c:pt>
                <c:pt idx="513">
                  <c:v>44112</c:v>
                </c:pt>
                <c:pt idx="514">
                  <c:v>44111</c:v>
                </c:pt>
                <c:pt idx="515">
                  <c:v>44110</c:v>
                </c:pt>
                <c:pt idx="516">
                  <c:v>44109</c:v>
                </c:pt>
                <c:pt idx="517">
                  <c:v>44106</c:v>
                </c:pt>
                <c:pt idx="518">
                  <c:v>44105</c:v>
                </c:pt>
                <c:pt idx="519">
                  <c:v>44104</c:v>
                </c:pt>
                <c:pt idx="520">
                  <c:v>44103</c:v>
                </c:pt>
                <c:pt idx="521">
                  <c:v>44102</c:v>
                </c:pt>
                <c:pt idx="522">
                  <c:v>44099</c:v>
                </c:pt>
                <c:pt idx="523">
                  <c:v>44098</c:v>
                </c:pt>
                <c:pt idx="524">
                  <c:v>44097</c:v>
                </c:pt>
                <c:pt idx="525">
                  <c:v>44096</c:v>
                </c:pt>
                <c:pt idx="526">
                  <c:v>44095</c:v>
                </c:pt>
                <c:pt idx="527">
                  <c:v>44092</c:v>
                </c:pt>
                <c:pt idx="528">
                  <c:v>44091</c:v>
                </c:pt>
                <c:pt idx="529">
                  <c:v>44090</c:v>
                </c:pt>
                <c:pt idx="530">
                  <c:v>44089</c:v>
                </c:pt>
                <c:pt idx="531">
                  <c:v>44088</c:v>
                </c:pt>
                <c:pt idx="532">
                  <c:v>44085</c:v>
                </c:pt>
                <c:pt idx="533">
                  <c:v>44084</c:v>
                </c:pt>
                <c:pt idx="534">
                  <c:v>44083</c:v>
                </c:pt>
                <c:pt idx="535">
                  <c:v>44082</c:v>
                </c:pt>
                <c:pt idx="536">
                  <c:v>44081</c:v>
                </c:pt>
                <c:pt idx="537">
                  <c:v>44078</c:v>
                </c:pt>
                <c:pt idx="538">
                  <c:v>44077</c:v>
                </c:pt>
                <c:pt idx="539">
                  <c:v>44076</c:v>
                </c:pt>
                <c:pt idx="540">
                  <c:v>44075</c:v>
                </c:pt>
                <c:pt idx="541">
                  <c:v>44071</c:v>
                </c:pt>
                <c:pt idx="542">
                  <c:v>44070</c:v>
                </c:pt>
                <c:pt idx="543">
                  <c:v>44069</c:v>
                </c:pt>
                <c:pt idx="544">
                  <c:v>44068</c:v>
                </c:pt>
                <c:pt idx="545">
                  <c:v>44067</c:v>
                </c:pt>
                <c:pt idx="546">
                  <c:v>44064</c:v>
                </c:pt>
                <c:pt idx="547">
                  <c:v>44063</c:v>
                </c:pt>
                <c:pt idx="548">
                  <c:v>44062</c:v>
                </c:pt>
                <c:pt idx="549">
                  <c:v>44061</c:v>
                </c:pt>
                <c:pt idx="550">
                  <c:v>44060</c:v>
                </c:pt>
                <c:pt idx="551">
                  <c:v>44057</c:v>
                </c:pt>
                <c:pt idx="552">
                  <c:v>44056</c:v>
                </c:pt>
                <c:pt idx="553">
                  <c:v>44055</c:v>
                </c:pt>
                <c:pt idx="554">
                  <c:v>44054</c:v>
                </c:pt>
                <c:pt idx="555">
                  <c:v>44053</c:v>
                </c:pt>
                <c:pt idx="556">
                  <c:v>44050</c:v>
                </c:pt>
                <c:pt idx="557">
                  <c:v>44049</c:v>
                </c:pt>
                <c:pt idx="558">
                  <c:v>44048</c:v>
                </c:pt>
                <c:pt idx="559">
                  <c:v>44047</c:v>
                </c:pt>
                <c:pt idx="560">
                  <c:v>44046</c:v>
                </c:pt>
                <c:pt idx="561">
                  <c:v>44044</c:v>
                </c:pt>
                <c:pt idx="562">
                  <c:v>44043</c:v>
                </c:pt>
                <c:pt idx="563">
                  <c:v>44042</c:v>
                </c:pt>
                <c:pt idx="564">
                  <c:v>44041</c:v>
                </c:pt>
                <c:pt idx="565">
                  <c:v>44040</c:v>
                </c:pt>
                <c:pt idx="566">
                  <c:v>44039</c:v>
                </c:pt>
                <c:pt idx="567">
                  <c:v>44036</c:v>
                </c:pt>
                <c:pt idx="568">
                  <c:v>44035</c:v>
                </c:pt>
                <c:pt idx="569">
                  <c:v>44034</c:v>
                </c:pt>
                <c:pt idx="570">
                  <c:v>44033</c:v>
                </c:pt>
                <c:pt idx="571">
                  <c:v>44032</c:v>
                </c:pt>
                <c:pt idx="572">
                  <c:v>44029</c:v>
                </c:pt>
                <c:pt idx="573">
                  <c:v>44028</c:v>
                </c:pt>
                <c:pt idx="574">
                  <c:v>44027</c:v>
                </c:pt>
                <c:pt idx="575">
                  <c:v>44026</c:v>
                </c:pt>
                <c:pt idx="576">
                  <c:v>44025</c:v>
                </c:pt>
                <c:pt idx="577">
                  <c:v>44022</c:v>
                </c:pt>
                <c:pt idx="578">
                  <c:v>44021</c:v>
                </c:pt>
                <c:pt idx="579">
                  <c:v>44020</c:v>
                </c:pt>
                <c:pt idx="580">
                  <c:v>44019</c:v>
                </c:pt>
                <c:pt idx="581">
                  <c:v>44018</c:v>
                </c:pt>
                <c:pt idx="582">
                  <c:v>44015</c:v>
                </c:pt>
                <c:pt idx="583">
                  <c:v>44014</c:v>
                </c:pt>
                <c:pt idx="584">
                  <c:v>44013</c:v>
                </c:pt>
                <c:pt idx="585">
                  <c:v>44012</c:v>
                </c:pt>
                <c:pt idx="586">
                  <c:v>44011</c:v>
                </c:pt>
                <c:pt idx="587">
                  <c:v>44008</c:v>
                </c:pt>
                <c:pt idx="588">
                  <c:v>44007</c:v>
                </c:pt>
                <c:pt idx="589">
                  <c:v>44006</c:v>
                </c:pt>
                <c:pt idx="590">
                  <c:v>44005</c:v>
                </c:pt>
                <c:pt idx="591">
                  <c:v>44004</c:v>
                </c:pt>
                <c:pt idx="592">
                  <c:v>44001</c:v>
                </c:pt>
                <c:pt idx="593">
                  <c:v>44000</c:v>
                </c:pt>
                <c:pt idx="594">
                  <c:v>43999</c:v>
                </c:pt>
                <c:pt idx="595">
                  <c:v>43998</c:v>
                </c:pt>
                <c:pt idx="596">
                  <c:v>43997</c:v>
                </c:pt>
                <c:pt idx="597">
                  <c:v>43994</c:v>
                </c:pt>
                <c:pt idx="598">
                  <c:v>43993</c:v>
                </c:pt>
                <c:pt idx="599">
                  <c:v>43992</c:v>
                </c:pt>
                <c:pt idx="600">
                  <c:v>43991</c:v>
                </c:pt>
                <c:pt idx="601">
                  <c:v>43990</c:v>
                </c:pt>
                <c:pt idx="602">
                  <c:v>43987</c:v>
                </c:pt>
                <c:pt idx="603">
                  <c:v>43986</c:v>
                </c:pt>
                <c:pt idx="604">
                  <c:v>43985</c:v>
                </c:pt>
                <c:pt idx="605">
                  <c:v>43984</c:v>
                </c:pt>
                <c:pt idx="606">
                  <c:v>43983</c:v>
                </c:pt>
                <c:pt idx="607">
                  <c:v>43980</c:v>
                </c:pt>
                <c:pt idx="608">
                  <c:v>43979</c:v>
                </c:pt>
                <c:pt idx="609">
                  <c:v>43978</c:v>
                </c:pt>
                <c:pt idx="610">
                  <c:v>43977</c:v>
                </c:pt>
                <c:pt idx="611">
                  <c:v>43973</c:v>
                </c:pt>
                <c:pt idx="612">
                  <c:v>43972</c:v>
                </c:pt>
                <c:pt idx="613">
                  <c:v>43971</c:v>
                </c:pt>
                <c:pt idx="614">
                  <c:v>43970</c:v>
                </c:pt>
                <c:pt idx="615">
                  <c:v>43969</c:v>
                </c:pt>
                <c:pt idx="616">
                  <c:v>43966</c:v>
                </c:pt>
                <c:pt idx="617">
                  <c:v>43965</c:v>
                </c:pt>
                <c:pt idx="618">
                  <c:v>43964</c:v>
                </c:pt>
                <c:pt idx="619">
                  <c:v>43963</c:v>
                </c:pt>
                <c:pt idx="620">
                  <c:v>43962</c:v>
                </c:pt>
                <c:pt idx="621">
                  <c:v>43958</c:v>
                </c:pt>
                <c:pt idx="622">
                  <c:v>43957</c:v>
                </c:pt>
                <c:pt idx="623">
                  <c:v>43956</c:v>
                </c:pt>
                <c:pt idx="624">
                  <c:v>43955</c:v>
                </c:pt>
                <c:pt idx="625">
                  <c:v>43952</c:v>
                </c:pt>
                <c:pt idx="626">
                  <c:v>43951</c:v>
                </c:pt>
                <c:pt idx="627">
                  <c:v>43950</c:v>
                </c:pt>
                <c:pt idx="628">
                  <c:v>43949</c:v>
                </c:pt>
                <c:pt idx="629">
                  <c:v>43948</c:v>
                </c:pt>
                <c:pt idx="630">
                  <c:v>43945</c:v>
                </c:pt>
                <c:pt idx="631">
                  <c:v>43944</c:v>
                </c:pt>
                <c:pt idx="632">
                  <c:v>43943</c:v>
                </c:pt>
                <c:pt idx="633">
                  <c:v>43942</c:v>
                </c:pt>
                <c:pt idx="634">
                  <c:v>43941</c:v>
                </c:pt>
                <c:pt idx="635">
                  <c:v>43938</c:v>
                </c:pt>
                <c:pt idx="636">
                  <c:v>43937</c:v>
                </c:pt>
                <c:pt idx="637">
                  <c:v>43936</c:v>
                </c:pt>
                <c:pt idx="638">
                  <c:v>43935</c:v>
                </c:pt>
                <c:pt idx="639">
                  <c:v>43930</c:v>
                </c:pt>
                <c:pt idx="640">
                  <c:v>43929</c:v>
                </c:pt>
                <c:pt idx="641">
                  <c:v>43928</c:v>
                </c:pt>
                <c:pt idx="642">
                  <c:v>43927</c:v>
                </c:pt>
                <c:pt idx="643">
                  <c:v>43924</c:v>
                </c:pt>
                <c:pt idx="644">
                  <c:v>43923</c:v>
                </c:pt>
                <c:pt idx="645">
                  <c:v>43922</c:v>
                </c:pt>
                <c:pt idx="646">
                  <c:v>43921</c:v>
                </c:pt>
                <c:pt idx="647">
                  <c:v>43920</c:v>
                </c:pt>
                <c:pt idx="648">
                  <c:v>43917</c:v>
                </c:pt>
                <c:pt idx="649">
                  <c:v>43916</c:v>
                </c:pt>
                <c:pt idx="650">
                  <c:v>43915</c:v>
                </c:pt>
                <c:pt idx="651">
                  <c:v>43914</c:v>
                </c:pt>
                <c:pt idx="652">
                  <c:v>43913</c:v>
                </c:pt>
                <c:pt idx="653">
                  <c:v>43910</c:v>
                </c:pt>
                <c:pt idx="654">
                  <c:v>43909</c:v>
                </c:pt>
                <c:pt idx="655">
                  <c:v>43908</c:v>
                </c:pt>
                <c:pt idx="656">
                  <c:v>43907</c:v>
                </c:pt>
                <c:pt idx="657">
                  <c:v>43906</c:v>
                </c:pt>
                <c:pt idx="658">
                  <c:v>43903</c:v>
                </c:pt>
                <c:pt idx="659">
                  <c:v>43902</c:v>
                </c:pt>
                <c:pt idx="660">
                  <c:v>43901</c:v>
                </c:pt>
                <c:pt idx="661">
                  <c:v>43900</c:v>
                </c:pt>
                <c:pt idx="662">
                  <c:v>43899</c:v>
                </c:pt>
                <c:pt idx="663">
                  <c:v>43896</c:v>
                </c:pt>
                <c:pt idx="664">
                  <c:v>43895</c:v>
                </c:pt>
                <c:pt idx="665">
                  <c:v>43894</c:v>
                </c:pt>
                <c:pt idx="666">
                  <c:v>43893</c:v>
                </c:pt>
                <c:pt idx="667">
                  <c:v>43892</c:v>
                </c:pt>
                <c:pt idx="668">
                  <c:v>43889</c:v>
                </c:pt>
                <c:pt idx="669">
                  <c:v>43888</c:v>
                </c:pt>
                <c:pt idx="670">
                  <c:v>43887</c:v>
                </c:pt>
                <c:pt idx="671">
                  <c:v>43886</c:v>
                </c:pt>
                <c:pt idx="672">
                  <c:v>43885</c:v>
                </c:pt>
                <c:pt idx="673">
                  <c:v>43882</c:v>
                </c:pt>
                <c:pt idx="674">
                  <c:v>43881</c:v>
                </c:pt>
                <c:pt idx="675">
                  <c:v>43880</c:v>
                </c:pt>
                <c:pt idx="676">
                  <c:v>43879</c:v>
                </c:pt>
                <c:pt idx="677">
                  <c:v>43878</c:v>
                </c:pt>
                <c:pt idx="678">
                  <c:v>43875</c:v>
                </c:pt>
                <c:pt idx="679">
                  <c:v>43874</c:v>
                </c:pt>
                <c:pt idx="680">
                  <c:v>43873</c:v>
                </c:pt>
                <c:pt idx="681">
                  <c:v>43872</c:v>
                </c:pt>
                <c:pt idx="682">
                  <c:v>43871</c:v>
                </c:pt>
                <c:pt idx="683">
                  <c:v>43868</c:v>
                </c:pt>
                <c:pt idx="684">
                  <c:v>43867</c:v>
                </c:pt>
                <c:pt idx="685">
                  <c:v>43866</c:v>
                </c:pt>
                <c:pt idx="686">
                  <c:v>43865</c:v>
                </c:pt>
                <c:pt idx="687">
                  <c:v>43864</c:v>
                </c:pt>
                <c:pt idx="688">
                  <c:v>43861</c:v>
                </c:pt>
                <c:pt idx="689">
                  <c:v>43860</c:v>
                </c:pt>
                <c:pt idx="690">
                  <c:v>43859</c:v>
                </c:pt>
                <c:pt idx="691">
                  <c:v>43858</c:v>
                </c:pt>
                <c:pt idx="692">
                  <c:v>43857</c:v>
                </c:pt>
                <c:pt idx="693">
                  <c:v>43854</c:v>
                </c:pt>
                <c:pt idx="694">
                  <c:v>43853</c:v>
                </c:pt>
                <c:pt idx="695">
                  <c:v>43852</c:v>
                </c:pt>
                <c:pt idx="696">
                  <c:v>43851</c:v>
                </c:pt>
                <c:pt idx="697">
                  <c:v>43850</c:v>
                </c:pt>
                <c:pt idx="698">
                  <c:v>43847</c:v>
                </c:pt>
                <c:pt idx="699">
                  <c:v>43846</c:v>
                </c:pt>
                <c:pt idx="700">
                  <c:v>43845</c:v>
                </c:pt>
                <c:pt idx="701">
                  <c:v>43844</c:v>
                </c:pt>
                <c:pt idx="702">
                  <c:v>43843</c:v>
                </c:pt>
                <c:pt idx="703">
                  <c:v>43840</c:v>
                </c:pt>
                <c:pt idx="704">
                  <c:v>43839</c:v>
                </c:pt>
                <c:pt idx="705">
                  <c:v>43838</c:v>
                </c:pt>
                <c:pt idx="706">
                  <c:v>43837</c:v>
                </c:pt>
                <c:pt idx="707">
                  <c:v>43836</c:v>
                </c:pt>
                <c:pt idx="708">
                  <c:v>43833</c:v>
                </c:pt>
                <c:pt idx="709">
                  <c:v>43832</c:v>
                </c:pt>
                <c:pt idx="710">
                  <c:v>43830</c:v>
                </c:pt>
                <c:pt idx="711">
                  <c:v>43829</c:v>
                </c:pt>
                <c:pt idx="712">
                  <c:v>43826</c:v>
                </c:pt>
                <c:pt idx="713">
                  <c:v>43823</c:v>
                </c:pt>
                <c:pt idx="714">
                  <c:v>43822</c:v>
                </c:pt>
                <c:pt idx="715">
                  <c:v>43819</c:v>
                </c:pt>
                <c:pt idx="716">
                  <c:v>43818</c:v>
                </c:pt>
                <c:pt idx="717">
                  <c:v>43817</c:v>
                </c:pt>
                <c:pt idx="718">
                  <c:v>43816</c:v>
                </c:pt>
                <c:pt idx="719">
                  <c:v>43815</c:v>
                </c:pt>
                <c:pt idx="720">
                  <c:v>43812</c:v>
                </c:pt>
                <c:pt idx="721">
                  <c:v>43811</c:v>
                </c:pt>
                <c:pt idx="722">
                  <c:v>43810</c:v>
                </c:pt>
                <c:pt idx="723">
                  <c:v>43809</c:v>
                </c:pt>
                <c:pt idx="724">
                  <c:v>43808</c:v>
                </c:pt>
                <c:pt idx="725">
                  <c:v>43805</c:v>
                </c:pt>
                <c:pt idx="726">
                  <c:v>43804</c:v>
                </c:pt>
                <c:pt idx="727">
                  <c:v>43803</c:v>
                </c:pt>
                <c:pt idx="728">
                  <c:v>43802</c:v>
                </c:pt>
                <c:pt idx="729">
                  <c:v>43801</c:v>
                </c:pt>
                <c:pt idx="730">
                  <c:v>43798</c:v>
                </c:pt>
                <c:pt idx="731">
                  <c:v>43797</c:v>
                </c:pt>
                <c:pt idx="732">
                  <c:v>43796</c:v>
                </c:pt>
                <c:pt idx="733">
                  <c:v>43795</c:v>
                </c:pt>
                <c:pt idx="734">
                  <c:v>43794</c:v>
                </c:pt>
                <c:pt idx="735">
                  <c:v>43791</c:v>
                </c:pt>
                <c:pt idx="736">
                  <c:v>43790</c:v>
                </c:pt>
                <c:pt idx="737">
                  <c:v>43789</c:v>
                </c:pt>
                <c:pt idx="738">
                  <c:v>43788</c:v>
                </c:pt>
                <c:pt idx="739">
                  <c:v>43787</c:v>
                </c:pt>
                <c:pt idx="740">
                  <c:v>43784</c:v>
                </c:pt>
                <c:pt idx="741">
                  <c:v>43783</c:v>
                </c:pt>
                <c:pt idx="742">
                  <c:v>43782</c:v>
                </c:pt>
                <c:pt idx="743">
                  <c:v>43781</c:v>
                </c:pt>
                <c:pt idx="744">
                  <c:v>43780</c:v>
                </c:pt>
                <c:pt idx="745">
                  <c:v>43777</c:v>
                </c:pt>
                <c:pt idx="746">
                  <c:v>43776</c:v>
                </c:pt>
                <c:pt idx="747">
                  <c:v>43775</c:v>
                </c:pt>
                <c:pt idx="748">
                  <c:v>43774</c:v>
                </c:pt>
                <c:pt idx="749">
                  <c:v>43773</c:v>
                </c:pt>
                <c:pt idx="750">
                  <c:v>43770</c:v>
                </c:pt>
                <c:pt idx="751">
                  <c:v>43769</c:v>
                </c:pt>
                <c:pt idx="752">
                  <c:v>43768</c:v>
                </c:pt>
                <c:pt idx="753">
                  <c:v>43767</c:v>
                </c:pt>
                <c:pt idx="754">
                  <c:v>43766</c:v>
                </c:pt>
                <c:pt idx="755">
                  <c:v>43763</c:v>
                </c:pt>
                <c:pt idx="756">
                  <c:v>43762</c:v>
                </c:pt>
                <c:pt idx="757">
                  <c:v>43761</c:v>
                </c:pt>
                <c:pt idx="758">
                  <c:v>43760</c:v>
                </c:pt>
                <c:pt idx="759">
                  <c:v>43759</c:v>
                </c:pt>
                <c:pt idx="760">
                  <c:v>43756</c:v>
                </c:pt>
                <c:pt idx="761">
                  <c:v>43755</c:v>
                </c:pt>
                <c:pt idx="762">
                  <c:v>43754</c:v>
                </c:pt>
                <c:pt idx="763">
                  <c:v>43753</c:v>
                </c:pt>
                <c:pt idx="764">
                  <c:v>43752</c:v>
                </c:pt>
                <c:pt idx="765">
                  <c:v>43749</c:v>
                </c:pt>
                <c:pt idx="766">
                  <c:v>43748</c:v>
                </c:pt>
                <c:pt idx="767">
                  <c:v>43747</c:v>
                </c:pt>
                <c:pt idx="768">
                  <c:v>43746</c:v>
                </c:pt>
                <c:pt idx="769">
                  <c:v>43745</c:v>
                </c:pt>
                <c:pt idx="770">
                  <c:v>43742</c:v>
                </c:pt>
                <c:pt idx="771">
                  <c:v>43741</c:v>
                </c:pt>
                <c:pt idx="772">
                  <c:v>43740</c:v>
                </c:pt>
                <c:pt idx="773">
                  <c:v>43739</c:v>
                </c:pt>
                <c:pt idx="774">
                  <c:v>43738</c:v>
                </c:pt>
                <c:pt idx="775">
                  <c:v>43735</c:v>
                </c:pt>
                <c:pt idx="776">
                  <c:v>43734</c:v>
                </c:pt>
                <c:pt idx="777">
                  <c:v>43733</c:v>
                </c:pt>
                <c:pt idx="778">
                  <c:v>43732</c:v>
                </c:pt>
                <c:pt idx="779">
                  <c:v>43731</c:v>
                </c:pt>
                <c:pt idx="780">
                  <c:v>43728</c:v>
                </c:pt>
                <c:pt idx="781">
                  <c:v>43727</c:v>
                </c:pt>
                <c:pt idx="782">
                  <c:v>43726</c:v>
                </c:pt>
                <c:pt idx="783">
                  <c:v>43725</c:v>
                </c:pt>
                <c:pt idx="784">
                  <c:v>43724</c:v>
                </c:pt>
                <c:pt idx="785">
                  <c:v>43721</c:v>
                </c:pt>
                <c:pt idx="786">
                  <c:v>43720</c:v>
                </c:pt>
                <c:pt idx="787">
                  <c:v>43719</c:v>
                </c:pt>
                <c:pt idx="788">
                  <c:v>43718</c:v>
                </c:pt>
                <c:pt idx="789">
                  <c:v>43717</c:v>
                </c:pt>
                <c:pt idx="790">
                  <c:v>43714</c:v>
                </c:pt>
                <c:pt idx="791">
                  <c:v>43713</c:v>
                </c:pt>
                <c:pt idx="792">
                  <c:v>43712</c:v>
                </c:pt>
                <c:pt idx="793">
                  <c:v>43711</c:v>
                </c:pt>
                <c:pt idx="794">
                  <c:v>43710</c:v>
                </c:pt>
                <c:pt idx="795">
                  <c:v>43707</c:v>
                </c:pt>
                <c:pt idx="796">
                  <c:v>43706</c:v>
                </c:pt>
                <c:pt idx="797">
                  <c:v>43705</c:v>
                </c:pt>
                <c:pt idx="798">
                  <c:v>43704</c:v>
                </c:pt>
                <c:pt idx="799">
                  <c:v>43700</c:v>
                </c:pt>
                <c:pt idx="800">
                  <c:v>43699</c:v>
                </c:pt>
                <c:pt idx="801">
                  <c:v>43698</c:v>
                </c:pt>
                <c:pt idx="802">
                  <c:v>43697</c:v>
                </c:pt>
                <c:pt idx="803">
                  <c:v>43696</c:v>
                </c:pt>
                <c:pt idx="804">
                  <c:v>43693</c:v>
                </c:pt>
                <c:pt idx="805">
                  <c:v>43692</c:v>
                </c:pt>
                <c:pt idx="806">
                  <c:v>43691</c:v>
                </c:pt>
                <c:pt idx="807">
                  <c:v>43690</c:v>
                </c:pt>
                <c:pt idx="808">
                  <c:v>43689</c:v>
                </c:pt>
                <c:pt idx="809">
                  <c:v>43686</c:v>
                </c:pt>
                <c:pt idx="810">
                  <c:v>43685</c:v>
                </c:pt>
                <c:pt idx="811">
                  <c:v>43684</c:v>
                </c:pt>
                <c:pt idx="812">
                  <c:v>43683</c:v>
                </c:pt>
                <c:pt idx="813">
                  <c:v>43682</c:v>
                </c:pt>
                <c:pt idx="814">
                  <c:v>43679</c:v>
                </c:pt>
                <c:pt idx="815">
                  <c:v>43678</c:v>
                </c:pt>
                <c:pt idx="816">
                  <c:v>43677</c:v>
                </c:pt>
                <c:pt idx="817">
                  <c:v>43676</c:v>
                </c:pt>
                <c:pt idx="818">
                  <c:v>43675</c:v>
                </c:pt>
                <c:pt idx="819">
                  <c:v>43672</c:v>
                </c:pt>
                <c:pt idx="820">
                  <c:v>43671</c:v>
                </c:pt>
                <c:pt idx="821">
                  <c:v>43670</c:v>
                </c:pt>
                <c:pt idx="822">
                  <c:v>43669</c:v>
                </c:pt>
                <c:pt idx="823">
                  <c:v>43668</c:v>
                </c:pt>
                <c:pt idx="824">
                  <c:v>43665</c:v>
                </c:pt>
                <c:pt idx="825">
                  <c:v>43664</c:v>
                </c:pt>
                <c:pt idx="826">
                  <c:v>43663</c:v>
                </c:pt>
                <c:pt idx="827">
                  <c:v>43662</c:v>
                </c:pt>
                <c:pt idx="828">
                  <c:v>43661</c:v>
                </c:pt>
                <c:pt idx="829">
                  <c:v>43658</c:v>
                </c:pt>
                <c:pt idx="830">
                  <c:v>43657</c:v>
                </c:pt>
                <c:pt idx="831">
                  <c:v>43656</c:v>
                </c:pt>
                <c:pt idx="832">
                  <c:v>43655</c:v>
                </c:pt>
                <c:pt idx="833">
                  <c:v>43654</c:v>
                </c:pt>
                <c:pt idx="834">
                  <c:v>43651</c:v>
                </c:pt>
                <c:pt idx="835">
                  <c:v>43650</c:v>
                </c:pt>
                <c:pt idx="836">
                  <c:v>43649</c:v>
                </c:pt>
                <c:pt idx="837">
                  <c:v>43648</c:v>
                </c:pt>
                <c:pt idx="838">
                  <c:v>43647</c:v>
                </c:pt>
                <c:pt idx="839">
                  <c:v>43644</c:v>
                </c:pt>
                <c:pt idx="840">
                  <c:v>43643</c:v>
                </c:pt>
                <c:pt idx="841">
                  <c:v>43642</c:v>
                </c:pt>
                <c:pt idx="842">
                  <c:v>43641</c:v>
                </c:pt>
                <c:pt idx="843">
                  <c:v>43640</c:v>
                </c:pt>
                <c:pt idx="844">
                  <c:v>43637</c:v>
                </c:pt>
                <c:pt idx="845">
                  <c:v>43636</c:v>
                </c:pt>
                <c:pt idx="846">
                  <c:v>43635</c:v>
                </c:pt>
                <c:pt idx="847">
                  <c:v>43634</c:v>
                </c:pt>
                <c:pt idx="848">
                  <c:v>43633</c:v>
                </c:pt>
                <c:pt idx="849">
                  <c:v>43630</c:v>
                </c:pt>
                <c:pt idx="850">
                  <c:v>43629</c:v>
                </c:pt>
                <c:pt idx="851">
                  <c:v>43628</c:v>
                </c:pt>
                <c:pt idx="852">
                  <c:v>43627</c:v>
                </c:pt>
                <c:pt idx="853">
                  <c:v>43626</c:v>
                </c:pt>
                <c:pt idx="854">
                  <c:v>43623</c:v>
                </c:pt>
                <c:pt idx="855">
                  <c:v>43622</c:v>
                </c:pt>
                <c:pt idx="856">
                  <c:v>43621</c:v>
                </c:pt>
                <c:pt idx="857">
                  <c:v>43620</c:v>
                </c:pt>
                <c:pt idx="858">
                  <c:v>43619</c:v>
                </c:pt>
                <c:pt idx="859">
                  <c:v>43616</c:v>
                </c:pt>
                <c:pt idx="860">
                  <c:v>43615</c:v>
                </c:pt>
                <c:pt idx="861">
                  <c:v>43614</c:v>
                </c:pt>
                <c:pt idx="862">
                  <c:v>43613</c:v>
                </c:pt>
                <c:pt idx="863">
                  <c:v>43609</c:v>
                </c:pt>
                <c:pt idx="864">
                  <c:v>43608</c:v>
                </c:pt>
                <c:pt idx="865">
                  <c:v>43607</c:v>
                </c:pt>
                <c:pt idx="866">
                  <c:v>43606</c:v>
                </c:pt>
                <c:pt idx="867">
                  <c:v>43605</c:v>
                </c:pt>
                <c:pt idx="868">
                  <c:v>43602</c:v>
                </c:pt>
                <c:pt idx="869">
                  <c:v>43601</c:v>
                </c:pt>
                <c:pt idx="870">
                  <c:v>43600</c:v>
                </c:pt>
                <c:pt idx="871">
                  <c:v>43599</c:v>
                </c:pt>
                <c:pt idx="872">
                  <c:v>43598</c:v>
                </c:pt>
                <c:pt idx="873">
                  <c:v>43595</c:v>
                </c:pt>
                <c:pt idx="874">
                  <c:v>43594</c:v>
                </c:pt>
                <c:pt idx="875">
                  <c:v>43593</c:v>
                </c:pt>
                <c:pt idx="876">
                  <c:v>43592</c:v>
                </c:pt>
                <c:pt idx="877">
                  <c:v>43588</c:v>
                </c:pt>
                <c:pt idx="878">
                  <c:v>43587</c:v>
                </c:pt>
                <c:pt idx="879">
                  <c:v>43586</c:v>
                </c:pt>
                <c:pt idx="880">
                  <c:v>43585</c:v>
                </c:pt>
                <c:pt idx="881">
                  <c:v>43584</c:v>
                </c:pt>
                <c:pt idx="882">
                  <c:v>43581</c:v>
                </c:pt>
                <c:pt idx="883">
                  <c:v>43580</c:v>
                </c:pt>
                <c:pt idx="884">
                  <c:v>43579</c:v>
                </c:pt>
                <c:pt idx="885">
                  <c:v>43578</c:v>
                </c:pt>
                <c:pt idx="886">
                  <c:v>43573</c:v>
                </c:pt>
                <c:pt idx="887">
                  <c:v>43572</c:v>
                </c:pt>
                <c:pt idx="888">
                  <c:v>43571</c:v>
                </c:pt>
                <c:pt idx="889">
                  <c:v>43570</c:v>
                </c:pt>
                <c:pt idx="890">
                  <c:v>43567</c:v>
                </c:pt>
                <c:pt idx="891">
                  <c:v>43566</c:v>
                </c:pt>
                <c:pt idx="892">
                  <c:v>43565</c:v>
                </c:pt>
                <c:pt idx="893">
                  <c:v>43564</c:v>
                </c:pt>
                <c:pt idx="894">
                  <c:v>43563</c:v>
                </c:pt>
                <c:pt idx="895">
                  <c:v>43560</c:v>
                </c:pt>
                <c:pt idx="896">
                  <c:v>43559</c:v>
                </c:pt>
                <c:pt idx="897">
                  <c:v>43558</c:v>
                </c:pt>
                <c:pt idx="898">
                  <c:v>43557</c:v>
                </c:pt>
                <c:pt idx="899">
                  <c:v>43556</c:v>
                </c:pt>
                <c:pt idx="900">
                  <c:v>43553</c:v>
                </c:pt>
                <c:pt idx="901">
                  <c:v>43552</c:v>
                </c:pt>
                <c:pt idx="902">
                  <c:v>43551</c:v>
                </c:pt>
                <c:pt idx="903">
                  <c:v>43550</c:v>
                </c:pt>
                <c:pt idx="904">
                  <c:v>43549</c:v>
                </c:pt>
                <c:pt idx="905">
                  <c:v>43546</c:v>
                </c:pt>
                <c:pt idx="906">
                  <c:v>43545</c:v>
                </c:pt>
                <c:pt idx="907">
                  <c:v>43544</c:v>
                </c:pt>
                <c:pt idx="908">
                  <c:v>43543</c:v>
                </c:pt>
                <c:pt idx="909">
                  <c:v>43542</c:v>
                </c:pt>
                <c:pt idx="910">
                  <c:v>43539</c:v>
                </c:pt>
                <c:pt idx="911">
                  <c:v>43538</c:v>
                </c:pt>
                <c:pt idx="912">
                  <c:v>43537</c:v>
                </c:pt>
                <c:pt idx="913">
                  <c:v>43536</c:v>
                </c:pt>
                <c:pt idx="914">
                  <c:v>43535</c:v>
                </c:pt>
                <c:pt idx="915">
                  <c:v>43532</c:v>
                </c:pt>
                <c:pt idx="916">
                  <c:v>43531</c:v>
                </c:pt>
                <c:pt idx="917">
                  <c:v>43530</c:v>
                </c:pt>
                <c:pt idx="918">
                  <c:v>43529</c:v>
                </c:pt>
                <c:pt idx="919">
                  <c:v>43528</c:v>
                </c:pt>
                <c:pt idx="920">
                  <c:v>43525</c:v>
                </c:pt>
                <c:pt idx="921">
                  <c:v>43524</c:v>
                </c:pt>
                <c:pt idx="922">
                  <c:v>43523</c:v>
                </c:pt>
                <c:pt idx="923">
                  <c:v>43522</c:v>
                </c:pt>
                <c:pt idx="924">
                  <c:v>43521</c:v>
                </c:pt>
                <c:pt idx="925">
                  <c:v>43518</c:v>
                </c:pt>
                <c:pt idx="926">
                  <c:v>43517</c:v>
                </c:pt>
                <c:pt idx="927">
                  <c:v>43516</c:v>
                </c:pt>
                <c:pt idx="928">
                  <c:v>43515</c:v>
                </c:pt>
                <c:pt idx="929">
                  <c:v>43514</c:v>
                </c:pt>
                <c:pt idx="930">
                  <c:v>43511</c:v>
                </c:pt>
                <c:pt idx="931">
                  <c:v>43510</c:v>
                </c:pt>
                <c:pt idx="932">
                  <c:v>43509</c:v>
                </c:pt>
                <c:pt idx="933">
                  <c:v>43508</c:v>
                </c:pt>
                <c:pt idx="934">
                  <c:v>43507</c:v>
                </c:pt>
                <c:pt idx="935">
                  <c:v>43504</c:v>
                </c:pt>
                <c:pt idx="936">
                  <c:v>43503</c:v>
                </c:pt>
                <c:pt idx="937">
                  <c:v>43502</c:v>
                </c:pt>
                <c:pt idx="938">
                  <c:v>43501</c:v>
                </c:pt>
                <c:pt idx="939">
                  <c:v>43500</c:v>
                </c:pt>
                <c:pt idx="940">
                  <c:v>43497</c:v>
                </c:pt>
                <c:pt idx="941">
                  <c:v>43496</c:v>
                </c:pt>
                <c:pt idx="942">
                  <c:v>43495</c:v>
                </c:pt>
                <c:pt idx="943">
                  <c:v>43494</c:v>
                </c:pt>
                <c:pt idx="944">
                  <c:v>43493</c:v>
                </c:pt>
                <c:pt idx="945">
                  <c:v>43490</c:v>
                </c:pt>
                <c:pt idx="946">
                  <c:v>43489</c:v>
                </c:pt>
                <c:pt idx="947">
                  <c:v>43488</c:v>
                </c:pt>
                <c:pt idx="948">
                  <c:v>43487</c:v>
                </c:pt>
                <c:pt idx="949">
                  <c:v>43486</c:v>
                </c:pt>
                <c:pt idx="950">
                  <c:v>43483</c:v>
                </c:pt>
                <c:pt idx="951">
                  <c:v>43482</c:v>
                </c:pt>
                <c:pt idx="952">
                  <c:v>43481</c:v>
                </c:pt>
                <c:pt idx="953">
                  <c:v>43480</c:v>
                </c:pt>
                <c:pt idx="954">
                  <c:v>43479</c:v>
                </c:pt>
                <c:pt idx="955">
                  <c:v>43476</c:v>
                </c:pt>
                <c:pt idx="956">
                  <c:v>43475</c:v>
                </c:pt>
                <c:pt idx="957">
                  <c:v>43474</c:v>
                </c:pt>
                <c:pt idx="958">
                  <c:v>43473</c:v>
                </c:pt>
                <c:pt idx="959">
                  <c:v>43472</c:v>
                </c:pt>
                <c:pt idx="960">
                  <c:v>43469</c:v>
                </c:pt>
                <c:pt idx="961">
                  <c:v>43468</c:v>
                </c:pt>
                <c:pt idx="962">
                  <c:v>43467</c:v>
                </c:pt>
                <c:pt idx="963">
                  <c:v>43465</c:v>
                </c:pt>
                <c:pt idx="964">
                  <c:v>43462</c:v>
                </c:pt>
                <c:pt idx="965">
                  <c:v>43461</c:v>
                </c:pt>
                <c:pt idx="966">
                  <c:v>43458</c:v>
                </c:pt>
                <c:pt idx="967">
                  <c:v>43455</c:v>
                </c:pt>
                <c:pt idx="968">
                  <c:v>43454</c:v>
                </c:pt>
                <c:pt idx="969">
                  <c:v>43453</c:v>
                </c:pt>
                <c:pt idx="970">
                  <c:v>43452</c:v>
                </c:pt>
                <c:pt idx="971">
                  <c:v>43451</c:v>
                </c:pt>
                <c:pt idx="972">
                  <c:v>43448</c:v>
                </c:pt>
                <c:pt idx="973">
                  <c:v>43447</c:v>
                </c:pt>
                <c:pt idx="974">
                  <c:v>43446</c:v>
                </c:pt>
                <c:pt idx="975">
                  <c:v>43445</c:v>
                </c:pt>
                <c:pt idx="976">
                  <c:v>43444</c:v>
                </c:pt>
                <c:pt idx="977">
                  <c:v>43441</c:v>
                </c:pt>
                <c:pt idx="978">
                  <c:v>43440</c:v>
                </c:pt>
                <c:pt idx="979">
                  <c:v>43439</c:v>
                </c:pt>
                <c:pt idx="980">
                  <c:v>43438</c:v>
                </c:pt>
                <c:pt idx="981">
                  <c:v>43437</c:v>
                </c:pt>
                <c:pt idx="982">
                  <c:v>43434</c:v>
                </c:pt>
                <c:pt idx="983">
                  <c:v>43433</c:v>
                </c:pt>
                <c:pt idx="984">
                  <c:v>43432</c:v>
                </c:pt>
                <c:pt idx="985">
                  <c:v>43431</c:v>
                </c:pt>
                <c:pt idx="986">
                  <c:v>43430</c:v>
                </c:pt>
                <c:pt idx="987">
                  <c:v>43427</c:v>
                </c:pt>
                <c:pt idx="988">
                  <c:v>43426</c:v>
                </c:pt>
                <c:pt idx="989">
                  <c:v>43425</c:v>
                </c:pt>
                <c:pt idx="990">
                  <c:v>43424</c:v>
                </c:pt>
                <c:pt idx="991">
                  <c:v>43423</c:v>
                </c:pt>
                <c:pt idx="992">
                  <c:v>43420</c:v>
                </c:pt>
                <c:pt idx="993">
                  <c:v>43419</c:v>
                </c:pt>
                <c:pt idx="994">
                  <c:v>43418</c:v>
                </c:pt>
                <c:pt idx="995">
                  <c:v>43417</c:v>
                </c:pt>
                <c:pt idx="996">
                  <c:v>43416</c:v>
                </c:pt>
                <c:pt idx="997">
                  <c:v>43413</c:v>
                </c:pt>
                <c:pt idx="998">
                  <c:v>43412</c:v>
                </c:pt>
                <c:pt idx="999">
                  <c:v>43411</c:v>
                </c:pt>
                <c:pt idx="1000">
                  <c:v>43410</c:v>
                </c:pt>
                <c:pt idx="1001">
                  <c:v>43409</c:v>
                </c:pt>
                <c:pt idx="1002">
                  <c:v>43406</c:v>
                </c:pt>
                <c:pt idx="1003">
                  <c:v>43405</c:v>
                </c:pt>
                <c:pt idx="1004">
                  <c:v>43404</c:v>
                </c:pt>
                <c:pt idx="1005">
                  <c:v>43403</c:v>
                </c:pt>
                <c:pt idx="1006">
                  <c:v>43402</c:v>
                </c:pt>
                <c:pt idx="1007">
                  <c:v>43399</c:v>
                </c:pt>
                <c:pt idx="1008">
                  <c:v>43398</c:v>
                </c:pt>
                <c:pt idx="1009">
                  <c:v>43397</c:v>
                </c:pt>
                <c:pt idx="1010">
                  <c:v>43396</c:v>
                </c:pt>
                <c:pt idx="1011">
                  <c:v>43395</c:v>
                </c:pt>
                <c:pt idx="1012">
                  <c:v>43392</c:v>
                </c:pt>
                <c:pt idx="1013">
                  <c:v>43391</c:v>
                </c:pt>
                <c:pt idx="1014">
                  <c:v>43390</c:v>
                </c:pt>
                <c:pt idx="1015">
                  <c:v>43389</c:v>
                </c:pt>
                <c:pt idx="1016">
                  <c:v>43388</c:v>
                </c:pt>
                <c:pt idx="1017">
                  <c:v>43385</c:v>
                </c:pt>
                <c:pt idx="1018">
                  <c:v>43384</c:v>
                </c:pt>
                <c:pt idx="1019">
                  <c:v>43383</c:v>
                </c:pt>
                <c:pt idx="1020">
                  <c:v>43382</c:v>
                </c:pt>
                <c:pt idx="1021">
                  <c:v>43381</c:v>
                </c:pt>
                <c:pt idx="1022">
                  <c:v>43378</c:v>
                </c:pt>
                <c:pt idx="1023">
                  <c:v>43377</c:v>
                </c:pt>
                <c:pt idx="1024">
                  <c:v>43376</c:v>
                </c:pt>
                <c:pt idx="1025">
                  <c:v>43375</c:v>
                </c:pt>
                <c:pt idx="1026">
                  <c:v>43374</c:v>
                </c:pt>
                <c:pt idx="1027">
                  <c:v>43371</c:v>
                </c:pt>
                <c:pt idx="1028">
                  <c:v>43370</c:v>
                </c:pt>
                <c:pt idx="1029">
                  <c:v>43369</c:v>
                </c:pt>
                <c:pt idx="1030">
                  <c:v>43368</c:v>
                </c:pt>
                <c:pt idx="1031">
                  <c:v>43367</c:v>
                </c:pt>
                <c:pt idx="1032">
                  <c:v>43364</c:v>
                </c:pt>
                <c:pt idx="1033">
                  <c:v>43363</c:v>
                </c:pt>
                <c:pt idx="1034">
                  <c:v>43362</c:v>
                </c:pt>
                <c:pt idx="1035">
                  <c:v>43361</c:v>
                </c:pt>
                <c:pt idx="1036">
                  <c:v>43360</c:v>
                </c:pt>
                <c:pt idx="1037">
                  <c:v>43357</c:v>
                </c:pt>
                <c:pt idx="1038">
                  <c:v>43356</c:v>
                </c:pt>
                <c:pt idx="1039">
                  <c:v>43355</c:v>
                </c:pt>
                <c:pt idx="1040">
                  <c:v>43354</c:v>
                </c:pt>
                <c:pt idx="1041">
                  <c:v>43353</c:v>
                </c:pt>
                <c:pt idx="1042">
                  <c:v>43350</c:v>
                </c:pt>
                <c:pt idx="1043">
                  <c:v>43349</c:v>
                </c:pt>
                <c:pt idx="1044">
                  <c:v>43348</c:v>
                </c:pt>
                <c:pt idx="1045">
                  <c:v>43347</c:v>
                </c:pt>
                <c:pt idx="1046">
                  <c:v>43346</c:v>
                </c:pt>
                <c:pt idx="1047">
                  <c:v>43343</c:v>
                </c:pt>
                <c:pt idx="1048">
                  <c:v>43342</c:v>
                </c:pt>
                <c:pt idx="1049">
                  <c:v>43341</c:v>
                </c:pt>
                <c:pt idx="1050">
                  <c:v>43340</c:v>
                </c:pt>
                <c:pt idx="1051">
                  <c:v>43336</c:v>
                </c:pt>
                <c:pt idx="1052">
                  <c:v>43335</c:v>
                </c:pt>
                <c:pt idx="1053">
                  <c:v>43334</c:v>
                </c:pt>
                <c:pt idx="1054">
                  <c:v>43333</c:v>
                </c:pt>
                <c:pt idx="1055">
                  <c:v>43332</c:v>
                </c:pt>
                <c:pt idx="1056">
                  <c:v>43329</c:v>
                </c:pt>
                <c:pt idx="1057">
                  <c:v>43328</c:v>
                </c:pt>
                <c:pt idx="1058">
                  <c:v>43327</c:v>
                </c:pt>
                <c:pt idx="1059">
                  <c:v>43326</c:v>
                </c:pt>
                <c:pt idx="1060">
                  <c:v>43325</c:v>
                </c:pt>
                <c:pt idx="1061">
                  <c:v>43322</c:v>
                </c:pt>
                <c:pt idx="1062">
                  <c:v>43321</c:v>
                </c:pt>
                <c:pt idx="1063">
                  <c:v>43320</c:v>
                </c:pt>
                <c:pt idx="1064">
                  <c:v>43319</c:v>
                </c:pt>
                <c:pt idx="1065">
                  <c:v>43318</c:v>
                </c:pt>
                <c:pt idx="1066">
                  <c:v>43315</c:v>
                </c:pt>
                <c:pt idx="1067">
                  <c:v>43314</c:v>
                </c:pt>
                <c:pt idx="1068">
                  <c:v>43313</c:v>
                </c:pt>
                <c:pt idx="1069">
                  <c:v>43312</c:v>
                </c:pt>
                <c:pt idx="1070">
                  <c:v>43311</c:v>
                </c:pt>
                <c:pt idx="1071">
                  <c:v>43308</c:v>
                </c:pt>
                <c:pt idx="1072">
                  <c:v>43307</c:v>
                </c:pt>
                <c:pt idx="1073">
                  <c:v>43306</c:v>
                </c:pt>
                <c:pt idx="1074">
                  <c:v>43305</c:v>
                </c:pt>
                <c:pt idx="1075">
                  <c:v>43304</c:v>
                </c:pt>
                <c:pt idx="1076">
                  <c:v>43301</c:v>
                </c:pt>
                <c:pt idx="1077">
                  <c:v>43300</c:v>
                </c:pt>
                <c:pt idx="1078">
                  <c:v>43299</c:v>
                </c:pt>
                <c:pt idx="1079">
                  <c:v>43298</c:v>
                </c:pt>
                <c:pt idx="1080">
                  <c:v>43297</c:v>
                </c:pt>
                <c:pt idx="1081">
                  <c:v>43294</c:v>
                </c:pt>
                <c:pt idx="1082">
                  <c:v>43293</c:v>
                </c:pt>
                <c:pt idx="1083">
                  <c:v>43292</c:v>
                </c:pt>
                <c:pt idx="1084">
                  <c:v>43291</c:v>
                </c:pt>
                <c:pt idx="1085">
                  <c:v>43290</c:v>
                </c:pt>
                <c:pt idx="1086">
                  <c:v>43287</c:v>
                </c:pt>
                <c:pt idx="1087">
                  <c:v>43286</c:v>
                </c:pt>
                <c:pt idx="1088">
                  <c:v>43285</c:v>
                </c:pt>
                <c:pt idx="1089">
                  <c:v>43284</c:v>
                </c:pt>
                <c:pt idx="1090">
                  <c:v>43283</c:v>
                </c:pt>
                <c:pt idx="1091">
                  <c:v>43280</c:v>
                </c:pt>
                <c:pt idx="1092">
                  <c:v>43279</c:v>
                </c:pt>
                <c:pt idx="1093">
                  <c:v>43278</c:v>
                </c:pt>
                <c:pt idx="1094">
                  <c:v>43277</c:v>
                </c:pt>
                <c:pt idx="1095">
                  <c:v>43276</c:v>
                </c:pt>
                <c:pt idx="1096">
                  <c:v>43273</c:v>
                </c:pt>
                <c:pt idx="1097">
                  <c:v>43272</c:v>
                </c:pt>
                <c:pt idx="1098">
                  <c:v>43271</c:v>
                </c:pt>
                <c:pt idx="1099">
                  <c:v>43270</c:v>
                </c:pt>
                <c:pt idx="1100">
                  <c:v>43269</c:v>
                </c:pt>
                <c:pt idx="1101">
                  <c:v>43266</c:v>
                </c:pt>
                <c:pt idx="1102">
                  <c:v>43265</c:v>
                </c:pt>
                <c:pt idx="1103">
                  <c:v>43264</c:v>
                </c:pt>
                <c:pt idx="1104">
                  <c:v>43263</c:v>
                </c:pt>
                <c:pt idx="1105">
                  <c:v>43262</c:v>
                </c:pt>
                <c:pt idx="1106">
                  <c:v>43259</c:v>
                </c:pt>
                <c:pt idx="1107">
                  <c:v>43258</c:v>
                </c:pt>
                <c:pt idx="1108">
                  <c:v>43257</c:v>
                </c:pt>
                <c:pt idx="1109">
                  <c:v>43256</c:v>
                </c:pt>
                <c:pt idx="1110">
                  <c:v>43255</c:v>
                </c:pt>
                <c:pt idx="1111">
                  <c:v>43252</c:v>
                </c:pt>
                <c:pt idx="1112">
                  <c:v>43251</c:v>
                </c:pt>
                <c:pt idx="1113">
                  <c:v>43250</c:v>
                </c:pt>
                <c:pt idx="1114">
                  <c:v>43249</c:v>
                </c:pt>
                <c:pt idx="1115">
                  <c:v>43245</c:v>
                </c:pt>
                <c:pt idx="1116">
                  <c:v>43244</c:v>
                </c:pt>
                <c:pt idx="1117">
                  <c:v>43243</c:v>
                </c:pt>
                <c:pt idx="1118">
                  <c:v>43242</c:v>
                </c:pt>
                <c:pt idx="1119">
                  <c:v>43241</c:v>
                </c:pt>
                <c:pt idx="1120">
                  <c:v>43238</c:v>
                </c:pt>
                <c:pt idx="1121">
                  <c:v>43237</c:v>
                </c:pt>
                <c:pt idx="1122">
                  <c:v>43236</c:v>
                </c:pt>
                <c:pt idx="1123">
                  <c:v>43235</c:v>
                </c:pt>
                <c:pt idx="1124">
                  <c:v>43234</c:v>
                </c:pt>
                <c:pt idx="1125">
                  <c:v>43231</c:v>
                </c:pt>
                <c:pt idx="1126">
                  <c:v>43230</c:v>
                </c:pt>
                <c:pt idx="1127">
                  <c:v>43229</c:v>
                </c:pt>
                <c:pt idx="1128">
                  <c:v>43228</c:v>
                </c:pt>
                <c:pt idx="1129">
                  <c:v>43224</c:v>
                </c:pt>
                <c:pt idx="1130">
                  <c:v>43223</c:v>
                </c:pt>
                <c:pt idx="1131">
                  <c:v>43222</c:v>
                </c:pt>
                <c:pt idx="1132">
                  <c:v>43221</c:v>
                </c:pt>
                <c:pt idx="1133">
                  <c:v>43220</c:v>
                </c:pt>
                <c:pt idx="1134">
                  <c:v>43217</c:v>
                </c:pt>
                <c:pt idx="1135">
                  <c:v>43216</c:v>
                </c:pt>
                <c:pt idx="1136">
                  <c:v>43215</c:v>
                </c:pt>
                <c:pt idx="1137">
                  <c:v>43214</c:v>
                </c:pt>
                <c:pt idx="1138">
                  <c:v>43213</c:v>
                </c:pt>
                <c:pt idx="1139">
                  <c:v>43210</c:v>
                </c:pt>
                <c:pt idx="1140">
                  <c:v>43209</c:v>
                </c:pt>
                <c:pt idx="1141">
                  <c:v>43208</c:v>
                </c:pt>
                <c:pt idx="1142">
                  <c:v>43207</c:v>
                </c:pt>
                <c:pt idx="1143">
                  <c:v>43206</c:v>
                </c:pt>
                <c:pt idx="1144">
                  <c:v>43203</c:v>
                </c:pt>
                <c:pt idx="1145">
                  <c:v>43202</c:v>
                </c:pt>
                <c:pt idx="1146">
                  <c:v>43201</c:v>
                </c:pt>
                <c:pt idx="1147">
                  <c:v>43200</c:v>
                </c:pt>
                <c:pt idx="1148">
                  <c:v>43199</c:v>
                </c:pt>
                <c:pt idx="1149">
                  <c:v>43196</c:v>
                </c:pt>
                <c:pt idx="1150">
                  <c:v>43195</c:v>
                </c:pt>
                <c:pt idx="1151">
                  <c:v>43194</c:v>
                </c:pt>
                <c:pt idx="1152">
                  <c:v>43193</c:v>
                </c:pt>
                <c:pt idx="1153">
                  <c:v>43188</c:v>
                </c:pt>
                <c:pt idx="1154">
                  <c:v>43187</c:v>
                </c:pt>
                <c:pt idx="1155">
                  <c:v>43186</c:v>
                </c:pt>
                <c:pt idx="1156">
                  <c:v>43185</c:v>
                </c:pt>
                <c:pt idx="1157">
                  <c:v>43182</c:v>
                </c:pt>
                <c:pt idx="1158">
                  <c:v>43181</c:v>
                </c:pt>
                <c:pt idx="1159">
                  <c:v>43180</c:v>
                </c:pt>
                <c:pt idx="1160">
                  <c:v>43179</c:v>
                </c:pt>
                <c:pt idx="1161">
                  <c:v>43178</c:v>
                </c:pt>
                <c:pt idx="1162">
                  <c:v>43175</c:v>
                </c:pt>
                <c:pt idx="1163">
                  <c:v>43174</c:v>
                </c:pt>
                <c:pt idx="1164">
                  <c:v>43173</c:v>
                </c:pt>
                <c:pt idx="1165">
                  <c:v>43172</c:v>
                </c:pt>
                <c:pt idx="1166">
                  <c:v>43171</c:v>
                </c:pt>
                <c:pt idx="1167">
                  <c:v>43168</c:v>
                </c:pt>
                <c:pt idx="1168">
                  <c:v>43167</c:v>
                </c:pt>
                <c:pt idx="1169">
                  <c:v>43166</c:v>
                </c:pt>
                <c:pt idx="1170">
                  <c:v>43165</c:v>
                </c:pt>
                <c:pt idx="1171">
                  <c:v>43164</c:v>
                </c:pt>
                <c:pt idx="1172">
                  <c:v>43161</c:v>
                </c:pt>
                <c:pt idx="1173">
                  <c:v>43160</c:v>
                </c:pt>
                <c:pt idx="1174">
                  <c:v>43159</c:v>
                </c:pt>
                <c:pt idx="1175">
                  <c:v>43158</c:v>
                </c:pt>
                <c:pt idx="1176">
                  <c:v>43157</c:v>
                </c:pt>
                <c:pt idx="1177">
                  <c:v>43154</c:v>
                </c:pt>
                <c:pt idx="1178">
                  <c:v>43153</c:v>
                </c:pt>
                <c:pt idx="1179">
                  <c:v>43152</c:v>
                </c:pt>
                <c:pt idx="1180">
                  <c:v>43151</c:v>
                </c:pt>
                <c:pt idx="1181">
                  <c:v>43150</c:v>
                </c:pt>
                <c:pt idx="1182">
                  <c:v>43147</c:v>
                </c:pt>
                <c:pt idx="1183">
                  <c:v>43146</c:v>
                </c:pt>
                <c:pt idx="1184">
                  <c:v>43145</c:v>
                </c:pt>
                <c:pt idx="1185">
                  <c:v>43144</c:v>
                </c:pt>
                <c:pt idx="1186">
                  <c:v>43143</c:v>
                </c:pt>
                <c:pt idx="1187">
                  <c:v>43140</c:v>
                </c:pt>
                <c:pt idx="1188">
                  <c:v>43139</c:v>
                </c:pt>
                <c:pt idx="1189">
                  <c:v>43138</c:v>
                </c:pt>
                <c:pt idx="1190">
                  <c:v>43137</c:v>
                </c:pt>
                <c:pt idx="1191">
                  <c:v>43136</c:v>
                </c:pt>
                <c:pt idx="1192">
                  <c:v>43133</c:v>
                </c:pt>
                <c:pt idx="1193">
                  <c:v>43132</c:v>
                </c:pt>
                <c:pt idx="1194">
                  <c:v>43131</c:v>
                </c:pt>
                <c:pt idx="1195">
                  <c:v>43130</c:v>
                </c:pt>
                <c:pt idx="1196">
                  <c:v>43129</c:v>
                </c:pt>
                <c:pt idx="1197">
                  <c:v>43126</c:v>
                </c:pt>
                <c:pt idx="1198">
                  <c:v>43125</c:v>
                </c:pt>
                <c:pt idx="1199">
                  <c:v>43124</c:v>
                </c:pt>
                <c:pt idx="1200">
                  <c:v>43123</c:v>
                </c:pt>
                <c:pt idx="1201">
                  <c:v>43122</c:v>
                </c:pt>
                <c:pt idx="1202">
                  <c:v>43119</c:v>
                </c:pt>
                <c:pt idx="1203">
                  <c:v>43118</c:v>
                </c:pt>
                <c:pt idx="1204">
                  <c:v>43117</c:v>
                </c:pt>
                <c:pt idx="1205">
                  <c:v>43116</c:v>
                </c:pt>
                <c:pt idx="1206">
                  <c:v>43115</c:v>
                </c:pt>
                <c:pt idx="1207">
                  <c:v>43112</c:v>
                </c:pt>
                <c:pt idx="1208">
                  <c:v>43111</c:v>
                </c:pt>
                <c:pt idx="1209">
                  <c:v>43110</c:v>
                </c:pt>
                <c:pt idx="1210">
                  <c:v>43109</c:v>
                </c:pt>
                <c:pt idx="1211">
                  <c:v>43108</c:v>
                </c:pt>
                <c:pt idx="1212">
                  <c:v>43105</c:v>
                </c:pt>
                <c:pt idx="1213">
                  <c:v>43104</c:v>
                </c:pt>
                <c:pt idx="1214">
                  <c:v>43103</c:v>
                </c:pt>
                <c:pt idx="1215">
                  <c:v>43102</c:v>
                </c:pt>
                <c:pt idx="1216">
                  <c:v>43098</c:v>
                </c:pt>
                <c:pt idx="1217">
                  <c:v>43097</c:v>
                </c:pt>
                <c:pt idx="1218">
                  <c:v>43096</c:v>
                </c:pt>
                <c:pt idx="1219">
                  <c:v>43091</c:v>
                </c:pt>
                <c:pt idx="1220">
                  <c:v>43090</c:v>
                </c:pt>
                <c:pt idx="1221">
                  <c:v>43089</c:v>
                </c:pt>
                <c:pt idx="1222">
                  <c:v>43088</c:v>
                </c:pt>
                <c:pt idx="1223">
                  <c:v>43087</c:v>
                </c:pt>
                <c:pt idx="1224">
                  <c:v>43084</c:v>
                </c:pt>
                <c:pt idx="1225">
                  <c:v>43083</c:v>
                </c:pt>
                <c:pt idx="1226">
                  <c:v>43082</c:v>
                </c:pt>
                <c:pt idx="1227">
                  <c:v>43081</c:v>
                </c:pt>
                <c:pt idx="1228">
                  <c:v>43080</c:v>
                </c:pt>
                <c:pt idx="1229">
                  <c:v>43077</c:v>
                </c:pt>
                <c:pt idx="1230">
                  <c:v>43076</c:v>
                </c:pt>
                <c:pt idx="1231">
                  <c:v>43075</c:v>
                </c:pt>
                <c:pt idx="1232">
                  <c:v>43074</c:v>
                </c:pt>
                <c:pt idx="1233">
                  <c:v>43073</c:v>
                </c:pt>
                <c:pt idx="1234">
                  <c:v>43070</c:v>
                </c:pt>
                <c:pt idx="1235">
                  <c:v>43069</c:v>
                </c:pt>
                <c:pt idx="1236">
                  <c:v>43068</c:v>
                </c:pt>
                <c:pt idx="1237">
                  <c:v>43067</c:v>
                </c:pt>
                <c:pt idx="1238">
                  <c:v>43066</c:v>
                </c:pt>
                <c:pt idx="1239">
                  <c:v>43063</c:v>
                </c:pt>
                <c:pt idx="1240">
                  <c:v>43062</c:v>
                </c:pt>
                <c:pt idx="1241">
                  <c:v>43061</c:v>
                </c:pt>
                <c:pt idx="1242">
                  <c:v>43060</c:v>
                </c:pt>
                <c:pt idx="1243">
                  <c:v>43059</c:v>
                </c:pt>
                <c:pt idx="1244">
                  <c:v>43056</c:v>
                </c:pt>
                <c:pt idx="1245">
                  <c:v>43055</c:v>
                </c:pt>
                <c:pt idx="1246">
                  <c:v>43054</c:v>
                </c:pt>
                <c:pt idx="1247">
                  <c:v>43053</c:v>
                </c:pt>
                <c:pt idx="1248">
                  <c:v>43052</c:v>
                </c:pt>
                <c:pt idx="1249">
                  <c:v>43049</c:v>
                </c:pt>
                <c:pt idx="1250">
                  <c:v>43048</c:v>
                </c:pt>
                <c:pt idx="1251">
                  <c:v>43047</c:v>
                </c:pt>
                <c:pt idx="1252">
                  <c:v>43046</c:v>
                </c:pt>
                <c:pt idx="1253">
                  <c:v>43045</c:v>
                </c:pt>
                <c:pt idx="1254">
                  <c:v>43042</c:v>
                </c:pt>
                <c:pt idx="1255">
                  <c:v>43041</c:v>
                </c:pt>
                <c:pt idx="1256">
                  <c:v>43040</c:v>
                </c:pt>
                <c:pt idx="1257">
                  <c:v>43039</c:v>
                </c:pt>
                <c:pt idx="1258">
                  <c:v>43038</c:v>
                </c:pt>
                <c:pt idx="1259">
                  <c:v>43035</c:v>
                </c:pt>
                <c:pt idx="1260">
                  <c:v>43034</c:v>
                </c:pt>
                <c:pt idx="1261">
                  <c:v>43033</c:v>
                </c:pt>
                <c:pt idx="1262">
                  <c:v>43032</c:v>
                </c:pt>
                <c:pt idx="1263">
                  <c:v>43031</c:v>
                </c:pt>
              </c:numCache>
            </c:numRef>
          </c:cat>
          <c:val>
            <c:numRef>
              <c:f>Sheet1!$B$5:$B$1268</c:f>
              <c:numCache>
                <c:formatCode>#,##0.00_ </c:formatCode>
                <c:ptCount val="1264"/>
                <c:pt idx="0">
                  <c:v>7534</c:v>
                </c:pt>
                <c:pt idx="1">
                  <c:v>7365</c:v>
                </c:pt>
                <c:pt idx="2">
                  <c:v>7447.5</c:v>
                </c:pt>
                <c:pt idx="3">
                  <c:v>7531.5</c:v>
                </c:pt>
                <c:pt idx="4">
                  <c:v>7531.5</c:v>
                </c:pt>
                <c:pt idx="5">
                  <c:v>7641</c:v>
                </c:pt>
                <c:pt idx="6">
                  <c:v>7534</c:v>
                </c:pt>
                <c:pt idx="7">
                  <c:v>7596.5</c:v>
                </c:pt>
                <c:pt idx="8">
                  <c:v>7584.5</c:v>
                </c:pt>
                <c:pt idx="9">
                  <c:v>7462</c:v>
                </c:pt>
                <c:pt idx="10">
                  <c:v>7559</c:v>
                </c:pt>
                <c:pt idx="11">
                  <c:v>7702</c:v>
                </c:pt>
                <c:pt idx="12">
                  <c:v>7687</c:v>
                </c:pt>
                <c:pt idx="13">
                  <c:v>7503.5</c:v>
                </c:pt>
                <c:pt idx="14">
                  <c:v>7490</c:v>
                </c:pt>
                <c:pt idx="15">
                  <c:v>7515</c:v>
                </c:pt>
                <c:pt idx="16">
                  <c:v>7479</c:v>
                </c:pt>
                <c:pt idx="17">
                  <c:v>7291</c:v>
                </c:pt>
                <c:pt idx="18">
                  <c:v>7292</c:v>
                </c:pt>
                <c:pt idx="19">
                  <c:v>7444.5</c:v>
                </c:pt>
                <c:pt idx="20">
                  <c:v>7684</c:v>
                </c:pt>
                <c:pt idx="21">
                  <c:v>7659</c:v>
                </c:pt>
                <c:pt idx="22">
                  <c:v>7724</c:v>
                </c:pt>
                <c:pt idx="23">
                  <c:v>7772</c:v>
                </c:pt>
                <c:pt idx="24">
                  <c:v>7809.5</c:v>
                </c:pt>
                <c:pt idx="25">
                  <c:v>7711.5</c:v>
                </c:pt>
                <c:pt idx="26">
                  <c:v>7785.5</c:v>
                </c:pt>
                <c:pt idx="27">
                  <c:v>7830</c:v>
                </c:pt>
                <c:pt idx="28">
                  <c:v>8004</c:v>
                </c:pt>
                <c:pt idx="29">
                  <c:v>7868.5</c:v>
                </c:pt>
                <c:pt idx="30">
                  <c:v>7850</c:v>
                </c:pt>
                <c:pt idx="31">
                  <c:v>7622.5</c:v>
                </c:pt>
                <c:pt idx="32">
                  <c:v>7666</c:v>
                </c:pt>
                <c:pt idx="33">
                  <c:v>7674</c:v>
                </c:pt>
                <c:pt idx="34">
                  <c:v>7552</c:v>
                </c:pt>
                <c:pt idx="35">
                  <c:v>7550</c:v>
                </c:pt>
                <c:pt idx="36">
                  <c:v>7790.5</c:v>
                </c:pt>
                <c:pt idx="37">
                  <c:v>7854.5</c:v>
                </c:pt>
                <c:pt idx="38">
                  <c:v>8129</c:v>
                </c:pt>
                <c:pt idx="39">
                  <c:v>8143</c:v>
                </c:pt>
                <c:pt idx="40">
                  <c:v>8027</c:v>
                </c:pt>
                <c:pt idx="41">
                  <c:v>8105</c:v>
                </c:pt>
                <c:pt idx="42">
                  <c:v>8052.5</c:v>
                </c:pt>
                <c:pt idx="43">
                  <c:v>8086.5</c:v>
                </c:pt>
                <c:pt idx="44">
                  <c:v>8031</c:v>
                </c:pt>
                <c:pt idx="45">
                  <c:v>7920</c:v>
                </c:pt>
                <c:pt idx="46">
                  <c:v>8005.5</c:v>
                </c:pt>
                <c:pt idx="47">
                  <c:v>7978</c:v>
                </c:pt>
                <c:pt idx="48">
                  <c:v>8112</c:v>
                </c:pt>
                <c:pt idx="49">
                  <c:v>8191.5</c:v>
                </c:pt>
                <c:pt idx="50">
                  <c:v>8077.5</c:v>
                </c:pt>
                <c:pt idx="51">
                  <c:v>7955</c:v>
                </c:pt>
                <c:pt idx="52">
                  <c:v>7947</c:v>
                </c:pt>
                <c:pt idx="53">
                  <c:v>7889.5</c:v>
                </c:pt>
                <c:pt idx="54">
                  <c:v>7743</c:v>
                </c:pt>
                <c:pt idx="55">
                  <c:v>7710</c:v>
                </c:pt>
                <c:pt idx="56">
                  <c:v>7755</c:v>
                </c:pt>
                <c:pt idx="57">
                  <c:v>7800.5</c:v>
                </c:pt>
                <c:pt idx="58">
                  <c:v>7925</c:v>
                </c:pt>
                <c:pt idx="59">
                  <c:v>7739</c:v>
                </c:pt>
                <c:pt idx="60">
                  <c:v>7654.5</c:v>
                </c:pt>
                <c:pt idx="61">
                  <c:v>7545</c:v>
                </c:pt>
                <c:pt idx="62">
                  <c:v>7482</c:v>
                </c:pt>
                <c:pt idx="63">
                  <c:v>7389.5</c:v>
                </c:pt>
                <c:pt idx="64">
                  <c:v>7299</c:v>
                </c:pt>
                <c:pt idx="65">
                  <c:v>7330.5</c:v>
                </c:pt>
                <c:pt idx="66">
                  <c:v>7298</c:v>
                </c:pt>
                <c:pt idx="67">
                  <c:v>7384.5</c:v>
                </c:pt>
                <c:pt idx="68">
                  <c:v>7174.5</c:v>
                </c:pt>
                <c:pt idx="69">
                  <c:v>7104</c:v>
                </c:pt>
                <c:pt idx="70">
                  <c:v>7400</c:v>
                </c:pt>
                <c:pt idx="71">
                  <c:v>7294</c:v>
                </c:pt>
                <c:pt idx="72">
                  <c:v>7608</c:v>
                </c:pt>
                <c:pt idx="73">
                  <c:v>7773.5</c:v>
                </c:pt>
                <c:pt idx="74">
                  <c:v>7860</c:v>
                </c:pt>
                <c:pt idx="75">
                  <c:v>7596</c:v>
                </c:pt>
                <c:pt idx="76">
                  <c:v>7625</c:v>
                </c:pt>
                <c:pt idx="77">
                  <c:v>7970</c:v>
                </c:pt>
                <c:pt idx="78">
                  <c:v>8055</c:v>
                </c:pt>
                <c:pt idx="79">
                  <c:v>8237.5</c:v>
                </c:pt>
                <c:pt idx="80">
                  <c:v>8409.5</c:v>
                </c:pt>
                <c:pt idx="81">
                  <c:v>8400</c:v>
                </c:pt>
                <c:pt idx="82">
                  <c:v>8357</c:v>
                </c:pt>
                <c:pt idx="83">
                  <c:v>8322</c:v>
                </c:pt>
                <c:pt idx="84">
                  <c:v>8337</c:v>
                </c:pt>
                <c:pt idx="85">
                  <c:v>8786</c:v>
                </c:pt>
                <c:pt idx="86">
                  <c:v>8965</c:v>
                </c:pt>
                <c:pt idx="87">
                  <c:v>8930.5</c:v>
                </c:pt>
                <c:pt idx="88">
                  <c:v>8949</c:v>
                </c:pt>
                <c:pt idx="89">
                  <c:v>9126</c:v>
                </c:pt>
                <c:pt idx="90">
                  <c:v>9208</c:v>
                </c:pt>
                <c:pt idx="91">
                  <c:v>9147.5</c:v>
                </c:pt>
                <c:pt idx="92">
                  <c:v>9324.5</c:v>
                </c:pt>
                <c:pt idx="93">
                  <c:v>9435</c:v>
                </c:pt>
                <c:pt idx="94">
                  <c:v>9608.5</c:v>
                </c:pt>
                <c:pt idx="95">
                  <c:v>9735</c:v>
                </c:pt>
                <c:pt idx="96">
                  <c:v>9723</c:v>
                </c:pt>
                <c:pt idx="97">
                  <c:v>9743</c:v>
                </c:pt>
                <c:pt idx="98">
                  <c:v>9520</c:v>
                </c:pt>
                <c:pt idx="99">
                  <c:v>9439</c:v>
                </c:pt>
                <c:pt idx="100">
                  <c:v>9525</c:v>
                </c:pt>
                <c:pt idx="101">
                  <c:v>9490</c:v>
                </c:pt>
                <c:pt idx="102">
                  <c:v>9386.5</c:v>
                </c:pt>
                <c:pt idx="103">
                  <c:v>9376</c:v>
                </c:pt>
                <c:pt idx="104">
                  <c:v>9484</c:v>
                </c:pt>
                <c:pt idx="105">
                  <c:v>9531</c:v>
                </c:pt>
                <c:pt idx="106">
                  <c:v>9421</c:v>
                </c:pt>
                <c:pt idx="107">
                  <c:v>9440</c:v>
                </c:pt>
                <c:pt idx="108">
                  <c:v>9180.5</c:v>
                </c:pt>
                <c:pt idx="109">
                  <c:v>9336</c:v>
                </c:pt>
                <c:pt idx="110">
                  <c:v>9290</c:v>
                </c:pt>
                <c:pt idx="111">
                  <c:v>9212.5</c:v>
                </c:pt>
                <c:pt idx="112">
                  <c:v>9041</c:v>
                </c:pt>
                <c:pt idx="113">
                  <c:v>9281.5</c:v>
                </c:pt>
                <c:pt idx="114">
                  <c:v>9275</c:v>
                </c:pt>
                <c:pt idx="115">
                  <c:v>9270</c:v>
                </c:pt>
                <c:pt idx="116">
                  <c:v>9388</c:v>
                </c:pt>
                <c:pt idx="117">
                  <c:v>9459.5</c:v>
                </c:pt>
                <c:pt idx="118">
                  <c:v>9510</c:v>
                </c:pt>
                <c:pt idx="119">
                  <c:v>9454</c:v>
                </c:pt>
                <c:pt idx="120">
                  <c:v>9714</c:v>
                </c:pt>
                <c:pt idx="121">
                  <c:v>9764.5</c:v>
                </c:pt>
                <c:pt idx="122">
                  <c:v>9855</c:v>
                </c:pt>
                <c:pt idx="123">
                  <c:v>9800</c:v>
                </c:pt>
                <c:pt idx="124">
                  <c:v>9836.5</c:v>
                </c:pt>
                <c:pt idx="125">
                  <c:v>10069</c:v>
                </c:pt>
                <c:pt idx="126">
                  <c:v>10298</c:v>
                </c:pt>
                <c:pt idx="127">
                  <c:v>10245</c:v>
                </c:pt>
                <c:pt idx="128">
                  <c:v>10323.5</c:v>
                </c:pt>
                <c:pt idx="129">
                  <c:v>10332</c:v>
                </c:pt>
                <c:pt idx="130">
                  <c:v>10301</c:v>
                </c:pt>
                <c:pt idx="131">
                  <c:v>10302.5</c:v>
                </c:pt>
                <c:pt idx="132">
                  <c:v>10157.5</c:v>
                </c:pt>
                <c:pt idx="133">
                  <c:v>10344</c:v>
                </c:pt>
                <c:pt idx="134">
                  <c:v>10313.5</c:v>
                </c:pt>
                <c:pt idx="135">
                  <c:v>10302.5</c:v>
                </c:pt>
                <c:pt idx="136">
                  <c:v>10432</c:v>
                </c:pt>
                <c:pt idx="137">
                  <c:v>10425</c:v>
                </c:pt>
                <c:pt idx="138">
                  <c:v>10269.5</c:v>
                </c:pt>
                <c:pt idx="139">
                  <c:v>10367</c:v>
                </c:pt>
                <c:pt idx="140">
                  <c:v>10371</c:v>
                </c:pt>
                <c:pt idx="141">
                  <c:v>10351</c:v>
                </c:pt>
                <c:pt idx="142">
                  <c:v>10360</c:v>
                </c:pt>
                <c:pt idx="143">
                  <c:v>10277</c:v>
                </c:pt>
                <c:pt idx="144">
                  <c:v>10310</c:v>
                </c:pt>
                <c:pt idx="145">
                  <c:v>10425</c:v>
                </c:pt>
                <c:pt idx="146">
                  <c:v>10280</c:v>
                </c:pt>
                <c:pt idx="147">
                  <c:v>10269.5</c:v>
                </c:pt>
                <c:pt idx="148">
                  <c:v>10306</c:v>
                </c:pt>
                <c:pt idx="149">
                  <c:v>10253.5</c:v>
                </c:pt>
                <c:pt idx="150">
                  <c:v>10133.5</c:v>
                </c:pt>
                <c:pt idx="151">
                  <c:v>9892</c:v>
                </c:pt>
                <c:pt idx="152">
                  <c:v>9887.5</c:v>
                </c:pt>
                <c:pt idx="153">
                  <c:v>10101</c:v>
                </c:pt>
                <c:pt idx="154">
                  <c:v>10130</c:v>
                </c:pt>
                <c:pt idx="155">
                  <c:v>9977</c:v>
                </c:pt>
                <c:pt idx="156">
                  <c:v>10334.5</c:v>
                </c:pt>
                <c:pt idx="157">
                  <c:v>10315</c:v>
                </c:pt>
                <c:pt idx="158">
                  <c:v>10600</c:v>
                </c:pt>
                <c:pt idx="159">
                  <c:v>10416.5</c:v>
                </c:pt>
                <c:pt idx="160">
                  <c:v>10255</c:v>
                </c:pt>
                <c:pt idx="161">
                  <c:v>10080</c:v>
                </c:pt>
                <c:pt idx="162">
                  <c:v>9859.5</c:v>
                </c:pt>
                <c:pt idx="163">
                  <c:v>9860</c:v>
                </c:pt>
                <c:pt idx="164">
                  <c:v>9853</c:v>
                </c:pt>
                <c:pt idx="165">
                  <c:v>9846</c:v>
                </c:pt>
                <c:pt idx="166">
                  <c:v>9884</c:v>
                </c:pt>
                <c:pt idx="167">
                  <c:v>9875</c:v>
                </c:pt>
                <c:pt idx="168">
                  <c:v>9955</c:v>
                </c:pt>
                <c:pt idx="169">
                  <c:v>9922.5</c:v>
                </c:pt>
                <c:pt idx="170">
                  <c:v>9955</c:v>
                </c:pt>
                <c:pt idx="171">
                  <c:v>9974</c:v>
                </c:pt>
                <c:pt idx="172">
                  <c:v>9851</c:v>
                </c:pt>
                <c:pt idx="173">
                  <c:v>9830</c:v>
                </c:pt>
                <c:pt idx="174">
                  <c:v>10182</c:v>
                </c:pt>
                <c:pt idx="175">
                  <c:v>10095</c:v>
                </c:pt>
                <c:pt idx="176">
                  <c:v>9820</c:v>
                </c:pt>
                <c:pt idx="177">
                  <c:v>9850</c:v>
                </c:pt>
                <c:pt idx="178">
                  <c:v>9875</c:v>
                </c:pt>
                <c:pt idx="179">
                  <c:v>9823</c:v>
                </c:pt>
                <c:pt idx="180">
                  <c:v>9863</c:v>
                </c:pt>
                <c:pt idx="181">
                  <c:v>9723</c:v>
                </c:pt>
                <c:pt idx="182">
                  <c:v>9539</c:v>
                </c:pt>
                <c:pt idx="183">
                  <c:v>9496</c:v>
                </c:pt>
                <c:pt idx="184">
                  <c:v>9725</c:v>
                </c:pt>
                <c:pt idx="185">
                  <c:v>9905.5</c:v>
                </c:pt>
                <c:pt idx="186">
                  <c:v>9846</c:v>
                </c:pt>
                <c:pt idx="187">
                  <c:v>9747</c:v>
                </c:pt>
                <c:pt idx="188">
                  <c:v>9933.5</c:v>
                </c:pt>
                <c:pt idx="189">
                  <c:v>10039</c:v>
                </c:pt>
                <c:pt idx="190">
                  <c:v>9821</c:v>
                </c:pt>
                <c:pt idx="191">
                  <c:v>9676.5</c:v>
                </c:pt>
                <c:pt idx="192">
                  <c:v>9756.5</c:v>
                </c:pt>
                <c:pt idx="193">
                  <c:v>9731.5</c:v>
                </c:pt>
                <c:pt idx="194">
                  <c:v>9963</c:v>
                </c:pt>
                <c:pt idx="195">
                  <c:v>9986</c:v>
                </c:pt>
                <c:pt idx="196">
                  <c:v>9729</c:v>
                </c:pt>
                <c:pt idx="197">
                  <c:v>9565</c:v>
                </c:pt>
                <c:pt idx="198">
                  <c:v>9674</c:v>
                </c:pt>
                <c:pt idx="199">
                  <c:v>9562</c:v>
                </c:pt>
                <c:pt idx="200">
                  <c:v>9692</c:v>
                </c:pt>
                <c:pt idx="201">
                  <c:v>9795</c:v>
                </c:pt>
                <c:pt idx="202">
                  <c:v>9755</c:v>
                </c:pt>
                <c:pt idx="203">
                  <c:v>9613</c:v>
                </c:pt>
                <c:pt idx="204">
                  <c:v>9674.5</c:v>
                </c:pt>
                <c:pt idx="205">
                  <c:v>9597</c:v>
                </c:pt>
                <c:pt idx="206">
                  <c:v>9639</c:v>
                </c:pt>
                <c:pt idx="207">
                  <c:v>9642</c:v>
                </c:pt>
                <c:pt idx="208">
                  <c:v>9555</c:v>
                </c:pt>
                <c:pt idx="209">
                  <c:v>9459.5</c:v>
                </c:pt>
                <c:pt idx="210">
                  <c:v>9446</c:v>
                </c:pt>
                <c:pt idx="211">
                  <c:v>9477.5</c:v>
                </c:pt>
                <c:pt idx="212">
                  <c:v>9257</c:v>
                </c:pt>
                <c:pt idx="213">
                  <c:v>9388</c:v>
                </c:pt>
                <c:pt idx="214">
                  <c:v>9465</c:v>
                </c:pt>
                <c:pt idx="215">
                  <c:v>9454</c:v>
                </c:pt>
                <c:pt idx="216">
                  <c:v>9550.5</c:v>
                </c:pt>
                <c:pt idx="217">
                  <c:v>9653</c:v>
                </c:pt>
                <c:pt idx="218">
                  <c:v>9550.5</c:v>
                </c:pt>
                <c:pt idx="219">
                  <c:v>9577</c:v>
                </c:pt>
                <c:pt idx="220">
                  <c:v>9417</c:v>
                </c:pt>
                <c:pt idx="221">
                  <c:v>9469.5</c:v>
                </c:pt>
                <c:pt idx="222">
                  <c:v>9373</c:v>
                </c:pt>
                <c:pt idx="223">
                  <c:v>9451</c:v>
                </c:pt>
                <c:pt idx="224">
                  <c:v>9600</c:v>
                </c:pt>
                <c:pt idx="225">
                  <c:v>9445</c:v>
                </c:pt>
                <c:pt idx="226">
                  <c:v>9761</c:v>
                </c:pt>
                <c:pt idx="227">
                  <c:v>9845</c:v>
                </c:pt>
                <c:pt idx="228">
                  <c:v>9729</c:v>
                </c:pt>
                <c:pt idx="229">
                  <c:v>9671.5</c:v>
                </c:pt>
                <c:pt idx="230">
                  <c:v>9651</c:v>
                </c:pt>
                <c:pt idx="231">
                  <c:v>9480</c:v>
                </c:pt>
                <c:pt idx="232">
                  <c:v>9363</c:v>
                </c:pt>
                <c:pt idx="233">
                  <c:v>9529</c:v>
                </c:pt>
                <c:pt idx="234">
                  <c:v>9667</c:v>
                </c:pt>
                <c:pt idx="235">
                  <c:v>9745.5</c:v>
                </c:pt>
                <c:pt idx="236">
                  <c:v>9628</c:v>
                </c:pt>
                <c:pt idx="237">
                  <c:v>9480</c:v>
                </c:pt>
                <c:pt idx="238">
                  <c:v>9568</c:v>
                </c:pt>
                <c:pt idx="239">
                  <c:v>9662</c:v>
                </c:pt>
                <c:pt idx="240">
                  <c:v>9504</c:v>
                </c:pt>
                <c:pt idx="241">
                  <c:v>9413</c:v>
                </c:pt>
                <c:pt idx="242">
                  <c:v>9480.5</c:v>
                </c:pt>
                <c:pt idx="243">
                  <c:v>9514</c:v>
                </c:pt>
                <c:pt idx="244">
                  <c:v>9501.5</c:v>
                </c:pt>
                <c:pt idx="245">
                  <c:v>9544</c:v>
                </c:pt>
                <c:pt idx="246">
                  <c:v>9640</c:v>
                </c:pt>
                <c:pt idx="247">
                  <c:v>9573.5</c:v>
                </c:pt>
                <c:pt idx="248">
                  <c:v>9762</c:v>
                </c:pt>
                <c:pt idx="249">
                  <c:v>9843</c:v>
                </c:pt>
                <c:pt idx="250">
                  <c:v>9740</c:v>
                </c:pt>
                <c:pt idx="251">
                  <c:v>9786</c:v>
                </c:pt>
                <c:pt idx="252">
                  <c:v>10210</c:v>
                </c:pt>
                <c:pt idx="253">
                  <c:v>10119</c:v>
                </c:pt>
                <c:pt idx="254">
                  <c:v>10206</c:v>
                </c:pt>
                <c:pt idx="255">
                  <c:v>10215</c:v>
                </c:pt>
                <c:pt idx="256">
                  <c:v>10000</c:v>
                </c:pt>
                <c:pt idx="257">
                  <c:v>9718</c:v>
                </c:pt>
                <c:pt idx="258">
                  <c:v>9454</c:v>
                </c:pt>
                <c:pt idx="259">
                  <c:v>9531</c:v>
                </c:pt>
                <c:pt idx="260">
                  <c:v>9350</c:v>
                </c:pt>
                <c:pt idx="261">
                  <c:v>9306</c:v>
                </c:pt>
                <c:pt idx="262">
                  <c:v>9087</c:v>
                </c:pt>
                <c:pt idx="263">
                  <c:v>9141.5</c:v>
                </c:pt>
                <c:pt idx="264">
                  <c:v>9272.5</c:v>
                </c:pt>
                <c:pt idx="265">
                  <c:v>9154</c:v>
                </c:pt>
                <c:pt idx="266">
                  <c:v>8948</c:v>
                </c:pt>
                <c:pt idx="267">
                  <c:v>9160.5</c:v>
                </c:pt>
                <c:pt idx="268">
                  <c:v>9256</c:v>
                </c:pt>
                <c:pt idx="269">
                  <c:v>9350.5</c:v>
                </c:pt>
                <c:pt idx="270">
                  <c:v>9355</c:v>
                </c:pt>
                <c:pt idx="271">
                  <c:v>9279</c:v>
                </c:pt>
                <c:pt idx="272">
                  <c:v>9296.5</c:v>
                </c:pt>
                <c:pt idx="273">
                  <c:v>9018</c:v>
                </c:pt>
                <c:pt idx="274">
                  <c:v>9006</c:v>
                </c:pt>
                <c:pt idx="275">
                  <c:v>9267</c:v>
                </c:pt>
                <c:pt idx="276">
                  <c:v>9332</c:v>
                </c:pt>
                <c:pt idx="277">
                  <c:v>9608.5</c:v>
                </c:pt>
                <c:pt idx="278">
                  <c:v>9432.5</c:v>
                </c:pt>
                <c:pt idx="279">
                  <c:v>9536</c:v>
                </c:pt>
                <c:pt idx="280">
                  <c:v>9687.5</c:v>
                </c:pt>
                <c:pt idx="281">
                  <c:v>9395</c:v>
                </c:pt>
                <c:pt idx="282">
                  <c:v>9269.5</c:v>
                </c:pt>
                <c:pt idx="283">
                  <c:v>9337</c:v>
                </c:pt>
                <c:pt idx="284">
                  <c:v>9454</c:v>
                </c:pt>
                <c:pt idx="285">
                  <c:v>9470</c:v>
                </c:pt>
                <c:pt idx="286">
                  <c:v>9400</c:v>
                </c:pt>
                <c:pt idx="287">
                  <c:v>9336</c:v>
                </c:pt>
                <c:pt idx="288">
                  <c:v>9535</c:v>
                </c:pt>
                <c:pt idx="289">
                  <c:v>9420</c:v>
                </c:pt>
                <c:pt idx="290">
                  <c:v>9299</c:v>
                </c:pt>
                <c:pt idx="291">
                  <c:v>9345</c:v>
                </c:pt>
                <c:pt idx="292">
                  <c:v>9357.5</c:v>
                </c:pt>
                <c:pt idx="293">
                  <c:v>9238</c:v>
                </c:pt>
                <c:pt idx="294">
                  <c:v>9051.5</c:v>
                </c:pt>
                <c:pt idx="295">
                  <c:v>8885</c:v>
                </c:pt>
                <c:pt idx="296">
                  <c:v>9055.5</c:v>
                </c:pt>
                <c:pt idx="297">
                  <c:v>9224</c:v>
                </c:pt>
                <c:pt idx="298">
                  <c:v>9439</c:v>
                </c:pt>
                <c:pt idx="299">
                  <c:v>9520</c:v>
                </c:pt>
                <c:pt idx="300">
                  <c:v>9465.5</c:v>
                </c:pt>
                <c:pt idx="301">
                  <c:v>9535</c:v>
                </c:pt>
                <c:pt idx="302">
                  <c:v>9512.5</c:v>
                </c:pt>
                <c:pt idx="303">
                  <c:v>9366</c:v>
                </c:pt>
                <c:pt idx="304">
                  <c:v>9470</c:v>
                </c:pt>
                <c:pt idx="305">
                  <c:v>9480</c:v>
                </c:pt>
                <c:pt idx="306">
                  <c:v>9466</c:v>
                </c:pt>
                <c:pt idx="307">
                  <c:v>9560</c:v>
                </c:pt>
                <c:pt idx="308">
                  <c:v>9616.5</c:v>
                </c:pt>
                <c:pt idx="309">
                  <c:v>9714</c:v>
                </c:pt>
                <c:pt idx="310">
                  <c:v>9840</c:v>
                </c:pt>
                <c:pt idx="311">
                  <c:v>9660.5</c:v>
                </c:pt>
                <c:pt idx="312">
                  <c:v>9790</c:v>
                </c:pt>
                <c:pt idx="313">
                  <c:v>9855.5</c:v>
                </c:pt>
                <c:pt idx="314">
                  <c:v>9624</c:v>
                </c:pt>
                <c:pt idx="315">
                  <c:v>9459.5</c:v>
                </c:pt>
                <c:pt idx="316">
                  <c:v>9356.5</c:v>
                </c:pt>
                <c:pt idx="317">
                  <c:v>9342.5</c:v>
                </c:pt>
                <c:pt idx="318">
                  <c:v>9194</c:v>
                </c:pt>
                <c:pt idx="319">
                  <c:v>9447</c:v>
                </c:pt>
                <c:pt idx="320">
                  <c:v>9424</c:v>
                </c:pt>
                <c:pt idx="321">
                  <c:v>9334.5</c:v>
                </c:pt>
                <c:pt idx="322">
                  <c:v>9401.5</c:v>
                </c:pt>
                <c:pt idx="323">
                  <c:v>9455.5</c:v>
                </c:pt>
                <c:pt idx="324">
                  <c:v>9493</c:v>
                </c:pt>
                <c:pt idx="325">
                  <c:v>9328</c:v>
                </c:pt>
                <c:pt idx="326">
                  <c:v>9445</c:v>
                </c:pt>
                <c:pt idx="327">
                  <c:v>9310</c:v>
                </c:pt>
                <c:pt idx="328">
                  <c:v>9512.5</c:v>
                </c:pt>
                <c:pt idx="329">
                  <c:v>9379</c:v>
                </c:pt>
                <c:pt idx="330">
                  <c:v>9269</c:v>
                </c:pt>
                <c:pt idx="331">
                  <c:v>9380</c:v>
                </c:pt>
                <c:pt idx="332">
                  <c:v>9346.5</c:v>
                </c:pt>
                <c:pt idx="333">
                  <c:v>9394</c:v>
                </c:pt>
                <c:pt idx="334">
                  <c:v>9435</c:v>
                </c:pt>
                <c:pt idx="335">
                  <c:v>9458</c:v>
                </c:pt>
                <c:pt idx="336">
                  <c:v>9487.5</c:v>
                </c:pt>
                <c:pt idx="337">
                  <c:v>9269</c:v>
                </c:pt>
                <c:pt idx="338">
                  <c:v>9180</c:v>
                </c:pt>
                <c:pt idx="339">
                  <c:v>9149</c:v>
                </c:pt>
                <c:pt idx="340">
                  <c:v>9190.5</c:v>
                </c:pt>
                <c:pt idx="341">
                  <c:v>9630</c:v>
                </c:pt>
                <c:pt idx="342">
                  <c:v>9560</c:v>
                </c:pt>
                <c:pt idx="343">
                  <c:v>9957</c:v>
                </c:pt>
                <c:pt idx="344">
                  <c:v>9995</c:v>
                </c:pt>
                <c:pt idx="345">
                  <c:v>9894</c:v>
                </c:pt>
                <c:pt idx="346">
                  <c:v>9971</c:v>
                </c:pt>
                <c:pt idx="347">
                  <c:v>10015</c:v>
                </c:pt>
                <c:pt idx="348">
                  <c:v>9950</c:v>
                </c:pt>
                <c:pt idx="349">
                  <c:v>9960</c:v>
                </c:pt>
                <c:pt idx="350">
                  <c:v>9818.5</c:v>
                </c:pt>
                <c:pt idx="351">
                  <c:v>10113.5</c:v>
                </c:pt>
                <c:pt idx="352">
                  <c:v>10239</c:v>
                </c:pt>
                <c:pt idx="353">
                  <c:v>10274.5</c:v>
                </c:pt>
                <c:pt idx="354">
                  <c:v>10293.5</c:v>
                </c:pt>
                <c:pt idx="355">
                  <c:v>9958</c:v>
                </c:pt>
                <c:pt idx="356">
                  <c:v>9935</c:v>
                </c:pt>
                <c:pt idx="357">
                  <c:v>9983</c:v>
                </c:pt>
                <c:pt idx="358">
                  <c:v>9901</c:v>
                </c:pt>
                <c:pt idx="359">
                  <c:v>10008</c:v>
                </c:pt>
                <c:pt idx="360">
                  <c:v>10073.5</c:v>
                </c:pt>
                <c:pt idx="361">
                  <c:v>10416</c:v>
                </c:pt>
                <c:pt idx="362">
                  <c:v>10367</c:v>
                </c:pt>
                <c:pt idx="363">
                  <c:v>10233.5</c:v>
                </c:pt>
                <c:pt idx="364">
                  <c:v>10287</c:v>
                </c:pt>
                <c:pt idx="365">
                  <c:v>10410</c:v>
                </c:pt>
                <c:pt idx="366">
                  <c:v>10556</c:v>
                </c:pt>
                <c:pt idx="367">
                  <c:v>10395.5</c:v>
                </c:pt>
                <c:pt idx="368">
                  <c:v>10412.5</c:v>
                </c:pt>
                <c:pt idx="369">
                  <c:v>10115.5</c:v>
                </c:pt>
                <c:pt idx="370">
                  <c:v>9932</c:v>
                </c:pt>
                <c:pt idx="371">
                  <c:v>9950</c:v>
                </c:pt>
                <c:pt idx="372">
                  <c:v>9809</c:v>
                </c:pt>
                <c:pt idx="373">
                  <c:v>9861</c:v>
                </c:pt>
                <c:pt idx="374">
                  <c:v>9856.5</c:v>
                </c:pt>
                <c:pt idx="375">
                  <c:v>9878.5</c:v>
                </c:pt>
                <c:pt idx="376">
                  <c:v>9778</c:v>
                </c:pt>
                <c:pt idx="377">
                  <c:v>9551.5</c:v>
                </c:pt>
                <c:pt idx="378">
                  <c:v>9395</c:v>
                </c:pt>
                <c:pt idx="379">
                  <c:v>9450</c:v>
                </c:pt>
                <c:pt idx="380">
                  <c:v>9285</c:v>
                </c:pt>
                <c:pt idx="381">
                  <c:v>9322</c:v>
                </c:pt>
                <c:pt idx="382">
                  <c:v>9182</c:v>
                </c:pt>
                <c:pt idx="383">
                  <c:v>9310</c:v>
                </c:pt>
                <c:pt idx="384">
                  <c:v>9080</c:v>
                </c:pt>
                <c:pt idx="385">
                  <c:v>8895</c:v>
                </c:pt>
                <c:pt idx="386">
                  <c:v>8872</c:v>
                </c:pt>
                <c:pt idx="387">
                  <c:v>8929</c:v>
                </c:pt>
                <c:pt idx="388">
                  <c:v>9009</c:v>
                </c:pt>
                <c:pt idx="389">
                  <c:v>8930</c:v>
                </c:pt>
                <c:pt idx="390">
                  <c:v>9040</c:v>
                </c:pt>
                <c:pt idx="391">
                  <c:v>8805</c:v>
                </c:pt>
                <c:pt idx="392">
                  <c:v>8809.5</c:v>
                </c:pt>
                <c:pt idx="393">
                  <c:v>8750.5</c:v>
                </c:pt>
                <c:pt idx="394">
                  <c:v>8879</c:v>
                </c:pt>
                <c:pt idx="395">
                  <c:v>8950</c:v>
                </c:pt>
                <c:pt idx="396">
                  <c:v>8799</c:v>
                </c:pt>
                <c:pt idx="397">
                  <c:v>8889</c:v>
                </c:pt>
                <c:pt idx="398">
                  <c:v>8871</c:v>
                </c:pt>
                <c:pt idx="399">
                  <c:v>9130</c:v>
                </c:pt>
                <c:pt idx="400">
                  <c:v>9066</c:v>
                </c:pt>
                <c:pt idx="401">
                  <c:v>8998</c:v>
                </c:pt>
                <c:pt idx="402">
                  <c:v>9130</c:v>
                </c:pt>
                <c:pt idx="403">
                  <c:v>8923.5</c:v>
                </c:pt>
                <c:pt idx="404">
                  <c:v>9116.5</c:v>
                </c:pt>
                <c:pt idx="405">
                  <c:v>9132.5</c:v>
                </c:pt>
                <c:pt idx="406">
                  <c:v>9125</c:v>
                </c:pt>
                <c:pt idx="407">
                  <c:v>8893.5</c:v>
                </c:pt>
                <c:pt idx="408">
                  <c:v>8826</c:v>
                </c:pt>
                <c:pt idx="409">
                  <c:v>9006.5</c:v>
                </c:pt>
                <c:pt idx="410">
                  <c:v>8977</c:v>
                </c:pt>
                <c:pt idx="411">
                  <c:v>8589</c:v>
                </c:pt>
                <c:pt idx="412">
                  <c:v>9118</c:v>
                </c:pt>
                <c:pt idx="413">
                  <c:v>9276.5</c:v>
                </c:pt>
                <c:pt idx="414">
                  <c:v>9021</c:v>
                </c:pt>
                <c:pt idx="415">
                  <c:v>9000</c:v>
                </c:pt>
                <c:pt idx="416">
                  <c:v>9355</c:v>
                </c:pt>
                <c:pt idx="417">
                  <c:v>9497.5</c:v>
                </c:pt>
                <c:pt idx="418">
                  <c:v>9250</c:v>
                </c:pt>
                <c:pt idx="419">
                  <c:v>9113.5</c:v>
                </c:pt>
                <c:pt idx="420">
                  <c:v>8941</c:v>
                </c:pt>
                <c:pt idx="421">
                  <c:v>8606</c:v>
                </c:pt>
                <c:pt idx="422">
                  <c:v>8413</c:v>
                </c:pt>
                <c:pt idx="423">
                  <c:v>8427</c:v>
                </c:pt>
                <c:pt idx="424">
                  <c:v>8395</c:v>
                </c:pt>
                <c:pt idx="425">
                  <c:v>8318</c:v>
                </c:pt>
                <c:pt idx="426">
                  <c:v>8291.5</c:v>
                </c:pt>
                <c:pt idx="427">
                  <c:v>8275.5</c:v>
                </c:pt>
                <c:pt idx="428">
                  <c:v>8157</c:v>
                </c:pt>
                <c:pt idx="429">
                  <c:v>8073.5</c:v>
                </c:pt>
                <c:pt idx="430">
                  <c:v>7983</c:v>
                </c:pt>
                <c:pt idx="431">
                  <c:v>7814.5</c:v>
                </c:pt>
                <c:pt idx="432">
                  <c:v>7848</c:v>
                </c:pt>
                <c:pt idx="433">
                  <c:v>7752</c:v>
                </c:pt>
                <c:pt idx="434">
                  <c:v>7822.5</c:v>
                </c:pt>
                <c:pt idx="435">
                  <c:v>7813.5</c:v>
                </c:pt>
                <c:pt idx="436">
                  <c:v>7904</c:v>
                </c:pt>
                <c:pt idx="437">
                  <c:v>7843</c:v>
                </c:pt>
                <c:pt idx="438">
                  <c:v>7995</c:v>
                </c:pt>
                <c:pt idx="439">
                  <c:v>8005.5</c:v>
                </c:pt>
                <c:pt idx="440">
                  <c:v>7986</c:v>
                </c:pt>
                <c:pt idx="441">
                  <c:v>8034</c:v>
                </c:pt>
                <c:pt idx="442">
                  <c:v>8041.5</c:v>
                </c:pt>
                <c:pt idx="443">
                  <c:v>7994</c:v>
                </c:pt>
                <c:pt idx="444">
                  <c:v>7945</c:v>
                </c:pt>
                <c:pt idx="445">
                  <c:v>7934</c:v>
                </c:pt>
                <c:pt idx="446">
                  <c:v>8084</c:v>
                </c:pt>
                <c:pt idx="447">
                  <c:v>7971</c:v>
                </c:pt>
                <c:pt idx="448">
                  <c:v>7998.5</c:v>
                </c:pt>
                <c:pt idx="449">
                  <c:v>7845.5</c:v>
                </c:pt>
                <c:pt idx="450">
                  <c:v>8084.5</c:v>
                </c:pt>
                <c:pt idx="451">
                  <c:v>8172</c:v>
                </c:pt>
                <c:pt idx="452">
                  <c:v>8073</c:v>
                </c:pt>
                <c:pt idx="453">
                  <c:v>8050.5</c:v>
                </c:pt>
                <c:pt idx="454">
                  <c:v>7856</c:v>
                </c:pt>
                <c:pt idx="455">
                  <c:v>7753.5</c:v>
                </c:pt>
                <c:pt idx="456">
                  <c:v>7819</c:v>
                </c:pt>
                <c:pt idx="457">
                  <c:v>7821</c:v>
                </c:pt>
                <c:pt idx="458">
                  <c:v>7830.5</c:v>
                </c:pt>
                <c:pt idx="459">
                  <c:v>7847</c:v>
                </c:pt>
                <c:pt idx="460">
                  <c:v>7746</c:v>
                </c:pt>
                <c:pt idx="461">
                  <c:v>7875</c:v>
                </c:pt>
                <c:pt idx="462">
                  <c:v>7995.5</c:v>
                </c:pt>
                <c:pt idx="463">
                  <c:v>7939</c:v>
                </c:pt>
                <c:pt idx="464">
                  <c:v>7814</c:v>
                </c:pt>
                <c:pt idx="465">
                  <c:v>7807</c:v>
                </c:pt>
                <c:pt idx="466">
                  <c:v>7780</c:v>
                </c:pt>
                <c:pt idx="467">
                  <c:v>7768.5</c:v>
                </c:pt>
                <c:pt idx="468">
                  <c:v>7873</c:v>
                </c:pt>
                <c:pt idx="469">
                  <c:v>7691.5</c:v>
                </c:pt>
                <c:pt idx="470">
                  <c:v>7710.5</c:v>
                </c:pt>
                <c:pt idx="471">
                  <c:v>7719.5</c:v>
                </c:pt>
                <c:pt idx="472">
                  <c:v>7758</c:v>
                </c:pt>
                <c:pt idx="473">
                  <c:v>7658.5</c:v>
                </c:pt>
                <c:pt idx="474">
                  <c:v>7675</c:v>
                </c:pt>
                <c:pt idx="475">
                  <c:v>7700</c:v>
                </c:pt>
                <c:pt idx="476">
                  <c:v>7566</c:v>
                </c:pt>
                <c:pt idx="477">
                  <c:v>7505.5</c:v>
                </c:pt>
                <c:pt idx="478">
                  <c:v>7412</c:v>
                </c:pt>
                <c:pt idx="479">
                  <c:v>7326</c:v>
                </c:pt>
                <c:pt idx="480">
                  <c:v>7309</c:v>
                </c:pt>
                <c:pt idx="481">
                  <c:v>7209</c:v>
                </c:pt>
                <c:pt idx="482">
                  <c:v>7261</c:v>
                </c:pt>
                <c:pt idx="483">
                  <c:v>7090</c:v>
                </c:pt>
                <c:pt idx="484">
                  <c:v>7069</c:v>
                </c:pt>
                <c:pt idx="485">
                  <c:v>7074.5</c:v>
                </c:pt>
                <c:pt idx="486">
                  <c:v>7095</c:v>
                </c:pt>
                <c:pt idx="487">
                  <c:v>7000</c:v>
                </c:pt>
                <c:pt idx="488">
                  <c:v>6916</c:v>
                </c:pt>
                <c:pt idx="489">
                  <c:v>6885.5</c:v>
                </c:pt>
                <c:pt idx="490">
                  <c:v>6961.5</c:v>
                </c:pt>
                <c:pt idx="491">
                  <c:v>6938</c:v>
                </c:pt>
                <c:pt idx="492">
                  <c:v>6947</c:v>
                </c:pt>
                <c:pt idx="493">
                  <c:v>6865</c:v>
                </c:pt>
                <c:pt idx="494">
                  <c:v>6835</c:v>
                </c:pt>
                <c:pt idx="495">
                  <c:v>6779.5</c:v>
                </c:pt>
                <c:pt idx="496">
                  <c:v>6773</c:v>
                </c:pt>
                <c:pt idx="497">
                  <c:v>6713</c:v>
                </c:pt>
                <c:pt idx="498">
                  <c:v>6741.5</c:v>
                </c:pt>
                <c:pt idx="499">
                  <c:v>6746</c:v>
                </c:pt>
                <c:pt idx="500">
                  <c:v>6792</c:v>
                </c:pt>
                <c:pt idx="501">
                  <c:v>6775</c:v>
                </c:pt>
                <c:pt idx="502">
                  <c:v>6876</c:v>
                </c:pt>
                <c:pt idx="503">
                  <c:v>6909</c:v>
                </c:pt>
                <c:pt idx="504">
                  <c:v>6996</c:v>
                </c:pt>
                <c:pt idx="505">
                  <c:v>6905.5</c:v>
                </c:pt>
                <c:pt idx="506">
                  <c:v>6768</c:v>
                </c:pt>
                <c:pt idx="507">
                  <c:v>6728</c:v>
                </c:pt>
                <c:pt idx="508">
                  <c:v>6779</c:v>
                </c:pt>
                <c:pt idx="509">
                  <c:v>6714.5</c:v>
                </c:pt>
                <c:pt idx="510">
                  <c:v>6686</c:v>
                </c:pt>
                <c:pt idx="511">
                  <c:v>6738</c:v>
                </c:pt>
                <c:pt idx="512">
                  <c:v>6772</c:v>
                </c:pt>
                <c:pt idx="513">
                  <c:v>6669.5</c:v>
                </c:pt>
                <c:pt idx="514">
                  <c:v>6661.5</c:v>
                </c:pt>
                <c:pt idx="515">
                  <c:v>6537.5</c:v>
                </c:pt>
                <c:pt idx="516">
                  <c:v>6525.5</c:v>
                </c:pt>
                <c:pt idx="517">
                  <c:v>6545</c:v>
                </c:pt>
                <c:pt idx="518">
                  <c:v>6342.5</c:v>
                </c:pt>
                <c:pt idx="519">
                  <c:v>6686</c:v>
                </c:pt>
                <c:pt idx="520">
                  <c:v>6611</c:v>
                </c:pt>
                <c:pt idx="521">
                  <c:v>6595</c:v>
                </c:pt>
                <c:pt idx="522">
                  <c:v>6552</c:v>
                </c:pt>
                <c:pt idx="523">
                  <c:v>6576</c:v>
                </c:pt>
                <c:pt idx="524">
                  <c:v>6595.5</c:v>
                </c:pt>
                <c:pt idx="525">
                  <c:v>6768</c:v>
                </c:pt>
                <c:pt idx="526">
                  <c:v>6683.5</c:v>
                </c:pt>
                <c:pt idx="527">
                  <c:v>6850</c:v>
                </c:pt>
                <c:pt idx="528">
                  <c:v>6795</c:v>
                </c:pt>
                <c:pt idx="529">
                  <c:v>6792</c:v>
                </c:pt>
                <c:pt idx="530">
                  <c:v>6758</c:v>
                </c:pt>
                <c:pt idx="531">
                  <c:v>6779.5</c:v>
                </c:pt>
                <c:pt idx="532">
                  <c:v>6715</c:v>
                </c:pt>
                <c:pt idx="533">
                  <c:v>6633</c:v>
                </c:pt>
                <c:pt idx="534">
                  <c:v>6759</c:v>
                </c:pt>
                <c:pt idx="535">
                  <c:v>6709.5</c:v>
                </c:pt>
                <c:pt idx="536">
                  <c:v>6792</c:v>
                </c:pt>
                <c:pt idx="537">
                  <c:v>6780</c:v>
                </c:pt>
                <c:pt idx="538">
                  <c:v>6582.5</c:v>
                </c:pt>
                <c:pt idx="539">
                  <c:v>6687.5</c:v>
                </c:pt>
                <c:pt idx="540">
                  <c:v>6683</c:v>
                </c:pt>
                <c:pt idx="541">
                  <c:v>6674</c:v>
                </c:pt>
                <c:pt idx="542">
                  <c:v>6623</c:v>
                </c:pt>
                <c:pt idx="543">
                  <c:v>6600</c:v>
                </c:pt>
                <c:pt idx="544">
                  <c:v>6536</c:v>
                </c:pt>
                <c:pt idx="545">
                  <c:v>6517</c:v>
                </c:pt>
                <c:pt idx="546">
                  <c:v>6490</c:v>
                </c:pt>
                <c:pt idx="547">
                  <c:v>6613</c:v>
                </c:pt>
                <c:pt idx="548">
                  <c:v>6690</c:v>
                </c:pt>
                <c:pt idx="549">
                  <c:v>6599</c:v>
                </c:pt>
                <c:pt idx="550">
                  <c:v>6449</c:v>
                </c:pt>
                <c:pt idx="551">
                  <c:v>6365.5</c:v>
                </c:pt>
                <c:pt idx="552">
                  <c:v>6270</c:v>
                </c:pt>
                <c:pt idx="553">
                  <c:v>6435</c:v>
                </c:pt>
                <c:pt idx="554">
                  <c:v>6405</c:v>
                </c:pt>
                <c:pt idx="555">
                  <c:v>6401</c:v>
                </c:pt>
                <c:pt idx="556">
                  <c:v>6237</c:v>
                </c:pt>
                <c:pt idx="557">
                  <c:v>6486</c:v>
                </c:pt>
                <c:pt idx="558">
                  <c:v>6486</c:v>
                </c:pt>
                <c:pt idx="559">
                  <c:v>6450</c:v>
                </c:pt>
                <c:pt idx="560">
                  <c:v>6478</c:v>
                </c:pt>
                <c:pt idx="561">
                  <c:v>6376</c:v>
                </c:pt>
                <c:pt idx="562">
                  <c:v>6376</c:v>
                </c:pt>
                <c:pt idx="563">
                  <c:v>6455.5</c:v>
                </c:pt>
                <c:pt idx="564">
                  <c:v>6476</c:v>
                </c:pt>
                <c:pt idx="565">
                  <c:v>6469</c:v>
                </c:pt>
                <c:pt idx="566">
                  <c:v>6434.5</c:v>
                </c:pt>
                <c:pt idx="567">
                  <c:v>6400</c:v>
                </c:pt>
                <c:pt idx="568">
                  <c:v>6506</c:v>
                </c:pt>
                <c:pt idx="569">
                  <c:v>6477</c:v>
                </c:pt>
                <c:pt idx="570">
                  <c:v>6563</c:v>
                </c:pt>
                <c:pt idx="571">
                  <c:v>6474.5</c:v>
                </c:pt>
                <c:pt idx="572">
                  <c:v>6437</c:v>
                </c:pt>
                <c:pt idx="573">
                  <c:v>6410</c:v>
                </c:pt>
                <c:pt idx="574">
                  <c:v>6394.5</c:v>
                </c:pt>
                <c:pt idx="575">
                  <c:v>6500</c:v>
                </c:pt>
                <c:pt idx="576">
                  <c:v>6545.5</c:v>
                </c:pt>
                <c:pt idx="577">
                  <c:v>6429</c:v>
                </c:pt>
                <c:pt idx="578">
                  <c:v>6297</c:v>
                </c:pt>
                <c:pt idx="579">
                  <c:v>6236</c:v>
                </c:pt>
                <c:pt idx="580">
                  <c:v>6193</c:v>
                </c:pt>
                <c:pt idx="581">
                  <c:v>6140</c:v>
                </c:pt>
                <c:pt idx="582">
                  <c:v>6015</c:v>
                </c:pt>
                <c:pt idx="583">
                  <c:v>6093.5</c:v>
                </c:pt>
                <c:pt idx="584">
                  <c:v>6056</c:v>
                </c:pt>
                <c:pt idx="585">
                  <c:v>6039</c:v>
                </c:pt>
                <c:pt idx="586">
                  <c:v>5969</c:v>
                </c:pt>
                <c:pt idx="587">
                  <c:v>5943</c:v>
                </c:pt>
                <c:pt idx="588">
                  <c:v>5937</c:v>
                </c:pt>
                <c:pt idx="589">
                  <c:v>5889</c:v>
                </c:pt>
                <c:pt idx="590">
                  <c:v>5911</c:v>
                </c:pt>
                <c:pt idx="591">
                  <c:v>5895</c:v>
                </c:pt>
                <c:pt idx="592">
                  <c:v>5810</c:v>
                </c:pt>
                <c:pt idx="593">
                  <c:v>5802</c:v>
                </c:pt>
                <c:pt idx="594">
                  <c:v>5797</c:v>
                </c:pt>
                <c:pt idx="595">
                  <c:v>5742</c:v>
                </c:pt>
                <c:pt idx="596">
                  <c:v>5739</c:v>
                </c:pt>
                <c:pt idx="597">
                  <c:v>5779.5</c:v>
                </c:pt>
                <c:pt idx="598">
                  <c:v>5753</c:v>
                </c:pt>
                <c:pt idx="599">
                  <c:v>5904</c:v>
                </c:pt>
                <c:pt idx="600">
                  <c:v>5767</c:v>
                </c:pt>
                <c:pt idx="601">
                  <c:v>5717</c:v>
                </c:pt>
                <c:pt idx="602">
                  <c:v>5659</c:v>
                </c:pt>
                <c:pt idx="603">
                  <c:v>5525</c:v>
                </c:pt>
                <c:pt idx="604">
                  <c:v>5508.5</c:v>
                </c:pt>
                <c:pt idx="605">
                  <c:v>5518.5</c:v>
                </c:pt>
                <c:pt idx="606">
                  <c:v>5484</c:v>
                </c:pt>
                <c:pt idx="607">
                  <c:v>5380</c:v>
                </c:pt>
                <c:pt idx="608">
                  <c:v>5372</c:v>
                </c:pt>
                <c:pt idx="609">
                  <c:v>5295.5</c:v>
                </c:pt>
                <c:pt idx="610">
                  <c:v>5369</c:v>
                </c:pt>
                <c:pt idx="611">
                  <c:v>5305</c:v>
                </c:pt>
                <c:pt idx="612">
                  <c:v>5390</c:v>
                </c:pt>
                <c:pt idx="613">
                  <c:v>5445.5</c:v>
                </c:pt>
                <c:pt idx="614">
                  <c:v>5353</c:v>
                </c:pt>
                <c:pt idx="615">
                  <c:v>5345.5</c:v>
                </c:pt>
                <c:pt idx="616">
                  <c:v>5185.5</c:v>
                </c:pt>
                <c:pt idx="617">
                  <c:v>5213</c:v>
                </c:pt>
                <c:pt idx="618">
                  <c:v>5212</c:v>
                </c:pt>
                <c:pt idx="619">
                  <c:v>5229</c:v>
                </c:pt>
                <c:pt idx="620">
                  <c:v>5280.5</c:v>
                </c:pt>
                <c:pt idx="621">
                  <c:v>5280.5</c:v>
                </c:pt>
                <c:pt idx="622">
                  <c:v>5218.5</c:v>
                </c:pt>
                <c:pt idx="623">
                  <c:v>5176</c:v>
                </c:pt>
                <c:pt idx="624">
                  <c:v>5129</c:v>
                </c:pt>
                <c:pt idx="625">
                  <c:v>5106</c:v>
                </c:pt>
                <c:pt idx="626">
                  <c:v>5183</c:v>
                </c:pt>
                <c:pt idx="627">
                  <c:v>5246</c:v>
                </c:pt>
                <c:pt idx="628">
                  <c:v>5208.5</c:v>
                </c:pt>
                <c:pt idx="629">
                  <c:v>5186</c:v>
                </c:pt>
                <c:pt idx="630">
                  <c:v>5188</c:v>
                </c:pt>
                <c:pt idx="631">
                  <c:v>5139</c:v>
                </c:pt>
                <c:pt idx="632">
                  <c:v>5108.5</c:v>
                </c:pt>
                <c:pt idx="633">
                  <c:v>5026.5</c:v>
                </c:pt>
                <c:pt idx="634">
                  <c:v>5174</c:v>
                </c:pt>
                <c:pt idx="635">
                  <c:v>5210</c:v>
                </c:pt>
                <c:pt idx="636">
                  <c:v>5116.5</c:v>
                </c:pt>
                <c:pt idx="637">
                  <c:v>5111.5</c:v>
                </c:pt>
                <c:pt idx="638">
                  <c:v>5188.5</c:v>
                </c:pt>
                <c:pt idx="639">
                  <c:v>5032</c:v>
                </c:pt>
                <c:pt idx="640">
                  <c:v>5022.5</c:v>
                </c:pt>
                <c:pt idx="641">
                  <c:v>5024</c:v>
                </c:pt>
                <c:pt idx="642">
                  <c:v>4904.5</c:v>
                </c:pt>
                <c:pt idx="643">
                  <c:v>4842</c:v>
                </c:pt>
                <c:pt idx="644">
                  <c:v>4881.5</c:v>
                </c:pt>
                <c:pt idx="645">
                  <c:v>4804.5</c:v>
                </c:pt>
                <c:pt idx="646">
                  <c:v>4930</c:v>
                </c:pt>
                <c:pt idx="647">
                  <c:v>4756.5</c:v>
                </c:pt>
                <c:pt idx="648">
                  <c:v>4815</c:v>
                </c:pt>
                <c:pt idx="649">
                  <c:v>4814</c:v>
                </c:pt>
                <c:pt idx="650">
                  <c:v>4872.5</c:v>
                </c:pt>
                <c:pt idx="651">
                  <c:v>4848</c:v>
                </c:pt>
                <c:pt idx="652">
                  <c:v>4601</c:v>
                </c:pt>
                <c:pt idx="653">
                  <c:v>4700</c:v>
                </c:pt>
                <c:pt idx="654">
                  <c:v>4810</c:v>
                </c:pt>
                <c:pt idx="655">
                  <c:v>4734</c:v>
                </c:pt>
                <c:pt idx="656">
                  <c:v>5145</c:v>
                </c:pt>
                <c:pt idx="657">
                  <c:v>5285</c:v>
                </c:pt>
                <c:pt idx="658">
                  <c:v>5453.5</c:v>
                </c:pt>
                <c:pt idx="659">
                  <c:v>5435</c:v>
                </c:pt>
                <c:pt idx="660">
                  <c:v>5508</c:v>
                </c:pt>
                <c:pt idx="661">
                  <c:v>5585</c:v>
                </c:pt>
                <c:pt idx="662">
                  <c:v>5524</c:v>
                </c:pt>
                <c:pt idx="663">
                  <c:v>5630.5</c:v>
                </c:pt>
                <c:pt idx="664">
                  <c:v>5671</c:v>
                </c:pt>
                <c:pt idx="665">
                  <c:v>5695</c:v>
                </c:pt>
                <c:pt idx="666">
                  <c:v>5660</c:v>
                </c:pt>
                <c:pt idx="667">
                  <c:v>5723</c:v>
                </c:pt>
                <c:pt idx="668">
                  <c:v>5588.5</c:v>
                </c:pt>
                <c:pt idx="669">
                  <c:v>5656</c:v>
                </c:pt>
                <c:pt idx="670">
                  <c:v>5660.5</c:v>
                </c:pt>
                <c:pt idx="671">
                  <c:v>5678.5</c:v>
                </c:pt>
                <c:pt idx="672">
                  <c:v>5688.5</c:v>
                </c:pt>
                <c:pt idx="673">
                  <c:v>5765</c:v>
                </c:pt>
                <c:pt idx="674">
                  <c:v>5737.5</c:v>
                </c:pt>
                <c:pt idx="675">
                  <c:v>5784</c:v>
                </c:pt>
                <c:pt idx="676">
                  <c:v>5765</c:v>
                </c:pt>
                <c:pt idx="677">
                  <c:v>5822</c:v>
                </c:pt>
                <c:pt idx="678">
                  <c:v>5756.5</c:v>
                </c:pt>
                <c:pt idx="679">
                  <c:v>5791</c:v>
                </c:pt>
                <c:pt idx="680">
                  <c:v>5763</c:v>
                </c:pt>
                <c:pt idx="681">
                  <c:v>5725</c:v>
                </c:pt>
                <c:pt idx="682">
                  <c:v>5659</c:v>
                </c:pt>
                <c:pt idx="683">
                  <c:v>5655</c:v>
                </c:pt>
                <c:pt idx="684">
                  <c:v>5742.5</c:v>
                </c:pt>
                <c:pt idx="685">
                  <c:v>5721.5</c:v>
                </c:pt>
                <c:pt idx="686">
                  <c:v>5634.5</c:v>
                </c:pt>
                <c:pt idx="687">
                  <c:v>5561</c:v>
                </c:pt>
                <c:pt idx="688">
                  <c:v>5560.5</c:v>
                </c:pt>
                <c:pt idx="689">
                  <c:v>5565</c:v>
                </c:pt>
                <c:pt idx="690">
                  <c:v>5647.5</c:v>
                </c:pt>
                <c:pt idx="691">
                  <c:v>5702.5</c:v>
                </c:pt>
                <c:pt idx="692">
                  <c:v>5747</c:v>
                </c:pt>
                <c:pt idx="693">
                  <c:v>5922.5</c:v>
                </c:pt>
                <c:pt idx="694">
                  <c:v>6026</c:v>
                </c:pt>
                <c:pt idx="695">
                  <c:v>6105</c:v>
                </c:pt>
                <c:pt idx="696">
                  <c:v>6145.5</c:v>
                </c:pt>
                <c:pt idx="697">
                  <c:v>6263</c:v>
                </c:pt>
                <c:pt idx="698">
                  <c:v>6269</c:v>
                </c:pt>
                <c:pt idx="699">
                  <c:v>6269</c:v>
                </c:pt>
                <c:pt idx="700">
                  <c:v>6302</c:v>
                </c:pt>
                <c:pt idx="701">
                  <c:v>6310.5</c:v>
                </c:pt>
                <c:pt idx="702">
                  <c:v>6291.5</c:v>
                </c:pt>
                <c:pt idx="703">
                  <c:v>6203.5</c:v>
                </c:pt>
                <c:pt idx="704">
                  <c:v>6164</c:v>
                </c:pt>
                <c:pt idx="705">
                  <c:v>6189</c:v>
                </c:pt>
                <c:pt idx="706">
                  <c:v>6170</c:v>
                </c:pt>
                <c:pt idx="707">
                  <c:v>6143</c:v>
                </c:pt>
                <c:pt idx="708">
                  <c:v>6137.5</c:v>
                </c:pt>
                <c:pt idx="709">
                  <c:v>6207</c:v>
                </c:pt>
                <c:pt idx="710">
                  <c:v>6169</c:v>
                </c:pt>
                <c:pt idx="711">
                  <c:v>6218</c:v>
                </c:pt>
                <c:pt idx="712">
                  <c:v>6226.5</c:v>
                </c:pt>
                <c:pt idx="713">
                  <c:v>6203.5</c:v>
                </c:pt>
                <c:pt idx="714">
                  <c:v>6179</c:v>
                </c:pt>
                <c:pt idx="715">
                  <c:v>6175</c:v>
                </c:pt>
                <c:pt idx="716">
                  <c:v>6218</c:v>
                </c:pt>
                <c:pt idx="717">
                  <c:v>6187</c:v>
                </c:pt>
                <c:pt idx="718">
                  <c:v>6190</c:v>
                </c:pt>
                <c:pt idx="719">
                  <c:v>6195.5</c:v>
                </c:pt>
                <c:pt idx="720">
                  <c:v>6143</c:v>
                </c:pt>
                <c:pt idx="721">
                  <c:v>6161.5</c:v>
                </c:pt>
                <c:pt idx="722">
                  <c:v>6144.5</c:v>
                </c:pt>
                <c:pt idx="723">
                  <c:v>6092</c:v>
                </c:pt>
                <c:pt idx="724">
                  <c:v>6081.5</c:v>
                </c:pt>
                <c:pt idx="725">
                  <c:v>6025</c:v>
                </c:pt>
                <c:pt idx="726">
                  <c:v>5895.5</c:v>
                </c:pt>
                <c:pt idx="727">
                  <c:v>5875</c:v>
                </c:pt>
                <c:pt idx="728">
                  <c:v>5815</c:v>
                </c:pt>
                <c:pt idx="729">
                  <c:v>5858</c:v>
                </c:pt>
                <c:pt idx="730">
                  <c:v>5879.5</c:v>
                </c:pt>
                <c:pt idx="731">
                  <c:v>5889</c:v>
                </c:pt>
                <c:pt idx="732">
                  <c:v>5948</c:v>
                </c:pt>
                <c:pt idx="733">
                  <c:v>5943</c:v>
                </c:pt>
                <c:pt idx="734">
                  <c:v>5871</c:v>
                </c:pt>
                <c:pt idx="735">
                  <c:v>5852.5</c:v>
                </c:pt>
                <c:pt idx="736">
                  <c:v>5818</c:v>
                </c:pt>
                <c:pt idx="737">
                  <c:v>5854</c:v>
                </c:pt>
                <c:pt idx="738">
                  <c:v>5880</c:v>
                </c:pt>
                <c:pt idx="739">
                  <c:v>5818.5</c:v>
                </c:pt>
                <c:pt idx="740">
                  <c:v>5841</c:v>
                </c:pt>
                <c:pt idx="741">
                  <c:v>5801</c:v>
                </c:pt>
                <c:pt idx="742">
                  <c:v>5829.5</c:v>
                </c:pt>
                <c:pt idx="743">
                  <c:v>5854</c:v>
                </c:pt>
                <c:pt idx="744">
                  <c:v>5880</c:v>
                </c:pt>
                <c:pt idx="745">
                  <c:v>5923</c:v>
                </c:pt>
                <c:pt idx="746">
                  <c:v>6001</c:v>
                </c:pt>
                <c:pt idx="747">
                  <c:v>5884.5</c:v>
                </c:pt>
                <c:pt idx="748">
                  <c:v>5947</c:v>
                </c:pt>
                <c:pt idx="749">
                  <c:v>5883</c:v>
                </c:pt>
                <c:pt idx="750">
                  <c:v>5862</c:v>
                </c:pt>
                <c:pt idx="751">
                  <c:v>5806</c:v>
                </c:pt>
                <c:pt idx="752">
                  <c:v>5887</c:v>
                </c:pt>
                <c:pt idx="753">
                  <c:v>5921</c:v>
                </c:pt>
                <c:pt idx="754">
                  <c:v>5917</c:v>
                </c:pt>
                <c:pt idx="755">
                  <c:v>5907.5</c:v>
                </c:pt>
                <c:pt idx="756">
                  <c:v>5884</c:v>
                </c:pt>
                <c:pt idx="757">
                  <c:v>5878.5</c:v>
                </c:pt>
                <c:pt idx="758">
                  <c:v>5826</c:v>
                </c:pt>
                <c:pt idx="759">
                  <c:v>5841</c:v>
                </c:pt>
                <c:pt idx="760">
                  <c:v>5820</c:v>
                </c:pt>
                <c:pt idx="761">
                  <c:v>5749</c:v>
                </c:pt>
                <c:pt idx="762">
                  <c:v>5721.5</c:v>
                </c:pt>
                <c:pt idx="763">
                  <c:v>5775.5</c:v>
                </c:pt>
                <c:pt idx="764">
                  <c:v>5820</c:v>
                </c:pt>
                <c:pt idx="765">
                  <c:v>5803</c:v>
                </c:pt>
                <c:pt idx="766">
                  <c:v>5780.5</c:v>
                </c:pt>
                <c:pt idx="767">
                  <c:v>5688</c:v>
                </c:pt>
                <c:pt idx="768">
                  <c:v>5683.5</c:v>
                </c:pt>
                <c:pt idx="769">
                  <c:v>5707.5</c:v>
                </c:pt>
                <c:pt idx="770">
                  <c:v>5673</c:v>
                </c:pt>
                <c:pt idx="771">
                  <c:v>5655</c:v>
                </c:pt>
                <c:pt idx="772">
                  <c:v>5691</c:v>
                </c:pt>
                <c:pt idx="773">
                  <c:v>5688.5</c:v>
                </c:pt>
                <c:pt idx="774">
                  <c:v>5711.5</c:v>
                </c:pt>
                <c:pt idx="775">
                  <c:v>5762</c:v>
                </c:pt>
                <c:pt idx="776">
                  <c:v>5721</c:v>
                </c:pt>
                <c:pt idx="777">
                  <c:v>5788</c:v>
                </c:pt>
                <c:pt idx="778">
                  <c:v>5774.5</c:v>
                </c:pt>
                <c:pt idx="779">
                  <c:v>5793.5</c:v>
                </c:pt>
                <c:pt idx="780">
                  <c:v>5755</c:v>
                </c:pt>
                <c:pt idx="781">
                  <c:v>5793.5</c:v>
                </c:pt>
                <c:pt idx="782">
                  <c:v>5805</c:v>
                </c:pt>
                <c:pt idx="783">
                  <c:v>5815.5</c:v>
                </c:pt>
                <c:pt idx="784">
                  <c:v>5855</c:v>
                </c:pt>
                <c:pt idx="785">
                  <c:v>5966</c:v>
                </c:pt>
                <c:pt idx="786">
                  <c:v>5860.5</c:v>
                </c:pt>
                <c:pt idx="787">
                  <c:v>5780</c:v>
                </c:pt>
                <c:pt idx="788">
                  <c:v>5809</c:v>
                </c:pt>
                <c:pt idx="789">
                  <c:v>5814</c:v>
                </c:pt>
                <c:pt idx="790">
                  <c:v>5828</c:v>
                </c:pt>
                <c:pt idx="791">
                  <c:v>5840</c:v>
                </c:pt>
                <c:pt idx="792">
                  <c:v>5751</c:v>
                </c:pt>
                <c:pt idx="793">
                  <c:v>5610</c:v>
                </c:pt>
                <c:pt idx="794">
                  <c:v>5617</c:v>
                </c:pt>
                <c:pt idx="795">
                  <c:v>5652</c:v>
                </c:pt>
                <c:pt idx="796">
                  <c:v>5706.5</c:v>
                </c:pt>
                <c:pt idx="797">
                  <c:v>5702.5</c:v>
                </c:pt>
                <c:pt idx="798">
                  <c:v>5678</c:v>
                </c:pt>
                <c:pt idx="799">
                  <c:v>5634.5</c:v>
                </c:pt>
                <c:pt idx="800">
                  <c:v>5695</c:v>
                </c:pt>
                <c:pt idx="801">
                  <c:v>5729</c:v>
                </c:pt>
                <c:pt idx="802">
                  <c:v>5717</c:v>
                </c:pt>
                <c:pt idx="803">
                  <c:v>5769</c:v>
                </c:pt>
                <c:pt idx="804">
                  <c:v>5754.5</c:v>
                </c:pt>
                <c:pt idx="805">
                  <c:v>5740</c:v>
                </c:pt>
                <c:pt idx="806">
                  <c:v>5770</c:v>
                </c:pt>
                <c:pt idx="807">
                  <c:v>5844</c:v>
                </c:pt>
                <c:pt idx="808">
                  <c:v>5740.5</c:v>
                </c:pt>
                <c:pt idx="809">
                  <c:v>5766.5</c:v>
                </c:pt>
                <c:pt idx="810">
                  <c:v>5780</c:v>
                </c:pt>
                <c:pt idx="811">
                  <c:v>5746</c:v>
                </c:pt>
                <c:pt idx="812">
                  <c:v>5704.5</c:v>
                </c:pt>
                <c:pt idx="813">
                  <c:v>5684</c:v>
                </c:pt>
                <c:pt idx="814">
                  <c:v>5722</c:v>
                </c:pt>
                <c:pt idx="815">
                  <c:v>5865</c:v>
                </c:pt>
                <c:pt idx="816">
                  <c:v>5940</c:v>
                </c:pt>
                <c:pt idx="817">
                  <c:v>5938</c:v>
                </c:pt>
                <c:pt idx="818">
                  <c:v>6015</c:v>
                </c:pt>
                <c:pt idx="819">
                  <c:v>5966</c:v>
                </c:pt>
                <c:pt idx="820">
                  <c:v>5985.5</c:v>
                </c:pt>
                <c:pt idx="821">
                  <c:v>5999</c:v>
                </c:pt>
                <c:pt idx="822">
                  <c:v>5984</c:v>
                </c:pt>
                <c:pt idx="823">
                  <c:v>6019.5</c:v>
                </c:pt>
                <c:pt idx="824">
                  <c:v>6077</c:v>
                </c:pt>
                <c:pt idx="825">
                  <c:v>5966.5</c:v>
                </c:pt>
                <c:pt idx="826">
                  <c:v>5982.5</c:v>
                </c:pt>
                <c:pt idx="827">
                  <c:v>5960</c:v>
                </c:pt>
                <c:pt idx="828">
                  <c:v>5998.5</c:v>
                </c:pt>
                <c:pt idx="829">
                  <c:v>5960</c:v>
                </c:pt>
                <c:pt idx="830">
                  <c:v>5937.5</c:v>
                </c:pt>
                <c:pt idx="831">
                  <c:v>5965</c:v>
                </c:pt>
                <c:pt idx="832">
                  <c:v>5823</c:v>
                </c:pt>
                <c:pt idx="833">
                  <c:v>5879.5</c:v>
                </c:pt>
                <c:pt idx="834">
                  <c:v>5898</c:v>
                </c:pt>
                <c:pt idx="835">
                  <c:v>5916</c:v>
                </c:pt>
                <c:pt idx="836">
                  <c:v>5935.5</c:v>
                </c:pt>
                <c:pt idx="837">
                  <c:v>5894</c:v>
                </c:pt>
                <c:pt idx="838">
                  <c:v>5941</c:v>
                </c:pt>
                <c:pt idx="839">
                  <c:v>6001</c:v>
                </c:pt>
                <c:pt idx="840">
                  <c:v>6002.5</c:v>
                </c:pt>
                <c:pt idx="841">
                  <c:v>5997</c:v>
                </c:pt>
                <c:pt idx="842">
                  <c:v>6015.5</c:v>
                </c:pt>
                <c:pt idx="843">
                  <c:v>5965</c:v>
                </c:pt>
                <c:pt idx="844">
                  <c:v>5959.5</c:v>
                </c:pt>
                <c:pt idx="845">
                  <c:v>5972</c:v>
                </c:pt>
                <c:pt idx="846">
                  <c:v>5895</c:v>
                </c:pt>
                <c:pt idx="847">
                  <c:v>5956</c:v>
                </c:pt>
                <c:pt idx="848">
                  <c:v>5852</c:v>
                </c:pt>
                <c:pt idx="849">
                  <c:v>5807.5</c:v>
                </c:pt>
                <c:pt idx="850">
                  <c:v>5863.5</c:v>
                </c:pt>
                <c:pt idx="851">
                  <c:v>5852.5</c:v>
                </c:pt>
                <c:pt idx="852">
                  <c:v>5891</c:v>
                </c:pt>
                <c:pt idx="853">
                  <c:v>5877</c:v>
                </c:pt>
                <c:pt idx="854">
                  <c:v>5792.5</c:v>
                </c:pt>
                <c:pt idx="855">
                  <c:v>5839</c:v>
                </c:pt>
                <c:pt idx="856">
                  <c:v>5790</c:v>
                </c:pt>
                <c:pt idx="857">
                  <c:v>5894.5</c:v>
                </c:pt>
                <c:pt idx="858">
                  <c:v>5867.5</c:v>
                </c:pt>
                <c:pt idx="859">
                  <c:v>5823.5</c:v>
                </c:pt>
                <c:pt idx="860">
                  <c:v>5858</c:v>
                </c:pt>
                <c:pt idx="861">
                  <c:v>5891</c:v>
                </c:pt>
                <c:pt idx="862">
                  <c:v>5966</c:v>
                </c:pt>
                <c:pt idx="863">
                  <c:v>5962.5</c:v>
                </c:pt>
                <c:pt idx="864">
                  <c:v>5942</c:v>
                </c:pt>
                <c:pt idx="865">
                  <c:v>5931.5</c:v>
                </c:pt>
                <c:pt idx="866">
                  <c:v>6006</c:v>
                </c:pt>
                <c:pt idx="867">
                  <c:v>6033.5</c:v>
                </c:pt>
                <c:pt idx="868">
                  <c:v>6057</c:v>
                </c:pt>
                <c:pt idx="869">
                  <c:v>6081.5</c:v>
                </c:pt>
                <c:pt idx="870">
                  <c:v>6077.5</c:v>
                </c:pt>
                <c:pt idx="871">
                  <c:v>6043.5</c:v>
                </c:pt>
                <c:pt idx="872">
                  <c:v>6021.5</c:v>
                </c:pt>
                <c:pt idx="873">
                  <c:v>6146</c:v>
                </c:pt>
                <c:pt idx="874">
                  <c:v>6141</c:v>
                </c:pt>
                <c:pt idx="875">
                  <c:v>6133</c:v>
                </c:pt>
                <c:pt idx="876">
                  <c:v>6161.5</c:v>
                </c:pt>
                <c:pt idx="877">
                  <c:v>6243</c:v>
                </c:pt>
                <c:pt idx="878">
                  <c:v>6175</c:v>
                </c:pt>
                <c:pt idx="879">
                  <c:v>6234.5</c:v>
                </c:pt>
                <c:pt idx="880">
                  <c:v>6432</c:v>
                </c:pt>
                <c:pt idx="881">
                  <c:v>6415</c:v>
                </c:pt>
                <c:pt idx="882">
                  <c:v>6401</c:v>
                </c:pt>
                <c:pt idx="883">
                  <c:v>6346</c:v>
                </c:pt>
                <c:pt idx="884">
                  <c:v>6441.5</c:v>
                </c:pt>
                <c:pt idx="885">
                  <c:v>6414</c:v>
                </c:pt>
                <c:pt idx="886">
                  <c:v>6464.5</c:v>
                </c:pt>
                <c:pt idx="887">
                  <c:v>6549.5</c:v>
                </c:pt>
                <c:pt idx="888">
                  <c:v>6491.5</c:v>
                </c:pt>
                <c:pt idx="889">
                  <c:v>6490</c:v>
                </c:pt>
                <c:pt idx="890">
                  <c:v>6505.5</c:v>
                </c:pt>
                <c:pt idx="891">
                  <c:v>6404.5</c:v>
                </c:pt>
                <c:pt idx="892">
                  <c:v>6462</c:v>
                </c:pt>
                <c:pt idx="893">
                  <c:v>6487</c:v>
                </c:pt>
                <c:pt idx="894">
                  <c:v>6486</c:v>
                </c:pt>
                <c:pt idx="895">
                  <c:v>6397.5</c:v>
                </c:pt>
                <c:pt idx="896">
                  <c:v>6450</c:v>
                </c:pt>
                <c:pt idx="897">
                  <c:v>6495.5</c:v>
                </c:pt>
                <c:pt idx="898">
                  <c:v>6432.5</c:v>
                </c:pt>
                <c:pt idx="899">
                  <c:v>6461</c:v>
                </c:pt>
                <c:pt idx="900">
                  <c:v>6473.5</c:v>
                </c:pt>
                <c:pt idx="901">
                  <c:v>6366.5</c:v>
                </c:pt>
                <c:pt idx="902">
                  <c:v>6336</c:v>
                </c:pt>
                <c:pt idx="903">
                  <c:v>6351.5</c:v>
                </c:pt>
                <c:pt idx="904">
                  <c:v>6335</c:v>
                </c:pt>
                <c:pt idx="905">
                  <c:v>6325</c:v>
                </c:pt>
                <c:pt idx="906">
                  <c:v>6432.5</c:v>
                </c:pt>
                <c:pt idx="907">
                  <c:v>6493</c:v>
                </c:pt>
                <c:pt idx="908">
                  <c:v>6459</c:v>
                </c:pt>
                <c:pt idx="909">
                  <c:v>6433</c:v>
                </c:pt>
                <c:pt idx="910">
                  <c:v>6431.5</c:v>
                </c:pt>
                <c:pt idx="911">
                  <c:v>6385</c:v>
                </c:pt>
                <c:pt idx="912">
                  <c:v>6466</c:v>
                </c:pt>
                <c:pt idx="913">
                  <c:v>6468</c:v>
                </c:pt>
                <c:pt idx="914">
                  <c:v>6421.5</c:v>
                </c:pt>
                <c:pt idx="915">
                  <c:v>6395.5</c:v>
                </c:pt>
                <c:pt idx="916">
                  <c:v>6435</c:v>
                </c:pt>
                <c:pt idx="917">
                  <c:v>6455</c:v>
                </c:pt>
                <c:pt idx="918">
                  <c:v>6483</c:v>
                </c:pt>
                <c:pt idx="919">
                  <c:v>6410.5</c:v>
                </c:pt>
                <c:pt idx="920">
                  <c:v>6442</c:v>
                </c:pt>
                <c:pt idx="921">
                  <c:v>6481</c:v>
                </c:pt>
                <c:pt idx="922">
                  <c:v>6520.5</c:v>
                </c:pt>
                <c:pt idx="923">
                  <c:v>6467.5</c:v>
                </c:pt>
                <c:pt idx="924">
                  <c:v>6485.5</c:v>
                </c:pt>
                <c:pt idx="925">
                  <c:v>6477</c:v>
                </c:pt>
                <c:pt idx="926">
                  <c:v>6374</c:v>
                </c:pt>
                <c:pt idx="927">
                  <c:v>6425</c:v>
                </c:pt>
                <c:pt idx="928">
                  <c:v>6332</c:v>
                </c:pt>
                <c:pt idx="929">
                  <c:v>6261</c:v>
                </c:pt>
                <c:pt idx="930">
                  <c:v>6224</c:v>
                </c:pt>
                <c:pt idx="931">
                  <c:v>6137</c:v>
                </c:pt>
                <c:pt idx="932">
                  <c:v>6144</c:v>
                </c:pt>
                <c:pt idx="933">
                  <c:v>6123</c:v>
                </c:pt>
                <c:pt idx="934">
                  <c:v>6144.5</c:v>
                </c:pt>
                <c:pt idx="935">
                  <c:v>6201.5</c:v>
                </c:pt>
                <c:pt idx="936">
                  <c:v>6253.5</c:v>
                </c:pt>
                <c:pt idx="937">
                  <c:v>6247</c:v>
                </c:pt>
                <c:pt idx="938">
                  <c:v>6223</c:v>
                </c:pt>
                <c:pt idx="939">
                  <c:v>6184.5</c:v>
                </c:pt>
                <c:pt idx="940">
                  <c:v>6141.5</c:v>
                </c:pt>
                <c:pt idx="941">
                  <c:v>6163.5</c:v>
                </c:pt>
                <c:pt idx="942">
                  <c:v>6133</c:v>
                </c:pt>
                <c:pt idx="943">
                  <c:v>6062.5</c:v>
                </c:pt>
                <c:pt idx="944">
                  <c:v>5989</c:v>
                </c:pt>
                <c:pt idx="945">
                  <c:v>6079</c:v>
                </c:pt>
                <c:pt idx="946">
                  <c:v>5915</c:v>
                </c:pt>
                <c:pt idx="947">
                  <c:v>5942</c:v>
                </c:pt>
                <c:pt idx="948">
                  <c:v>5932.5</c:v>
                </c:pt>
                <c:pt idx="949">
                  <c:v>5974</c:v>
                </c:pt>
                <c:pt idx="950">
                  <c:v>6056</c:v>
                </c:pt>
                <c:pt idx="951">
                  <c:v>5995.5</c:v>
                </c:pt>
                <c:pt idx="952">
                  <c:v>5976</c:v>
                </c:pt>
                <c:pt idx="953">
                  <c:v>5906</c:v>
                </c:pt>
                <c:pt idx="954">
                  <c:v>5912</c:v>
                </c:pt>
                <c:pt idx="955">
                  <c:v>5957.5</c:v>
                </c:pt>
                <c:pt idx="956">
                  <c:v>5916.5</c:v>
                </c:pt>
                <c:pt idx="957">
                  <c:v>5963.5</c:v>
                </c:pt>
                <c:pt idx="958">
                  <c:v>5938</c:v>
                </c:pt>
                <c:pt idx="959">
                  <c:v>5914</c:v>
                </c:pt>
                <c:pt idx="960">
                  <c:v>5936</c:v>
                </c:pt>
                <c:pt idx="961">
                  <c:v>5775</c:v>
                </c:pt>
                <c:pt idx="962">
                  <c:v>5872.5</c:v>
                </c:pt>
                <c:pt idx="963">
                  <c:v>5912</c:v>
                </c:pt>
                <c:pt idx="964">
                  <c:v>5991</c:v>
                </c:pt>
                <c:pt idx="965">
                  <c:v>5972</c:v>
                </c:pt>
                <c:pt idx="966">
                  <c:v>5959</c:v>
                </c:pt>
                <c:pt idx="967">
                  <c:v>5978</c:v>
                </c:pt>
                <c:pt idx="968">
                  <c:v>6017.5</c:v>
                </c:pt>
                <c:pt idx="969">
                  <c:v>6065</c:v>
                </c:pt>
                <c:pt idx="970">
                  <c:v>5956</c:v>
                </c:pt>
                <c:pt idx="971">
                  <c:v>6133.5</c:v>
                </c:pt>
                <c:pt idx="972">
                  <c:v>6140.5</c:v>
                </c:pt>
                <c:pt idx="973">
                  <c:v>6153</c:v>
                </c:pt>
                <c:pt idx="974">
                  <c:v>6150</c:v>
                </c:pt>
                <c:pt idx="975">
                  <c:v>6146</c:v>
                </c:pt>
                <c:pt idx="976">
                  <c:v>6095</c:v>
                </c:pt>
                <c:pt idx="977">
                  <c:v>6149</c:v>
                </c:pt>
                <c:pt idx="978">
                  <c:v>6134.5</c:v>
                </c:pt>
                <c:pt idx="979">
                  <c:v>6193.5</c:v>
                </c:pt>
                <c:pt idx="980">
                  <c:v>6168.5</c:v>
                </c:pt>
                <c:pt idx="981">
                  <c:v>6250</c:v>
                </c:pt>
                <c:pt idx="982">
                  <c:v>6198.5</c:v>
                </c:pt>
                <c:pt idx="983">
                  <c:v>6205.5</c:v>
                </c:pt>
                <c:pt idx="984">
                  <c:v>6251.5</c:v>
                </c:pt>
                <c:pt idx="985">
                  <c:v>6111</c:v>
                </c:pt>
                <c:pt idx="986">
                  <c:v>6172.5</c:v>
                </c:pt>
                <c:pt idx="987">
                  <c:v>6168</c:v>
                </c:pt>
                <c:pt idx="988">
                  <c:v>6267</c:v>
                </c:pt>
                <c:pt idx="989">
                  <c:v>6233</c:v>
                </c:pt>
                <c:pt idx="990">
                  <c:v>6173</c:v>
                </c:pt>
                <c:pt idx="991">
                  <c:v>6255</c:v>
                </c:pt>
                <c:pt idx="992">
                  <c:v>6242.5</c:v>
                </c:pt>
                <c:pt idx="993">
                  <c:v>6202</c:v>
                </c:pt>
                <c:pt idx="994">
                  <c:v>6100</c:v>
                </c:pt>
                <c:pt idx="995">
                  <c:v>6048</c:v>
                </c:pt>
                <c:pt idx="996">
                  <c:v>6042</c:v>
                </c:pt>
                <c:pt idx="997">
                  <c:v>6039</c:v>
                </c:pt>
                <c:pt idx="998">
                  <c:v>6144</c:v>
                </c:pt>
                <c:pt idx="999">
                  <c:v>6155</c:v>
                </c:pt>
                <c:pt idx="1000">
                  <c:v>6143.5</c:v>
                </c:pt>
                <c:pt idx="1001">
                  <c:v>6182</c:v>
                </c:pt>
                <c:pt idx="1002">
                  <c:v>6305</c:v>
                </c:pt>
                <c:pt idx="1003">
                  <c:v>6139</c:v>
                </c:pt>
                <c:pt idx="1004">
                  <c:v>5999.5</c:v>
                </c:pt>
                <c:pt idx="1005">
                  <c:v>6025</c:v>
                </c:pt>
                <c:pt idx="1006">
                  <c:v>6127</c:v>
                </c:pt>
                <c:pt idx="1007">
                  <c:v>6182</c:v>
                </c:pt>
                <c:pt idx="1008">
                  <c:v>6197.5</c:v>
                </c:pt>
                <c:pt idx="1009">
                  <c:v>6178</c:v>
                </c:pt>
                <c:pt idx="1010">
                  <c:v>6183</c:v>
                </c:pt>
                <c:pt idx="1011">
                  <c:v>6228.5</c:v>
                </c:pt>
                <c:pt idx="1012">
                  <c:v>6222</c:v>
                </c:pt>
                <c:pt idx="1013">
                  <c:v>6132</c:v>
                </c:pt>
                <c:pt idx="1014">
                  <c:v>6220.5</c:v>
                </c:pt>
                <c:pt idx="1015">
                  <c:v>6233</c:v>
                </c:pt>
                <c:pt idx="1016">
                  <c:v>6239.5</c:v>
                </c:pt>
                <c:pt idx="1017">
                  <c:v>6288.5</c:v>
                </c:pt>
                <c:pt idx="1018">
                  <c:v>6273.5</c:v>
                </c:pt>
                <c:pt idx="1019">
                  <c:v>6218</c:v>
                </c:pt>
                <c:pt idx="1020">
                  <c:v>6295</c:v>
                </c:pt>
                <c:pt idx="1021">
                  <c:v>6196.5</c:v>
                </c:pt>
                <c:pt idx="1022">
                  <c:v>6186.5</c:v>
                </c:pt>
                <c:pt idx="1023">
                  <c:v>6228.5</c:v>
                </c:pt>
                <c:pt idx="1024">
                  <c:v>6332</c:v>
                </c:pt>
                <c:pt idx="1025">
                  <c:v>6253.5</c:v>
                </c:pt>
                <c:pt idx="1026">
                  <c:v>6237.5</c:v>
                </c:pt>
                <c:pt idx="1027">
                  <c:v>6259.5</c:v>
                </c:pt>
                <c:pt idx="1028">
                  <c:v>6179</c:v>
                </c:pt>
                <c:pt idx="1029">
                  <c:v>6289</c:v>
                </c:pt>
                <c:pt idx="1030">
                  <c:v>6280.5</c:v>
                </c:pt>
                <c:pt idx="1031">
                  <c:v>6298.5</c:v>
                </c:pt>
                <c:pt idx="1032">
                  <c:v>6337.5</c:v>
                </c:pt>
                <c:pt idx="1033">
                  <c:v>6115</c:v>
                </c:pt>
                <c:pt idx="1034">
                  <c:v>6087</c:v>
                </c:pt>
                <c:pt idx="1035">
                  <c:v>6091</c:v>
                </c:pt>
                <c:pt idx="1036">
                  <c:v>5950.5</c:v>
                </c:pt>
                <c:pt idx="1037">
                  <c:v>5905.5</c:v>
                </c:pt>
                <c:pt idx="1038">
                  <c:v>5990</c:v>
                </c:pt>
                <c:pt idx="1039">
                  <c:v>5997</c:v>
                </c:pt>
                <c:pt idx="1040">
                  <c:v>5880</c:v>
                </c:pt>
                <c:pt idx="1041">
                  <c:v>5890</c:v>
                </c:pt>
                <c:pt idx="1042">
                  <c:v>5880</c:v>
                </c:pt>
                <c:pt idx="1043">
                  <c:v>5908.5</c:v>
                </c:pt>
                <c:pt idx="1044">
                  <c:v>5882.5</c:v>
                </c:pt>
                <c:pt idx="1045">
                  <c:v>5840</c:v>
                </c:pt>
                <c:pt idx="1046">
                  <c:v>5948</c:v>
                </c:pt>
                <c:pt idx="1047">
                  <c:v>5990</c:v>
                </c:pt>
                <c:pt idx="1048">
                  <c:v>6075.5</c:v>
                </c:pt>
                <c:pt idx="1049">
                  <c:v>6092</c:v>
                </c:pt>
                <c:pt idx="1050">
                  <c:v>6132</c:v>
                </c:pt>
                <c:pt idx="1051">
                  <c:v>6069</c:v>
                </c:pt>
                <c:pt idx="1052">
                  <c:v>5965</c:v>
                </c:pt>
                <c:pt idx="1053">
                  <c:v>6010.5</c:v>
                </c:pt>
                <c:pt idx="1054">
                  <c:v>6060.5</c:v>
                </c:pt>
                <c:pt idx="1055">
                  <c:v>5989.5</c:v>
                </c:pt>
                <c:pt idx="1056">
                  <c:v>5934</c:v>
                </c:pt>
                <c:pt idx="1057">
                  <c:v>5890.5</c:v>
                </c:pt>
                <c:pt idx="1058">
                  <c:v>5831</c:v>
                </c:pt>
                <c:pt idx="1059">
                  <c:v>6045</c:v>
                </c:pt>
                <c:pt idx="1060">
                  <c:v>6129.5</c:v>
                </c:pt>
                <c:pt idx="1061">
                  <c:v>6155</c:v>
                </c:pt>
                <c:pt idx="1062">
                  <c:v>6198</c:v>
                </c:pt>
                <c:pt idx="1063">
                  <c:v>6172.5</c:v>
                </c:pt>
                <c:pt idx="1064">
                  <c:v>6156.5</c:v>
                </c:pt>
                <c:pt idx="1065">
                  <c:v>6105.5</c:v>
                </c:pt>
                <c:pt idx="1066">
                  <c:v>6176.5</c:v>
                </c:pt>
                <c:pt idx="1067">
                  <c:v>6139</c:v>
                </c:pt>
                <c:pt idx="1068">
                  <c:v>6124</c:v>
                </c:pt>
                <c:pt idx="1069">
                  <c:v>6322</c:v>
                </c:pt>
                <c:pt idx="1070">
                  <c:v>6245</c:v>
                </c:pt>
                <c:pt idx="1071">
                  <c:v>6244</c:v>
                </c:pt>
                <c:pt idx="1072">
                  <c:v>6281.5</c:v>
                </c:pt>
                <c:pt idx="1073">
                  <c:v>6305.5</c:v>
                </c:pt>
                <c:pt idx="1074">
                  <c:v>6262</c:v>
                </c:pt>
                <c:pt idx="1075">
                  <c:v>6128</c:v>
                </c:pt>
                <c:pt idx="1076">
                  <c:v>6152</c:v>
                </c:pt>
                <c:pt idx="1077">
                  <c:v>6054.5</c:v>
                </c:pt>
                <c:pt idx="1078">
                  <c:v>6180</c:v>
                </c:pt>
                <c:pt idx="1079">
                  <c:v>6160.5</c:v>
                </c:pt>
                <c:pt idx="1080">
                  <c:v>6192</c:v>
                </c:pt>
                <c:pt idx="1081">
                  <c:v>6215</c:v>
                </c:pt>
                <c:pt idx="1082">
                  <c:v>6215</c:v>
                </c:pt>
                <c:pt idx="1083">
                  <c:v>6135</c:v>
                </c:pt>
                <c:pt idx="1084">
                  <c:v>6345</c:v>
                </c:pt>
                <c:pt idx="1085">
                  <c:v>6405</c:v>
                </c:pt>
                <c:pt idx="1086">
                  <c:v>6308.5</c:v>
                </c:pt>
                <c:pt idx="1087">
                  <c:v>6324</c:v>
                </c:pt>
                <c:pt idx="1088">
                  <c:v>6403.5</c:v>
                </c:pt>
                <c:pt idx="1089">
                  <c:v>6509</c:v>
                </c:pt>
                <c:pt idx="1090">
                  <c:v>6571</c:v>
                </c:pt>
                <c:pt idx="1091">
                  <c:v>6619</c:v>
                </c:pt>
                <c:pt idx="1092">
                  <c:v>6623</c:v>
                </c:pt>
                <c:pt idx="1093">
                  <c:v>6693</c:v>
                </c:pt>
                <c:pt idx="1094">
                  <c:v>6727</c:v>
                </c:pt>
                <c:pt idx="1095">
                  <c:v>6704</c:v>
                </c:pt>
                <c:pt idx="1096">
                  <c:v>6801</c:v>
                </c:pt>
                <c:pt idx="1097">
                  <c:v>6799.5</c:v>
                </c:pt>
                <c:pt idx="1098">
                  <c:v>6815.5</c:v>
                </c:pt>
                <c:pt idx="1099">
                  <c:v>6825.5</c:v>
                </c:pt>
                <c:pt idx="1100">
                  <c:v>6972</c:v>
                </c:pt>
                <c:pt idx="1101">
                  <c:v>7011.5</c:v>
                </c:pt>
                <c:pt idx="1102">
                  <c:v>7160</c:v>
                </c:pt>
                <c:pt idx="1103">
                  <c:v>7241.5</c:v>
                </c:pt>
                <c:pt idx="1104">
                  <c:v>7213</c:v>
                </c:pt>
                <c:pt idx="1105">
                  <c:v>7222</c:v>
                </c:pt>
                <c:pt idx="1106">
                  <c:v>7305.5</c:v>
                </c:pt>
                <c:pt idx="1107">
                  <c:v>7247</c:v>
                </c:pt>
                <c:pt idx="1108">
                  <c:v>7235</c:v>
                </c:pt>
                <c:pt idx="1109">
                  <c:v>7117</c:v>
                </c:pt>
                <c:pt idx="1110">
                  <c:v>6986.5</c:v>
                </c:pt>
                <c:pt idx="1111">
                  <c:v>6904.5</c:v>
                </c:pt>
                <c:pt idx="1112">
                  <c:v>6828</c:v>
                </c:pt>
                <c:pt idx="1113">
                  <c:v>6840</c:v>
                </c:pt>
                <c:pt idx="1114">
                  <c:v>6827</c:v>
                </c:pt>
                <c:pt idx="1115">
                  <c:v>6858</c:v>
                </c:pt>
                <c:pt idx="1116">
                  <c:v>6910.5</c:v>
                </c:pt>
                <c:pt idx="1117">
                  <c:v>6835</c:v>
                </c:pt>
                <c:pt idx="1118">
                  <c:v>6963</c:v>
                </c:pt>
                <c:pt idx="1119">
                  <c:v>6898</c:v>
                </c:pt>
                <c:pt idx="1120">
                  <c:v>6824</c:v>
                </c:pt>
                <c:pt idx="1121">
                  <c:v>6862</c:v>
                </c:pt>
                <c:pt idx="1122">
                  <c:v>6844.5</c:v>
                </c:pt>
                <c:pt idx="1123">
                  <c:v>6810</c:v>
                </c:pt>
                <c:pt idx="1124">
                  <c:v>6884</c:v>
                </c:pt>
                <c:pt idx="1125">
                  <c:v>6921.5</c:v>
                </c:pt>
                <c:pt idx="1126">
                  <c:v>6916.5</c:v>
                </c:pt>
                <c:pt idx="1127">
                  <c:v>6815.5</c:v>
                </c:pt>
                <c:pt idx="1128">
                  <c:v>6814</c:v>
                </c:pt>
                <c:pt idx="1129">
                  <c:v>6845</c:v>
                </c:pt>
                <c:pt idx="1130">
                  <c:v>6865</c:v>
                </c:pt>
                <c:pt idx="1131">
                  <c:v>6817</c:v>
                </c:pt>
                <c:pt idx="1132">
                  <c:v>6762</c:v>
                </c:pt>
                <c:pt idx="1133">
                  <c:v>6821.5</c:v>
                </c:pt>
                <c:pt idx="1134">
                  <c:v>6812</c:v>
                </c:pt>
                <c:pt idx="1135">
                  <c:v>6967</c:v>
                </c:pt>
                <c:pt idx="1136">
                  <c:v>6977.5</c:v>
                </c:pt>
                <c:pt idx="1137">
                  <c:v>6982.5</c:v>
                </c:pt>
                <c:pt idx="1138">
                  <c:v>6927.5</c:v>
                </c:pt>
                <c:pt idx="1139">
                  <c:v>6982.5</c:v>
                </c:pt>
                <c:pt idx="1140">
                  <c:v>6962</c:v>
                </c:pt>
                <c:pt idx="1141">
                  <c:v>7036.5</c:v>
                </c:pt>
                <c:pt idx="1142">
                  <c:v>6873</c:v>
                </c:pt>
                <c:pt idx="1143">
                  <c:v>6883.5</c:v>
                </c:pt>
                <c:pt idx="1144">
                  <c:v>6833.5</c:v>
                </c:pt>
                <c:pt idx="1145">
                  <c:v>6821</c:v>
                </c:pt>
                <c:pt idx="1146">
                  <c:v>6911.5</c:v>
                </c:pt>
                <c:pt idx="1147">
                  <c:v>6968.5</c:v>
                </c:pt>
                <c:pt idx="1148">
                  <c:v>6853.5</c:v>
                </c:pt>
                <c:pt idx="1149">
                  <c:v>6754.5</c:v>
                </c:pt>
                <c:pt idx="1150">
                  <c:v>6818.5</c:v>
                </c:pt>
                <c:pt idx="1151">
                  <c:v>6713</c:v>
                </c:pt>
                <c:pt idx="1152">
                  <c:v>6810</c:v>
                </c:pt>
                <c:pt idx="1153">
                  <c:v>6740.5</c:v>
                </c:pt>
                <c:pt idx="1154">
                  <c:v>6667</c:v>
                </c:pt>
                <c:pt idx="1155">
                  <c:v>6657.5</c:v>
                </c:pt>
                <c:pt idx="1156">
                  <c:v>6623.5</c:v>
                </c:pt>
                <c:pt idx="1157">
                  <c:v>6649</c:v>
                </c:pt>
                <c:pt idx="1158">
                  <c:v>6726.5</c:v>
                </c:pt>
                <c:pt idx="1159">
                  <c:v>6830.5</c:v>
                </c:pt>
                <c:pt idx="1160">
                  <c:v>6756</c:v>
                </c:pt>
                <c:pt idx="1161">
                  <c:v>6832.5</c:v>
                </c:pt>
                <c:pt idx="1162">
                  <c:v>6889.5</c:v>
                </c:pt>
                <c:pt idx="1163">
                  <c:v>6922</c:v>
                </c:pt>
                <c:pt idx="1164">
                  <c:v>6982</c:v>
                </c:pt>
                <c:pt idx="1165">
                  <c:v>6952.5</c:v>
                </c:pt>
                <c:pt idx="1166">
                  <c:v>6915</c:v>
                </c:pt>
                <c:pt idx="1167">
                  <c:v>6957.5</c:v>
                </c:pt>
                <c:pt idx="1168">
                  <c:v>6823</c:v>
                </c:pt>
                <c:pt idx="1169">
                  <c:v>6941</c:v>
                </c:pt>
                <c:pt idx="1170">
                  <c:v>6992.5</c:v>
                </c:pt>
                <c:pt idx="1171">
                  <c:v>6925</c:v>
                </c:pt>
                <c:pt idx="1172">
                  <c:v>6916.5</c:v>
                </c:pt>
                <c:pt idx="1173">
                  <c:v>6887.5</c:v>
                </c:pt>
                <c:pt idx="1174">
                  <c:v>6936.5</c:v>
                </c:pt>
                <c:pt idx="1175">
                  <c:v>7028</c:v>
                </c:pt>
                <c:pt idx="1176">
                  <c:v>7111.5</c:v>
                </c:pt>
                <c:pt idx="1177">
                  <c:v>7110</c:v>
                </c:pt>
                <c:pt idx="1178">
                  <c:v>7170.5</c:v>
                </c:pt>
                <c:pt idx="1179">
                  <c:v>7135</c:v>
                </c:pt>
                <c:pt idx="1180">
                  <c:v>7076.5</c:v>
                </c:pt>
                <c:pt idx="1181">
                  <c:v>7137.5</c:v>
                </c:pt>
                <c:pt idx="1182">
                  <c:v>7184</c:v>
                </c:pt>
                <c:pt idx="1183">
                  <c:v>7189</c:v>
                </c:pt>
                <c:pt idx="1184">
                  <c:v>7162.5</c:v>
                </c:pt>
                <c:pt idx="1185">
                  <c:v>7017</c:v>
                </c:pt>
                <c:pt idx="1186">
                  <c:v>6862</c:v>
                </c:pt>
                <c:pt idx="1187">
                  <c:v>6750</c:v>
                </c:pt>
                <c:pt idx="1188">
                  <c:v>6859</c:v>
                </c:pt>
                <c:pt idx="1189">
                  <c:v>6876</c:v>
                </c:pt>
                <c:pt idx="1190">
                  <c:v>7083</c:v>
                </c:pt>
                <c:pt idx="1191">
                  <c:v>7128</c:v>
                </c:pt>
                <c:pt idx="1192">
                  <c:v>7079</c:v>
                </c:pt>
                <c:pt idx="1193">
                  <c:v>7117</c:v>
                </c:pt>
                <c:pt idx="1194">
                  <c:v>7101</c:v>
                </c:pt>
                <c:pt idx="1195">
                  <c:v>7080</c:v>
                </c:pt>
                <c:pt idx="1196">
                  <c:v>7089</c:v>
                </c:pt>
                <c:pt idx="1197">
                  <c:v>7091</c:v>
                </c:pt>
                <c:pt idx="1198">
                  <c:v>7114</c:v>
                </c:pt>
                <c:pt idx="1199">
                  <c:v>7144.5</c:v>
                </c:pt>
                <c:pt idx="1200">
                  <c:v>6901</c:v>
                </c:pt>
                <c:pt idx="1201">
                  <c:v>7077</c:v>
                </c:pt>
                <c:pt idx="1202">
                  <c:v>7045</c:v>
                </c:pt>
                <c:pt idx="1203">
                  <c:v>7074.5</c:v>
                </c:pt>
                <c:pt idx="1204">
                  <c:v>7058.5</c:v>
                </c:pt>
                <c:pt idx="1205">
                  <c:v>7111.5</c:v>
                </c:pt>
                <c:pt idx="1206">
                  <c:v>7206</c:v>
                </c:pt>
                <c:pt idx="1207">
                  <c:v>7112.5</c:v>
                </c:pt>
                <c:pt idx="1208">
                  <c:v>7128.5</c:v>
                </c:pt>
                <c:pt idx="1209">
                  <c:v>7146</c:v>
                </c:pt>
                <c:pt idx="1210">
                  <c:v>7105.5</c:v>
                </c:pt>
                <c:pt idx="1211">
                  <c:v>7125</c:v>
                </c:pt>
                <c:pt idx="1212">
                  <c:v>7118</c:v>
                </c:pt>
                <c:pt idx="1213">
                  <c:v>7185.5</c:v>
                </c:pt>
                <c:pt idx="1214">
                  <c:v>7174.5</c:v>
                </c:pt>
                <c:pt idx="1215">
                  <c:v>7216.5</c:v>
                </c:pt>
                <c:pt idx="1216">
                  <c:v>7251.5</c:v>
                </c:pt>
                <c:pt idx="1217">
                  <c:v>7286.5</c:v>
                </c:pt>
                <c:pt idx="1218">
                  <c:v>7219</c:v>
                </c:pt>
                <c:pt idx="1219">
                  <c:v>7136</c:v>
                </c:pt>
                <c:pt idx="1220">
                  <c:v>7085.5</c:v>
                </c:pt>
                <c:pt idx="1221">
                  <c:v>7048</c:v>
                </c:pt>
                <c:pt idx="1222">
                  <c:v>6937</c:v>
                </c:pt>
                <c:pt idx="1223">
                  <c:v>6932.5</c:v>
                </c:pt>
                <c:pt idx="1224">
                  <c:v>6901</c:v>
                </c:pt>
                <c:pt idx="1225">
                  <c:v>6784</c:v>
                </c:pt>
                <c:pt idx="1226">
                  <c:v>6742</c:v>
                </c:pt>
                <c:pt idx="1227">
                  <c:v>6677.5</c:v>
                </c:pt>
                <c:pt idx="1228">
                  <c:v>6654</c:v>
                </c:pt>
                <c:pt idx="1229">
                  <c:v>6577.5</c:v>
                </c:pt>
                <c:pt idx="1230">
                  <c:v>6559</c:v>
                </c:pt>
                <c:pt idx="1231">
                  <c:v>6550.5</c:v>
                </c:pt>
                <c:pt idx="1232">
                  <c:v>6531.5</c:v>
                </c:pt>
                <c:pt idx="1233">
                  <c:v>6806.5</c:v>
                </c:pt>
                <c:pt idx="1234">
                  <c:v>6816.5</c:v>
                </c:pt>
                <c:pt idx="1235">
                  <c:v>6770.5</c:v>
                </c:pt>
                <c:pt idx="1236">
                  <c:v>6749.5</c:v>
                </c:pt>
                <c:pt idx="1237">
                  <c:v>6805</c:v>
                </c:pt>
                <c:pt idx="1238">
                  <c:v>6929</c:v>
                </c:pt>
                <c:pt idx="1239">
                  <c:v>7017</c:v>
                </c:pt>
                <c:pt idx="1240">
                  <c:v>6970</c:v>
                </c:pt>
                <c:pt idx="1241">
                  <c:v>6938.5</c:v>
                </c:pt>
                <c:pt idx="1242">
                  <c:v>6920</c:v>
                </c:pt>
                <c:pt idx="1243">
                  <c:v>6838</c:v>
                </c:pt>
                <c:pt idx="1244">
                  <c:v>6800</c:v>
                </c:pt>
                <c:pt idx="1245">
                  <c:v>6754</c:v>
                </c:pt>
                <c:pt idx="1246">
                  <c:v>6753</c:v>
                </c:pt>
                <c:pt idx="1247">
                  <c:v>6772.5</c:v>
                </c:pt>
                <c:pt idx="1248">
                  <c:v>6898.5</c:v>
                </c:pt>
                <c:pt idx="1249">
                  <c:v>6795</c:v>
                </c:pt>
                <c:pt idx="1250">
                  <c:v>6828.5</c:v>
                </c:pt>
                <c:pt idx="1251">
                  <c:v>6853</c:v>
                </c:pt>
                <c:pt idx="1252">
                  <c:v>6828.5</c:v>
                </c:pt>
                <c:pt idx="1253">
                  <c:v>6972</c:v>
                </c:pt>
                <c:pt idx="1254">
                  <c:v>6881</c:v>
                </c:pt>
                <c:pt idx="1255">
                  <c:v>6931</c:v>
                </c:pt>
                <c:pt idx="1256">
                  <c:v>6927</c:v>
                </c:pt>
                <c:pt idx="1257">
                  <c:v>6862</c:v>
                </c:pt>
                <c:pt idx="1258">
                  <c:v>6862.5</c:v>
                </c:pt>
                <c:pt idx="1259">
                  <c:v>6843.5</c:v>
                </c:pt>
                <c:pt idx="1260">
                  <c:v>6999.5</c:v>
                </c:pt>
                <c:pt idx="1261">
                  <c:v>7010.5</c:v>
                </c:pt>
                <c:pt idx="1262">
                  <c:v>7043</c:v>
                </c:pt>
                <c:pt idx="1263">
                  <c:v>7012.5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03-4EF4-A1EC-68FEEC3EB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2315472"/>
        <c:axId val="802331280"/>
      </c:lineChart>
      <c:dateAx>
        <c:axId val="802302992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2288432"/>
        <c:crosses val="autoZero"/>
        <c:auto val="1"/>
        <c:lblOffset val="100"/>
        <c:baseTimeUnit val="days"/>
      </c:dateAx>
      <c:valAx>
        <c:axId val="80228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2302992"/>
        <c:crosses val="autoZero"/>
        <c:crossBetween val="between"/>
      </c:valAx>
      <c:valAx>
        <c:axId val="802331280"/>
        <c:scaling>
          <c:orientation val="minMax"/>
        </c:scaling>
        <c:delete val="0"/>
        <c:axPos val="r"/>
        <c:numFmt formatCode="#,##0_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2315472"/>
        <c:crosses val="max"/>
        <c:crossBetween val="between"/>
      </c:valAx>
      <c:dateAx>
        <c:axId val="802315472"/>
        <c:scaling>
          <c:orientation val="minMax"/>
        </c:scaling>
        <c:delete val="1"/>
        <c:axPos val="b"/>
        <c:numFmt formatCode="yyyy\-mm\-dd;@" sourceLinked="1"/>
        <c:majorTickMark val="out"/>
        <c:minorTickMark val="none"/>
        <c:tickLblPos val="nextTo"/>
        <c:crossAx val="80233128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004901960784315E-2"/>
          <c:y val="0.87379126678232333"/>
          <c:w val="0.95328431372549016"/>
          <c:h val="9.84308367446352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CN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pPr>
            <a:r>
              <a:rPr lang="zh-CN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待售房源总库存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zh-CN" altLang="en-US"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Sheet1!$K$3</c:f>
              <c:strCache>
                <c:ptCount val="1"/>
                <c:pt idx="0">
                  <c:v>2017年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Sheet1!$J$4:$J$15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Sheet1!$K$4:$K$15</c:f>
              <c:numCache>
                <c:formatCode>General</c:formatCode>
                <c:ptCount val="12"/>
                <c:pt idx="0">
                  <c:v>271332</c:v>
                </c:pt>
                <c:pt idx="1">
                  <c:v>324127</c:v>
                </c:pt>
                <c:pt idx="2">
                  <c:v>377029</c:v>
                </c:pt>
                <c:pt idx="3">
                  <c:v>431717</c:v>
                </c:pt>
                <c:pt idx="4">
                  <c:v>459654</c:v>
                </c:pt>
                <c:pt idx="5">
                  <c:v>446850</c:v>
                </c:pt>
                <c:pt idx="6">
                  <c:v>425036</c:v>
                </c:pt>
                <c:pt idx="7">
                  <c:v>400198</c:v>
                </c:pt>
                <c:pt idx="8">
                  <c:v>374913</c:v>
                </c:pt>
                <c:pt idx="9">
                  <c:v>358848</c:v>
                </c:pt>
                <c:pt idx="10">
                  <c:v>330005</c:v>
                </c:pt>
                <c:pt idx="11">
                  <c:v>291375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E4-4202-B8DB-6062D26ED910}"/>
            </c:ext>
          </c:extLst>
        </c:ser>
        <c:ser>
          <c:idx val="1"/>
          <c:order val="1"/>
          <c:tx>
            <c:strRef>
              <c:f>Sheet1!$L$3</c:f>
              <c:strCache>
                <c:ptCount val="1"/>
                <c:pt idx="0">
                  <c:v>2018年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Sheet1!$J$4:$J$15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Sheet1!$L$4:$L$15</c:f>
              <c:numCache>
                <c:formatCode>General</c:formatCode>
                <c:ptCount val="12"/>
                <c:pt idx="0">
                  <c:v>263021</c:v>
                </c:pt>
                <c:pt idx="1">
                  <c:v>316926</c:v>
                </c:pt>
                <c:pt idx="2">
                  <c:v>368905</c:v>
                </c:pt>
                <c:pt idx="3">
                  <c:v>437169</c:v>
                </c:pt>
                <c:pt idx="4">
                  <c:v>464068</c:v>
                </c:pt>
                <c:pt idx="5">
                  <c:v>449324</c:v>
                </c:pt>
                <c:pt idx="6">
                  <c:v>422489</c:v>
                </c:pt>
                <c:pt idx="7">
                  <c:v>407756</c:v>
                </c:pt>
                <c:pt idx="8">
                  <c:v>389031</c:v>
                </c:pt>
                <c:pt idx="9">
                  <c:v>362086</c:v>
                </c:pt>
                <c:pt idx="10">
                  <c:v>342859</c:v>
                </c:pt>
                <c:pt idx="11">
                  <c:v>305466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E4-4202-B8DB-6062D26ED910}"/>
            </c:ext>
          </c:extLst>
        </c:ser>
        <c:ser>
          <c:idx val="2"/>
          <c:order val="2"/>
          <c:tx>
            <c:strRef>
              <c:f>Sheet1!$M$3</c:f>
              <c:strCache>
                <c:ptCount val="1"/>
                <c:pt idx="0">
                  <c:v>2019年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Sheet1!$J$4:$J$15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Sheet1!$M$4:$M$15</c:f>
              <c:numCache>
                <c:formatCode>General</c:formatCode>
                <c:ptCount val="12"/>
                <c:pt idx="0">
                  <c:v>279224</c:v>
                </c:pt>
                <c:pt idx="1">
                  <c:v>339774</c:v>
                </c:pt>
                <c:pt idx="2">
                  <c:v>400266</c:v>
                </c:pt>
                <c:pt idx="3">
                  <c:v>455016</c:v>
                </c:pt>
                <c:pt idx="4">
                  <c:v>477745</c:v>
                </c:pt>
                <c:pt idx="5">
                  <c:v>480594</c:v>
                </c:pt>
                <c:pt idx="6">
                  <c:v>464197</c:v>
                </c:pt>
                <c:pt idx="7">
                  <c:v>472635</c:v>
                </c:pt>
                <c:pt idx="8">
                  <c:v>485187</c:v>
                </c:pt>
                <c:pt idx="9">
                  <c:v>429675</c:v>
                </c:pt>
                <c:pt idx="10">
                  <c:v>416722</c:v>
                </c:pt>
                <c:pt idx="11">
                  <c:v>364627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E4-4202-B8DB-6062D26ED910}"/>
            </c:ext>
          </c:extLst>
        </c:ser>
        <c:ser>
          <c:idx val="3"/>
          <c:order val="3"/>
          <c:tx>
            <c:strRef>
              <c:f>Sheet1!$N$3</c:f>
              <c:strCache>
                <c:ptCount val="1"/>
                <c:pt idx="0">
                  <c:v>2020年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Sheet1!$J$4:$J$15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Sheet1!$N$4:$N$15</c:f>
              <c:numCache>
                <c:formatCode>General</c:formatCode>
                <c:ptCount val="12"/>
                <c:pt idx="0">
                  <c:v>340005</c:v>
                </c:pt>
                <c:pt idx="1">
                  <c:v>433232</c:v>
                </c:pt>
                <c:pt idx="2">
                  <c:v>484215</c:v>
                </c:pt>
                <c:pt idx="3">
                  <c:v>429605</c:v>
                </c:pt>
                <c:pt idx="4">
                  <c:v>489715</c:v>
                </c:pt>
                <c:pt idx="5">
                  <c:v>611066</c:v>
                </c:pt>
                <c:pt idx="6">
                  <c:v>646061</c:v>
                </c:pt>
                <c:pt idx="7">
                  <c:v>665480</c:v>
                </c:pt>
                <c:pt idx="8">
                  <c:v>664499</c:v>
                </c:pt>
                <c:pt idx="9">
                  <c:v>679530</c:v>
                </c:pt>
                <c:pt idx="10">
                  <c:v>644439</c:v>
                </c:pt>
                <c:pt idx="11">
                  <c:v>560760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E4-4202-B8DB-6062D26ED910}"/>
            </c:ext>
          </c:extLst>
        </c:ser>
        <c:ser>
          <c:idx val="4"/>
          <c:order val="4"/>
          <c:tx>
            <c:strRef>
              <c:f>Sheet1!$O$3</c:f>
              <c:strCache>
                <c:ptCount val="1"/>
                <c:pt idx="0">
                  <c:v>2021年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Sheet1!$J$4:$J$15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Sheet1!$O$4:$O$15</c:f>
              <c:numCache>
                <c:formatCode>General</c:formatCode>
                <c:ptCount val="12"/>
                <c:pt idx="0">
                  <c:v>496827</c:v>
                </c:pt>
                <c:pt idx="1">
                  <c:v>568355</c:v>
                </c:pt>
                <c:pt idx="2">
                  <c:v>607750</c:v>
                </c:pt>
                <c:pt idx="3">
                  <c:v>654363</c:v>
                </c:pt>
                <c:pt idx="4">
                  <c:v>690703</c:v>
                </c:pt>
                <c:pt idx="5">
                  <c:v>699806</c:v>
                </c:pt>
                <c:pt idx="6">
                  <c:v>672927</c:v>
                </c:pt>
                <c:pt idx="7">
                  <c:v>666027</c:v>
                </c:pt>
                <c:pt idx="8">
                  <c:v>649097</c:v>
                </c:pt>
                <c:pt idx="9">
                  <c:v>628353</c:v>
                </c:pt>
                <c:pt idx="10">
                  <c:v>612264</c:v>
                </c:pt>
                <c:pt idx="11">
                  <c:v>541651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3E4-4202-B8DB-6062D26ED910}"/>
            </c:ext>
          </c:extLst>
        </c:ser>
        <c:ser>
          <c:idx val="5"/>
          <c:order val="5"/>
          <c:tx>
            <c:strRef>
              <c:f>Sheet1!$P$3</c:f>
              <c:strCache>
                <c:ptCount val="1"/>
                <c:pt idx="0">
                  <c:v>2022年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Sheet1!$J$4:$J$15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Sheet1!$P$4:$P$15</c:f>
              <c:numCache>
                <c:formatCode>General</c:formatCode>
                <c:ptCount val="12"/>
                <c:pt idx="0">
                  <c:v>474855</c:v>
                </c:pt>
                <c:pt idx="1">
                  <c:v>526099</c:v>
                </c:pt>
                <c:pt idx="2">
                  <c:v>562787</c:v>
                </c:pt>
                <c:pt idx="3">
                  <c:v>597588</c:v>
                </c:pt>
                <c:pt idx="4">
                  <c:v>603787</c:v>
                </c:pt>
                <c:pt idx="5">
                  <c:v>585649</c:v>
                </c:pt>
                <c:pt idx="6">
                  <c:v>542086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E4-4202-B8DB-6062D26ED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2496447"/>
        <c:axId val="1232491455"/>
      </c:lineChart>
      <c:catAx>
        <c:axId val="123249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2491455"/>
        <c:crosses val="autoZero"/>
        <c:auto val="1"/>
        <c:lblAlgn val="ctr"/>
        <c:lblOffset val="100"/>
        <c:noMultiLvlLbl val="0"/>
      </c:catAx>
      <c:valAx>
        <c:axId val="12324914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249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pPr>
            <a:r>
              <a:rPr lang="zh-CN" altLang="en-US">
                <a:latin typeface="等线" panose="02010600030101010101" pitchFamily="2" charset="-122"/>
                <a:ea typeface="等线" panose="02010600030101010101" pitchFamily="2" charset="-122"/>
              </a:rPr>
              <a:t>房屋总库存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Sheet1!$S$3</c:f>
              <c:strCache>
                <c:ptCount val="1"/>
                <c:pt idx="0">
                  <c:v>2017年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Sheet1!$R$4:$R$15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Sheet1!$S$4:$S$15</c:f>
              <c:numCache>
                <c:formatCode>General</c:formatCode>
                <c:ptCount val="12"/>
                <c:pt idx="0">
                  <c:v>1489626</c:v>
                </c:pt>
                <c:pt idx="1">
                  <c:v>1539220</c:v>
                </c:pt>
                <c:pt idx="2">
                  <c:v>1616729</c:v>
                </c:pt>
                <c:pt idx="3">
                  <c:v>1694305</c:v>
                </c:pt>
                <c:pt idx="4">
                  <c:v>1782224</c:v>
                </c:pt>
                <c:pt idx="5">
                  <c:v>1811621</c:v>
                </c:pt>
                <c:pt idx="6">
                  <c:v>1820629</c:v>
                </c:pt>
                <c:pt idx="7">
                  <c:v>1833234</c:v>
                </c:pt>
                <c:pt idx="8">
                  <c:v>1789877</c:v>
                </c:pt>
                <c:pt idx="9">
                  <c:v>1754591</c:v>
                </c:pt>
                <c:pt idx="10">
                  <c:v>1659215</c:v>
                </c:pt>
                <c:pt idx="11">
                  <c:v>1510973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2D-4DFB-8D8A-62E83B4FFD9D}"/>
            </c:ext>
          </c:extLst>
        </c:ser>
        <c:ser>
          <c:idx val="1"/>
          <c:order val="1"/>
          <c:tx>
            <c:strRef>
              <c:f>Sheet1!$T$3</c:f>
              <c:strCache>
                <c:ptCount val="1"/>
                <c:pt idx="0">
                  <c:v>2018年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Sheet1!$R$4:$R$15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Sheet1!$T$4:$T$15</c:f>
              <c:numCache>
                <c:formatCode>General</c:formatCode>
                <c:ptCount val="12"/>
                <c:pt idx="0">
                  <c:v>1395883</c:v>
                </c:pt>
                <c:pt idx="1">
                  <c:v>1448317</c:v>
                </c:pt>
                <c:pt idx="2">
                  <c:v>1527695</c:v>
                </c:pt>
                <c:pt idx="3">
                  <c:v>1630250</c:v>
                </c:pt>
                <c:pt idx="4">
                  <c:v>1718664</c:v>
                </c:pt>
                <c:pt idx="5">
                  <c:v>1773461</c:v>
                </c:pt>
                <c:pt idx="6">
                  <c:v>1790459</c:v>
                </c:pt>
                <c:pt idx="7">
                  <c:v>1801782</c:v>
                </c:pt>
                <c:pt idx="8">
                  <c:v>1790499</c:v>
                </c:pt>
                <c:pt idx="9">
                  <c:v>1778605</c:v>
                </c:pt>
                <c:pt idx="10">
                  <c:v>1726647</c:v>
                </c:pt>
                <c:pt idx="11">
                  <c:v>1594053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2D-4DFB-8D8A-62E83B4FFD9D}"/>
            </c:ext>
          </c:extLst>
        </c:ser>
        <c:ser>
          <c:idx val="2"/>
          <c:order val="2"/>
          <c:tx>
            <c:strRef>
              <c:f>Sheet1!$U$3</c:f>
              <c:strCache>
                <c:ptCount val="1"/>
                <c:pt idx="0">
                  <c:v>2019年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Sheet1!$R$4:$R$15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Sheet1!$U$4:$U$15</c:f>
              <c:numCache>
                <c:formatCode>General</c:formatCode>
                <c:ptCount val="12"/>
                <c:pt idx="0">
                  <c:v>1483914</c:v>
                </c:pt>
                <c:pt idx="1">
                  <c:v>1537769</c:v>
                </c:pt>
                <c:pt idx="2">
                  <c:v>1608123</c:v>
                </c:pt>
                <c:pt idx="3">
                  <c:v>1687146</c:v>
                </c:pt>
                <c:pt idx="4">
                  <c:v>1756640</c:v>
                </c:pt>
                <c:pt idx="5">
                  <c:v>1805888</c:v>
                </c:pt>
                <c:pt idx="6">
                  <c:v>1809371</c:v>
                </c:pt>
                <c:pt idx="7">
                  <c:v>1805384</c:v>
                </c:pt>
                <c:pt idx="8">
                  <c:v>1798740</c:v>
                </c:pt>
                <c:pt idx="9">
                  <c:v>1740895</c:v>
                </c:pt>
                <c:pt idx="10">
                  <c:v>1667505</c:v>
                </c:pt>
                <c:pt idx="11">
                  <c:v>1490185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2D-4DFB-8D8A-62E83B4FFD9D}"/>
            </c:ext>
          </c:extLst>
        </c:ser>
        <c:ser>
          <c:idx val="3"/>
          <c:order val="3"/>
          <c:tx>
            <c:strRef>
              <c:f>Sheet1!$V$3</c:f>
              <c:strCache>
                <c:ptCount val="1"/>
                <c:pt idx="0">
                  <c:v>2020年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Sheet1!$R$4:$R$15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Sheet1!$V$4:$V$15</c:f>
              <c:numCache>
                <c:formatCode>General</c:formatCode>
                <c:ptCount val="12"/>
                <c:pt idx="0">
                  <c:v>1373454</c:v>
                </c:pt>
                <c:pt idx="1">
                  <c:v>1439437</c:v>
                </c:pt>
                <c:pt idx="2">
                  <c:v>1496243</c:v>
                </c:pt>
                <c:pt idx="3">
                  <c:v>1455630</c:v>
                </c:pt>
                <c:pt idx="4">
                  <c:v>1492934</c:v>
                </c:pt>
                <c:pt idx="5">
                  <c:v>1550814</c:v>
                </c:pt>
                <c:pt idx="6">
                  <c:v>1530250</c:v>
                </c:pt>
                <c:pt idx="7">
                  <c:v>1505250</c:v>
                </c:pt>
                <c:pt idx="8">
                  <c:v>1468305</c:v>
                </c:pt>
                <c:pt idx="9">
                  <c:v>1468778</c:v>
                </c:pt>
                <c:pt idx="10">
                  <c:v>1393347</c:v>
                </c:pt>
                <c:pt idx="11">
                  <c:v>1221095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2D-4DFB-8D8A-62E83B4FFD9D}"/>
            </c:ext>
          </c:extLst>
        </c:ser>
        <c:ser>
          <c:idx val="4"/>
          <c:order val="4"/>
          <c:tx>
            <c:strRef>
              <c:f>Sheet1!$W$3</c:f>
              <c:strCache>
                <c:ptCount val="1"/>
                <c:pt idx="0">
                  <c:v>2021年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Sheet1!$R$4:$R$15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Sheet1!$W$4:$W$15</c:f>
              <c:numCache>
                <c:formatCode>General</c:formatCode>
                <c:ptCount val="12"/>
                <c:pt idx="0">
                  <c:v>1074669</c:v>
                </c:pt>
                <c:pt idx="1">
                  <c:v>1065661</c:v>
                </c:pt>
                <c:pt idx="2">
                  <c:v>1078869</c:v>
                </c:pt>
                <c:pt idx="3">
                  <c:v>1121786</c:v>
                </c:pt>
                <c:pt idx="4">
                  <c:v>1168654</c:v>
                </c:pt>
                <c:pt idx="5">
                  <c:v>1223824</c:v>
                </c:pt>
                <c:pt idx="6">
                  <c:v>1245959</c:v>
                </c:pt>
                <c:pt idx="7">
                  <c:v>1282705</c:v>
                </c:pt>
                <c:pt idx="8">
                  <c:v>1271443</c:v>
                </c:pt>
                <c:pt idx="9">
                  <c:v>1241313</c:v>
                </c:pt>
                <c:pt idx="10">
                  <c:v>1167841</c:v>
                </c:pt>
                <c:pt idx="11">
                  <c:v>1024917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2D-4DFB-8D8A-62E83B4FFD9D}"/>
            </c:ext>
          </c:extLst>
        </c:ser>
        <c:ser>
          <c:idx val="5"/>
          <c:order val="5"/>
          <c:tx>
            <c:strRef>
              <c:f>Sheet1!$X$3</c:f>
              <c:strCache>
                <c:ptCount val="1"/>
                <c:pt idx="0">
                  <c:v>2022年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Sheet1!$R$4:$R$15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Sheet1!$X$4:$X$15</c:f>
              <c:numCache>
                <c:formatCode>General</c:formatCode>
                <c:ptCount val="12"/>
                <c:pt idx="0">
                  <c:v>882220</c:v>
                </c:pt>
                <c:pt idx="1">
                  <c:v>902118</c:v>
                </c:pt>
                <c:pt idx="2">
                  <c:v>944494</c:v>
                </c:pt>
                <c:pt idx="3">
                  <c:v>1008140</c:v>
                </c:pt>
                <c:pt idx="4">
                  <c:v>1122938</c:v>
                </c:pt>
                <c:pt idx="5">
                  <c:v>1206314</c:v>
                </c:pt>
                <c:pt idx="6">
                  <c:v>1289612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2D-4DFB-8D8A-62E83B4FF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787807"/>
        <c:axId val="515781151"/>
      </c:lineChart>
      <c:catAx>
        <c:axId val="51578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5781151"/>
        <c:crosses val="autoZero"/>
        <c:auto val="1"/>
        <c:lblAlgn val="ctr"/>
        <c:lblOffset val="100"/>
        <c:noMultiLvlLbl val="0"/>
      </c:catAx>
      <c:valAx>
        <c:axId val="515781151"/>
        <c:scaling>
          <c:orientation val="minMax"/>
          <c:min val="800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5787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CN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pPr>
            <a:r>
              <a:rPr lang="zh-CN" altLang="en-US"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房屋出售周转天数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zh-CN" altLang="en-US"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Sheet1!$K$35</c:f>
              <c:strCache>
                <c:ptCount val="1"/>
                <c:pt idx="0">
                  <c:v>2017年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Sheet1!$J$36:$J$47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Sheet1!$K$36:$K$47</c:f>
              <c:numCache>
                <c:formatCode>General</c:formatCode>
                <c:ptCount val="12"/>
                <c:pt idx="0">
                  <c:v>96</c:v>
                </c:pt>
                <c:pt idx="1">
                  <c:v>92</c:v>
                </c:pt>
                <c:pt idx="2">
                  <c:v>71</c:v>
                </c:pt>
                <c:pt idx="3">
                  <c:v>65</c:v>
                </c:pt>
                <c:pt idx="4">
                  <c:v>61</c:v>
                </c:pt>
                <c:pt idx="5">
                  <c:v>61</c:v>
                </c:pt>
                <c:pt idx="6">
                  <c:v>65</c:v>
                </c:pt>
                <c:pt idx="7">
                  <c:v>67</c:v>
                </c:pt>
                <c:pt idx="8">
                  <c:v>71</c:v>
                </c:pt>
                <c:pt idx="9">
                  <c:v>75</c:v>
                </c:pt>
                <c:pt idx="10">
                  <c:v>78</c:v>
                </c:pt>
                <c:pt idx="11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54-4C05-BC00-7BDE7BE0628D}"/>
            </c:ext>
          </c:extLst>
        </c:ser>
        <c:ser>
          <c:idx val="1"/>
          <c:order val="1"/>
          <c:tx>
            <c:strRef>
              <c:f>Sheet1!$L$35</c:f>
              <c:strCache>
                <c:ptCount val="1"/>
                <c:pt idx="0">
                  <c:v>2018年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Sheet1!$J$36:$J$47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Sheet1!$L$36:$L$47</c:f>
              <c:numCache>
                <c:formatCode>General</c:formatCode>
                <c:ptCount val="12"/>
                <c:pt idx="0">
                  <c:v>90</c:v>
                </c:pt>
                <c:pt idx="1">
                  <c:v>85</c:v>
                </c:pt>
                <c:pt idx="2">
                  <c:v>65</c:v>
                </c:pt>
                <c:pt idx="3">
                  <c:v>60</c:v>
                </c:pt>
                <c:pt idx="4">
                  <c:v>57</c:v>
                </c:pt>
                <c:pt idx="5">
                  <c:v>57</c:v>
                </c:pt>
                <c:pt idx="6">
                  <c:v>60</c:v>
                </c:pt>
                <c:pt idx="7">
                  <c:v>62</c:v>
                </c:pt>
                <c:pt idx="8">
                  <c:v>65</c:v>
                </c:pt>
                <c:pt idx="9">
                  <c:v>69</c:v>
                </c:pt>
                <c:pt idx="10">
                  <c:v>72</c:v>
                </c:pt>
                <c:pt idx="11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54-4C05-BC00-7BDE7BE0628D}"/>
            </c:ext>
          </c:extLst>
        </c:ser>
        <c:ser>
          <c:idx val="2"/>
          <c:order val="2"/>
          <c:tx>
            <c:strRef>
              <c:f>Sheet1!$M$35</c:f>
              <c:strCache>
                <c:ptCount val="1"/>
                <c:pt idx="0">
                  <c:v>2019年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Sheet1!$J$36:$J$47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Sheet1!$M$36:$M$47</c:f>
              <c:numCache>
                <c:formatCode>General</c:formatCode>
                <c:ptCount val="12"/>
                <c:pt idx="0">
                  <c:v>87</c:v>
                </c:pt>
                <c:pt idx="1">
                  <c:v>83</c:v>
                </c:pt>
                <c:pt idx="2">
                  <c:v>65</c:v>
                </c:pt>
                <c:pt idx="3">
                  <c:v>59</c:v>
                </c:pt>
                <c:pt idx="4">
                  <c:v>56</c:v>
                </c:pt>
                <c:pt idx="5">
                  <c:v>57</c:v>
                </c:pt>
                <c:pt idx="6">
                  <c:v>60</c:v>
                </c:pt>
                <c:pt idx="7">
                  <c:v>64</c:v>
                </c:pt>
                <c:pt idx="8">
                  <c:v>66</c:v>
                </c:pt>
                <c:pt idx="9">
                  <c:v>66</c:v>
                </c:pt>
                <c:pt idx="10">
                  <c:v>69</c:v>
                </c:pt>
                <c:pt idx="11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54-4C05-BC00-7BDE7BE0628D}"/>
            </c:ext>
          </c:extLst>
        </c:ser>
        <c:ser>
          <c:idx val="3"/>
          <c:order val="3"/>
          <c:tx>
            <c:strRef>
              <c:f>Sheet1!$N$35</c:f>
              <c:strCache>
                <c:ptCount val="1"/>
                <c:pt idx="0">
                  <c:v>2020年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Sheet1!$J$36:$J$47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Sheet1!$N$36:$N$47</c:f>
              <c:numCache>
                <c:formatCode>General</c:formatCode>
                <c:ptCount val="12"/>
                <c:pt idx="0">
                  <c:v>85</c:v>
                </c:pt>
                <c:pt idx="1">
                  <c:v>79</c:v>
                </c:pt>
                <c:pt idx="2">
                  <c:v>59</c:v>
                </c:pt>
                <c:pt idx="3">
                  <c:v>62</c:v>
                </c:pt>
                <c:pt idx="4">
                  <c:v>71</c:v>
                </c:pt>
                <c:pt idx="5">
                  <c:v>69</c:v>
                </c:pt>
                <c:pt idx="6">
                  <c:v>58</c:v>
                </c:pt>
                <c:pt idx="7">
                  <c:v>53</c:v>
                </c:pt>
                <c:pt idx="8">
                  <c:v>51</c:v>
                </c:pt>
                <c:pt idx="9">
                  <c:v>51</c:v>
                </c:pt>
                <c:pt idx="10">
                  <c:v>57</c:v>
                </c:pt>
                <c:pt idx="11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B54-4C05-BC00-7BDE7BE0628D}"/>
            </c:ext>
          </c:extLst>
        </c:ser>
        <c:ser>
          <c:idx val="4"/>
          <c:order val="4"/>
          <c:tx>
            <c:strRef>
              <c:f>Sheet1!$O$35</c:f>
              <c:strCache>
                <c:ptCount val="1"/>
                <c:pt idx="0">
                  <c:v>2021年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Sheet1!$J$36:$J$47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Sheet1!$O$36:$O$47</c:f>
              <c:numCache>
                <c:formatCode>General</c:formatCode>
                <c:ptCount val="12"/>
                <c:pt idx="0">
                  <c:v>71</c:v>
                </c:pt>
                <c:pt idx="1">
                  <c:v>64</c:v>
                </c:pt>
                <c:pt idx="2">
                  <c:v>48</c:v>
                </c:pt>
                <c:pt idx="3">
                  <c:v>40</c:v>
                </c:pt>
                <c:pt idx="4">
                  <c:v>37</c:v>
                </c:pt>
                <c:pt idx="5">
                  <c:v>36</c:v>
                </c:pt>
                <c:pt idx="6">
                  <c:v>37</c:v>
                </c:pt>
                <c:pt idx="7">
                  <c:v>38</c:v>
                </c:pt>
                <c:pt idx="8">
                  <c:v>42</c:v>
                </c:pt>
                <c:pt idx="9">
                  <c:v>43</c:v>
                </c:pt>
                <c:pt idx="10">
                  <c:v>47</c:v>
                </c:pt>
                <c:pt idx="11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B54-4C05-BC00-7BDE7BE0628D}"/>
            </c:ext>
          </c:extLst>
        </c:ser>
        <c:ser>
          <c:idx val="5"/>
          <c:order val="5"/>
          <c:tx>
            <c:strRef>
              <c:f>Sheet1!$P$35</c:f>
              <c:strCache>
                <c:ptCount val="1"/>
                <c:pt idx="0">
                  <c:v>2022年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Sheet1!$J$36:$J$47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Sheet1!$P$36:$P$47</c:f>
              <c:numCache>
                <c:formatCode>General</c:formatCode>
                <c:ptCount val="12"/>
                <c:pt idx="0">
                  <c:v>61</c:v>
                </c:pt>
                <c:pt idx="1">
                  <c:v>47</c:v>
                </c:pt>
                <c:pt idx="2">
                  <c:v>38</c:v>
                </c:pt>
                <c:pt idx="3">
                  <c:v>34</c:v>
                </c:pt>
                <c:pt idx="4">
                  <c:v>31</c:v>
                </c:pt>
                <c:pt idx="5">
                  <c:v>32</c:v>
                </c:pt>
                <c:pt idx="6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B54-4C05-BC00-7BDE7BE06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7851231"/>
        <c:axId val="1567859135"/>
      </c:lineChart>
      <c:catAx>
        <c:axId val="156785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7859135"/>
        <c:crosses val="autoZero"/>
        <c:auto val="1"/>
        <c:lblAlgn val="ctr"/>
        <c:lblOffset val="100"/>
        <c:noMultiLvlLbl val="0"/>
      </c:catAx>
      <c:valAx>
        <c:axId val="1567859135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78512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房屋挂牌价中位数同比增速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Sheet1!$AC$35</c:f>
              <c:strCache>
                <c:ptCount val="1"/>
                <c:pt idx="0">
                  <c:v>2018年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Sheet1!$AB$36:$AB$47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Sheet1!$AC$36:$AC$47</c:f>
              <c:numCache>
                <c:formatCode>General</c:formatCode>
                <c:ptCount val="12"/>
                <c:pt idx="0">
                  <c:v>8.6300000000000002E-2</c:v>
                </c:pt>
                <c:pt idx="1">
                  <c:v>7.6700000000000004E-2</c:v>
                </c:pt>
                <c:pt idx="2">
                  <c:v>8.5400000000000004E-2</c:v>
                </c:pt>
                <c:pt idx="3">
                  <c:v>8.4000000000000005E-2</c:v>
                </c:pt>
                <c:pt idx="4">
                  <c:v>7.3200000000000001E-2</c:v>
                </c:pt>
                <c:pt idx="5">
                  <c:v>7.1800000000000003E-2</c:v>
                </c:pt>
                <c:pt idx="6">
                  <c:v>7.1499999999999994E-2</c:v>
                </c:pt>
                <c:pt idx="7">
                  <c:v>7.2599999999999998E-2</c:v>
                </c:pt>
                <c:pt idx="8">
                  <c:v>7.3499999999999996E-2</c:v>
                </c:pt>
                <c:pt idx="9">
                  <c:v>7.7499999999999999E-2</c:v>
                </c:pt>
                <c:pt idx="10">
                  <c:v>8.4500000000000006E-2</c:v>
                </c:pt>
                <c:pt idx="11">
                  <c:v>7.7100000000000002E-2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7B-46D7-94A2-1793ADC4A156}"/>
            </c:ext>
          </c:extLst>
        </c:ser>
        <c:ser>
          <c:idx val="1"/>
          <c:order val="1"/>
          <c:tx>
            <c:strRef>
              <c:f>Sheet1!$AD$35</c:f>
              <c:strCache>
                <c:ptCount val="1"/>
                <c:pt idx="0">
                  <c:v>2019年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Sheet1!$AB$36:$AB$47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Sheet1!$AD$36:$AD$47</c:f>
              <c:numCache>
                <c:formatCode>General</c:formatCode>
                <c:ptCount val="12"/>
                <c:pt idx="0">
                  <c:v>6.7799999999999999E-2</c:v>
                </c:pt>
                <c:pt idx="1">
                  <c:v>7.6600000000000001E-2</c:v>
                </c:pt>
                <c:pt idx="2">
                  <c:v>6.1800000000000001E-2</c:v>
                </c:pt>
                <c:pt idx="3">
                  <c:v>6.5799999999999997E-2</c:v>
                </c:pt>
                <c:pt idx="4">
                  <c:v>8.1900000000000001E-2</c:v>
                </c:pt>
                <c:pt idx="5">
                  <c:v>8.3000000000000004E-2</c:v>
                </c:pt>
                <c:pt idx="6">
                  <c:v>7.2999999999999995E-2</c:v>
                </c:pt>
                <c:pt idx="7">
                  <c:v>6.1800000000000001E-2</c:v>
                </c:pt>
                <c:pt idx="8">
                  <c:v>5.3199999999999997E-2</c:v>
                </c:pt>
                <c:pt idx="9">
                  <c:v>4.8399999999999999E-2</c:v>
                </c:pt>
                <c:pt idx="10">
                  <c:v>3.9100000000000003E-2</c:v>
                </c:pt>
                <c:pt idx="11">
                  <c:v>2.7199999999999998E-2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7B-46D7-94A2-1793ADC4A156}"/>
            </c:ext>
          </c:extLst>
        </c:ser>
        <c:ser>
          <c:idx val="2"/>
          <c:order val="2"/>
          <c:tx>
            <c:strRef>
              <c:f>Sheet1!$AE$35</c:f>
              <c:strCache>
                <c:ptCount val="1"/>
                <c:pt idx="0">
                  <c:v>2020年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Sheet1!$AB$36:$AB$47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Sheet1!$AE$36:$AE$47</c:f>
              <c:numCache>
                <c:formatCode>General</c:formatCode>
                <c:ptCount val="12"/>
                <c:pt idx="0">
                  <c:v>3.4099999999999998E-2</c:v>
                </c:pt>
                <c:pt idx="1">
                  <c:v>3.8199999999999998E-2</c:v>
                </c:pt>
                <c:pt idx="2">
                  <c:v>4.2799999999999998E-2</c:v>
                </c:pt>
                <c:pt idx="3">
                  <c:v>1.0800000000000001E-2</c:v>
                </c:pt>
                <c:pt idx="4">
                  <c:v>1.7100000000000001E-2</c:v>
                </c:pt>
                <c:pt idx="5">
                  <c:v>5.3999999999999999E-2</c:v>
                </c:pt>
                <c:pt idx="6">
                  <c:v>8.4599999999999995E-2</c:v>
                </c:pt>
                <c:pt idx="7">
                  <c:v>0.10150000000000001</c:v>
                </c:pt>
                <c:pt idx="8">
                  <c:v>0.1115</c:v>
                </c:pt>
                <c:pt idx="9">
                  <c:v>0.11650000000000001</c:v>
                </c:pt>
                <c:pt idx="10">
                  <c:v>0.127</c:v>
                </c:pt>
                <c:pt idx="11">
                  <c:v>0.13689999999999999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7B-46D7-94A2-1793ADC4A156}"/>
            </c:ext>
          </c:extLst>
        </c:ser>
        <c:ser>
          <c:idx val="3"/>
          <c:order val="3"/>
          <c:tx>
            <c:strRef>
              <c:f>Sheet1!$AF$35</c:f>
              <c:strCache>
                <c:ptCount val="1"/>
                <c:pt idx="0">
                  <c:v>2021年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Sheet1!$AB$36:$AB$47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Sheet1!$AF$36:$AF$47</c:f>
              <c:numCache>
                <c:formatCode>General</c:formatCode>
                <c:ptCount val="12"/>
                <c:pt idx="0">
                  <c:v>0.13339999999999999</c:v>
                </c:pt>
                <c:pt idx="1">
                  <c:v>0.1221</c:v>
                </c:pt>
                <c:pt idx="2">
                  <c:v>0.1145</c:v>
                </c:pt>
                <c:pt idx="3">
                  <c:v>0.15920000000000001</c:v>
                </c:pt>
                <c:pt idx="4">
                  <c:v>0.1512</c:v>
                </c:pt>
                <c:pt idx="5">
                  <c:v>0.12429999999999999</c:v>
                </c:pt>
                <c:pt idx="6">
                  <c:v>0.1032</c:v>
                </c:pt>
                <c:pt idx="7">
                  <c:v>8.6999999999999994E-2</c:v>
                </c:pt>
                <c:pt idx="8">
                  <c:v>8.5699999999999998E-2</c:v>
                </c:pt>
                <c:pt idx="9">
                  <c:v>8.5699999999999998E-2</c:v>
                </c:pt>
                <c:pt idx="10">
                  <c:v>8.6499999999999994E-2</c:v>
                </c:pt>
                <c:pt idx="11">
                  <c:v>9.9699999999999997E-2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7B-46D7-94A2-1793ADC4A156}"/>
            </c:ext>
          </c:extLst>
        </c:ser>
        <c:ser>
          <c:idx val="4"/>
          <c:order val="4"/>
          <c:tx>
            <c:strRef>
              <c:f>Sheet1!$AG$35</c:f>
              <c:strCache>
                <c:ptCount val="1"/>
                <c:pt idx="0">
                  <c:v>2022年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Sheet1!$AB$36:$AB$47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Sheet1!$AG$36:$AG$47</c:f>
              <c:numCache>
                <c:formatCode>General</c:formatCode>
                <c:ptCount val="12"/>
                <c:pt idx="0">
                  <c:v>0.1033</c:v>
                </c:pt>
                <c:pt idx="1">
                  <c:v>0.1285</c:v>
                </c:pt>
                <c:pt idx="2">
                  <c:v>0.13539999999999999</c:v>
                </c:pt>
                <c:pt idx="3">
                  <c:v>0.1421</c:v>
                </c:pt>
                <c:pt idx="4">
                  <c:v>0.17649999999999999</c:v>
                </c:pt>
                <c:pt idx="5">
                  <c:v>0.16880000000000001</c:v>
                </c:pt>
                <c:pt idx="6">
                  <c:v>0.1663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7B-46D7-94A2-1793ADC4A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5789471"/>
        <c:axId val="515782399"/>
      </c:lineChart>
      <c:catAx>
        <c:axId val="51578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5782399"/>
        <c:crosses val="autoZero"/>
        <c:auto val="1"/>
        <c:lblAlgn val="ctr"/>
        <c:lblOffset val="100"/>
        <c:noMultiLvlLbl val="0"/>
      </c:catAx>
      <c:valAx>
        <c:axId val="515782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15789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房屋挂牌价（单位面积）中位数增速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Sheet1!$K$65</c:f>
              <c:strCache>
                <c:ptCount val="1"/>
                <c:pt idx="0">
                  <c:v>2018年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Sheet1!$J$66:$J$77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Sheet1!$K$66:$K$77</c:f>
              <c:numCache>
                <c:formatCode>General</c:formatCode>
                <c:ptCount val="12"/>
                <c:pt idx="0">
                  <c:v>5.7500000000000002E-2</c:v>
                </c:pt>
                <c:pt idx="1">
                  <c:v>6.1499999999999999E-2</c:v>
                </c:pt>
                <c:pt idx="2">
                  <c:v>6.6699999999999995E-2</c:v>
                </c:pt>
                <c:pt idx="3">
                  <c:v>7.2300000000000003E-2</c:v>
                </c:pt>
                <c:pt idx="4">
                  <c:v>7.1900000000000006E-2</c:v>
                </c:pt>
                <c:pt idx="5">
                  <c:v>7.22E-2</c:v>
                </c:pt>
                <c:pt idx="6">
                  <c:v>7.0499999999999993E-2</c:v>
                </c:pt>
                <c:pt idx="7">
                  <c:v>7.22E-2</c:v>
                </c:pt>
                <c:pt idx="8">
                  <c:v>7.4899999999999994E-2</c:v>
                </c:pt>
                <c:pt idx="9">
                  <c:v>7.5399999999999995E-2</c:v>
                </c:pt>
                <c:pt idx="10">
                  <c:v>8.0199999999999994E-2</c:v>
                </c:pt>
                <c:pt idx="11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95-4ABC-9F6D-EB0322142F13}"/>
            </c:ext>
          </c:extLst>
        </c:ser>
        <c:ser>
          <c:idx val="1"/>
          <c:order val="1"/>
          <c:tx>
            <c:strRef>
              <c:f>Sheet1!$L$65</c:f>
              <c:strCache>
                <c:ptCount val="1"/>
                <c:pt idx="0">
                  <c:v>2019年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Sheet1!$J$66:$J$77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Sheet1!$L$66:$L$77</c:f>
              <c:numCache>
                <c:formatCode>General</c:formatCode>
                <c:ptCount val="12"/>
                <c:pt idx="0">
                  <c:v>7.7399999999999997E-2</c:v>
                </c:pt>
                <c:pt idx="1">
                  <c:v>7.9699999999999993E-2</c:v>
                </c:pt>
                <c:pt idx="2">
                  <c:v>7.5800000000000006E-2</c:v>
                </c:pt>
                <c:pt idx="3">
                  <c:v>6.8699999999999997E-2</c:v>
                </c:pt>
                <c:pt idx="4">
                  <c:v>6.4799999999999996E-2</c:v>
                </c:pt>
                <c:pt idx="5">
                  <c:v>5.8700000000000002E-2</c:v>
                </c:pt>
                <c:pt idx="6">
                  <c:v>5.7299999999999997E-2</c:v>
                </c:pt>
                <c:pt idx="7">
                  <c:v>5.4199999999999998E-2</c:v>
                </c:pt>
                <c:pt idx="8">
                  <c:v>4.6699999999999998E-2</c:v>
                </c:pt>
                <c:pt idx="9">
                  <c:v>4.1099999999999998E-2</c:v>
                </c:pt>
                <c:pt idx="10">
                  <c:v>3.6400000000000002E-2</c:v>
                </c:pt>
                <c:pt idx="11">
                  <c:v>3.2300000000000002E-2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95-4ABC-9F6D-EB0322142F13}"/>
            </c:ext>
          </c:extLst>
        </c:ser>
        <c:ser>
          <c:idx val="2"/>
          <c:order val="2"/>
          <c:tx>
            <c:strRef>
              <c:f>Sheet1!$M$65</c:f>
              <c:strCache>
                <c:ptCount val="1"/>
                <c:pt idx="0">
                  <c:v>2020年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Sheet1!$J$66:$J$77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Sheet1!$M$66:$M$77</c:f>
              <c:numCache>
                <c:formatCode>General</c:formatCode>
                <c:ptCount val="12"/>
                <c:pt idx="0">
                  <c:v>2.7300000000000001E-2</c:v>
                </c:pt>
                <c:pt idx="1">
                  <c:v>2.5100000000000001E-2</c:v>
                </c:pt>
                <c:pt idx="2">
                  <c:v>3.15E-2</c:v>
                </c:pt>
                <c:pt idx="3">
                  <c:v>2.6599999999999999E-2</c:v>
                </c:pt>
                <c:pt idx="4">
                  <c:v>4.1599999999999998E-2</c:v>
                </c:pt>
                <c:pt idx="5">
                  <c:v>6.8599999999999994E-2</c:v>
                </c:pt>
                <c:pt idx="6">
                  <c:v>8.8800000000000004E-2</c:v>
                </c:pt>
                <c:pt idx="7">
                  <c:v>0.1181</c:v>
                </c:pt>
                <c:pt idx="8">
                  <c:v>0.14319999999999999</c:v>
                </c:pt>
                <c:pt idx="9">
                  <c:v>0.15970000000000001</c:v>
                </c:pt>
                <c:pt idx="10">
                  <c:v>0.16320000000000001</c:v>
                </c:pt>
                <c:pt idx="11">
                  <c:v>0.1686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95-4ABC-9F6D-EB0322142F13}"/>
            </c:ext>
          </c:extLst>
        </c:ser>
        <c:ser>
          <c:idx val="3"/>
          <c:order val="3"/>
          <c:tx>
            <c:strRef>
              <c:f>Sheet1!$N$65</c:f>
              <c:strCache>
                <c:ptCount val="1"/>
                <c:pt idx="0">
                  <c:v>2021年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Sheet1!$J$66:$J$77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Sheet1!$N$66:$N$77</c:f>
              <c:numCache>
                <c:formatCode>General</c:formatCode>
                <c:ptCount val="12"/>
                <c:pt idx="0">
                  <c:v>0.1787</c:v>
                </c:pt>
                <c:pt idx="1">
                  <c:v>0.1963</c:v>
                </c:pt>
                <c:pt idx="2">
                  <c:v>0.1978</c:v>
                </c:pt>
                <c:pt idx="3">
                  <c:v>0.22989999999999999</c:v>
                </c:pt>
                <c:pt idx="4">
                  <c:v>0.22620000000000001</c:v>
                </c:pt>
                <c:pt idx="5">
                  <c:v>0.20760000000000001</c:v>
                </c:pt>
                <c:pt idx="6">
                  <c:v>0.18809999999999999</c:v>
                </c:pt>
                <c:pt idx="7">
                  <c:v>0.16259999999999999</c:v>
                </c:pt>
                <c:pt idx="8">
                  <c:v>0.14860000000000001</c:v>
                </c:pt>
                <c:pt idx="9">
                  <c:v>0.1333</c:v>
                </c:pt>
                <c:pt idx="10">
                  <c:v>0.1353</c:v>
                </c:pt>
                <c:pt idx="11">
                  <c:v>0.1333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95-4ABC-9F6D-EB0322142F13}"/>
            </c:ext>
          </c:extLst>
        </c:ser>
        <c:ser>
          <c:idx val="4"/>
          <c:order val="4"/>
          <c:tx>
            <c:strRef>
              <c:f>Sheet1!$O$65</c:f>
              <c:strCache>
                <c:ptCount val="1"/>
                <c:pt idx="0">
                  <c:v>2022年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Sheet1!$J$66:$J$77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Sheet1!$O$66:$O$77</c:f>
              <c:numCache>
                <c:formatCode>General</c:formatCode>
                <c:ptCount val="12"/>
                <c:pt idx="0">
                  <c:v>0.13519999999999999</c:v>
                </c:pt>
                <c:pt idx="1">
                  <c:v>0.1434</c:v>
                </c:pt>
                <c:pt idx="2">
                  <c:v>0.157</c:v>
                </c:pt>
                <c:pt idx="3">
                  <c:v>0.1532</c:v>
                </c:pt>
                <c:pt idx="4">
                  <c:v>0.16209999999999999</c:v>
                </c:pt>
                <c:pt idx="5">
                  <c:v>0.16239999999999999</c:v>
                </c:pt>
                <c:pt idx="6">
                  <c:v>0.15509999999999999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895-4ABC-9F6D-EB0322142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7820863"/>
        <c:axId val="1567833759"/>
      </c:lineChart>
      <c:catAx>
        <c:axId val="1567820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7833759"/>
        <c:crosses val="autoZero"/>
        <c:auto val="1"/>
        <c:lblAlgn val="ctr"/>
        <c:lblOffset val="100"/>
        <c:noMultiLvlLbl val="0"/>
      </c:catAx>
      <c:valAx>
        <c:axId val="1567833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67820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房屋降价销售比例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Sheet1!$S$65</c:f>
              <c:strCache>
                <c:ptCount val="1"/>
                <c:pt idx="0">
                  <c:v>2017年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Sheet1!$R$66:$R$77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Sheet1!$S$66:$S$77</c:f>
              <c:numCache>
                <c:formatCode>0.00%</c:formatCode>
                <c:ptCount val="12"/>
                <c:pt idx="0">
                  <c:v>0.176216043490111</c:v>
                </c:pt>
                <c:pt idx="1">
                  <c:v>0.184904042307143</c:v>
                </c:pt>
                <c:pt idx="2">
                  <c:v>0.19532030414497401</c:v>
                </c:pt>
                <c:pt idx="3">
                  <c:v>0.20652007755392299</c:v>
                </c:pt>
                <c:pt idx="4">
                  <c:v>0.22019903222041701</c:v>
                </c:pt>
                <c:pt idx="5">
                  <c:v>0.23536048654768299</c:v>
                </c:pt>
                <c:pt idx="6">
                  <c:v>0.25179210042243599</c:v>
                </c:pt>
                <c:pt idx="7">
                  <c:v>0.24663518132437001</c:v>
                </c:pt>
                <c:pt idx="8">
                  <c:v>0.243180956009826</c:v>
                </c:pt>
                <c:pt idx="9">
                  <c:v>0.232512306286764</c:v>
                </c:pt>
                <c:pt idx="10">
                  <c:v>0.21162778783943001</c:v>
                </c:pt>
                <c:pt idx="11">
                  <c:v>0.15830064468392199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3BA-4046-922A-FD6C2D40BB26}"/>
            </c:ext>
          </c:extLst>
        </c:ser>
        <c:ser>
          <c:idx val="1"/>
          <c:order val="1"/>
          <c:tx>
            <c:strRef>
              <c:f>Sheet1!$T$65</c:f>
              <c:strCache>
                <c:ptCount val="1"/>
                <c:pt idx="0">
                  <c:v>2018年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Sheet1!$R$66:$R$77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Sheet1!$T$66:$T$77</c:f>
              <c:numCache>
                <c:formatCode>0.00%</c:formatCode>
                <c:ptCount val="12"/>
                <c:pt idx="0">
                  <c:v>0.18121862648946899</c:v>
                </c:pt>
                <c:pt idx="1">
                  <c:v>0.18777657101311401</c:v>
                </c:pt>
                <c:pt idx="2">
                  <c:v>0.19984355515989799</c:v>
                </c:pt>
                <c:pt idx="3">
                  <c:v>0.215159638092317</c:v>
                </c:pt>
                <c:pt idx="4">
                  <c:v>0.23589253047716099</c:v>
                </c:pt>
                <c:pt idx="5">
                  <c:v>0.25359452505580898</c:v>
                </c:pt>
                <c:pt idx="6">
                  <c:v>0.27397667302071699</c:v>
                </c:pt>
                <c:pt idx="7">
                  <c:v>0.27391549033123902</c:v>
                </c:pt>
                <c:pt idx="8">
                  <c:v>0.275900740519822</c:v>
                </c:pt>
                <c:pt idx="9">
                  <c:v>0.27448252984783</c:v>
                </c:pt>
                <c:pt idx="10">
                  <c:v>0.23716718008950299</c:v>
                </c:pt>
                <c:pt idx="11">
                  <c:v>0.17629526747228599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BA-4046-922A-FD6C2D40BB26}"/>
            </c:ext>
          </c:extLst>
        </c:ser>
        <c:ser>
          <c:idx val="2"/>
          <c:order val="2"/>
          <c:tx>
            <c:strRef>
              <c:f>Sheet1!$U$65</c:f>
              <c:strCache>
                <c:ptCount val="1"/>
                <c:pt idx="0">
                  <c:v>2019年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Sheet1!$R$66:$R$77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Sheet1!$U$66:$U$77</c:f>
              <c:numCache>
                <c:formatCode>0.00%</c:formatCode>
                <c:ptCount val="12"/>
                <c:pt idx="0">
                  <c:v>0.205898724589161</c:v>
                </c:pt>
                <c:pt idx="1">
                  <c:v>0.19978813462880299</c:v>
                </c:pt>
                <c:pt idx="2">
                  <c:v>0.197900284990638</c:v>
                </c:pt>
                <c:pt idx="3">
                  <c:v>0.197019108008436</c:v>
                </c:pt>
                <c:pt idx="4">
                  <c:v>0.208561799799617</c:v>
                </c:pt>
                <c:pt idx="5">
                  <c:v>0.227360722259631</c:v>
                </c:pt>
                <c:pt idx="6">
                  <c:v>0.23192811203451399</c:v>
                </c:pt>
                <c:pt idx="7">
                  <c:v>0.229249843800543</c:v>
                </c:pt>
                <c:pt idx="8">
                  <c:v>0.22754150127311301</c:v>
                </c:pt>
                <c:pt idx="9">
                  <c:v>0.221520539722384</c:v>
                </c:pt>
                <c:pt idx="10">
                  <c:v>0.19025790027616099</c:v>
                </c:pt>
                <c:pt idx="11">
                  <c:v>0.124550978569775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3BA-4046-922A-FD6C2D40BB26}"/>
            </c:ext>
          </c:extLst>
        </c:ser>
        <c:ser>
          <c:idx val="3"/>
          <c:order val="3"/>
          <c:tx>
            <c:strRef>
              <c:f>Sheet1!$V$65</c:f>
              <c:strCache>
                <c:ptCount val="1"/>
                <c:pt idx="0">
                  <c:v>2020年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Sheet1!$R$66:$R$77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Sheet1!$V$66:$V$77</c:f>
              <c:numCache>
                <c:formatCode>0.00%</c:formatCode>
                <c:ptCount val="12"/>
                <c:pt idx="0">
                  <c:v>0.16542235852092599</c:v>
                </c:pt>
                <c:pt idx="1">
                  <c:v>0.155244029436509</c:v>
                </c:pt>
                <c:pt idx="2">
                  <c:v>0.15372369327709501</c:v>
                </c:pt>
                <c:pt idx="3">
                  <c:v>0.120624059685497</c:v>
                </c:pt>
                <c:pt idx="4">
                  <c:v>0.14740906161960299</c:v>
                </c:pt>
                <c:pt idx="5">
                  <c:v>0.15416935880124899</c:v>
                </c:pt>
                <c:pt idx="6">
                  <c:v>0.15328475739258299</c:v>
                </c:pt>
                <c:pt idx="7">
                  <c:v>0.14739611360239199</c:v>
                </c:pt>
                <c:pt idx="8">
                  <c:v>0.14337075743799799</c:v>
                </c:pt>
                <c:pt idx="9">
                  <c:v>0.14197380407386301</c:v>
                </c:pt>
                <c:pt idx="10">
                  <c:v>0.12867720675467101</c:v>
                </c:pt>
                <c:pt idx="11">
                  <c:v>0.100126525782187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3BA-4046-922A-FD6C2D40BB26}"/>
            </c:ext>
          </c:extLst>
        </c:ser>
        <c:ser>
          <c:idx val="4"/>
          <c:order val="4"/>
          <c:tx>
            <c:strRef>
              <c:f>Sheet1!$W$65</c:f>
              <c:strCache>
                <c:ptCount val="1"/>
                <c:pt idx="0">
                  <c:v>2021年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Sheet1!$R$66:$R$77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Sheet1!$W$66:$W$77</c:f>
              <c:numCache>
                <c:formatCode>0.00%</c:formatCode>
                <c:ptCount val="12"/>
                <c:pt idx="0">
                  <c:v>9.9405491365248302E-2</c:v>
                </c:pt>
                <c:pt idx="1">
                  <c:v>7.97964831217432E-2</c:v>
                </c:pt>
                <c:pt idx="2">
                  <c:v>8.2883093313460707E-2</c:v>
                </c:pt>
                <c:pt idx="3">
                  <c:v>8.0910262741735101E-2</c:v>
                </c:pt>
                <c:pt idx="4">
                  <c:v>8.9514946254408895E-2</c:v>
                </c:pt>
                <c:pt idx="5">
                  <c:v>0.109522284250023</c:v>
                </c:pt>
                <c:pt idx="6">
                  <c:v>0.13371226501032499</c:v>
                </c:pt>
                <c:pt idx="7">
                  <c:v>0.15419913386164399</c:v>
                </c:pt>
                <c:pt idx="8">
                  <c:v>0.15542969680905899</c:v>
                </c:pt>
                <c:pt idx="9">
                  <c:v>0.15166521256121501</c:v>
                </c:pt>
                <c:pt idx="10">
                  <c:v>0.12787014670661501</c:v>
                </c:pt>
                <c:pt idx="11">
                  <c:v>9.54965133762051E-2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3BA-4046-922A-FD6C2D40BB26}"/>
            </c:ext>
          </c:extLst>
        </c:ser>
        <c:ser>
          <c:idx val="5"/>
          <c:order val="5"/>
          <c:tx>
            <c:strRef>
              <c:f>Sheet1!$X$65</c:f>
              <c:strCache>
                <c:ptCount val="1"/>
                <c:pt idx="0">
                  <c:v>2022年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Sheet1!$R$66:$R$77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Sheet1!$X$66:$X$77</c:f>
              <c:numCache>
                <c:formatCode>0.00%</c:formatCode>
                <c:ptCount val="12"/>
                <c:pt idx="0">
                  <c:v>8.7397701253655494E-2</c:v>
                </c:pt>
                <c:pt idx="1">
                  <c:v>8.0468408789094101E-2</c:v>
                </c:pt>
                <c:pt idx="2">
                  <c:v>8.8042909748500306E-2</c:v>
                </c:pt>
                <c:pt idx="3">
                  <c:v>0.100878846191997</c:v>
                </c:pt>
                <c:pt idx="4">
                  <c:v>0.15774334825253</c:v>
                </c:pt>
                <c:pt idx="5">
                  <c:v>0.221179560214007</c:v>
                </c:pt>
                <c:pt idx="6">
                  <c:v>0.27053718482768502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3BA-4046-922A-FD6C2D40B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4634095"/>
        <c:axId val="1474622863"/>
      </c:lineChart>
      <c:catAx>
        <c:axId val="1474634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74622863"/>
        <c:crosses val="autoZero"/>
        <c:auto val="1"/>
        <c:lblAlgn val="ctr"/>
        <c:lblOffset val="100"/>
        <c:noMultiLvlLbl val="0"/>
      </c:catAx>
      <c:valAx>
        <c:axId val="1474622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74634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美国住宅购买力综合指数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yyyy/m/d</c:formatCode>
                <c:ptCount val="61"/>
                <c:pt idx="0">
                  <c:v>44742</c:v>
                </c:pt>
                <c:pt idx="1">
                  <c:v>44651</c:v>
                </c:pt>
                <c:pt idx="2">
                  <c:v>44561</c:v>
                </c:pt>
                <c:pt idx="3">
                  <c:v>44469</c:v>
                </c:pt>
                <c:pt idx="4">
                  <c:v>44377</c:v>
                </c:pt>
                <c:pt idx="5">
                  <c:v>44286</c:v>
                </c:pt>
                <c:pt idx="6">
                  <c:v>44196</c:v>
                </c:pt>
                <c:pt idx="7">
                  <c:v>44104</c:v>
                </c:pt>
                <c:pt idx="8">
                  <c:v>44012</c:v>
                </c:pt>
                <c:pt idx="9">
                  <c:v>43921</c:v>
                </c:pt>
                <c:pt idx="10">
                  <c:v>43830</c:v>
                </c:pt>
                <c:pt idx="11">
                  <c:v>43738</c:v>
                </c:pt>
                <c:pt idx="12">
                  <c:v>43646</c:v>
                </c:pt>
                <c:pt idx="13">
                  <c:v>43555</c:v>
                </c:pt>
                <c:pt idx="14">
                  <c:v>43465</c:v>
                </c:pt>
                <c:pt idx="15">
                  <c:v>43373</c:v>
                </c:pt>
                <c:pt idx="16">
                  <c:v>43281</c:v>
                </c:pt>
                <c:pt idx="17">
                  <c:v>43190</c:v>
                </c:pt>
                <c:pt idx="18">
                  <c:v>43100</c:v>
                </c:pt>
                <c:pt idx="19">
                  <c:v>43008</c:v>
                </c:pt>
                <c:pt idx="20">
                  <c:v>42916</c:v>
                </c:pt>
                <c:pt idx="21">
                  <c:v>42825</c:v>
                </c:pt>
                <c:pt idx="22">
                  <c:v>42735</c:v>
                </c:pt>
                <c:pt idx="23">
                  <c:v>42643</c:v>
                </c:pt>
                <c:pt idx="24">
                  <c:v>42551</c:v>
                </c:pt>
                <c:pt idx="25">
                  <c:v>42460</c:v>
                </c:pt>
                <c:pt idx="26">
                  <c:v>42369</c:v>
                </c:pt>
                <c:pt idx="27">
                  <c:v>42277</c:v>
                </c:pt>
                <c:pt idx="28">
                  <c:v>42185</c:v>
                </c:pt>
                <c:pt idx="29">
                  <c:v>42094</c:v>
                </c:pt>
                <c:pt idx="30">
                  <c:v>42004</c:v>
                </c:pt>
                <c:pt idx="31">
                  <c:v>41912</c:v>
                </c:pt>
                <c:pt idx="32">
                  <c:v>41820</c:v>
                </c:pt>
                <c:pt idx="33">
                  <c:v>41729</c:v>
                </c:pt>
                <c:pt idx="34">
                  <c:v>41639</c:v>
                </c:pt>
                <c:pt idx="35">
                  <c:v>41547</c:v>
                </c:pt>
                <c:pt idx="36">
                  <c:v>41455</c:v>
                </c:pt>
                <c:pt idx="37">
                  <c:v>41364</c:v>
                </c:pt>
                <c:pt idx="38">
                  <c:v>41274</c:v>
                </c:pt>
                <c:pt idx="39">
                  <c:v>41182</c:v>
                </c:pt>
                <c:pt idx="40">
                  <c:v>41090</c:v>
                </c:pt>
                <c:pt idx="41">
                  <c:v>40999</c:v>
                </c:pt>
                <c:pt idx="42">
                  <c:v>40908</c:v>
                </c:pt>
                <c:pt idx="43">
                  <c:v>40816</c:v>
                </c:pt>
                <c:pt idx="44">
                  <c:v>40724</c:v>
                </c:pt>
                <c:pt idx="45">
                  <c:v>40633</c:v>
                </c:pt>
                <c:pt idx="46">
                  <c:v>40543</c:v>
                </c:pt>
                <c:pt idx="47">
                  <c:v>40451</c:v>
                </c:pt>
                <c:pt idx="48">
                  <c:v>40359</c:v>
                </c:pt>
                <c:pt idx="49">
                  <c:v>40268</c:v>
                </c:pt>
                <c:pt idx="50">
                  <c:v>40178</c:v>
                </c:pt>
                <c:pt idx="51">
                  <c:v>40086</c:v>
                </c:pt>
                <c:pt idx="52">
                  <c:v>39994</c:v>
                </c:pt>
                <c:pt idx="53">
                  <c:v>39903</c:v>
                </c:pt>
                <c:pt idx="54">
                  <c:v>39813</c:v>
                </c:pt>
                <c:pt idx="55">
                  <c:v>39721</c:v>
                </c:pt>
                <c:pt idx="56">
                  <c:v>39629</c:v>
                </c:pt>
                <c:pt idx="57">
                  <c:v>39538</c:v>
                </c:pt>
                <c:pt idx="58">
                  <c:v>39447</c:v>
                </c:pt>
                <c:pt idx="59">
                  <c:v>39355</c:v>
                </c:pt>
                <c:pt idx="60">
                  <c:v>39263</c:v>
                </c:pt>
              </c:numCache>
            </c:num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102.8</c:v>
                </c:pt>
                <c:pt idx="1">
                  <c:v>132.19999999999999</c:v>
                </c:pt>
                <c:pt idx="2">
                  <c:v>145.9</c:v>
                </c:pt>
                <c:pt idx="3">
                  <c:v>148.19999999999999</c:v>
                </c:pt>
                <c:pt idx="4">
                  <c:v>147.69999999999999</c:v>
                </c:pt>
                <c:pt idx="5">
                  <c:v>180.4</c:v>
                </c:pt>
                <c:pt idx="6">
                  <c:v>169.5</c:v>
                </c:pt>
                <c:pt idx="7">
                  <c:v>168</c:v>
                </c:pt>
                <c:pt idx="8">
                  <c:v>178.6</c:v>
                </c:pt>
                <c:pt idx="9">
                  <c:v>172.5</c:v>
                </c:pt>
                <c:pt idx="10">
                  <c:v>163</c:v>
                </c:pt>
                <c:pt idx="11">
                  <c:v>159.9</c:v>
                </c:pt>
                <c:pt idx="12">
                  <c:v>152.1</c:v>
                </c:pt>
                <c:pt idx="13">
                  <c:v>154.80000000000001</c:v>
                </c:pt>
                <c:pt idx="14">
                  <c:v>145.69999999999999</c:v>
                </c:pt>
                <c:pt idx="15">
                  <c:v>143.30000000000001</c:v>
                </c:pt>
                <c:pt idx="16">
                  <c:v>142.4</c:v>
                </c:pt>
                <c:pt idx="17">
                  <c:v>159.19999999999999</c:v>
                </c:pt>
                <c:pt idx="18">
                  <c:v>161.69999999999999</c:v>
                </c:pt>
                <c:pt idx="19">
                  <c:v>154.9</c:v>
                </c:pt>
                <c:pt idx="20">
                  <c:v>154.80000000000001</c:v>
                </c:pt>
                <c:pt idx="21">
                  <c:v>163.5</c:v>
                </c:pt>
                <c:pt idx="22">
                  <c:v>166</c:v>
                </c:pt>
                <c:pt idx="23">
                  <c:v>163.69999999999999</c:v>
                </c:pt>
                <c:pt idx="24">
                  <c:v>161.1</c:v>
                </c:pt>
                <c:pt idx="25">
                  <c:v>173.7</c:v>
                </c:pt>
                <c:pt idx="26">
                  <c:v>168.2</c:v>
                </c:pt>
                <c:pt idx="27">
                  <c:v>158.5</c:v>
                </c:pt>
                <c:pt idx="28">
                  <c:v>161</c:v>
                </c:pt>
                <c:pt idx="29">
                  <c:v>179.1</c:v>
                </c:pt>
                <c:pt idx="30">
                  <c:v>170.5</c:v>
                </c:pt>
                <c:pt idx="31">
                  <c:v>160.1</c:v>
                </c:pt>
                <c:pt idx="32">
                  <c:v>161.30000000000001</c:v>
                </c:pt>
                <c:pt idx="33">
                  <c:v>174.9</c:v>
                </c:pt>
                <c:pt idx="34">
                  <c:v>168.5</c:v>
                </c:pt>
                <c:pt idx="35">
                  <c:v>161</c:v>
                </c:pt>
                <c:pt idx="36">
                  <c:v>178.1</c:v>
                </c:pt>
                <c:pt idx="37">
                  <c:v>206.1</c:v>
                </c:pt>
                <c:pt idx="38">
                  <c:v>203.5</c:v>
                </c:pt>
                <c:pt idx="39">
                  <c:v>191.7</c:v>
                </c:pt>
                <c:pt idx="40">
                  <c:v>187.3</c:v>
                </c:pt>
                <c:pt idx="41">
                  <c:v>207.3</c:v>
                </c:pt>
                <c:pt idx="42">
                  <c:v>199.2</c:v>
                </c:pt>
                <c:pt idx="43">
                  <c:v>181.9</c:v>
                </c:pt>
                <c:pt idx="44">
                  <c:v>177.5</c:v>
                </c:pt>
                <c:pt idx="45">
                  <c:v>187.8</c:v>
                </c:pt>
                <c:pt idx="46">
                  <c:v>182.5</c:v>
                </c:pt>
                <c:pt idx="47">
                  <c:v>171.5</c:v>
                </c:pt>
                <c:pt idx="48">
                  <c:v>166.9</c:v>
                </c:pt>
                <c:pt idx="49">
                  <c:v>177.3</c:v>
                </c:pt>
                <c:pt idx="50">
                  <c:v>173.8</c:v>
                </c:pt>
                <c:pt idx="51">
                  <c:v>160.5</c:v>
                </c:pt>
                <c:pt idx="52">
                  <c:v>168.9</c:v>
                </c:pt>
                <c:pt idx="53">
                  <c:v>174.1</c:v>
                </c:pt>
                <c:pt idx="54">
                  <c:v>147.69999999999999</c:v>
                </c:pt>
                <c:pt idx="55">
                  <c:v>125.8</c:v>
                </c:pt>
                <c:pt idx="56">
                  <c:v>125</c:v>
                </c:pt>
                <c:pt idx="57">
                  <c:v>132.30000000000001</c:v>
                </c:pt>
                <c:pt idx="58">
                  <c:v>120.7</c:v>
                </c:pt>
                <c:pt idx="59">
                  <c:v>108.3</c:v>
                </c:pt>
                <c:pt idx="60">
                  <c:v>109.1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2C-4D7A-AC0D-B3ED8214C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2501439"/>
        <c:axId val="1232510175"/>
      </c:lineChart>
      <c:dateAx>
        <c:axId val="1232501439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2510175"/>
        <c:crosses val="autoZero"/>
        <c:auto val="1"/>
        <c:lblOffset val="100"/>
        <c:baseTimeUnit val="months"/>
      </c:dateAx>
      <c:valAx>
        <c:axId val="1232510175"/>
        <c:scaling>
          <c:orientation val="minMax"/>
          <c:min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32501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ecri领先指标!$B$2</c:f>
              <c:strCache>
                <c:ptCount val="1"/>
                <c:pt idx="0">
                  <c:v>美国:ECRI领先指标:同比增加</c:v>
                </c:pt>
              </c:strCache>
            </c:strRef>
          </c:tx>
          <c:spPr>
            <a:ln w="28575" cap="rnd">
              <a:solidFill>
                <a:srgbClr val="044E7E"/>
              </a:solidFill>
              <a:round/>
            </a:ln>
            <a:effectLst/>
          </c:spPr>
          <c:marker>
            <c:symbol val="none"/>
          </c:marker>
          <c:cat>
            <c:numRef>
              <c:f>ecri领先指标!$A$3:$A$5623</c:f>
              <c:numCache>
                <c:formatCode>yyyy\-mm\-dd</c:formatCode>
                <c:ptCount val="5621"/>
                <c:pt idx="0">
                  <c:v>44852</c:v>
                </c:pt>
                <c:pt idx="1">
                  <c:v>44851</c:v>
                </c:pt>
                <c:pt idx="2">
                  <c:v>44848</c:v>
                </c:pt>
                <c:pt idx="3">
                  <c:v>44847</c:v>
                </c:pt>
                <c:pt idx="4">
                  <c:v>44846</c:v>
                </c:pt>
                <c:pt idx="5">
                  <c:v>44845</c:v>
                </c:pt>
                <c:pt idx="6">
                  <c:v>44841</c:v>
                </c:pt>
                <c:pt idx="7">
                  <c:v>44840</c:v>
                </c:pt>
                <c:pt idx="8">
                  <c:v>44839</c:v>
                </c:pt>
                <c:pt idx="9">
                  <c:v>44838</c:v>
                </c:pt>
                <c:pt idx="10">
                  <c:v>44837</c:v>
                </c:pt>
                <c:pt idx="11">
                  <c:v>44834</c:v>
                </c:pt>
                <c:pt idx="12">
                  <c:v>44833</c:v>
                </c:pt>
                <c:pt idx="13">
                  <c:v>44832</c:v>
                </c:pt>
                <c:pt idx="14">
                  <c:v>44831</c:v>
                </c:pt>
                <c:pt idx="15">
                  <c:v>44830</c:v>
                </c:pt>
                <c:pt idx="16">
                  <c:v>44827</c:v>
                </c:pt>
                <c:pt idx="17">
                  <c:v>44826</c:v>
                </c:pt>
                <c:pt idx="18">
                  <c:v>44825</c:v>
                </c:pt>
                <c:pt idx="19">
                  <c:v>44824</c:v>
                </c:pt>
                <c:pt idx="20">
                  <c:v>44823</c:v>
                </c:pt>
                <c:pt idx="21">
                  <c:v>44820</c:v>
                </c:pt>
                <c:pt idx="22">
                  <c:v>44819</c:v>
                </c:pt>
                <c:pt idx="23">
                  <c:v>44818</c:v>
                </c:pt>
                <c:pt idx="24">
                  <c:v>44817</c:v>
                </c:pt>
                <c:pt idx="25">
                  <c:v>44816</c:v>
                </c:pt>
                <c:pt idx="26">
                  <c:v>44813</c:v>
                </c:pt>
                <c:pt idx="27">
                  <c:v>44812</c:v>
                </c:pt>
                <c:pt idx="28">
                  <c:v>44811</c:v>
                </c:pt>
                <c:pt idx="29">
                  <c:v>44810</c:v>
                </c:pt>
                <c:pt idx="30">
                  <c:v>44806</c:v>
                </c:pt>
                <c:pt idx="31">
                  <c:v>44805</c:v>
                </c:pt>
                <c:pt idx="32">
                  <c:v>44804</c:v>
                </c:pt>
                <c:pt idx="33">
                  <c:v>44803</c:v>
                </c:pt>
                <c:pt idx="34">
                  <c:v>44802</c:v>
                </c:pt>
                <c:pt idx="35">
                  <c:v>44799</c:v>
                </c:pt>
                <c:pt idx="36">
                  <c:v>44798</c:v>
                </c:pt>
                <c:pt idx="37">
                  <c:v>44797</c:v>
                </c:pt>
                <c:pt idx="38">
                  <c:v>44796</c:v>
                </c:pt>
                <c:pt idx="39">
                  <c:v>44795</c:v>
                </c:pt>
                <c:pt idx="40">
                  <c:v>44792</c:v>
                </c:pt>
                <c:pt idx="41">
                  <c:v>44791</c:v>
                </c:pt>
                <c:pt idx="42">
                  <c:v>44790</c:v>
                </c:pt>
                <c:pt idx="43">
                  <c:v>44789</c:v>
                </c:pt>
                <c:pt idx="44">
                  <c:v>44788</c:v>
                </c:pt>
                <c:pt idx="45">
                  <c:v>44785</c:v>
                </c:pt>
                <c:pt idx="46">
                  <c:v>44784</c:v>
                </c:pt>
                <c:pt idx="47">
                  <c:v>44783</c:v>
                </c:pt>
                <c:pt idx="48">
                  <c:v>44782</c:v>
                </c:pt>
                <c:pt idx="49">
                  <c:v>44781</c:v>
                </c:pt>
                <c:pt idx="50">
                  <c:v>44778</c:v>
                </c:pt>
                <c:pt idx="51">
                  <c:v>44777</c:v>
                </c:pt>
                <c:pt idx="52">
                  <c:v>44776</c:v>
                </c:pt>
                <c:pt idx="53">
                  <c:v>44775</c:v>
                </c:pt>
                <c:pt idx="54">
                  <c:v>44774</c:v>
                </c:pt>
                <c:pt idx="55">
                  <c:v>44771</c:v>
                </c:pt>
                <c:pt idx="56">
                  <c:v>44770</c:v>
                </c:pt>
                <c:pt idx="57">
                  <c:v>44769</c:v>
                </c:pt>
                <c:pt idx="58">
                  <c:v>44768</c:v>
                </c:pt>
                <c:pt idx="59">
                  <c:v>44767</c:v>
                </c:pt>
                <c:pt idx="60">
                  <c:v>44764</c:v>
                </c:pt>
                <c:pt idx="61">
                  <c:v>44763</c:v>
                </c:pt>
                <c:pt idx="62">
                  <c:v>44762</c:v>
                </c:pt>
                <c:pt idx="63">
                  <c:v>44761</c:v>
                </c:pt>
                <c:pt idx="64">
                  <c:v>44760</c:v>
                </c:pt>
                <c:pt idx="65">
                  <c:v>44757</c:v>
                </c:pt>
                <c:pt idx="66">
                  <c:v>44756</c:v>
                </c:pt>
                <c:pt idx="67">
                  <c:v>44755</c:v>
                </c:pt>
                <c:pt idx="68">
                  <c:v>44754</c:v>
                </c:pt>
                <c:pt idx="69">
                  <c:v>44753</c:v>
                </c:pt>
                <c:pt idx="70">
                  <c:v>44750</c:v>
                </c:pt>
                <c:pt idx="71">
                  <c:v>44749</c:v>
                </c:pt>
                <c:pt idx="72">
                  <c:v>44748</c:v>
                </c:pt>
                <c:pt idx="73">
                  <c:v>44747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44729</c:v>
                </c:pt>
                <c:pt idx="84">
                  <c:v>44728</c:v>
                </c:pt>
                <c:pt idx="85">
                  <c:v>44727</c:v>
                </c:pt>
                <c:pt idx="86">
                  <c:v>44726</c:v>
                </c:pt>
                <c:pt idx="87">
                  <c:v>44725</c:v>
                </c:pt>
                <c:pt idx="88">
                  <c:v>44722</c:v>
                </c:pt>
                <c:pt idx="89">
                  <c:v>44721</c:v>
                </c:pt>
                <c:pt idx="90">
                  <c:v>44720</c:v>
                </c:pt>
                <c:pt idx="91">
                  <c:v>44719</c:v>
                </c:pt>
                <c:pt idx="92">
                  <c:v>44718</c:v>
                </c:pt>
                <c:pt idx="93">
                  <c:v>44715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44708</c:v>
                </c:pt>
                <c:pt idx="98">
                  <c:v>44707</c:v>
                </c:pt>
                <c:pt idx="99">
                  <c:v>44706</c:v>
                </c:pt>
                <c:pt idx="100">
                  <c:v>44705</c:v>
                </c:pt>
                <c:pt idx="101">
                  <c:v>44704</c:v>
                </c:pt>
                <c:pt idx="102">
                  <c:v>44701</c:v>
                </c:pt>
                <c:pt idx="103">
                  <c:v>44700</c:v>
                </c:pt>
                <c:pt idx="104">
                  <c:v>44699</c:v>
                </c:pt>
                <c:pt idx="105">
                  <c:v>44698</c:v>
                </c:pt>
                <c:pt idx="106">
                  <c:v>44697</c:v>
                </c:pt>
                <c:pt idx="107">
                  <c:v>44694</c:v>
                </c:pt>
                <c:pt idx="108">
                  <c:v>44693</c:v>
                </c:pt>
                <c:pt idx="109">
                  <c:v>44692</c:v>
                </c:pt>
                <c:pt idx="110">
                  <c:v>44691</c:v>
                </c:pt>
                <c:pt idx="111">
                  <c:v>44690</c:v>
                </c:pt>
                <c:pt idx="112">
                  <c:v>44687</c:v>
                </c:pt>
                <c:pt idx="113">
                  <c:v>44686</c:v>
                </c:pt>
                <c:pt idx="114">
                  <c:v>44685</c:v>
                </c:pt>
                <c:pt idx="115">
                  <c:v>44684</c:v>
                </c:pt>
                <c:pt idx="116">
                  <c:v>44683</c:v>
                </c:pt>
                <c:pt idx="117">
                  <c:v>44680</c:v>
                </c:pt>
                <c:pt idx="118">
                  <c:v>44679</c:v>
                </c:pt>
                <c:pt idx="119">
                  <c:v>44678</c:v>
                </c:pt>
                <c:pt idx="120">
                  <c:v>44677</c:v>
                </c:pt>
                <c:pt idx="121">
                  <c:v>44676</c:v>
                </c:pt>
                <c:pt idx="122">
                  <c:v>44673</c:v>
                </c:pt>
                <c:pt idx="123">
                  <c:v>44672</c:v>
                </c:pt>
                <c:pt idx="124">
                  <c:v>44671</c:v>
                </c:pt>
                <c:pt idx="125">
                  <c:v>44670</c:v>
                </c:pt>
                <c:pt idx="126">
                  <c:v>44669</c:v>
                </c:pt>
                <c:pt idx="127">
                  <c:v>44666</c:v>
                </c:pt>
                <c:pt idx="128">
                  <c:v>44665</c:v>
                </c:pt>
                <c:pt idx="129">
                  <c:v>44664</c:v>
                </c:pt>
                <c:pt idx="130">
                  <c:v>44663</c:v>
                </c:pt>
                <c:pt idx="131">
                  <c:v>44662</c:v>
                </c:pt>
                <c:pt idx="132">
                  <c:v>44659</c:v>
                </c:pt>
                <c:pt idx="133">
                  <c:v>44658</c:v>
                </c:pt>
                <c:pt idx="134">
                  <c:v>44657</c:v>
                </c:pt>
                <c:pt idx="135">
                  <c:v>44656</c:v>
                </c:pt>
                <c:pt idx="136">
                  <c:v>44655</c:v>
                </c:pt>
                <c:pt idx="137">
                  <c:v>44652</c:v>
                </c:pt>
                <c:pt idx="138">
                  <c:v>44651</c:v>
                </c:pt>
                <c:pt idx="139">
                  <c:v>44650</c:v>
                </c:pt>
                <c:pt idx="140">
                  <c:v>44649</c:v>
                </c:pt>
                <c:pt idx="141">
                  <c:v>44648</c:v>
                </c:pt>
                <c:pt idx="142">
                  <c:v>44645</c:v>
                </c:pt>
                <c:pt idx="143">
                  <c:v>44644</c:v>
                </c:pt>
                <c:pt idx="144">
                  <c:v>44643</c:v>
                </c:pt>
                <c:pt idx="145">
                  <c:v>44642</c:v>
                </c:pt>
                <c:pt idx="146">
                  <c:v>44641</c:v>
                </c:pt>
                <c:pt idx="147">
                  <c:v>44638</c:v>
                </c:pt>
                <c:pt idx="148">
                  <c:v>44637</c:v>
                </c:pt>
                <c:pt idx="149">
                  <c:v>44636</c:v>
                </c:pt>
                <c:pt idx="150">
                  <c:v>44635</c:v>
                </c:pt>
                <c:pt idx="151">
                  <c:v>44634</c:v>
                </c:pt>
                <c:pt idx="152">
                  <c:v>44631</c:v>
                </c:pt>
                <c:pt idx="153">
                  <c:v>44630</c:v>
                </c:pt>
                <c:pt idx="154">
                  <c:v>44629</c:v>
                </c:pt>
                <c:pt idx="155">
                  <c:v>44628</c:v>
                </c:pt>
                <c:pt idx="156">
                  <c:v>44627</c:v>
                </c:pt>
                <c:pt idx="157">
                  <c:v>44624</c:v>
                </c:pt>
                <c:pt idx="158">
                  <c:v>44623</c:v>
                </c:pt>
                <c:pt idx="159">
                  <c:v>44622</c:v>
                </c:pt>
                <c:pt idx="160">
                  <c:v>44621</c:v>
                </c:pt>
                <c:pt idx="161">
                  <c:v>44620</c:v>
                </c:pt>
                <c:pt idx="162">
                  <c:v>44617</c:v>
                </c:pt>
                <c:pt idx="163">
                  <c:v>44616</c:v>
                </c:pt>
                <c:pt idx="164">
                  <c:v>44615</c:v>
                </c:pt>
                <c:pt idx="165">
                  <c:v>44614</c:v>
                </c:pt>
                <c:pt idx="166">
                  <c:v>44610</c:v>
                </c:pt>
                <c:pt idx="167">
                  <c:v>44609</c:v>
                </c:pt>
                <c:pt idx="168">
                  <c:v>44608</c:v>
                </c:pt>
                <c:pt idx="169">
                  <c:v>44607</c:v>
                </c:pt>
                <c:pt idx="170">
                  <c:v>44606</c:v>
                </c:pt>
                <c:pt idx="171">
                  <c:v>44603</c:v>
                </c:pt>
                <c:pt idx="172">
                  <c:v>44602</c:v>
                </c:pt>
                <c:pt idx="173">
                  <c:v>44601</c:v>
                </c:pt>
                <c:pt idx="174">
                  <c:v>44600</c:v>
                </c:pt>
                <c:pt idx="175">
                  <c:v>44599</c:v>
                </c:pt>
                <c:pt idx="176">
                  <c:v>44596</c:v>
                </c:pt>
                <c:pt idx="177">
                  <c:v>44595</c:v>
                </c:pt>
                <c:pt idx="178">
                  <c:v>44594</c:v>
                </c:pt>
                <c:pt idx="179">
                  <c:v>44593</c:v>
                </c:pt>
                <c:pt idx="180">
                  <c:v>44592</c:v>
                </c:pt>
                <c:pt idx="181">
                  <c:v>44589</c:v>
                </c:pt>
                <c:pt idx="182">
                  <c:v>44588</c:v>
                </c:pt>
                <c:pt idx="183">
                  <c:v>44587</c:v>
                </c:pt>
                <c:pt idx="184">
                  <c:v>44586</c:v>
                </c:pt>
                <c:pt idx="185">
                  <c:v>44585</c:v>
                </c:pt>
                <c:pt idx="186">
                  <c:v>44582</c:v>
                </c:pt>
                <c:pt idx="187">
                  <c:v>44581</c:v>
                </c:pt>
                <c:pt idx="188">
                  <c:v>44580</c:v>
                </c:pt>
                <c:pt idx="189">
                  <c:v>44579</c:v>
                </c:pt>
                <c:pt idx="190">
                  <c:v>44575</c:v>
                </c:pt>
                <c:pt idx="191">
                  <c:v>44574</c:v>
                </c:pt>
                <c:pt idx="192">
                  <c:v>44573</c:v>
                </c:pt>
                <c:pt idx="193">
                  <c:v>44572</c:v>
                </c:pt>
                <c:pt idx="194">
                  <c:v>44571</c:v>
                </c:pt>
                <c:pt idx="195">
                  <c:v>44568</c:v>
                </c:pt>
                <c:pt idx="196">
                  <c:v>44567</c:v>
                </c:pt>
                <c:pt idx="197">
                  <c:v>44566</c:v>
                </c:pt>
                <c:pt idx="198">
                  <c:v>44565</c:v>
                </c:pt>
                <c:pt idx="199">
                  <c:v>44564</c:v>
                </c:pt>
                <c:pt idx="200">
                  <c:v>44561</c:v>
                </c:pt>
                <c:pt idx="201">
                  <c:v>44560</c:v>
                </c:pt>
                <c:pt idx="202">
                  <c:v>44559</c:v>
                </c:pt>
                <c:pt idx="203">
                  <c:v>44558</c:v>
                </c:pt>
                <c:pt idx="204">
                  <c:v>44557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44524</c:v>
                </c:pt>
                <c:pt idx="227">
                  <c:v>44523</c:v>
                </c:pt>
                <c:pt idx="228">
                  <c:v>44522</c:v>
                </c:pt>
                <c:pt idx="229">
                  <c:v>44519</c:v>
                </c:pt>
                <c:pt idx="230">
                  <c:v>44518</c:v>
                </c:pt>
                <c:pt idx="231">
                  <c:v>44517</c:v>
                </c:pt>
                <c:pt idx="232">
                  <c:v>44516</c:v>
                </c:pt>
                <c:pt idx="233">
                  <c:v>44515</c:v>
                </c:pt>
                <c:pt idx="234">
                  <c:v>44512</c:v>
                </c:pt>
                <c:pt idx="235">
                  <c:v>44510</c:v>
                </c:pt>
                <c:pt idx="236">
                  <c:v>44509</c:v>
                </c:pt>
                <c:pt idx="237">
                  <c:v>44508</c:v>
                </c:pt>
                <c:pt idx="238">
                  <c:v>44505</c:v>
                </c:pt>
                <c:pt idx="239">
                  <c:v>44504</c:v>
                </c:pt>
                <c:pt idx="240">
                  <c:v>44503</c:v>
                </c:pt>
                <c:pt idx="241">
                  <c:v>44502</c:v>
                </c:pt>
                <c:pt idx="242">
                  <c:v>44501</c:v>
                </c:pt>
                <c:pt idx="243">
                  <c:v>44498</c:v>
                </c:pt>
                <c:pt idx="244">
                  <c:v>44497</c:v>
                </c:pt>
                <c:pt idx="245">
                  <c:v>44496</c:v>
                </c:pt>
                <c:pt idx="246">
                  <c:v>44495</c:v>
                </c:pt>
                <c:pt idx="247">
                  <c:v>44494</c:v>
                </c:pt>
                <c:pt idx="248">
                  <c:v>44491</c:v>
                </c:pt>
                <c:pt idx="249">
                  <c:v>44490</c:v>
                </c:pt>
                <c:pt idx="250">
                  <c:v>44489</c:v>
                </c:pt>
                <c:pt idx="251">
                  <c:v>44488</c:v>
                </c:pt>
                <c:pt idx="252">
                  <c:v>44487</c:v>
                </c:pt>
                <c:pt idx="253">
                  <c:v>44484</c:v>
                </c:pt>
                <c:pt idx="254">
                  <c:v>44483</c:v>
                </c:pt>
                <c:pt idx="255">
                  <c:v>44482</c:v>
                </c:pt>
                <c:pt idx="256">
                  <c:v>44481</c:v>
                </c:pt>
                <c:pt idx="257">
                  <c:v>44477</c:v>
                </c:pt>
                <c:pt idx="258">
                  <c:v>44476</c:v>
                </c:pt>
                <c:pt idx="259">
                  <c:v>44475</c:v>
                </c:pt>
                <c:pt idx="260">
                  <c:v>44474</c:v>
                </c:pt>
                <c:pt idx="261">
                  <c:v>44473</c:v>
                </c:pt>
                <c:pt idx="262">
                  <c:v>44470</c:v>
                </c:pt>
                <c:pt idx="263">
                  <c:v>44469</c:v>
                </c:pt>
                <c:pt idx="264">
                  <c:v>44468</c:v>
                </c:pt>
                <c:pt idx="265">
                  <c:v>44467</c:v>
                </c:pt>
                <c:pt idx="266">
                  <c:v>44466</c:v>
                </c:pt>
                <c:pt idx="267">
                  <c:v>44463</c:v>
                </c:pt>
                <c:pt idx="268">
                  <c:v>44462</c:v>
                </c:pt>
                <c:pt idx="269">
                  <c:v>44461</c:v>
                </c:pt>
                <c:pt idx="270">
                  <c:v>44460</c:v>
                </c:pt>
                <c:pt idx="271">
                  <c:v>44459</c:v>
                </c:pt>
                <c:pt idx="272">
                  <c:v>44456</c:v>
                </c:pt>
                <c:pt idx="273">
                  <c:v>44455</c:v>
                </c:pt>
                <c:pt idx="274">
                  <c:v>44454</c:v>
                </c:pt>
                <c:pt idx="275">
                  <c:v>44453</c:v>
                </c:pt>
                <c:pt idx="276">
                  <c:v>44452</c:v>
                </c:pt>
                <c:pt idx="277">
                  <c:v>44449</c:v>
                </c:pt>
                <c:pt idx="278">
                  <c:v>44448</c:v>
                </c:pt>
                <c:pt idx="279">
                  <c:v>44447</c:v>
                </c:pt>
                <c:pt idx="280">
                  <c:v>44446</c:v>
                </c:pt>
                <c:pt idx="281">
                  <c:v>44442</c:v>
                </c:pt>
                <c:pt idx="282">
                  <c:v>44441</c:v>
                </c:pt>
                <c:pt idx="283">
                  <c:v>44440</c:v>
                </c:pt>
                <c:pt idx="284">
                  <c:v>44439</c:v>
                </c:pt>
                <c:pt idx="285">
                  <c:v>44438</c:v>
                </c:pt>
                <c:pt idx="286">
                  <c:v>44435</c:v>
                </c:pt>
                <c:pt idx="287">
                  <c:v>44434</c:v>
                </c:pt>
                <c:pt idx="288">
                  <c:v>44433</c:v>
                </c:pt>
                <c:pt idx="289">
                  <c:v>44432</c:v>
                </c:pt>
                <c:pt idx="290">
                  <c:v>44431</c:v>
                </c:pt>
                <c:pt idx="291">
                  <c:v>44428</c:v>
                </c:pt>
                <c:pt idx="292">
                  <c:v>44427</c:v>
                </c:pt>
                <c:pt idx="293">
                  <c:v>44426</c:v>
                </c:pt>
                <c:pt idx="294">
                  <c:v>44425</c:v>
                </c:pt>
                <c:pt idx="295">
                  <c:v>44424</c:v>
                </c:pt>
                <c:pt idx="296">
                  <c:v>44421</c:v>
                </c:pt>
                <c:pt idx="297">
                  <c:v>44420</c:v>
                </c:pt>
                <c:pt idx="298">
                  <c:v>44419</c:v>
                </c:pt>
                <c:pt idx="299">
                  <c:v>44418</c:v>
                </c:pt>
                <c:pt idx="300">
                  <c:v>44417</c:v>
                </c:pt>
                <c:pt idx="301">
                  <c:v>44414</c:v>
                </c:pt>
                <c:pt idx="302">
                  <c:v>44413</c:v>
                </c:pt>
                <c:pt idx="303">
                  <c:v>44412</c:v>
                </c:pt>
                <c:pt idx="304">
                  <c:v>44411</c:v>
                </c:pt>
                <c:pt idx="305">
                  <c:v>44410</c:v>
                </c:pt>
                <c:pt idx="306">
                  <c:v>44407</c:v>
                </c:pt>
                <c:pt idx="307">
                  <c:v>44406</c:v>
                </c:pt>
                <c:pt idx="308">
                  <c:v>44405</c:v>
                </c:pt>
                <c:pt idx="309">
                  <c:v>44404</c:v>
                </c:pt>
                <c:pt idx="310">
                  <c:v>44403</c:v>
                </c:pt>
                <c:pt idx="311">
                  <c:v>44400</c:v>
                </c:pt>
                <c:pt idx="312">
                  <c:v>44399</c:v>
                </c:pt>
                <c:pt idx="313">
                  <c:v>44398</c:v>
                </c:pt>
                <c:pt idx="314">
                  <c:v>44397</c:v>
                </c:pt>
                <c:pt idx="315">
                  <c:v>44396</c:v>
                </c:pt>
                <c:pt idx="316">
                  <c:v>44393</c:v>
                </c:pt>
                <c:pt idx="317">
                  <c:v>44392</c:v>
                </c:pt>
                <c:pt idx="318">
                  <c:v>44391</c:v>
                </c:pt>
                <c:pt idx="319">
                  <c:v>44390</c:v>
                </c:pt>
                <c:pt idx="320">
                  <c:v>44389</c:v>
                </c:pt>
                <c:pt idx="321">
                  <c:v>44386</c:v>
                </c:pt>
                <c:pt idx="322">
                  <c:v>44385</c:v>
                </c:pt>
                <c:pt idx="323">
                  <c:v>44384</c:v>
                </c:pt>
                <c:pt idx="324">
                  <c:v>44383</c:v>
                </c:pt>
                <c:pt idx="325">
                  <c:v>44379</c:v>
                </c:pt>
                <c:pt idx="326">
                  <c:v>44378</c:v>
                </c:pt>
                <c:pt idx="327">
                  <c:v>44377</c:v>
                </c:pt>
                <c:pt idx="328">
                  <c:v>44376</c:v>
                </c:pt>
                <c:pt idx="329">
                  <c:v>44375</c:v>
                </c:pt>
                <c:pt idx="330">
                  <c:v>44372</c:v>
                </c:pt>
                <c:pt idx="331">
                  <c:v>44371</c:v>
                </c:pt>
                <c:pt idx="332">
                  <c:v>44370</c:v>
                </c:pt>
                <c:pt idx="333">
                  <c:v>44369</c:v>
                </c:pt>
                <c:pt idx="334">
                  <c:v>44368</c:v>
                </c:pt>
                <c:pt idx="335">
                  <c:v>44365</c:v>
                </c:pt>
                <c:pt idx="336">
                  <c:v>44364</c:v>
                </c:pt>
                <c:pt idx="337">
                  <c:v>44363</c:v>
                </c:pt>
                <c:pt idx="338">
                  <c:v>44362</c:v>
                </c:pt>
                <c:pt idx="339">
                  <c:v>44361</c:v>
                </c:pt>
                <c:pt idx="340">
                  <c:v>44358</c:v>
                </c:pt>
                <c:pt idx="341">
                  <c:v>44357</c:v>
                </c:pt>
                <c:pt idx="342">
                  <c:v>44356</c:v>
                </c:pt>
                <c:pt idx="343">
                  <c:v>44355</c:v>
                </c:pt>
                <c:pt idx="344">
                  <c:v>44354</c:v>
                </c:pt>
                <c:pt idx="345">
                  <c:v>44351</c:v>
                </c:pt>
                <c:pt idx="346">
                  <c:v>44350</c:v>
                </c:pt>
                <c:pt idx="347">
                  <c:v>44349</c:v>
                </c:pt>
                <c:pt idx="348">
                  <c:v>44348</c:v>
                </c:pt>
                <c:pt idx="349">
                  <c:v>44344</c:v>
                </c:pt>
                <c:pt idx="350">
                  <c:v>44343</c:v>
                </c:pt>
                <c:pt idx="351">
                  <c:v>44342</c:v>
                </c:pt>
                <c:pt idx="352">
                  <c:v>44341</c:v>
                </c:pt>
                <c:pt idx="353">
                  <c:v>44340</c:v>
                </c:pt>
                <c:pt idx="354">
                  <c:v>44337</c:v>
                </c:pt>
                <c:pt idx="355">
                  <c:v>44336</c:v>
                </c:pt>
                <c:pt idx="356">
                  <c:v>44335</c:v>
                </c:pt>
                <c:pt idx="357">
                  <c:v>44334</c:v>
                </c:pt>
                <c:pt idx="358">
                  <c:v>44333</c:v>
                </c:pt>
                <c:pt idx="359">
                  <c:v>44330</c:v>
                </c:pt>
                <c:pt idx="360">
                  <c:v>44329</c:v>
                </c:pt>
                <c:pt idx="361">
                  <c:v>44328</c:v>
                </c:pt>
                <c:pt idx="362">
                  <c:v>44327</c:v>
                </c:pt>
                <c:pt idx="363">
                  <c:v>44326</c:v>
                </c:pt>
                <c:pt idx="364">
                  <c:v>44323</c:v>
                </c:pt>
                <c:pt idx="365">
                  <c:v>44322</c:v>
                </c:pt>
                <c:pt idx="366">
                  <c:v>44321</c:v>
                </c:pt>
                <c:pt idx="367">
                  <c:v>44320</c:v>
                </c:pt>
                <c:pt idx="368">
                  <c:v>44319</c:v>
                </c:pt>
                <c:pt idx="369">
                  <c:v>44316</c:v>
                </c:pt>
                <c:pt idx="370">
                  <c:v>44315</c:v>
                </c:pt>
                <c:pt idx="371">
                  <c:v>44314</c:v>
                </c:pt>
                <c:pt idx="372">
                  <c:v>44313</c:v>
                </c:pt>
                <c:pt idx="373">
                  <c:v>44312</c:v>
                </c:pt>
                <c:pt idx="374">
                  <c:v>44309</c:v>
                </c:pt>
                <c:pt idx="375">
                  <c:v>44308</c:v>
                </c:pt>
                <c:pt idx="376">
                  <c:v>44307</c:v>
                </c:pt>
                <c:pt idx="377">
                  <c:v>44306</c:v>
                </c:pt>
                <c:pt idx="378">
                  <c:v>44305</c:v>
                </c:pt>
                <c:pt idx="379">
                  <c:v>44302</c:v>
                </c:pt>
                <c:pt idx="380">
                  <c:v>44301</c:v>
                </c:pt>
                <c:pt idx="381">
                  <c:v>44300</c:v>
                </c:pt>
                <c:pt idx="382">
                  <c:v>44299</c:v>
                </c:pt>
                <c:pt idx="383">
                  <c:v>44298</c:v>
                </c:pt>
                <c:pt idx="384">
                  <c:v>44295</c:v>
                </c:pt>
                <c:pt idx="385">
                  <c:v>44294</c:v>
                </c:pt>
                <c:pt idx="386">
                  <c:v>44293</c:v>
                </c:pt>
                <c:pt idx="387">
                  <c:v>44292</c:v>
                </c:pt>
                <c:pt idx="388">
                  <c:v>44291</c:v>
                </c:pt>
                <c:pt idx="389">
                  <c:v>44288</c:v>
                </c:pt>
                <c:pt idx="390">
                  <c:v>44287</c:v>
                </c:pt>
                <c:pt idx="391">
                  <c:v>44286</c:v>
                </c:pt>
                <c:pt idx="392">
                  <c:v>44285</c:v>
                </c:pt>
                <c:pt idx="393">
                  <c:v>44284</c:v>
                </c:pt>
                <c:pt idx="394">
                  <c:v>44281</c:v>
                </c:pt>
                <c:pt idx="395">
                  <c:v>44280</c:v>
                </c:pt>
                <c:pt idx="396">
                  <c:v>44279</c:v>
                </c:pt>
                <c:pt idx="397">
                  <c:v>44278</c:v>
                </c:pt>
                <c:pt idx="398">
                  <c:v>44277</c:v>
                </c:pt>
                <c:pt idx="399">
                  <c:v>44274</c:v>
                </c:pt>
                <c:pt idx="400">
                  <c:v>44273</c:v>
                </c:pt>
                <c:pt idx="401">
                  <c:v>44272</c:v>
                </c:pt>
                <c:pt idx="402">
                  <c:v>44271</c:v>
                </c:pt>
                <c:pt idx="403">
                  <c:v>44270</c:v>
                </c:pt>
                <c:pt idx="404">
                  <c:v>44267</c:v>
                </c:pt>
                <c:pt idx="405">
                  <c:v>44266</c:v>
                </c:pt>
                <c:pt idx="406">
                  <c:v>44265</c:v>
                </c:pt>
                <c:pt idx="407">
                  <c:v>44264</c:v>
                </c:pt>
                <c:pt idx="408">
                  <c:v>44263</c:v>
                </c:pt>
                <c:pt idx="409">
                  <c:v>44260</c:v>
                </c:pt>
                <c:pt idx="410">
                  <c:v>44259</c:v>
                </c:pt>
                <c:pt idx="411">
                  <c:v>44258</c:v>
                </c:pt>
                <c:pt idx="412">
                  <c:v>44257</c:v>
                </c:pt>
                <c:pt idx="413">
                  <c:v>44256</c:v>
                </c:pt>
                <c:pt idx="414">
                  <c:v>44253</c:v>
                </c:pt>
                <c:pt idx="415">
                  <c:v>44252</c:v>
                </c:pt>
                <c:pt idx="416">
                  <c:v>44251</c:v>
                </c:pt>
                <c:pt idx="417">
                  <c:v>44250</c:v>
                </c:pt>
                <c:pt idx="418">
                  <c:v>44249</c:v>
                </c:pt>
                <c:pt idx="419">
                  <c:v>44246</c:v>
                </c:pt>
                <c:pt idx="420">
                  <c:v>44245</c:v>
                </c:pt>
                <c:pt idx="421">
                  <c:v>44244</c:v>
                </c:pt>
                <c:pt idx="422">
                  <c:v>44243</c:v>
                </c:pt>
                <c:pt idx="423">
                  <c:v>44239</c:v>
                </c:pt>
                <c:pt idx="424">
                  <c:v>44238</c:v>
                </c:pt>
                <c:pt idx="425">
                  <c:v>44237</c:v>
                </c:pt>
                <c:pt idx="426">
                  <c:v>44236</c:v>
                </c:pt>
                <c:pt idx="427">
                  <c:v>44235</c:v>
                </c:pt>
                <c:pt idx="428">
                  <c:v>44232</c:v>
                </c:pt>
                <c:pt idx="429">
                  <c:v>44231</c:v>
                </c:pt>
                <c:pt idx="430">
                  <c:v>44230</c:v>
                </c:pt>
                <c:pt idx="431">
                  <c:v>44229</c:v>
                </c:pt>
                <c:pt idx="432">
                  <c:v>44228</c:v>
                </c:pt>
                <c:pt idx="433">
                  <c:v>44225</c:v>
                </c:pt>
                <c:pt idx="434">
                  <c:v>44224</c:v>
                </c:pt>
                <c:pt idx="435">
                  <c:v>44223</c:v>
                </c:pt>
                <c:pt idx="436">
                  <c:v>44222</c:v>
                </c:pt>
                <c:pt idx="437">
                  <c:v>44221</c:v>
                </c:pt>
                <c:pt idx="438">
                  <c:v>44218</c:v>
                </c:pt>
                <c:pt idx="439">
                  <c:v>44217</c:v>
                </c:pt>
                <c:pt idx="440">
                  <c:v>44216</c:v>
                </c:pt>
                <c:pt idx="441">
                  <c:v>44215</c:v>
                </c:pt>
                <c:pt idx="442">
                  <c:v>44211</c:v>
                </c:pt>
                <c:pt idx="443">
                  <c:v>44210</c:v>
                </c:pt>
                <c:pt idx="444">
                  <c:v>44209</c:v>
                </c:pt>
                <c:pt idx="445">
                  <c:v>44208</c:v>
                </c:pt>
                <c:pt idx="446">
                  <c:v>44207</c:v>
                </c:pt>
                <c:pt idx="447">
                  <c:v>44204</c:v>
                </c:pt>
                <c:pt idx="448">
                  <c:v>44203</c:v>
                </c:pt>
                <c:pt idx="449">
                  <c:v>44202</c:v>
                </c:pt>
                <c:pt idx="450">
                  <c:v>44201</c:v>
                </c:pt>
                <c:pt idx="451">
                  <c:v>44200</c:v>
                </c:pt>
                <c:pt idx="452">
                  <c:v>44197</c:v>
                </c:pt>
                <c:pt idx="453">
                  <c:v>44196</c:v>
                </c:pt>
                <c:pt idx="454">
                  <c:v>44195</c:v>
                </c:pt>
                <c:pt idx="455">
                  <c:v>44194</c:v>
                </c:pt>
                <c:pt idx="456">
                  <c:v>44193</c:v>
                </c:pt>
                <c:pt idx="457">
                  <c:v>44190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44160</c:v>
                </c:pt>
                <c:pt idx="479">
                  <c:v>44159</c:v>
                </c:pt>
                <c:pt idx="480">
                  <c:v>44158</c:v>
                </c:pt>
                <c:pt idx="481">
                  <c:v>44155</c:v>
                </c:pt>
                <c:pt idx="482">
                  <c:v>44154</c:v>
                </c:pt>
                <c:pt idx="483">
                  <c:v>44153</c:v>
                </c:pt>
                <c:pt idx="484">
                  <c:v>44152</c:v>
                </c:pt>
                <c:pt idx="485">
                  <c:v>44151</c:v>
                </c:pt>
                <c:pt idx="486">
                  <c:v>44148</c:v>
                </c:pt>
                <c:pt idx="487">
                  <c:v>44147</c:v>
                </c:pt>
                <c:pt idx="488">
                  <c:v>44145</c:v>
                </c:pt>
                <c:pt idx="489">
                  <c:v>44144</c:v>
                </c:pt>
                <c:pt idx="490">
                  <c:v>44141</c:v>
                </c:pt>
                <c:pt idx="491">
                  <c:v>44140</c:v>
                </c:pt>
                <c:pt idx="492">
                  <c:v>44139</c:v>
                </c:pt>
                <c:pt idx="493">
                  <c:v>44138</c:v>
                </c:pt>
                <c:pt idx="494">
                  <c:v>44137</c:v>
                </c:pt>
                <c:pt idx="495">
                  <c:v>44134</c:v>
                </c:pt>
                <c:pt idx="496">
                  <c:v>44133</c:v>
                </c:pt>
                <c:pt idx="497">
                  <c:v>44132</c:v>
                </c:pt>
                <c:pt idx="498">
                  <c:v>44131</c:v>
                </c:pt>
                <c:pt idx="499">
                  <c:v>44130</c:v>
                </c:pt>
                <c:pt idx="500">
                  <c:v>44127</c:v>
                </c:pt>
                <c:pt idx="501">
                  <c:v>44126</c:v>
                </c:pt>
                <c:pt idx="502">
                  <c:v>44125</c:v>
                </c:pt>
                <c:pt idx="503">
                  <c:v>44124</c:v>
                </c:pt>
                <c:pt idx="504">
                  <c:v>44123</c:v>
                </c:pt>
                <c:pt idx="505">
                  <c:v>44120</c:v>
                </c:pt>
                <c:pt idx="506">
                  <c:v>44119</c:v>
                </c:pt>
                <c:pt idx="507">
                  <c:v>44118</c:v>
                </c:pt>
                <c:pt idx="508">
                  <c:v>44117</c:v>
                </c:pt>
                <c:pt idx="509">
                  <c:v>44113</c:v>
                </c:pt>
                <c:pt idx="510">
                  <c:v>44112</c:v>
                </c:pt>
                <c:pt idx="511">
                  <c:v>44111</c:v>
                </c:pt>
                <c:pt idx="512">
                  <c:v>44110</c:v>
                </c:pt>
                <c:pt idx="513">
                  <c:v>44109</c:v>
                </c:pt>
                <c:pt idx="514">
                  <c:v>44106</c:v>
                </c:pt>
                <c:pt idx="515">
                  <c:v>44105</c:v>
                </c:pt>
                <c:pt idx="516">
                  <c:v>44104</c:v>
                </c:pt>
                <c:pt idx="517">
                  <c:v>44103</c:v>
                </c:pt>
                <c:pt idx="518">
                  <c:v>44102</c:v>
                </c:pt>
                <c:pt idx="519">
                  <c:v>44099</c:v>
                </c:pt>
                <c:pt idx="520">
                  <c:v>44098</c:v>
                </c:pt>
                <c:pt idx="521">
                  <c:v>44097</c:v>
                </c:pt>
                <c:pt idx="522">
                  <c:v>44096</c:v>
                </c:pt>
                <c:pt idx="523">
                  <c:v>44095</c:v>
                </c:pt>
                <c:pt idx="524">
                  <c:v>44092</c:v>
                </c:pt>
                <c:pt idx="525">
                  <c:v>44091</c:v>
                </c:pt>
                <c:pt idx="526">
                  <c:v>44090</c:v>
                </c:pt>
                <c:pt idx="527">
                  <c:v>44089</c:v>
                </c:pt>
                <c:pt idx="528">
                  <c:v>44088</c:v>
                </c:pt>
                <c:pt idx="529">
                  <c:v>44085</c:v>
                </c:pt>
                <c:pt idx="530">
                  <c:v>44084</c:v>
                </c:pt>
                <c:pt idx="531">
                  <c:v>44083</c:v>
                </c:pt>
                <c:pt idx="532">
                  <c:v>44082</c:v>
                </c:pt>
                <c:pt idx="533">
                  <c:v>44078</c:v>
                </c:pt>
                <c:pt idx="534">
                  <c:v>44077</c:v>
                </c:pt>
                <c:pt idx="535">
                  <c:v>44076</c:v>
                </c:pt>
                <c:pt idx="536">
                  <c:v>44075</c:v>
                </c:pt>
                <c:pt idx="537">
                  <c:v>44074</c:v>
                </c:pt>
                <c:pt idx="538">
                  <c:v>44071</c:v>
                </c:pt>
                <c:pt idx="539">
                  <c:v>44070</c:v>
                </c:pt>
                <c:pt idx="540">
                  <c:v>44069</c:v>
                </c:pt>
                <c:pt idx="541">
                  <c:v>44068</c:v>
                </c:pt>
                <c:pt idx="542">
                  <c:v>44067</c:v>
                </c:pt>
                <c:pt idx="543">
                  <c:v>44064</c:v>
                </c:pt>
                <c:pt idx="544">
                  <c:v>44063</c:v>
                </c:pt>
                <c:pt idx="545">
                  <c:v>44062</c:v>
                </c:pt>
                <c:pt idx="546">
                  <c:v>44061</c:v>
                </c:pt>
                <c:pt idx="547">
                  <c:v>44060</c:v>
                </c:pt>
                <c:pt idx="548">
                  <c:v>44057</c:v>
                </c:pt>
                <c:pt idx="549">
                  <c:v>44056</c:v>
                </c:pt>
                <c:pt idx="550">
                  <c:v>44055</c:v>
                </c:pt>
                <c:pt idx="551">
                  <c:v>44054</c:v>
                </c:pt>
                <c:pt idx="552">
                  <c:v>44053</c:v>
                </c:pt>
                <c:pt idx="553">
                  <c:v>44050</c:v>
                </c:pt>
                <c:pt idx="554">
                  <c:v>44049</c:v>
                </c:pt>
                <c:pt idx="555">
                  <c:v>44048</c:v>
                </c:pt>
                <c:pt idx="556">
                  <c:v>44047</c:v>
                </c:pt>
                <c:pt idx="557">
                  <c:v>44046</c:v>
                </c:pt>
                <c:pt idx="558">
                  <c:v>44043</c:v>
                </c:pt>
                <c:pt idx="559">
                  <c:v>44042</c:v>
                </c:pt>
                <c:pt idx="560">
                  <c:v>44041</c:v>
                </c:pt>
                <c:pt idx="561">
                  <c:v>44040</c:v>
                </c:pt>
                <c:pt idx="562">
                  <c:v>44039</c:v>
                </c:pt>
                <c:pt idx="563">
                  <c:v>44036</c:v>
                </c:pt>
                <c:pt idx="564">
                  <c:v>44035</c:v>
                </c:pt>
                <c:pt idx="565">
                  <c:v>44034</c:v>
                </c:pt>
                <c:pt idx="566">
                  <c:v>44033</c:v>
                </c:pt>
                <c:pt idx="567">
                  <c:v>44032</c:v>
                </c:pt>
                <c:pt idx="568">
                  <c:v>44029</c:v>
                </c:pt>
                <c:pt idx="569">
                  <c:v>44028</c:v>
                </c:pt>
                <c:pt idx="570">
                  <c:v>44027</c:v>
                </c:pt>
                <c:pt idx="571">
                  <c:v>44026</c:v>
                </c:pt>
                <c:pt idx="572">
                  <c:v>44025</c:v>
                </c:pt>
                <c:pt idx="573">
                  <c:v>44022</c:v>
                </c:pt>
                <c:pt idx="574">
                  <c:v>44021</c:v>
                </c:pt>
                <c:pt idx="575">
                  <c:v>44020</c:v>
                </c:pt>
                <c:pt idx="576">
                  <c:v>44019</c:v>
                </c:pt>
                <c:pt idx="577">
                  <c:v>44018</c:v>
                </c:pt>
                <c:pt idx="578">
                  <c:v>44015</c:v>
                </c:pt>
                <c:pt idx="579">
                  <c:v>44014</c:v>
                </c:pt>
                <c:pt idx="580">
                  <c:v>44013</c:v>
                </c:pt>
                <c:pt idx="581">
                  <c:v>44012</c:v>
                </c:pt>
                <c:pt idx="582">
                  <c:v>44011</c:v>
                </c:pt>
                <c:pt idx="583">
                  <c:v>44008</c:v>
                </c:pt>
                <c:pt idx="584">
                  <c:v>44007</c:v>
                </c:pt>
                <c:pt idx="585">
                  <c:v>44006</c:v>
                </c:pt>
                <c:pt idx="586">
                  <c:v>44005</c:v>
                </c:pt>
                <c:pt idx="587">
                  <c:v>44004</c:v>
                </c:pt>
                <c:pt idx="588">
                  <c:v>44001</c:v>
                </c:pt>
                <c:pt idx="589">
                  <c:v>44000</c:v>
                </c:pt>
                <c:pt idx="590">
                  <c:v>43999</c:v>
                </c:pt>
                <c:pt idx="591">
                  <c:v>43998</c:v>
                </c:pt>
                <c:pt idx="592">
                  <c:v>43997</c:v>
                </c:pt>
                <c:pt idx="593">
                  <c:v>43994</c:v>
                </c:pt>
                <c:pt idx="594">
                  <c:v>43993</c:v>
                </c:pt>
                <c:pt idx="595">
                  <c:v>43992</c:v>
                </c:pt>
                <c:pt idx="596">
                  <c:v>43991</c:v>
                </c:pt>
                <c:pt idx="597">
                  <c:v>43990</c:v>
                </c:pt>
                <c:pt idx="598">
                  <c:v>43987</c:v>
                </c:pt>
                <c:pt idx="599">
                  <c:v>43986</c:v>
                </c:pt>
                <c:pt idx="600">
                  <c:v>43985</c:v>
                </c:pt>
                <c:pt idx="601">
                  <c:v>43984</c:v>
                </c:pt>
                <c:pt idx="602">
                  <c:v>43983</c:v>
                </c:pt>
                <c:pt idx="603">
                  <c:v>43980</c:v>
                </c:pt>
                <c:pt idx="604">
                  <c:v>43979</c:v>
                </c:pt>
                <c:pt idx="605">
                  <c:v>43978</c:v>
                </c:pt>
                <c:pt idx="606">
                  <c:v>43977</c:v>
                </c:pt>
                <c:pt idx="607">
                  <c:v>43973</c:v>
                </c:pt>
                <c:pt idx="608">
                  <c:v>43972</c:v>
                </c:pt>
                <c:pt idx="609">
                  <c:v>43971</c:v>
                </c:pt>
                <c:pt idx="610">
                  <c:v>43970</c:v>
                </c:pt>
                <c:pt idx="611">
                  <c:v>43969</c:v>
                </c:pt>
                <c:pt idx="612">
                  <c:v>43966</c:v>
                </c:pt>
                <c:pt idx="613">
                  <c:v>43965</c:v>
                </c:pt>
                <c:pt idx="614">
                  <c:v>43964</c:v>
                </c:pt>
                <c:pt idx="615">
                  <c:v>43963</c:v>
                </c:pt>
                <c:pt idx="616">
                  <c:v>43962</c:v>
                </c:pt>
                <c:pt idx="617">
                  <c:v>43959</c:v>
                </c:pt>
                <c:pt idx="618">
                  <c:v>43958</c:v>
                </c:pt>
                <c:pt idx="619">
                  <c:v>43957</c:v>
                </c:pt>
                <c:pt idx="620">
                  <c:v>43956</c:v>
                </c:pt>
                <c:pt idx="621">
                  <c:v>43955</c:v>
                </c:pt>
                <c:pt idx="622">
                  <c:v>43952</c:v>
                </c:pt>
                <c:pt idx="623">
                  <c:v>43951</c:v>
                </c:pt>
                <c:pt idx="624">
                  <c:v>43950</c:v>
                </c:pt>
                <c:pt idx="625">
                  <c:v>43949</c:v>
                </c:pt>
                <c:pt idx="626">
                  <c:v>43948</c:v>
                </c:pt>
                <c:pt idx="627">
                  <c:v>43945</c:v>
                </c:pt>
                <c:pt idx="628">
                  <c:v>43944</c:v>
                </c:pt>
                <c:pt idx="629">
                  <c:v>43943</c:v>
                </c:pt>
                <c:pt idx="630">
                  <c:v>43942</c:v>
                </c:pt>
                <c:pt idx="631">
                  <c:v>43941</c:v>
                </c:pt>
                <c:pt idx="632">
                  <c:v>43938</c:v>
                </c:pt>
                <c:pt idx="633">
                  <c:v>43937</c:v>
                </c:pt>
                <c:pt idx="634">
                  <c:v>43936</c:v>
                </c:pt>
                <c:pt idx="635">
                  <c:v>43935</c:v>
                </c:pt>
                <c:pt idx="636">
                  <c:v>43934</c:v>
                </c:pt>
                <c:pt idx="637">
                  <c:v>43931</c:v>
                </c:pt>
                <c:pt idx="638">
                  <c:v>43930</c:v>
                </c:pt>
                <c:pt idx="639">
                  <c:v>43929</c:v>
                </c:pt>
                <c:pt idx="640">
                  <c:v>43928</c:v>
                </c:pt>
                <c:pt idx="641">
                  <c:v>43927</c:v>
                </c:pt>
                <c:pt idx="642">
                  <c:v>43924</c:v>
                </c:pt>
                <c:pt idx="643">
                  <c:v>43923</c:v>
                </c:pt>
                <c:pt idx="644">
                  <c:v>43922</c:v>
                </c:pt>
                <c:pt idx="645">
                  <c:v>43921</c:v>
                </c:pt>
                <c:pt idx="646">
                  <c:v>43920</c:v>
                </c:pt>
                <c:pt idx="647">
                  <c:v>43917</c:v>
                </c:pt>
                <c:pt idx="648">
                  <c:v>43916</c:v>
                </c:pt>
                <c:pt idx="649">
                  <c:v>43915</c:v>
                </c:pt>
                <c:pt idx="650">
                  <c:v>43914</c:v>
                </c:pt>
                <c:pt idx="651">
                  <c:v>43913</c:v>
                </c:pt>
                <c:pt idx="652">
                  <c:v>43910</c:v>
                </c:pt>
                <c:pt idx="653">
                  <c:v>43909</c:v>
                </c:pt>
                <c:pt idx="654">
                  <c:v>43908</c:v>
                </c:pt>
                <c:pt idx="655">
                  <c:v>43907</c:v>
                </c:pt>
                <c:pt idx="656">
                  <c:v>43906</c:v>
                </c:pt>
                <c:pt idx="657">
                  <c:v>43903</c:v>
                </c:pt>
                <c:pt idx="658">
                  <c:v>43902</c:v>
                </c:pt>
                <c:pt idx="659">
                  <c:v>43901</c:v>
                </c:pt>
                <c:pt idx="660">
                  <c:v>43900</c:v>
                </c:pt>
                <c:pt idx="661">
                  <c:v>43899</c:v>
                </c:pt>
                <c:pt idx="662">
                  <c:v>43896</c:v>
                </c:pt>
                <c:pt idx="663">
                  <c:v>43895</c:v>
                </c:pt>
                <c:pt idx="664">
                  <c:v>43894</c:v>
                </c:pt>
                <c:pt idx="665">
                  <c:v>43893</c:v>
                </c:pt>
                <c:pt idx="666">
                  <c:v>43892</c:v>
                </c:pt>
                <c:pt idx="667">
                  <c:v>43889</c:v>
                </c:pt>
                <c:pt idx="668">
                  <c:v>43888</c:v>
                </c:pt>
                <c:pt idx="669">
                  <c:v>43887</c:v>
                </c:pt>
                <c:pt idx="670">
                  <c:v>43886</c:v>
                </c:pt>
                <c:pt idx="671">
                  <c:v>43885</c:v>
                </c:pt>
                <c:pt idx="672">
                  <c:v>43882</c:v>
                </c:pt>
                <c:pt idx="673">
                  <c:v>43881</c:v>
                </c:pt>
                <c:pt idx="674">
                  <c:v>43880</c:v>
                </c:pt>
                <c:pt idx="675">
                  <c:v>43879</c:v>
                </c:pt>
                <c:pt idx="676">
                  <c:v>43875</c:v>
                </c:pt>
                <c:pt idx="677">
                  <c:v>43874</c:v>
                </c:pt>
                <c:pt idx="678">
                  <c:v>43873</c:v>
                </c:pt>
                <c:pt idx="679">
                  <c:v>43872</c:v>
                </c:pt>
                <c:pt idx="680">
                  <c:v>43871</c:v>
                </c:pt>
                <c:pt idx="681">
                  <c:v>43868</c:v>
                </c:pt>
                <c:pt idx="682">
                  <c:v>43867</c:v>
                </c:pt>
                <c:pt idx="683">
                  <c:v>43866</c:v>
                </c:pt>
                <c:pt idx="684">
                  <c:v>43865</c:v>
                </c:pt>
                <c:pt idx="685">
                  <c:v>43864</c:v>
                </c:pt>
                <c:pt idx="686">
                  <c:v>43861</c:v>
                </c:pt>
                <c:pt idx="687">
                  <c:v>43860</c:v>
                </c:pt>
                <c:pt idx="688">
                  <c:v>43859</c:v>
                </c:pt>
                <c:pt idx="689">
                  <c:v>43858</c:v>
                </c:pt>
                <c:pt idx="690">
                  <c:v>43857</c:v>
                </c:pt>
                <c:pt idx="691">
                  <c:v>43854</c:v>
                </c:pt>
                <c:pt idx="692">
                  <c:v>43853</c:v>
                </c:pt>
                <c:pt idx="693">
                  <c:v>43852</c:v>
                </c:pt>
                <c:pt idx="694">
                  <c:v>43851</c:v>
                </c:pt>
                <c:pt idx="695">
                  <c:v>43850</c:v>
                </c:pt>
                <c:pt idx="696">
                  <c:v>43847</c:v>
                </c:pt>
                <c:pt idx="697">
                  <c:v>43846</c:v>
                </c:pt>
                <c:pt idx="698">
                  <c:v>43845</c:v>
                </c:pt>
                <c:pt idx="699">
                  <c:v>43844</c:v>
                </c:pt>
                <c:pt idx="700">
                  <c:v>43843</c:v>
                </c:pt>
                <c:pt idx="701">
                  <c:v>43840</c:v>
                </c:pt>
                <c:pt idx="702">
                  <c:v>43839</c:v>
                </c:pt>
                <c:pt idx="703">
                  <c:v>43838</c:v>
                </c:pt>
                <c:pt idx="704">
                  <c:v>43837</c:v>
                </c:pt>
                <c:pt idx="705">
                  <c:v>43836</c:v>
                </c:pt>
                <c:pt idx="706">
                  <c:v>43833</c:v>
                </c:pt>
                <c:pt idx="707">
                  <c:v>43832</c:v>
                </c:pt>
                <c:pt idx="708">
                  <c:v>43830</c:v>
                </c:pt>
                <c:pt idx="709">
                  <c:v>43829</c:v>
                </c:pt>
                <c:pt idx="710">
                  <c:v>43826</c:v>
                </c:pt>
                <c:pt idx="711">
                  <c:v>43825</c:v>
                </c:pt>
                <c:pt idx="712">
                  <c:v>43823</c:v>
                </c:pt>
                <c:pt idx="713">
                  <c:v>43822</c:v>
                </c:pt>
                <c:pt idx="714">
                  <c:v>43819</c:v>
                </c:pt>
                <c:pt idx="715">
                  <c:v>43818</c:v>
                </c:pt>
                <c:pt idx="716">
                  <c:v>43817</c:v>
                </c:pt>
                <c:pt idx="717">
                  <c:v>43816</c:v>
                </c:pt>
                <c:pt idx="718">
                  <c:v>43815</c:v>
                </c:pt>
                <c:pt idx="719">
                  <c:v>43812</c:v>
                </c:pt>
                <c:pt idx="720">
                  <c:v>43811</c:v>
                </c:pt>
                <c:pt idx="721">
                  <c:v>43810</c:v>
                </c:pt>
                <c:pt idx="722">
                  <c:v>43809</c:v>
                </c:pt>
                <c:pt idx="723">
                  <c:v>43808</c:v>
                </c:pt>
                <c:pt idx="724">
                  <c:v>43805</c:v>
                </c:pt>
                <c:pt idx="725">
                  <c:v>43804</c:v>
                </c:pt>
                <c:pt idx="726">
                  <c:v>43803</c:v>
                </c:pt>
                <c:pt idx="727">
                  <c:v>43802</c:v>
                </c:pt>
                <c:pt idx="728">
                  <c:v>43801</c:v>
                </c:pt>
                <c:pt idx="729">
                  <c:v>43798</c:v>
                </c:pt>
                <c:pt idx="730">
                  <c:v>43796</c:v>
                </c:pt>
                <c:pt idx="731">
                  <c:v>43795</c:v>
                </c:pt>
                <c:pt idx="732">
                  <c:v>43794</c:v>
                </c:pt>
                <c:pt idx="733">
                  <c:v>43791</c:v>
                </c:pt>
                <c:pt idx="734">
                  <c:v>43790</c:v>
                </c:pt>
                <c:pt idx="735">
                  <c:v>43789</c:v>
                </c:pt>
                <c:pt idx="736">
                  <c:v>43788</c:v>
                </c:pt>
                <c:pt idx="737">
                  <c:v>43787</c:v>
                </c:pt>
                <c:pt idx="738">
                  <c:v>43784</c:v>
                </c:pt>
                <c:pt idx="739">
                  <c:v>43783</c:v>
                </c:pt>
                <c:pt idx="740">
                  <c:v>43782</c:v>
                </c:pt>
                <c:pt idx="741">
                  <c:v>43781</c:v>
                </c:pt>
                <c:pt idx="742">
                  <c:v>43777</c:v>
                </c:pt>
                <c:pt idx="743">
                  <c:v>43776</c:v>
                </c:pt>
                <c:pt idx="744">
                  <c:v>43775</c:v>
                </c:pt>
                <c:pt idx="745">
                  <c:v>43774</c:v>
                </c:pt>
                <c:pt idx="746">
                  <c:v>43773</c:v>
                </c:pt>
                <c:pt idx="747">
                  <c:v>43770</c:v>
                </c:pt>
                <c:pt idx="748">
                  <c:v>43769</c:v>
                </c:pt>
                <c:pt idx="749">
                  <c:v>43768</c:v>
                </c:pt>
                <c:pt idx="750">
                  <c:v>43767</c:v>
                </c:pt>
                <c:pt idx="751">
                  <c:v>43766</c:v>
                </c:pt>
                <c:pt idx="752">
                  <c:v>43763</c:v>
                </c:pt>
                <c:pt idx="753">
                  <c:v>43762</c:v>
                </c:pt>
                <c:pt idx="754">
                  <c:v>43761</c:v>
                </c:pt>
                <c:pt idx="755">
                  <c:v>43760</c:v>
                </c:pt>
                <c:pt idx="756">
                  <c:v>43759</c:v>
                </c:pt>
                <c:pt idx="757">
                  <c:v>43756</c:v>
                </c:pt>
                <c:pt idx="758">
                  <c:v>43755</c:v>
                </c:pt>
                <c:pt idx="759">
                  <c:v>43754</c:v>
                </c:pt>
                <c:pt idx="760">
                  <c:v>43753</c:v>
                </c:pt>
                <c:pt idx="761">
                  <c:v>43749</c:v>
                </c:pt>
                <c:pt idx="762">
                  <c:v>43748</c:v>
                </c:pt>
                <c:pt idx="763">
                  <c:v>43747</c:v>
                </c:pt>
                <c:pt idx="764">
                  <c:v>43746</c:v>
                </c:pt>
                <c:pt idx="765">
                  <c:v>43745</c:v>
                </c:pt>
                <c:pt idx="766">
                  <c:v>43742</c:v>
                </c:pt>
                <c:pt idx="767">
                  <c:v>43741</c:v>
                </c:pt>
                <c:pt idx="768">
                  <c:v>43740</c:v>
                </c:pt>
                <c:pt idx="769">
                  <c:v>43739</c:v>
                </c:pt>
                <c:pt idx="770">
                  <c:v>43738</c:v>
                </c:pt>
                <c:pt idx="771">
                  <c:v>43735</c:v>
                </c:pt>
                <c:pt idx="772">
                  <c:v>43734</c:v>
                </c:pt>
                <c:pt idx="773">
                  <c:v>43733</c:v>
                </c:pt>
                <c:pt idx="774">
                  <c:v>43732</c:v>
                </c:pt>
                <c:pt idx="775">
                  <c:v>43731</c:v>
                </c:pt>
                <c:pt idx="776">
                  <c:v>43728</c:v>
                </c:pt>
                <c:pt idx="777">
                  <c:v>43727</c:v>
                </c:pt>
                <c:pt idx="778">
                  <c:v>43726</c:v>
                </c:pt>
                <c:pt idx="779">
                  <c:v>43725</c:v>
                </c:pt>
                <c:pt idx="780">
                  <c:v>43724</c:v>
                </c:pt>
                <c:pt idx="781">
                  <c:v>43721</c:v>
                </c:pt>
                <c:pt idx="782">
                  <c:v>43720</c:v>
                </c:pt>
                <c:pt idx="783">
                  <c:v>43719</c:v>
                </c:pt>
                <c:pt idx="784">
                  <c:v>43718</c:v>
                </c:pt>
                <c:pt idx="785">
                  <c:v>43717</c:v>
                </c:pt>
                <c:pt idx="786">
                  <c:v>43714</c:v>
                </c:pt>
                <c:pt idx="787">
                  <c:v>43713</c:v>
                </c:pt>
                <c:pt idx="788">
                  <c:v>43712</c:v>
                </c:pt>
                <c:pt idx="789">
                  <c:v>43711</c:v>
                </c:pt>
                <c:pt idx="790">
                  <c:v>43707</c:v>
                </c:pt>
                <c:pt idx="791">
                  <c:v>43706</c:v>
                </c:pt>
                <c:pt idx="792">
                  <c:v>43705</c:v>
                </c:pt>
                <c:pt idx="793">
                  <c:v>43704</c:v>
                </c:pt>
                <c:pt idx="794">
                  <c:v>43703</c:v>
                </c:pt>
                <c:pt idx="795">
                  <c:v>43700</c:v>
                </c:pt>
                <c:pt idx="796">
                  <c:v>43699</c:v>
                </c:pt>
                <c:pt idx="797">
                  <c:v>43698</c:v>
                </c:pt>
                <c:pt idx="798">
                  <c:v>43697</c:v>
                </c:pt>
                <c:pt idx="799">
                  <c:v>43696</c:v>
                </c:pt>
                <c:pt idx="800">
                  <c:v>43693</c:v>
                </c:pt>
                <c:pt idx="801">
                  <c:v>43692</c:v>
                </c:pt>
                <c:pt idx="802">
                  <c:v>43691</c:v>
                </c:pt>
                <c:pt idx="803">
                  <c:v>43690</c:v>
                </c:pt>
                <c:pt idx="804">
                  <c:v>43689</c:v>
                </c:pt>
                <c:pt idx="805">
                  <c:v>43686</c:v>
                </c:pt>
                <c:pt idx="806">
                  <c:v>43685</c:v>
                </c:pt>
                <c:pt idx="807">
                  <c:v>43684</c:v>
                </c:pt>
                <c:pt idx="808">
                  <c:v>43683</c:v>
                </c:pt>
                <c:pt idx="809">
                  <c:v>43682</c:v>
                </c:pt>
                <c:pt idx="810">
                  <c:v>43679</c:v>
                </c:pt>
                <c:pt idx="811">
                  <c:v>43678</c:v>
                </c:pt>
                <c:pt idx="812">
                  <c:v>43677</c:v>
                </c:pt>
                <c:pt idx="813">
                  <c:v>43676</c:v>
                </c:pt>
                <c:pt idx="814">
                  <c:v>43675</c:v>
                </c:pt>
                <c:pt idx="815">
                  <c:v>43672</c:v>
                </c:pt>
                <c:pt idx="816">
                  <c:v>43671</c:v>
                </c:pt>
                <c:pt idx="817">
                  <c:v>43670</c:v>
                </c:pt>
                <c:pt idx="818">
                  <c:v>43669</c:v>
                </c:pt>
                <c:pt idx="819">
                  <c:v>43668</c:v>
                </c:pt>
                <c:pt idx="820">
                  <c:v>43665</c:v>
                </c:pt>
                <c:pt idx="821">
                  <c:v>43664</c:v>
                </c:pt>
                <c:pt idx="822">
                  <c:v>43663</c:v>
                </c:pt>
                <c:pt idx="823">
                  <c:v>43662</c:v>
                </c:pt>
                <c:pt idx="824">
                  <c:v>43661</c:v>
                </c:pt>
                <c:pt idx="825">
                  <c:v>43658</c:v>
                </c:pt>
                <c:pt idx="826">
                  <c:v>43657</c:v>
                </c:pt>
                <c:pt idx="827">
                  <c:v>43656</c:v>
                </c:pt>
                <c:pt idx="828">
                  <c:v>43655</c:v>
                </c:pt>
                <c:pt idx="829">
                  <c:v>43654</c:v>
                </c:pt>
                <c:pt idx="830">
                  <c:v>43651</c:v>
                </c:pt>
                <c:pt idx="831">
                  <c:v>43649</c:v>
                </c:pt>
                <c:pt idx="832">
                  <c:v>43648</c:v>
                </c:pt>
                <c:pt idx="833">
                  <c:v>43647</c:v>
                </c:pt>
                <c:pt idx="834">
                  <c:v>43644</c:v>
                </c:pt>
                <c:pt idx="835">
                  <c:v>43643</c:v>
                </c:pt>
                <c:pt idx="836">
                  <c:v>43642</c:v>
                </c:pt>
                <c:pt idx="837">
                  <c:v>43641</c:v>
                </c:pt>
                <c:pt idx="838">
                  <c:v>43640</c:v>
                </c:pt>
                <c:pt idx="839">
                  <c:v>43637</c:v>
                </c:pt>
                <c:pt idx="840">
                  <c:v>43636</c:v>
                </c:pt>
                <c:pt idx="841">
                  <c:v>43635</c:v>
                </c:pt>
                <c:pt idx="842">
                  <c:v>43634</c:v>
                </c:pt>
                <c:pt idx="843">
                  <c:v>43633</c:v>
                </c:pt>
                <c:pt idx="844">
                  <c:v>43630</c:v>
                </c:pt>
                <c:pt idx="845">
                  <c:v>43629</c:v>
                </c:pt>
                <c:pt idx="846">
                  <c:v>43628</c:v>
                </c:pt>
                <c:pt idx="847">
                  <c:v>43627</c:v>
                </c:pt>
                <c:pt idx="848">
                  <c:v>43626</c:v>
                </c:pt>
                <c:pt idx="849">
                  <c:v>43623</c:v>
                </c:pt>
                <c:pt idx="850">
                  <c:v>43622</c:v>
                </c:pt>
                <c:pt idx="851">
                  <c:v>43621</c:v>
                </c:pt>
                <c:pt idx="852">
                  <c:v>43620</c:v>
                </c:pt>
                <c:pt idx="853">
                  <c:v>43619</c:v>
                </c:pt>
                <c:pt idx="854">
                  <c:v>43616</c:v>
                </c:pt>
                <c:pt idx="855">
                  <c:v>43615</c:v>
                </c:pt>
                <c:pt idx="856">
                  <c:v>43614</c:v>
                </c:pt>
                <c:pt idx="857">
                  <c:v>43613</c:v>
                </c:pt>
                <c:pt idx="858">
                  <c:v>43609</c:v>
                </c:pt>
                <c:pt idx="859">
                  <c:v>43608</c:v>
                </c:pt>
                <c:pt idx="860">
                  <c:v>43607</c:v>
                </c:pt>
                <c:pt idx="861">
                  <c:v>43606</c:v>
                </c:pt>
                <c:pt idx="862">
                  <c:v>43605</c:v>
                </c:pt>
                <c:pt idx="863">
                  <c:v>43602</c:v>
                </c:pt>
                <c:pt idx="864">
                  <c:v>43601</c:v>
                </c:pt>
                <c:pt idx="865">
                  <c:v>43600</c:v>
                </c:pt>
                <c:pt idx="866">
                  <c:v>43599</c:v>
                </c:pt>
                <c:pt idx="867">
                  <c:v>43598</c:v>
                </c:pt>
                <c:pt idx="868">
                  <c:v>43595</c:v>
                </c:pt>
                <c:pt idx="869">
                  <c:v>43594</c:v>
                </c:pt>
                <c:pt idx="870">
                  <c:v>43593</c:v>
                </c:pt>
                <c:pt idx="871">
                  <c:v>43592</c:v>
                </c:pt>
                <c:pt idx="872">
                  <c:v>43591</c:v>
                </c:pt>
                <c:pt idx="873">
                  <c:v>43588</c:v>
                </c:pt>
                <c:pt idx="874">
                  <c:v>43587</c:v>
                </c:pt>
                <c:pt idx="875">
                  <c:v>43586</c:v>
                </c:pt>
                <c:pt idx="876">
                  <c:v>43585</c:v>
                </c:pt>
                <c:pt idx="877">
                  <c:v>43584</c:v>
                </c:pt>
                <c:pt idx="878">
                  <c:v>43581</c:v>
                </c:pt>
                <c:pt idx="879">
                  <c:v>43580</c:v>
                </c:pt>
                <c:pt idx="880">
                  <c:v>43579</c:v>
                </c:pt>
                <c:pt idx="881">
                  <c:v>43578</c:v>
                </c:pt>
                <c:pt idx="882">
                  <c:v>43577</c:v>
                </c:pt>
                <c:pt idx="883">
                  <c:v>43574</c:v>
                </c:pt>
                <c:pt idx="884">
                  <c:v>43573</c:v>
                </c:pt>
                <c:pt idx="885">
                  <c:v>43572</c:v>
                </c:pt>
                <c:pt idx="886">
                  <c:v>43571</c:v>
                </c:pt>
                <c:pt idx="887">
                  <c:v>43570</c:v>
                </c:pt>
                <c:pt idx="888">
                  <c:v>43567</c:v>
                </c:pt>
                <c:pt idx="889">
                  <c:v>43566</c:v>
                </c:pt>
                <c:pt idx="890">
                  <c:v>43565</c:v>
                </c:pt>
                <c:pt idx="891">
                  <c:v>43564</c:v>
                </c:pt>
                <c:pt idx="892">
                  <c:v>43563</c:v>
                </c:pt>
                <c:pt idx="893">
                  <c:v>43560</c:v>
                </c:pt>
                <c:pt idx="894">
                  <c:v>43559</c:v>
                </c:pt>
                <c:pt idx="895">
                  <c:v>43558</c:v>
                </c:pt>
                <c:pt idx="896">
                  <c:v>43557</c:v>
                </c:pt>
                <c:pt idx="897">
                  <c:v>43556</c:v>
                </c:pt>
                <c:pt idx="898">
                  <c:v>43553</c:v>
                </c:pt>
                <c:pt idx="899">
                  <c:v>43552</c:v>
                </c:pt>
                <c:pt idx="900">
                  <c:v>43551</c:v>
                </c:pt>
                <c:pt idx="901">
                  <c:v>43550</c:v>
                </c:pt>
                <c:pt idx="902">
                  <c:v>43549</c:v>
                </c:pt>
                <c:pt idx="903">
                  <c:v>43546</c:v>
                </c:pt>
                <c:pt idx="904">
                  <c:v>43545</c:v>
                </c:pt>
                <c:pt idx="905">
                  <c:v>43544</c:v>
                </c:pt>
                <c:pt idx="906">
                  <c:v>43543</c:v>
                </c:pt>
                <c:pt idx="907">
                  <c:v>43542</c:v>
                </c:pt>
                <c:pt idx="908">
                  <c:v>43539</c:v>
                </c:pt>
                <c:pt idx="909">
                  <c:v>43538</c:v>
                </c:pt>
                <c:pt idx="910">
                  <c:v>43537</c:v>
                </c:pt>
                <c:pt idx="911">
                  <c:v>43536</c:v>
                </c:pt>
                <c:pt idx="912">
                  <c:v>43535</c:v>
                </c:pt>
                <c:pt idx="913">
                  <c:v>43532</c:v>
                </c:pt>
                <c:pt idx="914">
                  <c:v>43531</c:v>
                </c:pt>
                <c:pt idx="915">
                  <c:v>43530</c:v>
                </c:pt>
                <c:pt idx="916">
                  <c:v>43529</c:v>
                </c:pt>
                <c:pt idx="917">
                  <c:v>43528</c:v>
                </c:pt>
                <c:pt idx="918">
                  <c:v>43525</c:v>
                </c:pt>
                <c:pt idx="919">
                  <c:v>43524</c:v>
                </c:pt>
                <c:pt idx="920">
                  <c:v>43523</c:v>
                </c:pt>
                <c:pt idx="921">
                  <c:v>43522</c:v>
                </c:pt>
                <c:pt idx="922">
                  <c:v>43521</c:v>
                </c:pt>
                <c:pt idx="923">
                  <c:v>43518</c:v>
                </c:pt>
                <c:pt idx="924">
                  <c:v>43517</c:v>
                </c:pt>
                <c:pt idx="925">
                  <c:v>43516</c:v>
                </c:pt>
                <c:pt idx="926">
                  <c:v>43515</c:v>
                </c:pt>
                <c:pt idx="927">
                  <c:v>43511</c:v>
                </c:pt>
                <c:pt idx="928">
                  <c:v>43510</c:v>
                </c:pt>
                <c:pt idx="929">
                  <c:v>43509</c:v>
                </c:pt>
                <c:pt idx="930">
                  <c:v>43508</c:v>
                </c:pt>
                <c:pt idx="931">
                  <c:v>43507</c:v>
                </c:pt>
                <c:pt idx="932">
                  <c:v>43504</c:v>
                </c:pt>
                <c:pt idx="933">
                  <c:v>43503</c:v>
                </c:pt>
                <c:pt idx="934">
                  <c:v>43502</c:v>
                </c:pt>
                <c:pt idx="935">
                  <c:v>43501</c:v>
                </c:pt>
                <c:pt idx="936">
                  <c:v>43500</c:v>
                </c:pt>
                <c:pt idx="937">
                  <c:v>43497</c:v>
                </c:pt>
                <c:pt idx="938">
                  <c:v>43496</c:v>
                </c:pt>
                <c:pt idx="939">
                  <c:v>43495</c:v>
                </c:pt>
                <c:pt idx="940">
                  <c:v>43494</c:v>
                </c:pt>
                <c:pt idx="941">
                  <c:v>43493</c:v>
                </c:pt>
                <c:pt idx="942">
                  <c:v>43490</c:v>
                </c:pt>
                <c:pt idx="943">
                  <c:v>43489</c:v>
                </c:pt>
                <c:pt idx="944">
                  <c:v>43488</c:v>
                </c:pt>
                <c:pt idx="945">
                  <c:v>43487</c:v>
                </c:pt>
                <c:pt idx="946">
                  <c:v>43483</c:v>
                </c:pt>
                <c:pt idx="947">
                  <c:v>43482</c:v>
                </c:pt>
                <c:pt idx="948">
                  <c:v>43481</c:v>
                </c:pt>
                <c:pt idx="949">
                  <c:v>43480</c:v>
                </c:pt>
                <c:pt idx="950">
                  <c:v>43479</c:v>
                </c:pt>
                <c:pt idx="951">
                  <c:v>43476</c:v>
                </c:pt>
                <c:pt idx="952">
                  <c:v>43475</c:v>
                </c:pt>
                <c:pt idx="953">
                  <c:v>43474</c:v>
                </c:pt>
                <c:pt idx="954">
                  <c:v>43473</c:v>
                </c:pt>
                <c:pt idx="955">
                  <c:v>43472</c:v>
                </c:pt>
                <c:pt idx="956">
                  <c:v>43469</c:v>
                </c:pt>
                <c:pt idx="957">
                  <c:v>43468</c:v>
                </c:pt>
                <c:pt idx="958">
                  <c:v>43467</c:v>
                </c:pt>
                <c:pt idx="959">
                  <c:v>43465</c:v>
                </c:pt>
                <c:pt idx="960">
                  <c:v>43462</c:v>
                </c:pt>
                <c:pt idx="961">
                  <c:v>43461</c:v>
                </c:pt>
                <c:pt idx="962">
                  <c:v>43460</c:v>
                </c:pt>
                <c:pt idx="963">
                  <c:v>43458</c:v>
                </c:pt>
                <c:pt idx="964">
                  <c:v>43455</c:v>
                </c:pt>
                <c:pt idx="965">
                  <c:v>43454</c:v>
                </c:pt>
                <c:pt idx="966">
                  <c:v>43453</c:v>
                </c:pt>
                <c:pt idx="967">
                  <c:v>43452</c:v>
                </c:pt>
                <c:pt idx="968">
                  <c:v>43451</c:v>
                </c:pt>
                <c:pt idx="969">
                  <c:v>43448</c:v>
                </c:pt>
                <c:pt idx="970">
                  <c:v>43447</c:v>
                </c:pt>
                <c:pt idx="971">
                  <c:v>43446</c:v>
                </c:pt>
                <c:pt idx="972">
                  <c:v>43445</c:v>
                </c:pt>
                <c:pt idx="973">
                  <c:v>43444</c:v>
                </c:pt>
                <c:pt idx="974">
                  <c:v>43441</c:v>
                </c:pt>
                <c:pt idx="975">
                  <c:v>43440</c:v>
                </c:pt>
                <c:pt idx="976">
                  <c:v>43438</c:v>
                </c:pt>
                <c:pt idx="977">
                  <c:v>43437</c:v>
                </c:pt>
                <c:pt idx="978">
                  <c:v>43434</c:v>
                </c:pt>
                <c:pt idx="979">
                  <c:v>43433</c:v>
                </c:pt>
                <c:pt idx="980">
                  <c:v>43432</c:v>
                </c:pt>
                <c:pt idx="981">
                  <c:v>43431</c:v>
                </c:pt>
                <c:pt idx="982">
                  <c:v>43430</c:v>
                </c:pt>
                <c:pt idx="983">
                  <c:v>43427</c:v>
                </c:pt>
                <c:pt idx="984">
                  <c:v>43425</c:v>
                </c:pt>
                <c:pt idx="985">
                  <c:v>43424</c:v>
                </c:pt>
                <c:pt idx="986">
                  <c:v>43423</c:v>
                </c:pt>
                <c:pt idx="987">
                  <c:v>43420</c:v>
                </c:pt>
                <c:pt idx="988">
                  <c:v>43419</c:v>
                </c:pt>
                <c:pt idx="989">
                  <c:v>43418</c:v>
                </c:pt>
                <c:pt idx="990">
                  <c:v>43417</c:v>
                </c:pt>
                <c:pt idx="991">
                  <c:v>43413</c:v>
                </c:pt>
                <c:pt idx="992">
                  <c:v>43412</c:v>
                </c:pt>
                <c:pt idx="993">
                  <c:v>43411</c:v>
                </c:pt>
                <c:pt idx="994">
                  <c:v>43410</c:v>
                </c:pt>
                <c:pt idx="995">
                  <c:v>43409</c:v>
                </c:pt>
                <c:pt idx="996">
                  <c:v>43406</c:v>
                </c:pt>
                <c:pt idx="997">
                  <c:v>43405</c:v>
                </c:pt>
                <c:pt idx="998">
                  <c:v>43404</c:v>
                </c:pt>
                <c:pt idx="999">
                  <c:v>43403</c:v>
                </c:pt>
                <c:pt idx="1000">
                  <c:v>43402</c:v>
                </c:pt>
                <c:pt idx="1001">
                  <c:v>43399</c:v>
                </c:pt>
                <c:pt idx="1002">
                  <c:v>43398</c:v>
                </c:pt>
                <c:pt idx="1003">
                  <c:v>43397</c:v>
                </c:pt>
                <c:pt idx="1004">
                  <c:v>43396</c:v>
                </c:pt>
                <c:pt idx="1005">
                  <c:v>43395</c:v>
                </c:pt>
                <c:pt idx="1006">
                  <c:v>43392</c:v>
                </c:pt>
                <c:pt idx="1007">
                  <c:v>43391</c:v>
                </c:pt>
                <c:pt idx="1008">
                  <c:v>43390</c:v>
                </c:pt>
                <c:pt idx="1009">
                  <c:v>43389</c:v>
                </c:pt>
                <c:pt idx="1010">
                  <c:v>43388</c:v>
                </c:pt>
                <c:pt idx="1011">
                  <c:v>43385</c:v>
                </c:pt>
                <c:pt idx="1012">
                  <c:v>43384</c:v>
                </c:pt>
                <c:pt idx="1013">
                  <c:v>43383</c:v>
                </c:pt>
                <c:pt idx="1014">
                  <c:v>43382</c:v>
                </c:pt>
                <c:pt idx="1015">
                  <c:v>43378</c:v>
                </c:pt>
                <c:pt idx="1016">
                  <c:v>43377</c:v>
                </c:pt>
                <c:pt idx="1017">
                  <c:v>43376</c:v>
                </c:pt>
                <c:pt idx="1018">
                  <c:v>43375</c:v>
                </c:pt>
                <c:pt idx="1019">
                  <c:v>43374</c:v>
                </c:pt>
                <c:pt idx="1020">
                  <c:v>43371</c:v>
                </c:pt>
                <c:pt idx="1021">
                  <c:v>43370</c:v>
                </c:pt>
                <c:pt idx="1022">
                  <c:v>43369</c:v>
                </c:pt>
                <c:pt idx="1023">
                  <c:v>43368</c:v>
                </c:pt>
                <c:pt idx="1024">
                  <c:v>43367</c:v>
                </c:pt>
                <c:pt idx="1025">
                  <c:v>43364</c:v>
                </c:pt>
                <c:pt idx="1026">
                  <c:v>43363</c:v>
                </c:pt>
                <c:pt idx="1027">
                  <c:v>43362</c:v>
                </c:pt>
                <c:pt idx="1028">
                  <c:v>43361</c:v>
                </c:pt>
                <c:pt idx="1029">
                  <c:v>43360</c:v>
                </c:pt>
                <c:pt idx="1030">
                  <c:v>43357</c:v>
                </c:pt>
                <c:pt idx="1031">
                  <c:v>43356</c:v>
                </c:pt>
                <c:pt idx="1032">
                  <c:v>43355</c:v>
                </c:pt>
                <c:pt idx="1033">
                  <c:v>43354</c:v>
                </c:pt>
                <c:pt idx="1034">
                  <c:v>43353</c:v>
                </c:pt>
                <c:pt idx="1035">
                  <c:v>43350</c:v>
                </c:pt>
                <c:pt idx="1036">
                  <c:v>43349</c:v>
                </c:pt>
                <c:pt idx="1037">
                  <c:v>43348</c:v>
                </c:pt>
                <c:pt idx="1038">
                  <c:v>43347</c:v>
                </c:pt>
                <c:pt idx="1039">
                  <c:v>43343</c:v>
                </c:pt>
                <c:pt idx="1040">
                  <c:v>43342</c:v>
                </c:pt>
                <c:pt idx="1041">
                  <c:v>43341</c:v>
                </c:pt>
                <c:pt idx="1042">
                  <c:v>43340</c:v>
                </c:pt>
                <c:pt idx="1043">
                  <c:v>43339</c:v>
                </c:pt>
                <c:pt idx="1044">
                  <c:v>43336</c:v>
                </c:pt>
                <c:pt idx="1045">
                  <c:v>43335</c:v>
                </c:pt>
                <c:pt idx="1046">
                  <c:v>43334</c:v>
                </c:pt>
                <c:pt idx="1047">
                  <c:v>43333</c:v>
                </c:pt>
                <c:pt idx="1048">
                  <c:v>43332</c:v>
                </c:pt>
                <c:pt idx="1049">
                  <c:v>43329</c:v>
                </c:pt>
                <c:pt idx="1050">
                  <c:v>43328</c:v>
                </c:pt>
                <c:pt idx="1051">
                  <c:v>43327</c:v>
                </c:pt>
                <c:pt idx="1052">
                  <c:v>43326</c:v>
                </c:pt>
                <c:pt idx="1053">
                  <c:v>43325</c:v>
                </c:pt>
                <c:pt idx="1054">
                  <c:v>43322</c:v>
                </c:pt>
                <c:pt idx="1055">
                  <c:v>43321</c:v>
                </c:pt>
                <c:pt idx="1056">
                  <c:v>43320</c:v>
                </c:pt>
                <c:pt idx="1057">
                  <c:v>43319</c:v>
                </c:pt>
                <c:pt idx="1058">
                  <c:v>43318</c:v>
                </c:pt>
                <c:pt idx="1059">
                  <c:v>43315</c:v>
                </c:pt>
                <c:pt idx="1060">
                  <c:v>43314</c:v>
                </c:pt>
                <c:pt idx="1061">
                  <c:v>43313</c:v>
                </c:pt>
                <c:pt idx="1062">
                  <c:v>43312</c:v>
                </c:pt>
                <c:pt idx="1063">
                  <c:v>43311</c:v>
                </c:pt>
                <c:pt idx="1064">
                  <c:v>43308</c:v>
                </c:pt>
                <c:pt idx="1065">
                  <c:v>43307</c:v>
                </c:pt>
                <c:pt idx="1066">
                  <c:v>43306</c:v>
                </c:pt>
                <c:pt idx="1067">
                  <c:v>43305</c:v>
                </c:pt>
                <c:pt idx="1068">
                  <c:v>43304</c:v>
                </c:pt>
                <c:pt idx="1069">
                  <c:v>43301</c:v>
                </c:pt>
                <c:pt idx="1070">
                  <c:v>43300</c:v>
                </c:pt>
                <c:pt idx="1071">
                  <c:v>43299</c:v>
                </c:pt>
                <c:pt idx="1072">
                  <c:v>43298</c:v>
                </c:pt>
                <c:pt idx="1073">
                  <c:v>43297</c:v>
                </c:pt>
                <c:pt idx="1074">
                  <c:v>43294</c:v>
                </c:pt>
                <c:pt idx="1075">
                  <c:v>43293</c:v>
                </c:pt>
                <c:pt idx="1076">
                  <c:v>43292</c:v>
                </c:pt>
                <c:pt idx="1077">
                  <c:v>43291</c:v>
                </c:pt>
                <c:pt idx="1078">
                  <c:v>43290</c:v>
                </c:pt>
                <c:pt idx="1079">
                  <c:v>43287</c:v>
                </c:pt>
                <c:pt idx="1080">
                  <c:v>43286</c:v>
                </c:pt>
                <c:pt idx="1081">
                  <c:v>43284</c:v>
                </c:pt>
                <c:pt idx="1082">
                  <c:v>43283</c:v>
                </c:pt>
                <c:pt idx="1083">
                  <c:v>43280</c:v>
                </c:pt>
                <c:pt idx="1084">
                  <c:v>43279</c:v>
                </c:pt>
                <c:pt idx="1085">
                  <c:v>43278</c:v>
                </c:pt>
                <c:pt idx="1086">
                  <c:v>43277</c:v>
                </c:pt>
                <c:pt idx="1087">
                  <c:v>43276</c:v>
                </c:pt>
                <c:pt idx="1088">
                  <c:v>43273</c:v>
                </c:pt>
                <c:pt idx="1089">
                  <c:v>43272</c:v>
                </c:pt>
                <c:pt idx="1090">
                  <c:v>43271</c:v>
                </c:pt>
                <c:pt idx="1091">
                  <c:v>43270</c:v>
                </c:pt>
                <c:pt idx="1092">
                  <c:v>43269</c:v>
                </c:pt>
                <c:pt idx="1093">
                  <c:v>43266</c:v>
                </c:pt>
                <c:pt idx="1094">
                  <c:v>43265</c:v>
                </c:pt>
                <c:pt idx="1095">
                  <c:v>43264</c:v>
                </c:pt>
                <c:pt idx="1096">
                  <c:v>43263</c:v>
                </c:pt>
                <c:pt idx="1097">
                  <c:v>43262</c:v>
                </c:pt>
                <c:pt idx="1098">
                  <c:v>43259</c:v>
                </c:pt>
                <c:pt idx="1099">
                  <c:v>43258</c:v>
                </c:pt>
                <c:pt idx="1100">
                  <c:v>43257</c:v>
                </c:pt>
                <c:pt idx="1101">
                  <c:v>43256</c:v>
                </c:pt>
                <c:pt idx="1102">
                  <c:v>43255</c:v>
                </c:pt>
                <c:pt idx="1103">
                  <c:v>43252</c:v>
                </c:pt>
                <c:pt idx="1104">
                  <c:v>43251</c:v>
                </c:pt>
                <c:pt idx="1105">
                  <c:v>43250</c:v>
                </c:pt>
                <c:pt idx="1106">
                  <c:v>43249</c:v>
                </c:pt>
                <c:pt idx="1107">
                  <c:v>43245</c:v>
                </c:pt>
                <c:pt idx="1108">
                  <c:v>43244</c:v>
                </c:pt>
                <c:pt idx="1109">
                  <c:v>43243</c:v>
                </c:pt>
                <c:pt idx="1110">
                  <c:v>43242</c:v>
                </c:pt>
                <c:pt idx="1111">
                  <c:v>43241</c:v>
                </c:pt>
                <c:pt idx="1112">
                  <c:v>43238</c:v>
                </c:pt>
                <c:pt idx="1113">
                  <c:v>43237</c:v>
                </c:pt>
                <c:pt idx="1114">
                  <c:v>43236</c:v>
                </c:pt>
                <c:pt idx="1115">
                  <c:v>43235</c:v>
                </c:pt>
                <c:pt idx="1116">
                  <c:v>43234</c:v>
                </c:pt>
                <c:pt idx="1117">
                  <c:v>43231</c:v>
                </c:pt>
                <c:pt idx="1118">
                  <c:v>43230</c:v>
                </c:pt>
                <c:pt idx="1119">
                  <c:v>43229</c:v>
                </c:pt>
                <c:pt idx="1120">
                  <c:v>43228</c:v>
                </c:pt>
                <c:pt idx="1121">
                  <c:v>43227</c:v>
                </c:pt>
                <c:pt idx="1122">
                  <c:v>43224</c:v>
                </c:pt>
                <c:pt idx="1123">
                  <c:v>43223</c:v>
                </c:pt>
                <c:pt idx="1124">
                  <c:v>43222</c:v>
                </c:pt>
                <c:pt idx="1125">
                  <c:v>43221</c:v>
                </c:pt>
                <c:pt idx="1126">
                  <c:v>43220</c:v>
                </c:pt>
                <c:pt idx="1127">
                  <c:v>43217</c:v>
                </c:pt>
                <c:pt idx="1128">
                  <c:v>43216</c:v>
                </c:pt>
                <c:pt idx="1129">
                  <c:v>43215</c:v>
                </c:pt>
                <c:pt idx="1130">
                  <c:v>43214</c:v>
                </c:pt>
                <c:pt idx="1131">
                  <c:v>43213</c:v>
                </c:pt>
                <c:pt idx="1132">
                  <c:v>43210</c:v>
                </c:pt>
                <c:pt idx="1133">
                  <c:v>43209</c:v>
                </c:pt>
                <c:pt idx="1134">
                  <c:v>43208</c:v>
                </c:pt>
                <c:pt idx="1135">
                  <c:v>43207</c:v>
                </c:pt>
                <c:pt idx="1136">
                  <c:v>43206</c:v>
                </c:pt>
                <c:pt idx="1137">
                  <c:v>43203</c:v>
                </c:pt>
                <c:pt idx="1138">
                  <c:v>43202</c:v>
                </c:pt>
                <c:pt idx="1139">
                  <c:v>43201</c:v>
                </c:pt>
                <c:pt idx="1140">
                  <c:v>43200</c:v>
                </c:pt>
                <c:pt idx="1141">
                  <c:v>43199</c:v>
                </c:pt>
                <c:pt idx="1142">
                  <c:v>43196</c:v>
                </c:pt>
                <c:pt idx="1143">
                  <c:v>43195</c:v>
                </c:pt>
                <c:pt idx="1144">
                  <c:v>43194</c:v>
                </c:pt>
                <c:pt idx="1145">
                  <c:v>43193</c:v>
                </c:pt>
                <c:pt idx="1146">
                  <c:v>43192</c:v>
                </c:pt>
                <c:pt idx="1147">
                  <c:v>43189</c:v>
                </c:pt>
                <c:pt idx="1148">
                  <c:v>43188</c:v>
                </c:pt>
                <c:pt idx="1149">
                  <c:v>43187</c:v>
                </c:pt>
                <c:pt idx="1150">
                  <c:v>43186</c:v>
                </c:pt>
                <c:pt idx="1151">
                  <c:v>43185</c:v>
                </c:pt>
                <c:pt idx="1152">
                  <c:v>43182</c:v>
                </c:pt>
                <c:pt idx="1153">
                  <c:v>43181</c:v>
                </c:pt>
                <c:pt idx="1154">
                  <c:v>43180</c:v>
                </c:pt>
                <c:pt idx="1155">
                  <c:v>43179</c:v>
                </c:pt>
                <c:pt idx="1156">
                  <c:v>43178</c:v>
                </c:pt>
                <c:pt idx="1157">
                  <c:v>43175</c:v>
                </c:pt>
                <c:pt idx="1158">
                  <c:v>43174</c:v>
                </c:pt>
                <c:pt idx="1159">
                  <c:v>43173</c:v>
                </c:pt>
                <c:pt idx="1160">
                  <c:v>43172</c:v>
                </c:pt>
                <c:pt idx="1161">
                  <c:v>43171</c:v>
                </c:pt>
                <c:pt idx="1162">
                  <c:v>43168</c:v>
                </c:pt>
                <c:pt idx="1163">
                  <c:v>43167</c:v>
                </c:pt>
                <c:pt idx="1164">
                  <c:v>43166</c:v>
                </c:pt>
                <c:pt idx="1165">
                  <c:v>43165</c:v>
                </c:pt>
                <c:pt idx="1166">
                  <c:v>43164</c:v>
                </c:pt>
                <c:pt idx="1167">
                  <c:v>43161</c:v>
                </c:pt>
                <c:pt idx="1168">
                  <c:v>43160</c:v>
                </c:pt>
                <c:pt idx="1169">
                  <c:v>43159</c:v>
                </c:pt>
                <c:pt idx="1170">
                  <c:v>43158</c:v>
                </c:pt>
                <c:pt idx="1171">
                  <c:v>43157</c:v>
                </c:pt>
                <c:pt idx="1172">
                  <c:v>43154</c:v>
                </c:pt>
                <c:pt idx="1173">
                  <c:v>43153</c:v>
                </c:pt>
                <c:pt idx="1174">
                  <c:v>43152</c:v>
                </c:pt>
                <c:pt idx="1175">
                  <c:v>43151</c:v>
                </c:pt>
                <c:pt idx="1176">
                  <c:v>43147</c:v>
                </c:pt>
                <c:pt idx="1177">
                  <c:v>43146</c:v>
                </c:pt>
                <c:pt idx="1178">
                  <c:v>43145</c:v>
                </c:pt>
                <c:pt idx="1179">
                  <c:v>43144</c:v>
                </c:pt>
                <c:pt idx="1180">
                  <c:v>43143</c:v>
                </c:pt>
                <c:pt idx="1181">
                  <c:v>43140</c:v>
                </c:pt>
                <c:pt idx="1182">
                  <c:v>43139</c:v>
                </c:pt>
                <c:pt idx="1183">
                  <c:v>43138</c:v>
                </c:pt>
                <c:pt idx="1184">
                  <c:v>43137</c:v>
                </c:pt>
                <c:pt idx="1185">
                  <c:v>43136</c:v>
                </c:pt>
                <c:pt idx="1186">
                  <c:v>43133</c:v>
                </c:pt>
                <c:pt idx="1187">
                  <c:v>43132</c:v>
                </c:pt>
                <c:pt idx="1188">
                  <c:v>43131</c:v>
                </c:pt>
                <c:pt idx="1189">
                  <c:v>43130</c:v>
                </c:pt>
                <c:pt idx="1190">
                  <c:v>43129</c:v>
                </c:pt>
                <c:pt idx="1191">
                  <c:v>43126</c:v>
                </c:pt>
                <c:pt idx="1192">
                  <c:v>43125</c:v>
                </c:pt>
                <c:pt idx="1193">
                  <c:v>43124</c:v>
                </c:pt>
                <c:pt idx="1194">
                  <c:v>43123</c:v>
                </c:pt>
                <c:pt idx="1195">
                  <c:v>43122</c:v>
                </c:pt>
                <c:pt idx="1196">
                  <c:v>43119</c:v>
                </c:pt>
                <c:pt idx="1197">
                  <c:v>43118</c:v>
                </c:pt>
                <c:pt idx="1198">
                  <c:v>43117</c:v>
                </c:pt>
                <c:pt idx="1199">
                  <c:v>43116</c:v>
                </c:pt>
                <c:pt idx="1200">
                  <c:v>43112</c:v>
                </c:pt>
                <c:pt idx="1201">
                  <c:v>43111</c:v>
                </c:pt>
                <c:pt idx="1202">
                  <c:v>43110</c:v>
                </c:pt>
                <c:pt idx="1203">
                  <c:v>43109</c:v>
                </c:pt>
                <c:pt idx="1204">
                  <c:v>43108</c:v>
                </c:pt>
                <c:pt idx="1205">
                  <c:v>43105</c:v>
                </c:pt>
                <c:pt idx="1206">
                  <c:v>43104</c:v>
                </c:pt>
                <c:pt idx="1207">
                  <c:v>43103</c:v>
                </c:pt>
                <c:pt idx="1208">
                  <c:v>43102</c:v>
                </c:pt>
                <c:pt idx="1209">
                  <c:v>43098</c:v>
                </c:pt>
                <c:pt idx="1210">
                  <c:v>43097</c:v>
                </c:pt>
                <c:pt idx="1211">
                  <c:v>43096</c:v>
                </c:pt>
                <c:pt idx="1212">
                  <c:v>43095</c:v>
                </c:pt>
                <c:pt idx="1213">
                  <c:v>43091</c:v>
                </c:pt>
                <c:pt idx="1214">
                  <c:v>43090</c:v>
                </c:pt>
                <c:pt idx="1215">
                  <c:v>43089</c:v>
                </c:pt>
                <c:pt idx="1216">
                  <c:v>43088</c:v>
                </c:pt>
                <c:pt idx="1217">
                  <c:v>43087</c:v>
                </c:pt>
                <c:pt idx="1218">
                  <c:v>43084</c:v>
                </c:pt>
                <c:pt idx="1219">
                  <c:v>43083</c:v>
                </c:pt>
                <c:pt idx="1220">
                  <c:v>43082</c:v>
                </c:pt>
                <c:pt idx="1221">
                  <c:v>43081</c:v>
                </c:pt>
                <c:pt idx="1222">
                  <c:v>43080</c:v>
                </c:pt>
                <c:pt idx="1223">
                  <c:v>43077</c:v>
                </c:pt>
                <c:pt idx="1224">
                  <c:v>43076</c:v>
                </c:pt>
                <c:pt idx="1225">
                  <c:v>43075</c:v>
                </c:pt>
                <c:pt idx="1226">
                  <c:v>43074</c:v>
                </c:pt>
                <c:pt idx="1227">
                  <c:v>43073</c:v>
                </c:pt>
                <c:pt idx="1228">
                  <c:v>43070</c:v>
                </c:pt>
                <c:pt idx="1229">
                  <c:v>43069</c:v>
                </c:pt>
                <c:pt idx="1230">
                  <c:v>43068</c:v>
                </c:pt>
                <c:pt idx="1231">
                  <c:v>43067</c:v>
                </c:pt>
                <c:pt idx="1232">
                  <c:v>43066</c:v>
                </c:pt>
                <c:pt idx="1233">
                  <c:v>43063</c:v>
                </c:pt>
                <c:pt idx="1234">
                  <c:v>43061</c:v>
                </c:pt>
                <c:pt idx="1235">
                  <c:v>43060</c:v>
                </c:pt>
                <c:pt idx="1236">
                  <c:v>43059</c:v>
                </c:pt>
                <c:pt idx="1237">
                  <c:v>43056</c:v>
                </c:pt>
                <c:pt idx="1238">
                  <c:v>43055</c:v>
                </c:pt>
                <c:pt idx="1239">
                  <c:v>43054</c:v>
                </c:pt>
                <c:pt idx="1240">
                  <c:v>43053</c:v>
                </c:pt>
                <c:pt idx="1241">
                  <c:v>43052</c:v>
                </c:pt>
                <c:pt idx="1242">
                  <c:v>43049</c:v>
                </c:pt>
                <c:pt idx="1243">
                  <c:v>43048</c:v>
                </c:pt>
                <c:pt idx="1244">
                  <c:v>43047</c:v>
                </c:pt>
                <c:pt idx="1245">
                  <c:v>43046</c:v>
                </c:pt>
                <c:pt idx="1246">
                  <c:v>43045</c:v>
                </c:pt>
                <c:pt idx="1247">
                  <c:v>43042</c:v>
                </c:pt>
                <c:pt idx="1248">
                  <c:v>43041</c:v>
                </c:pt>
                <c:pt idx="1249">
                  <c:v>43040</c:v>
                </c:pt>
                <c:pt idx="1250">
                  <c:v>43039</c:v>
                </c:pt>
                <c:pt idx="1251">
                  <c:v>43038</c:v>
                </c:pt>
                <c:pt idx="1252">
                  <c:v>43035</c:v>
                </c:pt>
                <c:pt idx="1253">
                  <c:v>43034</c:v>
                </c:pt>
                <c:pt idx="1254">
                  <c:v>43033</c:v>
                </c:pt>
                <c:pt idx="1255">
                  <c:v>43032</c:v>
                </c:pt>
                <c:pt idx="1256">
                  <c:v>43031</c:v>
                </c:pt>
                <c:pt idx="1257">
                  <c:v>43028</c:v>
                </c:pt>
                <c:pt idx="1258">
                  <c:v>43027</c:v>
                </c:pt>
                <c:pt idx="1259">
                  <c:v>43026</c:v>
                </c:pt>
                <c:pt idx="1260">
                  <c:v>43025</c:v>
                </c:pt>
                <c:pt idx="1261">
                  <c:v>43024</c:v>
                </c:pt>
                <c:pt idx="1262">
                  <c:v>43021</c:v>
                </c:pt>
                <c:pt idx="1263">
                  <c:v>43020</c:v>
                </c:pt>
                <c:pt idx="1264">
                  <c:v>43019</c:v>
                </c:pt>
                <c:pt idx="1265">
                  <c:v>43018</c:v>
                </c:pt>
                <c:pt idx="1266">
                  <c:v>43014</c:v>
                </c:pt>
                <c:pt idx="1267">
                  <c:v>43013</c:v>
                </c:pt>
                <c:pt idx="1268">
                  <c:v>43012</c:v>
                </c:pt>
                <c:pt idx="1269">
                  <c:v>43011</c:v>
                </c:pt>
                <c:pt idx="1270">
                  <c:v>43010</c:v>
                </c:pt>
                <c:pt idx="1271">
                  <c:v>43007</c:v>
                </c:pt>
                <c:pt idx="1272">
                  <c:v>43006</c:v>
                </c:pt>
                <c:pt idx="1273">
                  <c:v>43005</c:v>
                </c:pt>
                <c:pt idx="1274">
                  <c:v>43004</c:v>
                </c:pt>
                <c:pt idx="1275">
                  <c:v>43003</c:v>
                </c:pt>
                <c:pt idx="1276">
                  <c:v>43000</c:v>
                </c:pt>
                <c:pt idx="1277">
                  <c:v>42999</c:v>
                </c:pt>
                <c:pt idx="1278">
                  <c:v>42998</c:v>
                </c:pt>
                <c:pt idx="1279">
                  <c:v>42997</c:v>
                </c:pt>
                <c:pt idx="1280">
                  <c:v>42996</c:v>
                </c:pt>
                <c:pt idx="1281">
                  <c:v>42993</c:v>
                </c:pt>
                <c:pt idx="1282">
                  <c:v>42992</c:v>
                </c:pt>
                <c:pt idx="1283">
                  <c:v>42991</c:v>
                </c:pt>
                <c:pt idx="1284">
                  <c:v>42990</c:v>
                </c:pt>
                <c:pt idx="1285">
                  <c:v>42989</c:v>
                </c:pt>
                <c:pt idx="1286">
                  <c:v>42986</c:v>
                </c:pt>
                <c:pt idx="1287">
                  <c:v>42985</c:v>
                </c:pt>
                <c:pt idx="1288">
                  <c:v>42984</c:v>
                </c:pt>
                <c:pt idx="1289">
                  <c:v>42983</c:v>
                </c:pt>
                <c:pt idx="1290">
                  <c:v>42979</c:v>
                </c:pt>
                <c:pt idx="1291">
                  <c:v>42978</c:v>
                </c:pt>
                <c:pt idx="1292">
                  <c:v>42977</c:v>
                </c:pt>
                <c:pt idx="1293">
                  <c:v>42976</c:v>
                </c:pt>
                <c:pt idx="1294">
                  <c:v>42975</c:v>
                </c:pt>
                <c:pt idx="1295">
                  <c:v>42972</c:v>
                </c:pt>
                <c:pt idx="1296">
                  <c:v>42971</c:v>
                </c:pt>
                <c:pt idx="1297">
                  <c:v>42970</c:v>
                </c:pt>
                <c:pt idx="1298">
                  <c:v>42969</c:v>
                </c:pt>
                <c:pt idx="1299">
                  <c:v>42968</c:v>
                </c:pt>
                <c:pt idx="1300">
                  <c:v>42965</c:v>
                </c:pt>
                <c:pt idx="1301">
                  <c:v>42964</c:v>
                </c:pt>
                <c:pt idx="1302">
                  <c:v>42963</c:v>
                </c:pt>
                <c:pt idx="1303">
                  <c:v>42962</c:v>
                </c:pt>
                <c:pt idx="1304">
                  <c:v>42961</c:v>
                </c:pt>
                <c:pt idx="1305">
                  <c:v>42958</c:v>
                </c:pt>
                <c:pt idx="1306">
                  <c:v>42957</c:v>
                </c:pt>
                <c:pt idx="1307">
                  <c:v>42956</c:v>
                </c:pt>
                <c:pt idx="1308">
                  <c:v>42955</c:v>
                </c:pt>
                <c:pt idx="1309">
                  <c:v>42954</c:v>
                </c:pt>
                <c:pt idx="1310">
                  <c:v>42951</c:v>
                </c:pt>
                <c:pt idx="1311">
                  <c:v>42950</c:v>
                </c:pt>
                <c:pt idx="1312">
                  <c:v>42949</c:v>
                </c:pt>
                <c:pt idx="1313">
                  <c:v>42948</c:v>
                </c:pt>
                <c:pt idx="1314">
                  <c:v>42947</c:v>
                </c:pt>
                <c:pt idx="1315">
                  <c:v>42944</c:v>
                </c:pt>
                <c:pt idx="1316">
                  <c:v>42943</c:v>
                </c:pt>
                <c:pt idx="1317">
                  <c:v>42942</c:v>
                </c:pt>
                <c:pt idx="1318">
                  <c:v>42941</c:v>
                </c:pt>
                <c:pt idx="1319">
                  <c:v>42940</c:v>
                </c:pt>
                <c:pt idx="1320">
                  <c:v>42937</c:v>
                </c:pt>
                <c:pt idx="1321">
                  <c:v>42936</c:v>
                </c:pt>
                <c:pt idx="1322">
                  <c:v>42935</c:v>
                </c:pt>
                <c:pt idx="1323">
                  <c:v>42934</c:v>
                </c:pt>
                <c:pt idx="1324">
                  <c:v>42933</c:v>
                </c:pt>
                <c:pt idx="1325">
                  <c:v>42930</c:v>
                </c:pt>
                <c:pt idx="1326">
                  <c:v>42929</c:v>
                </c:pt>
                <c:pt idx="1327">
                  <c:v>42928</c:v>
                </c:pt>
                <c:pt idx="1328">
                  <c:v>42927</c:v>
                </c:pt>
                <c:pt idx="1329">
                  <c:v>42926</c:v>
                </c:pt>
                <c:pt idx="1330">
                  <c:v>42923</c:v>
                </c:pt>
                <c:pt idx="1331">
                  <c:v>42922</c:v>
                </c:pt>
                <c:pt idx="1332">
                  <c:v>42921</c:v>
                </c:pt>
                <c:pt idx="1333">
                  <c:v>42919</c:v>
                </c:pt>
                <c:pt idx="1334">
                  <c:v>42916</c:v>
                </c:pt>
                <c:pt idx="1335">
                  <c:v>42915</c:v>
                </c:pt>
                <c:pt idx="1336">
                  <c:v>42914</c:v>
                </c:pt>
                <c:pt idx="1337">
                  <c:v>42913</c:v>
                </c:pt>
                <c:pt idx="1338">
                  <c:v>42912</c:v>
                </c:pt>
                <c:pt idx="1339">
                  <c:v>42909</c:v>
                </c:pt>
                <c:pt idx="1340">
                  <c:v>42908</c:v>
                </c:pt>
                <c:pt idx="1341">
                  <c:v>42907</c:v>
                </c:pt>
                <c:pt idx="1342">
                  <c:v>42906</c:v>
                </c:pt>
                <c:pt idx="1343">
                  <c:v>42905</c:v>
                </c:pt>
                <c:pt idx="1344">
                  <c:v>42902</c:v>
                </c:pt>
                <c:pt idx="1345">
                  <c:v>42901</c:v>
                </c:pt>
                <c:pt idx="1346">
                  <c:v>42900</c:v>
                </c:pt>
                <c:pt idx="1347">
                  <c:v>42899</c:v>
                </c:pt>
                <c:pt idx="1348">
                  <c:v>42898</c:v>
                </c:pt>
                <c:pt idx="1349">
                  <c:v>42895</c:v>
                </c:pt>
                <c:pt idx="1350">
                  <c:v>42894</c:v>
                </c:pt>
                <c:pt idx="1351">
                  <c:v>42893</c:v>
                </c:pt>
                <c:pt idx="1352">
                  <c:v>42892</c:v>
                </c:pt>
                <c:pt idx="1353">
                  <c:v>42891</c:v>
                </c:pt>
                <c:pt idx="1354">
                  <c:v>42888</c:v>
                </c:pt>
                <c:pt idx="1355">
                  <c:v>42887</c:v>
                </c:pt>
                <c:pt idx="1356">
                  <c:v>42886</c:v>
                </c:pt>
                <c:pt idx="1357">
                  <c:v>42885</c:v>
                </c:pt>
                <c:pt idx="1358">
                  <c:v>42881</c:v>
                </c:pt>
                <c:pt idx="1359">
                  <c:v>42880</c:v>
                </c:pt>
                <c:pt idx="1360">
                  <c:v>42879</c:v>
                </c:pt>
                <c:pt idx="1361">
                  <c:v>42878</c:v>
                </c:pt>
                <c:pt idx="1362">
                  <c:v>42877</c:v>
                </c:pt>
                <c:pt idx="1363">
                  <c:v>42874</c:v>
                </c:pt>
                <c:pt idx="1364">
                  <c:v>42873</c:v>
                </c:pt>
                <c:pt idx="1365">
                  <c:v>42872</c:v>
                </c:pt>
                <c:pt idx="1366">
                  <c:v>42871</c:v>
                </c:pt>
                <c:pt idx="1367">
                  <c:v>42870</c:v>
                </c:pt>
                <c:pt idx="1368">
                  <c:v>42867</c:v>
                </c:pt>
                <c:pt idx="1369">
                  <c:v>42866</c:v>
                </c:pt>
                <c:pt idx="1370">
                  <c:v>42865</c:v>
                </c:pt>
                <c:pt idx="1371">
                  <c:v>42864</c:v>
                </c:pt>
                <c:pt idx="1372">
                  <c:v>42863</c:v>
                </c:pt>
                <c:pt idx="1373">
                  <c:v>42860</c:v>
                </c:pt>
                <c:pt idx="1374">
                  <c:v>42859</c:v>
                </c:pt>
                <c:pt idx="1375">
                  <c:v>42858</c:v>
                </c:pt>
                <c:pt idx="1376">
                  <c:v>42857</c:v>
                </c:pt>
                <c:pt idx="1377">
                  <c:v>42856</c:v>
                </c:pt>
                <c:pt idx="1378">
                  <c:v>42853</c:v>
                </c:pt>
                <c:pt idx="1379">
                  <c:v>42852</c:v>
                </c:pt>
                <c:pt idx="1380">
                  <c:v>42851</c:v>
                </c:pt>
                <c:pt idx="1381">
                  <c:v>42850</c:v>
                </c:pt>
                <c:pt idx="1382">
                  <c:v>42849</c:v>
                </c:pt>
                <c:pt idx="1383">
                  <c:v>42846</c:v>
                </c:pt>
                <c:pt idx="1384">
                  <c:v>42845</c:v>
                </c:pt>
                <c:pt idx="1385">
                  <c:v>42844</c:v>
                </c:pt>
                <c:pt idx="1386">
                  <c:v>42843</c:v>
                </c:pt>
                <c:pt idx="1387">
                  <c:v>42842</c:v>
                </c:pt>
                <c:pt idx="1388">
                  <c:v>42839</c:v>
                </c:pt>
                <c:pt idx="1389">
                  <c:v>42838</c:v>
                </c:pt>
                <c:pt idx="1390">
                  <c:v>42837</c:v>
                </c:pt>
                <c:pt idx="1391">
                  <c:v>42836</c:v>
                </c:pt>
                <c:pt idx="1392">
                  <c:v>42835</c:v>
                </c:pt>
                <c:pt idx="1393">
                  <c:v>42832</c:v>
                </c:pt>
                <c:pt idx="1394">
                  <c:v>42831</c:v>
                </c:pt>
                <c:pt idx="1395">
                  <c:v>42830</c:v>
                </c:pt>
                <c:pt idx="1396">
                  <c:v>42829</c:v>
                </c:pt>
                <c:pt idx="1397">
                  <c:v>42828</c:v>
                </c:pt>
                <c:pt idx="1398">
                  <c:v>42825</c:v>
                </c:pt>
                <c:pt idx="1399">
                  <c:v>42824</c:v>
                </c:pt>
                <c:pt idx="1400">
                  <c:v>42823</c:v>
                </c:pt>
                <c:pt idx="1401">
                  <c:v>42822</c:v>
                </c:pt>
                <c:pt idx="1402">
                  <c:v>42821</c:v>
                </c:pt>
                <c:pt idx="1403">
                  <c:v>42818</c:v>
                </c:pt>
                <c:pt idx="1404">
                  <c:v>42817</c:v>
                </c:pt>
                <c:pt idx="1405">
                  <c:v>42816</c:v>
                </c:pt>
                <c:pt idx="1406">
                  <c:v>42815</c:v>
                </c:pt>
                <c:pt idx="1407">
                  <c:v>42814</c:v>
                </c:pt>
                <c:pt idx="1408">
                  <c:v>42811</c:v>
                </c:pt>
                <c:pt idx="1409">
                  <c:v>42810</c:v>
                </c:pt>
                <c:pt idx="1410">
                  <c:v>42809</c:v>
                </c:pt>
                <c:pt idx="1411">
                  <c:v>42808</c:v>
                </c:pt>
                <c:pt idx="1412">
                  <c:v>42807</c:v>
                </c:pt>
                <c:pt idx="1413">
                  <c:v>42804</c:v>
                </c:pt>
                <c:pt idx="1414">
                  <c:v>42803</c:v>
                </c:pt>
                <c:pt idx="1415">
                  <c:v>42802</c:v>
                </c:pt>
                <c:pt idx="1416">
                  <c:v>42801</c:v>
                </c:pt>
                <c:pt idx="1417">
                  <c:v>42800</c:v>
                </c:pt>
                <c:pt idx="1418">
                  <c:v>42797</c:v>
                </c:pt>
                <c:pt idx="1419">
                  <c:v>42796</c:v>
                </c:pt>
                <c:pt idx="1420">
                  <c:v>42795</c:v>
                </c:pt>
                <c:pt idx="1421">
                  <c:v>42794</c:v>
                </c:pt>
                <c:pt idx="1422">
                  <c:v>42793</c:v>
                </c:pt>
                <c:pt idx="1423">
                  <c:v>42790</c:v>
                </c:pt>
                <c:pt idx="1424">
                  <c:v>42789</c:v>
                </c:pt>
                <c:pt idx="1425">
                  <c:v>42788</c:v>
                </c:pt>
                <c:pt idx="1426">
                  <c:v>42787</c:v>
                </c:pt>
                <c:pt idx="1427">
                  <c:v>42783</c:v>
                </c:pt>
                <c:pt idx="1428">
                  <c:v>42782</c:v>
                </c:pt>
                <c:pt idx="1429">
                  <c:v>42781</c:v>
                </c:pt>
                <c:pt idx="1430">
                  <c:v>42780</c:v>
                </c:pt>
                <c:pt idx="1431">
                  <c:v>42779</c:v>
                </c:pt>
                <c:pt idx="1432">
                  <c:v>42776</c:v>
                </c:pt>
                <c:pt idx="1433">
                  <c:v>42775</c:v>
                </c:pt>
                <c:pt idx="1434">
                  <c:v>42774</c:v>
                </c:pt>
                <c:pt idx="1435">
                  <c:v>42773</c:v>
                </c:pt>
                <c:pt idx="1436">
                  <c:v>42772</c:v>
                </c:pt>
                <c:pt idx="1437">
                  <c:v>42769</c:v>
                </c:pt>
                <c:pt idx="1438">
                  <c:v>42768</c:v>
                </c:pt>
                <c:pt idx="1439">
                  <c:v>42767</c:v>
                </c:pt>
                <c:pt idx="1440">
                  <c:v>42766</c:v>
                </c:pt>
                <c:pt idx="1441">
                  <c:v>42765</c:v>
                </c:pt>
                <c:pt idx="1442">
                  <c:v>42762</c:v>
                </c:pt>
                <c:pt idx="1443">
                  <c:v>42761</c:v>
                </c:pt>
                <c:pt idx="1444">
                  <c:v>42760</c:v>
                </c:pt>
                <c:pt idx="1445">
                  <c:v>42759</c:v>
                </c:pt>
                <c:pt idx="1446">
                  <c:v>42758</c:v>
                </c:pt>
                <c:pt idx="1447">
                  <c:v>42755</c:v>
                </c:pt>
                <c:pt idx="1448">
                  <c:v>42754</c:v>
                </c:pt>
                <c:pt idx="1449">
                  <c:v>42753</c:v>
                </c:pt>
                <c:pt idx="1450">
                  <c:v>42752</c:v>
                </c:pt>
                <c:pt idx="1451">
                  <c:v>42748</c:v>
                </c:pt>
                <c:pt idx="1452">
                  <c:v>42747</c:v>
                </c:pt>
                <c:pt idx="1453">
                  <c:v>42746</c:v>
                </c:pt>
                <c:pt idx="1454">
                  <c:v>42745</c:v>
                </c:pt>
                <c:pt idx="1455">
                  <c:v>42744</c:v>
                </c:pt>
                <c:pt idx="1456">
                  <c:v>42741</c:v>
                </c:pt>
                <c:pt idx="1457">
                  <c:v>42740</c:v>
                </c:pt>
                <c:pt idx="1458">
                  <c:v>42739</c:v>
                </c:pt>
                <c:pt idx="1459">
                  <c:v>42738</c:v>
                </c:pt>
                <c:pt idx="1460">
                  <c:v>42734</c:v>
                </c:pt>
                <c:pt idx="1461">
                  <c:v>42733</c:v>
                </c:pt>
                <c:pt idx="1462">
                  <c:v>42732</c:v>
                </c:pt>
                <c:pt idx="1463">
                  <c:v>42731</c:v>
                </c:pt>
                <c:pt idx="1464">
                  <c:v>42727</c:v>
                </c:pt>
                <c:pt idx="1465">
                  <c:v>42726</c:v>
                </c:pt>
                <c:pt idx="1466">
                  <c:v>42725</c:v>
                </c:pt>
                <c:pt idx="1467">
                  <c:v>42724</c:v>
                </c:pt>
                <c:pt idx="1468">
                  <c:v>42723</c:v>
                </c:pt>
                <c:pt idx="1469">
                  <c:v>42720</c:v>
                </c:pt>
                <c:pt idx="1470">
                  <c:v>42719</c:v>
                </c:pt>
                <c:pt idx="1471">
                  <c:v>42718</c:v>
                </c:pt>
                <c:pt idx="1472">
                  <c:v>42717</c:v>
                </c:pt>
                <c:pt idx="1473">
                  <c:v>42716</c:v>
                </c:pt>
                <c:pt idx="1474">
                  <c:v>42713</c:v>
                </c:pt>
                <c:pt idx="1475">
                  <c:v>42712</c:v>
                </c:pt>
                <c:pt idx="1476">
                  <c:v>42711</c:v>
                </c:pt>
                <c:pt idx="1477">
                  <c:v>42710</c:v>
                </c:pt>
                <c:pt idx="1478">
                  <c:v>42709</c:v>
                </c:pt>
                <c:pt idx="1479">
                  <c:v>42706</c:v>
                </c:pt>
                <c:pt idx="1480">
                  <c:v>42705</c:v>
                </c:pt>
                <c:pt idx="1481">
                  <c:v>42704</c:v>
                </c:pt>
                <c:pt idx="1482">
                  <c:v>42703</c:v>
                </c:pt>
                <c:pt idx="1483">
                  <c:v>42702</c:v>
                </c:pt>
                <c:pt idx="1484">
                  <c:v>42699</c:v>
                </c:pt>
                <c:pt idx="1485">
                  <c:v>42697</c:v>
                </c:pt>
                <c:pt idx="1486">
                  <c:v>42696</c:v>
                </c:pt>
                <c:pt idx="1487">
                  <c:v>42695</c:v>
                </c:pt>
                <c:pt idx="1488">
                  <c:v>42692</c:v>
                </c:pt>
                <c:pt idx="1489">
                  <c:v>42691</c:v>
                </c:pt>
                <c:pt idx="1490">
                  <c:v>42690</c:v>
                </c:pt>
                <c:pt idx="1491">
                  <c:v>42689</c:v>
                </c:pt>
                <c:pt idx="1492">
                  <c:v>42688</c:v>
                </c:pt>
                <c:pt idx="1493">
                  <c:v>42685</c:v>
                </c:pt>
                <c:pt idx="1494">
                  <c:v>42684</c:v>
                </c:pt>
                <c:pt idx="1495">
                  <c:v>42683</c:v>
                </c:pt>
                <c:pt idx="1496">
                  <c:v>42682</c:v>
                </c:pt>
                <c:pt idx="1497">
                  <c:v>42681</c:v>
                </c:pt>
                <c:pt idx="1498">
                  <c:v>42678</c:v>
                </c:pt>
                <c:pt idx="1499">
                  <c:v>42677</c:v>
                </c:pt>
                <c:pt idx="1500">
                  <c:v>42676</c:v>
                </c:pt>
                <c:pt idx="1501">
                  <c:v>42675</c:v>
                </c:pt>
                <c:pt idx="1502">
                  <c:v>42674</c:v>
                </c:pt>
                <c:pt idx="1503">
                  <c:v>42671</c:v>
                </c:pt>
                <c:pt idx="1504">
                  <c:v>42670</c:v>
                </c:pt>
                <c:pt idx="1505">
                  <c:v>42669</c:v>
                </c:pt>
                <c:pt idx="1506">
                  <c:v>42668</c:v>
                </c:pt>
                <c:pt idx="1507">
                  <c:v>42667</c:v>
                </c:pt>
                <c:pt idx="1508">
                  <c:v>42664</c:v>
                </c:pt>
                <c:pt idx="1509">
                  <c:v>42663</c:v>
                </c:pt>
                <c:pt idx="1510">
                  <c:v>42662</c:v>
                </c:pt>
                <c:pt idx="1511">
                  <c:v>42661</c:v>
                </c:pt>
                <c:pt idx="1512">
                  <c:v>42660</c:v>
                </c:pt>
                <c:pt idx="1513">
                  <c:v>42657</c:v>
                </c:pt>
                <c:pt idx="1514">
                  <c:v>42656</c:v>
                </c:pt>
                <c:pt idx="1515">
                  <c:v>42655</c:v>
                </c:pt>
                <c:pt idx="1516">
                  <c:v>42654</c:v>
                </c:pt>
                <c:pt idx="1517">
                  <c:v>42650</c:v>
                </c:pt>
                <c:pt idx="1518">
                  <c:v>42649</c:v>
                </c:pt>
                <c:pt idx="1519">
                  <c:v>42648</c:v>
                </c:pt>
                <c:pt idx="1520">
                  <c:v>42647</c:v>
                </c:pt>
                <c:pt idx="1521">
                  <c:v>42646</c:v>
                </c:pt>
                <c:pt idx="1522">
                  <c:v>42643</c:v>
                </c:pt>
                <c:pt idx="1523">
                  <c:v>42642</c:v>
                </c:pt>
                <c:pt idx="1524">
                  <c:v>42641</c:v>
                </c:pt>
                <c:pt idx="1525">
                  <c:v>42640</c:v>
                </c:pt>
                <c:pt idx="1526">
                  <c:v>42639</c:v>
                </c:pt>
                <c:pt idx="1527">
                  <c:v>42636</c:v>
                </c:pt>
                <c:pt idx="1528">
                  <c:v>42635</c:v>
                </c:pt>
                <c:pt idx="1529">
                  <c:v>42634</c:v>
                </c:pt>
                <c:pt idx="1530">
                  <c:v>42633</c:v>
                </c:pt>
                <c:pt idx="1531">
                  <c:v>42632</c:v>
                </c:pt>
                <c:pt idx="1532">
                  <c:v>42629</c:v>
                </c:pt>
                <c:pt idx="1533">
                  <c:v>42628</c:v>
                </c:pt>
                <c:pt idx="1534">
                  <c:v>42627</c:v>
                </c:pt>
                <c:pt idx="1535">
                  <c:v>42626</c:v>
                </c:pt>
                <c:pt idx="1536">
                  <c:v>42625</c:v>
                </c:pt>
                <c:pt idx="1537">
                  <c:v>42622</c:v>
                </c:pt>
                <c:pt idx="1538">
                  <c:v>42621</c:v>
                </c:pt>
                <c:pt idx="1539">
                  <c:v>42620</c:v>
                </c:pt>
                <c:pt idx="1540">
                  <c:v>42619</c:v>
                </c:pt>
                <c:pt idx="1541">
                  <c:v>42615</c:v>
                </c:pt>
                <c:pt idx="1542">
                  <c:v>42614</c:v>
                </c:pt>
                <c:pt idx="1543">
                  <c:v>42613</c:v>
                </c:pt>
                <c:pt idx="1544">
                  <c:v>42612</c:v>
                </c:pt>
                <c:pt idx="1545">
                  <c:v>42611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42601</c:v>
                </c:pt>
                <c:pt idx="1552">
                  <c:v>42600</c:v>
                </c:pt>
                <c:pt idx="1553">
                  <c:v>42599</c:v>
                </c:pt>
                <c:pt idx="1554">
                  <c:v>42598</c:v>
                </c:pt>
                <c:pt idx="1555">
                  <c:v>42597</c:v>
                </c:pt>
                <c:pt idx="1556">
                  <c:v>42594</c:v>
                </c:pt>
                <c:pt idx="1557">
                  <c:v>42593</c:v>
                </c:pt>
                <c:pt idx="1558">
                  <c:v>42592</c:v>
                </c:pt>
                <c:pt idx="1559">
                  <c:v>42591</c:v>
                </c:pt>
                <c:pt idx="1560">
                  <c:v>42590</c:v>
                </c:pt>
                <c:pt idx="1561">
                  <c:v>42587</c:v>
                </c:pt>
                <c:pt idx="1562">
                  <c:v>42586</c:v>
                </c:pt>
                <c:pt idx="1563">
                  <c:v>42585</c:v>
                </c:pt>
                <c:pt idx="1564">
                  <c:v>42584</c:v>
                </c:pt>
                <c:pt idx="1565">
                  <c:v>42583</c:v>
                </c:pt>
                <c:pt idx="1566">
                  <c:v>42580</c:v>
                </c:pt>
                <c:pt idx="1567">
                  <c:v>42579</c:v>
                </c:pt>
                <c:pt idx="1568">
                  <c:v>42578</c:v>
                </c:pt>
                <c:pt idx="1569">
                  <c:v>42577</c:v>
                </c:pt>
                <c:pt idx="1570">
                  <c:v>42576</c:v>
                </c:pt>
                <c:pt idx="1571">
                  <c:v>42573</c:v>
                </c:pt>
                <c:pt idx="1572">
                  <c:v>42572</c:v>
                </c:pt>
                <c:pt idx="1573">
                  <c:v>42571</c:v>
                </c:pt>
                <c:pt idx="1574">
                  <c:v>42570</c:v>
                </c:pt>
                <c:pt idx="1575">
                  <c:v>42569</c:v>
                </c:pt>
                <c:pt idx="1576">
                  <c:v>42566</c:v>
                </c:pt>
                <c:pt idx="1577">
                  <c:v>42565</c:v>
                </c:pt>
                <c:pt idx="1578">
                  <c:v>42564</c:v>
                </c:pt>
                <c:pt idx="1579">
                  <c:v>42563</c:v>
                </c:pt>
                <c:pt idx="1580">
                  <c:v>42562</c:v>
                </c:pt>
                <c:pt idx="1581">
                  <c:v>42559</c:v>
                </c:pt>
                <c:pt idx="1582">
                  <c:v>42558</c:v>
                </c:pt>
                <c:pt idx="1583">
                  <c:v>42557</c:v>
                </c:pt>
                <c:pt idx="1584">
                  <c:v>42556</c:v>
                </c:pt>
                <c:pt idx="1585">
                  <c:v>42552</c:v>
                </c:pt>
                <c:pt idx="1586">
                  <c:v>42551</c:v>
                </c:pt>
                <c:pt idx="1587">
                  <c:v>42550</c:v>
                </c:pt>
                <c:pt idx="1588">
                  <c:v>42549</c:v>
                </c:pt>
                <c:pt idx="1589">
                  <c:v>42548</c:v>
                </c:pt>
                <c:pt idx="1590">
                  <c:v>42545</c:v>
                </c:pt>
                <c:pt idx="1591">
                  <c:v>42544</c:v>
                </c:pt>
                <c:pt idx="1592">
                  <c:v>42543</c:v>
                </c:pt>
                <c:pt idx="1593">
                  <c:v>42542</c:v>
                </c:pt>
                <c:pt idx="1594">
                  <c:v>42541</c:v>
                </c:pt>
                <c:pt idx="1595">
                  <c:v>42538</c:v>
                </c:pt>
                <c:pt idx="1596">
                  <c:v>42537</c:v>
                </c:pt>
                <c:pt idx="1597">
                  <c:v>42536</c:v>
                </c:pt>
                <c:pt idx="1598">
                  <c:v>42535</c:v>
                </c:pt>
                <c:pt idx="1599">
                  <c:v>42534</c:v>
                </c:pt>
                <c:pt idx="1600">
                  <c:v>42531</c:v>
                </c:pt>
                <c:pt idx="1601">
                  <c:v>42530</c:v>
                </c:pt>
                <c:pt idx="1602">
                  <c:v>42529</c:v>
                </c:pt>
                <c:pt idx="1603">
                  <c:v>42528</c:v>
                </c:pt>
                <c:pt idx="1604">
                  <c:v>42527</c:v>
                </c:pt>
                <c:pt idx="1605">
                  <c:v>42524</c:v>
                </c:pt>
                <c:pt idx="1606">
                  <c:v>42523</c:v>
                </c:pt>
                <c:pt idx="1607">
                  <c:v>42522</c:v>
                </c:pt>
                <c:pt idx="1608">
                  <c:v>42521</c:v>
                </c:pt>
                <c:pt idx="1609">
                  <c:v>42517</c:v>
                </c:pt>
                <c:pt idx="1610">
                  <c:v>42516</c:v>
                </c:pt>
                <c:pt idx="1611">
                  <c:v>42515</c:v>
                </c:pt>
                <c:pt idx="1612">
                  <c:v>42514</c:v>
                </c:pt>
                <c:pt idx="1613">
                  <c:v>42513</c:v>
                </c:pt>
                <c:pt idx="1614">
                  <c:v>42510</c:v>
                </c:pt>
                <c:pt idx="1615">
                  <c:v>42509</c:v>
                </c:pt>
                <c:pt idx="1616">
                  <c:v>42508</c:v>
                </c:pt>
                <c:pt idx="1617">
                  <c:v>42507</c:v>
                </c:pt>
                <c:pt idx="1618">
                  <c:v>42506</c:v>
                </c:pt>
                <c:pt idx="1619">
                  <c:v>42503</c:v>
                </c:pt>
                <c:pt idx="1620">
                  <c:v>42502</c:v>
                </c:pt>
                <c:pt idx="1621">
                  <c:v>42501</c:v>
                </c:pt>
                <c:pt idx="1622">
                  <c:v>42500</c:v>
                </c:pt>
                <c:pt idx="1623">
                  <c:v>42499</c:v>
                </c:pt>
                <c:pt idx="1624">
                  <c:v>42496</c:v>
                </c:pt>
                <c:pt idx="1625">
                  <c:v>42495</c:v>
                </c:pt>
                <c:pt idx="1626">
                  <c:v>42494</c:v>
                </c:pt>
                <c:pt idx="1627">
                  <c:v>42493</c:v>
                </c:pt>
                <c:pt idx="1628">
                  <c:v>42492</c:v>
                </c:pt>
                <c:pt idx="1629">
                  <c:v>42489</c:v>
                </c:pt>
                <c:pt idx="1630">
                  <c:v>42488</c:v>
                </c:pt>
                <c:pt idx="1631">
                  <c:v>42487</c:v>
                </c:pt>
                <c:pt idx="1632">
                  <c:v>42486</c:v>
                </c:pt>
                <c:pt idx="1633">
                  <c:v>42485</c:v>
                </c:pt>
                <c:pt idx="1634">
                  <c:v>42482</c:v>
                </c:pt>
                <c:pt idx="1635">
                  <c:v>42481</c:v>
                </c:pt>
                <c:pt idx="1636">
                  <c:v>42480</c:v>
                </c:pt>
                <c:pt idx="1637">
                  <c:v>42479</c:v>
                </c:pt>
                <c:pt idx="1638">
                  <c:v>42478</c:v>
                </c:pt>
                <c:pt idx="1639">
                  <c:v>42475</c:v>
                </c:pt>
                <c:pt idx="1640">
                  <c:v>42474</c:v>
                </c:pt>
                <c:pt idx="1641">
                  <c:v>42473</c:v>
                </c:pt>
                <c:pt idx="1642">
                  <c:v>42472</c:v>
                </c:pt>
                <c:pt idx="1643">
                  <c:v>42471</c:v>
                </c:pt>
                <c:pt idx="1644">
                  <c:v>42468</c:v>
                </c:pt>
                <c:pt idx="1645">
                  <c:v>42467</c:v>
                </c:pt>
                <c:pt idx="1646">
                  <c:v>42466</c:v>
                </c:pt>
                <c:pt idx="1647">
                  <c:v>42465</c:v>
                </c:pt>
                <c:pt idx="1648">
                  <c:v>42464</c:v>
                </c:pt>
                <c:pt idx="1649">
                  <c:v>42461</c:v>
                </c:pt>
                <c:pt idx="1650">
                  <c:v>42460</c:v>
                </c:pt>
                <c:pt idx="1651">
                  <c:v>42459</c:v>
                </c:pt>
                <c:pt idx="1652">
                  <c:v>42458</c:v>
                </c:pt>
                <c:pt idx="1653">
                  <c:v>42457</c:v>
                </c:pt>
                <c:pt idx="1654">
                  <c:v>42454</c:v>
                </c:pt>
                <c:pt idx="1655">
                  <c:v>42453</c:v>
                </c:pt>
                <c:pt idx="1656">
                  <c:v>42452</c:v>
                </c:pt>
                <c:pt idx="1657">
                  <c:v>42451</c:v>
                </c:pt>
                <c:pt idx="1658">
                  <c:v>42450</c:v>
                </c:pt>
                <c:pt idx="1659">
                  <c:v>42447</c:v>
                </c:pt>
                <c:pt idx="1660">
                  <c:v>42446</c:v>
                </c:pt>
                <c:pt idx="1661">
                  <c:v>42445</c:v>
                </c:pt>
                <c:pt idx="1662">
                  <c:v>42444</c:v>
                </c:pt>
                <c:pt idx="1663">
                  <c:v>42443</c:v>
                </c:pt>
                <c:pt idx="1664">
                  <c:v>42440</c:v>
                </c:pt>
                <c:pt idx="1665">
                  <c:v>42439</c:v>
                </c:pt>
                <c:pt idx="1666">
                  <c:v>42438</c:v>
                </c:pt>
                <c:pt idx="1667">
                  <c:v>42437</c:v>
                </c:pt>
                <c:pt idx="1668">
                  <c:v>42436</c:v>
                </c:pt>
                <c:pt idx="1669">
                  <c:v>42433</c:v>
                </c:pt>
                <c:pt idx="1670">
                  <c:v>42432</c:v>
                </c:pt>
                <c:pt idx="1671">
                  <c:v>42431</c:v>
                </c:pt>
                <c:pt idx="1672">
                  <c:v>42430</c:v>
                </c:pt>
                <c:pt idx="1673">
                  <c:v>42429</c:v>
                </c:pt>
                <c:pt idx="1674">
                  <c:v>42426</c:v>
                </c:pt>
                <c:pt idx="1675">
                  <c:v>42425</c:v>
                </c:pt>
                <c:pt idx="1676">
                  <c:v>42424</c:v>
                </c:pt>
                <c:pt idx="1677">
                  <c:v>42423</c:v>
                </c:pt>
                <c:pt idx="1678">
                  <c:v>42422</c:v>
                </c:pt>
                <c:pt idx="1679">
                  <c:v>42419</c:v>
                </c:pt>
                <c:pt idx="1680">
                  <c:v>42418</c:v>
                </c:pt>
                <c:pt idx="1681">
                  <c:v>42417</c:v>
                </c:pt>
                <c:pt idx="1682">
                  <c:v>42416</c:v>
                </c:pt>
                <c:pt idx="1683">
                  <c:v>42412</c:v>
                </c:pt>
                <c:pt idx="1684">
                  <c:v>42411</c:v>
                </c:pt>
                <c:pt idx="1685">
                  <c:v>42410</c:v>
                </c:pt>
                <c:pt idx="1686">
                  <c:v>42409</c:v>
                </c:pt>
                <c:pt idx="1687">
                  <c:v>42408</c:v>
                </c:pt>
                <c:pt idx="1688">
                  <c:v>42405</c:v>
                </c:pt>
                <c:pt idx="1689">
                  <c:v>42404</c:v>
                </c:pt>
                <c:pt idx="1690">
                  <c:v>42403</c:v>
                </c:pt>
                <c:pt idx="1691">
                  <c:v>42402</c:v>
                </c:pt>
                <c:pt idx="1692">
                  <c:v>42401</c:v>
                </c:pt>
                <c:pt idx="1693">
                  <c:v>42398</c:v>
                </c:pt>
                <c:pt idx="1694">
                  <c:v>42397</c:v>
                </c:pt>
                <c:pt idx="1695">
                  <c:v>42396</c:v>
                </c:pt>
                <c:pt idx="1696">
                  <c:v>42395</c:v>
                </c:pt>
                <c:pt idx="1697">
                  <c:v>42394</c:v>
                </c:pt>
                <c:pt idx="1698">
                  <c:v>42391</c:v>
                </c:pt>
                <c:pt idx="1699">
                  <c:v>42390</c:v>
                </c:pt>
                <c:pt idx="1700">
                  <c:v>42389</c:v>
                </c:pt>
                <c:pt idx="1701">
                  <c:v>42388</c:v>
                </c:pt>
                <c:pt idx="1702">
                  <c:v>42384</c:v>
                </c:pt>
                <c:pt idx="1703">
                  <c:v>42383</c:v>
                </c:pt>
                <c:pt idx="1704">
                  <c:v>42382</c:v>
                </c:pt>
                <c:pt idx="1705">
                  <c:v>42381</c:v>
                </c:pt>
                <c:pt idx="1706">
                  <c:v>42380</c:v>
                </c:pt>
                <c:pt idx="1707">
                  <c:v>42377</c:v>
                </c:pt>
                <c:pt idx="1708">
                  <c:v>42376</c:v>
                </c:pt>
                <c:pt idx="1709">
                  <c:v>42375</c:v>
                </c:pt>
                <c:pt idx="1710">
                  <c:v>42374</c:v>
                </c:pt>
                <c:pt idx="1711">
                  <c:v>42373</c:v>
                </c:pt>
                <c:pt idx="1712">
                  <c:v>42370</c:v>
                </c:pt>
                <c:pt idx="1713">
                  <c:v>42369</c:v>
                </c:pt>
                <c:pt idx="1714">
                  <c:v>42368</c:v>
                </c:pt>
                <c:pt idx="1715">
                  <c:v>42367</c:v>
                </c:pt>
                <c:pt idx="1716">
                  <c:v>42366</c:v>
                </c:pt>
                <c:pt idx="1717">
                  <c:v>42363</c:v>
                </c:pt>
                <c:pt idx="1718">
                  <c:v>42362</c:v>
                </c:pt>
                <c:pt idx="1719">
                  <c:v>42361</c:v>
                </c:pt>
                <c:pt idx="1720">
                  <c:v>42360</c:v>
                </c:pt>
                <c:pt idx="1721">
                  <c:v>42359</c:v>
                </c:pt>
                <c:pt idx="1722">
                  <c:v>42356</c:v>
                </c:pt>
                <c:pt idx="1723">
                  <c:v>42355</c:v>
                </c:pt>
                <c:pt idx="1724">
                  <c:v>42354</c:v>
                </c:pt>
                <c:pt idx="1725">
                  <c:v>42353</c:v>
                </c:pt>
                <c:pt idx="1726">
                  <c:v>42352</c:v>
                </c:pt>
                <c:pt idx="1727">
                  <c:v>42349</c:v>
                </c:pt>
                <c:pt idx="1728">
                  <c:v>42348</c:v>
                </c:pt>
                <c:pt idx="1729">
                  <c:v>42347</c:v>
                </c:pt>
                <c:pt idx="1730">
                  <c:v>42346</c:v>
                </c:pt>
                <c:pt idx="1731">
                  <c:v>42345</c:v>
                </c:pt>
                <c:pt idx="1732">
                  <c:v>42342</c:v>
                </c:pt>
                <c:pt idx="1733">
                  <c:v>42341</c:v>
                </c:pt>
                <c:pt idx="1734">
                  <c:v>42340</c:v>
                </c:pt>
                <c:pt idx="1735">
                  <c:v>42339</c:v>
                </c:pt>
                <c:pt idx="1736">
                  <c:v>42338</c:v>
                </c:pt>
                <c:pt idx="1737">
                  <c:v>42335</c:v>
                </c:pt>
                <c:pt idx="1738">
                  <c:v>42333</c:v>
                </c:pt>
                <c:pt idx="1739">
                  <c:v>42332</c:v>
                </c:pt>
                <c:pt idx="1740">
                  <c:v>42331</c:v>
                </c:pt>
                <c:pt idx="1741">
                  <c:v>42328</c:v>
                </c:pt>
                <c:pt idx="1742">
                  <c:v>42327</c:v>
                </c:pt>
                <c:pt idx="1743">
                  <c:v>42326</c:v>
                </c:pt>
                <c:pt idx="1744">
                  <c:v>42325</c:v>
                </c:pt>
                <c:pt idx="1745">
                  <c:v>42324</c:v>
                </c:pt>
                <c:pt idx="1746">
                  <c:v>42321</c:v>
                </c:pt>
                <c:pt idx="1747">
                  <c:v>42320</c:v>
                </c:pt>
                <c:pt idx="1748">
                  <c:v>42318</c:v>
                </c:pt>
                <c:pt idx="1749">
                  <c:v>42317</c:v>
                </c:pt>
                <c:pt idx="1750">
                  <c:v>42314</c:v>
                </c:pt>
                <c:pt idx="1751">
                  <c:v>42313</c:v>
                </c:pt>
                <c:pt idx="1752">
                  <c:v>42312</c:v>
                </c:pt>
                <c:pt idx="1753">
                  <c:v>42311</c:v>
                </c:pt>
                <c:pt idx="1754">
                  <c:v>42310</c:v>
                </c:pt>
                <c:pt idx="1755">
                  <c:v>42307</c:v>
                </c:pt>
                <c:pt idx="1756">
                  <c:v>42306</c:v>
                </c:pt>
                <c:pt idx="1757">
                  <c:v>42305</c:v>
                </c:pt>
                <c:pt idx="1758">
                  <c:v>42304</c:v>
                </c:pt>
                <c:pt idx="1759">
                  <c:v>42303</c:v>
                </c:pt>
                <c:pt idx="1760">
                  <c:v>42300</c:v>
                </c:pt>
                <c:pt idx="1761">
                  <c:v>42299</c:v>
                </c:pt>
                <c:pt idx="1762">
                  <c:v>42298</c:v>
                </c:pt>
                <c:pt idx="1763">
                  <c:v>42297</c:v>
                </c:pt>
                <c:pt idx="1764">
                  <c:v>42296</c:v>
                </c:pt>
                <c:pt idx="1765">
                  <c:v>42293</c:v>
                </c:pt>
                <c:pt idx="1766">
                  <c:v>42292</c:v>
                </c:pt>
                <c:pt idx="1767">
                  <c:v>42291</c:v>
                </c:pt>
                <c:pt idx="1768">
                  <c:v>42290</c:v>
                </c:pt>
                <c:pt idx="1769">
                  <c:v>42286</c:v>
                </c:pt>
                <c:pt idx="1770">
                  <c:v>42285</c:v>
                </c:pt>
                <c:pt idx="1771">
                  <c:v>42284</c:v>
                </c:pt>
                <c:pt idx="1772">
                  <c:v>42283</c:v>
                </c:pt>
                <c:pt idx="1773">
                  <c:v>42282</c:v>
                </c:pt>
                <c:pt idx="1774">
                  <c:v>42279</c:v>
                </c:pt>
                <c:pt idx="1775">
                  <c:v>42278</c:v>
                </c:pt>
                <c:pt idx="1776">
                  <c:v>42277</c:v>
                </c:pt>
                <c:pt idx="1777">
                  <c:v>42276</c:v>
                </c:pt>
                <c:pt idx="1778">
                  <c:v>42275</c:v>
                </c:pt>
                <c:pt idx="1779">
                  <c:v>42272</c:v>
                </c:pt>
                <c:pt idx="1780">
                  <c:v>42271</c:v>
                </c:pt>
                <c:pt idx="1781">
                  <c:v>42270</c:v>
                </c:pt>
                <c:pt idx="1782">
                  <c:v>42269</c:v>
                </c:pt>
                <c:pt idx="1783">
                  <c:v>42268</c:v>
                </c:pt>
                <c:pt idx="1784">
                  <c:v>42265</c:v>
                </c:pt>
                <c:pt idx="1785">
                  <c:v>42264</c:v>
                </c:pt>
                <c:pt idx="1786">
                  <c:v>42263</c:v>
                </c:pt>
                <c:pt idx="1787">
                  <c:v>42262</c:v>
                </c:pt>
                <c:pt idx="1788">
                  <c:v>42261</c:v>
                </c:pt>
                <c:pt idx="1789">
                  <c:v>42258</c:v>
                </c:pt>
                <c:pt idx="1790">
                  <c:v>42257</c:v>
                </c:pt>
                <c:pt idx="1791">
                  <c:v>42256</c:v>
                </c:pt>
                <c:pt idx="1792">
                  <c:v>42255</c:v>
                </c:pt>
                <c:pt idx="1793">
                  <c:v>42251</c:v>
                </c:pt>
                <c:pt idx="1794">
                  <c:v>42250</c:v>
                </c:pt>
                <c:pt idx="1795">
                  <c:v>42249</c:v>
                </c:pt>
                <c:pt idx="1796">
                  <c:v>42248</c:v>
                </c:pt>
                <c:pt idx="1797">
                  <c:v>42247</c:v>
                </c:pt>
                <c:pt idx="1798">
                  <c:v>42244</c:v>
                </c:pt>
                <c:pt idx="1799">
                  <c:v>42243</c:v>
                </c:pt>
                <c:pt idx="1800">
                  <c:v>42242</c:v>
                </c:pt>
                <c:pt idx="1801">
                  <c:v>42241</c:v>
                </c:pt>
                <c:pt idx="1802">
                  <c:v>42240</c:v>
                </c:pt>
                <c:pt idx="1803">
                  <c:v>42237</c:v>
                </c:pt>
                <c:pt idx="1804">
                  <c:v>42236</c:v>
                </c:pt>
                <c:pt idx="1805">
                  <c:v>42235</c:v>
                </c:pt>
                <c:pt idx="1806">
                  <c:v>42234</c:v>
                </c:pt>
                <c:pt idx="1807">
                  <c:v>42233</c:v>
                </c:pt>
                <c:pt idx="1808">
                  <c:v>42230</c:v>
                </c:pt>
                <c:pt idx="1809">
                  <c:v>42229</c:v>
                </c:pt>
                <c:pt idx="1810">
                  <c:v>42228</c:v>
                </c:pt>
                <c:pt idx="1811">
                  <c:v>42227</c:v>
                </c:pt>
                <c:pt idx="1812">
                  <c:v>42226</c:v>
                </c:pt>
                <c:pt idx="1813">
                  <c:v>42223</c:v>
                </c:pt>
                <c:pt idx="1814">
                  <c:v>42222</c:v>
                </c:pt>
                <c:pt idx="1815">
                  <c:v>42221</c:v>
                </c:pt>
                <c:pt idx="1816">
                  <c:v>42220</c:v>
                </c:pt>
                <c:pt idx="1817">
                  <c:v>42219</c:v>
                </c:pt>
                <c:pt idx="1818">
                  <c:v>42216</c:v>
                </c:pt>
                <c:pt idx="1819">
                  <c:v>42215</c:v>
                </c:pt>
                <c:pt idx="1820">
                  <c:v>42214</c:v>
                </c:pt>
                <c:pt idx="1821">
                  <c:v>42213</c:v>
                </c:pt>
                <c:pt idx="1822">
                  <c:v>42212</c:v>
                </c:pt>
                <c:pt idx="1823">
                  <c:v>42209</c:v>
                </c:pt>
                <c:pt idx="1824">
                  <c:v>42208</c:v>
                </c:pt>
                <c:pt idx="1825">
                  <c:v>42207</c:v>
                </c:pt>
                <c:pt idx="1826">
                  <c:v>42206</c:v>
                </c:pt>
                <c:pt idx="1827">
                  <c:v>42205</c:v>
                </c:pt>
                <c:pt idx="1828">
                  <c:v>42202</c:v>
                </c:pt>
                <c:pt idx="1829">
                  <c:v>42201</c:v>
                </c:pt>
                <c:pt idx="1830">
                  <c:v>42200</c:v>
                </c:pt>
                <c:pt idx="1831">
                  <c:v>42199</c:v>
                </c:pt>
                <c:pt idx="1832">
                  <c:v>42198</c:v>
                </c:pt>
                <c:pt idx="1833">
                  <c:v>42195</c:v>
                </c:pt>
                <c:pt idx="1834">
                  <c:v>42194</c:v>
                </c:pt>
                <c:pt idx="1835">
                  <c:v>42193</c:v>
                </c:pt>
                <c:pt idx="1836">
                  <c:v>42192</c:v>
                </c:pt>
                <c:pt idx="1837">
                  <c:v>42191</c:v>
                </c:pt>
                <c:pt idx="1838">
                  <c:v>42188</c:v>
                </c:pt>
                <c:pt idx="1839">
                  <c:v>42187</c:v>
                </c:pt>
                <c:pt idx="1840">
                  <c:v>42186</c:v>
                </c:pt>
                <c:pt idx="1841">
                  <c:v>42185</c:v>
                </c:pt>
                <c:pt idx="1842">
                  <c:v>42184</c:v>
                </c:pt>
                <c:pt idx="1843">
                  <c:v>42181</c:v>
                </c:pt>
                <c:pt idx="1844">
                  <c:v>42180</c:v>
                </c:pt>
                <c:pt idx="1845">
                  <c:v>42179</c:v>
                </c:pt>
                <c:pt idx="1846">
                  <c:v>42178</c:v>
                </c:pt>
                <c:pt idx="1847">
                  <c:v>42177</c:v>
                </c:pt>
                <c:pt idx="1848">
                  <c:v>42174</c:v>
                </c:pt>
                <c:pt idx="1849">
                  <c:v>42173</c:v>
                </c:pt>
                <c:pt idx="1850">
                  <c:v>42172</c:v>
                </c:pt>
                <c:pt idx="1851">
                  <c:v>42171</c:v>
                </c:pt>
                <c:pt idx="1852">
                  <c:v>42170</c:v>
                </c:pt>
                <c:pt idx="1853">
                  <c:v>42167</c:v>
                </c:pt>
                <c:pt idx="1854">
                  <c:v>42166</c:v>
                </c:pt>
                <c:pt idx="1855">
                  <c:v>42165</c:v>
                </c:pt>
                <c:pt idx="1856">
                  <c:v>42164</c:v>
                </c:pt>
                <c:pt idx="1857">
                  <c:v>42163</c:v>
                </c:pt>
                <c:pt idx="1858">
                  <c:v>42160</c:v>
                </c:pt>
                <c:pt idx="1859">
                  <c:v>42159</c:v>
                </c:pt>
                <c:pt idx="1860">
                  <c:v>42158</c:v>
                </c:pt>
                <c:pt idx="1861">
                  <c:v>42157</c:v>
                </c:pt>
                <c:pt idx="1862">
                  <c:v>42156</c:v>
                </c:pt>
                <c:pt idx="1863">
                  <c:v>42153</c:v>
                </c:pt>
                <c:pt idx="1864">
                  <c:v>42152</c:v>
                </c:pt>
                <c:pt idx="1865">
                  <c:v>42151</c:v>
                </c:pt>
                <c:pt idx="1866">
                  <c:v>42150</c:v>
                </c:pt>
                <c:pt idx="1867">
                  <c:v>42146</c:v>
                </c:pt>
                <c:pt idx="1868">
                  <c:v>42145</c:v>
                </c:pt>
                <c:pt idx="1869">
                  <c:v>42144</c:v>
                </c:pt>
                <c:pt idx="1870">
                  <c:v>42143</c:v>
                </c:pt>
                <c:pt idx="1871">
                  <c:v>42142</c:v>
                </c:pt>
                <c:pt idx="1872">
                  <c:v>42139</c:v>
                </c:pt>
                <c:pt idx="1873">
                  <c:v>42138</c:v>
                </c:pt>
                <c:pt idx="1874">
                  <c:v>42137</c:v>
                </c:pt>
                <c:pt idx="1875">
                  <c:v>42136</c:v>
                </c:pt>
                <c:pt idx="1876">
                  <c:v>42135</c:v>
                </c:pt>
                <c:pt idx="1877">
                  <c:v>42132</c:v>
                </c:pt>
                <c:pt idx="1878">
                  <c:v>42131</c:v>
                </c:pt>
                <c:pt idx="1879">
                  <c:v>42130</c:v>
                </c:pt>
                <c:pt idx="1880">
                  <c:v>42129</c:v>
                </c:pt>
                <c:pt idx="1881">
                  <c:v>42128</c:v>
                </c:pt>
                <c:pt idx="1882">
                  <c:v>42125</c:v>
                </c:pt>
                <c:pt idx="1883">
                  <c:v>42124</c:v>
                </c:pt>
                <c:pt idx="1884">
                  <c:v>42123</c:v>
                </c:pt>
                <c:pt idx="1885">
                  <c:v>42122</c:v>
                </c:pt>
                <c:pt idx="1886">
                  <c:v>42121</c:v>
                </c:pt>
                <c:pt idx="1887">
                  <c:v>42118</c:v>
                </c:pt>
                <c:pt idx="1888">
                  <c:v>42117</c:v>
                </c:pt>
                <c:pt idx="1889">
                  <c:v>42116</c:v>
                </c:pt>
                <c:pt idx="1890">
                  <c:v>42115</c:v>
                </c:pt>
                <c:pt idx="1891">
                  <c:v>42114</c:v>
                </c:pt>
                <c:pt idx="1892">
                  <c:v>42111</c:v>
                </c:pt>
                <c:pt idx="1893">
                  <c:v>42110</c:v>
                </c:pt>
                <c:pt idx="1894">
                  <c:v>42109</c:v>
                </c:pt>
                <c:pt idx="1895">
                  <c:v>42108</c:v>
                </c:pt>
                <c:pt idx="1896">
                  <c:v>42107</c:v>
                </c:pt>
                <c:pt idx="1897">
                  <c:v>42104</c:v>
                </c:pt>
                <c:pt idx="1898">
                  <c:v>42103</c:v>
                </c:pt>
                <c:pt idx="1899">
                  <c:v>42102</c:v>
                </c:pt>
                <c:pt idx="1900">
                  <c:v>42101</c:v>
                </c:pt>
                <c:pt idx="1901">
                  <c:v>42100</c:v>
                </c:pt>
                <c:pt idx="1902">
                  <c:v>42097</c:v>
                </c:pt>
                <c:pt idx="1903">
                  <c:v>42096</c:v>
                </c:pt>
                <c:pt idx="1904">
                  <c:v>42095</c:v>
                </c:pt>
                <c:pt idx="1905">
                  <c:v>42094</c:v>
                </c:pt>
                <c:pt idx="1906">
                  <c:v>42093</c:v>
                </c:pt>
                <c:pt idx="1907">
                  <c:v>42090</c:v>
                </c:pt>
                <c:pt idx="1908">
                  <c:v>42089</c:v>
                </c:pt>
                <c:pt idx="1909">
                  <c:v>42088</c:v>
                </c:pt>
                <c:pt idx="1910">
                  <c:v>42087</c:v>
                </c:pt>
                <c:pt idx="1911">
                  <c:v>42086</c:v>
                </c:pt>
                <c:pt idx="1912">
                  <c:v>42083</c:v>
                </c:pt>
                <c:pt idx="1913">
                  <c:v>42082</c:v>
                </c:pt>
                <c:pt idx="1914">
                  <c:v>42081</c:v>
                </c:pt>
                <c:pt idx="1915">
                  <c:v>42080</c:v>
                </c:pt>
                <c:pt idx="1916">
                  <c:v>42079</c:v>
                </c:pt>
                <c:pt idx="1917">
                  <c:v>42076</c:v>
                </c:pt>
                <c:pt idx="1918">
                  <c:v>42075</c:v>
                </c:pt>
                <c:pt idx="1919">
                  <c:v>42074</c:v>
                </c:pt>
                <c:pt idx="1920">
                  <c:v>42073</c:v>
                </c:pt>
                <c:pt idx="1921">
                  <c:v>42072</c:v>
                </c:pt>
                <c:pt idx="1922">
                  <c:v>42069</c:v>
                </c:pt>
                <c:pt idx="1923">
                  <c:v>42068</c:v>
                </c:pt>
                <c:pt idx="1924">
                  <c:v>42067</c:v>
                </c:pt>
                <c:pt idx="1925">
                  <c:v>42066</c:v>
                </c:pt>
                <c:pt idx="1926">
                  <c:v>42065</c:v>
                </c:pt>
                <c:pt idx="1927">
                  <c:v>42062</c:v>
                </c:pt>
                <c:pt idx="1928">
                  <c:v>42061</c:v>
                </c:pt>
                <c:pt idx="1929">
                  <c:v>42060</c:v>
                </c:pt>
                <c:pt idx="1930">
                  <c:v>42059</c:v>
                </c:pt>
                <c:pt idx="1931">
                  <c:v>42058</c:v>
                </c:pt>
                <c:pt idx="1932">
                  <c:v>42055</c:v>
                </c:pt>
                <c:pt idx="1933">
                  <c:v>42054</c:v>
                </c:pt>
                <c:pt idx="1934">
                  <c:v>42053</c:v>
                </c:pt>
                <c:pt idx="1935">
                  <c:v>42052</c:v>
                </c:pt>
                <c:pt idx="1936">
                  <c:v>42048</c:v>
                </c:pt>
                <c:pt idx="1937">
                  <c:v>42047</c:v>
                </c:pt>
                <c:pt idx="1938">
                  <c:v>42046</c:v>
                </c:pt>
                <c:pt idx="1939">
                  <c:v>42045</c:v>
                </c:pt>
                <c:pt idx="1940">
                  <c:v>42044</c:v>
                </c:pt>
                <c:pt idx="1941">
                  <c:v>42041</c:v>
                </c:pt>
                <c:pt idx="1942">
                  <c:v>42040</c:v>
                </c:pt>
                <c:pt idx="1943">
                  <c:v>42039</c:v>
                </c:pt>
                <c:pt idx="1944">
                  <c:v>42038</c:v>
                </c:pt>
                <c:pt idx="1945">
                  <c:v>42037</c:v>
                </c:pt>
                <c:pt idx="1946">
                  <c:v>42034</c:v>
                </c:pt>
                <c:pt idx="1947">
                  <c:v>42033</c:v>
                </c:pt>
                <c:pt idx="1948">
                  <c:v>42032</c:v>
                </c:pt>
                <c:pt idx="1949">
                  <c:v>42031</c:v>
                </c:pt>
                <c:pt idx="1950">
                  <c:v>42030</c:v>
                </c:pt>
                <c:pt idx="1951">
                  <c:v>42027</c:v>
                </c:pt>
                <c:pt idx="1952">
                  <c:v>42026</c:v>
                </c:pt>
                <c:pt idx="1953">
                  <c:v>42025</c:v>
                </c:pt>
                <c:pt idx="1954">
                  <c:v>42024</c:v>
                </c:pt>
                <c:pt idx="1955">
                  <c:v>42020</c:v>
                </c:pt>
                <c:pt idx="1956">
                  <c:v>42019</c:v>
                </c:pt>
                <c:pt idx="1957">
                  <c:v>42018</c:v>
                </c:pt>
                <c:pt idx="1958">
                  <c:v>42017</c:v>
                </c:pt>
                <c:pt idx="1959">
                  <c:v>42016</c:v>
                </c:pt>
                <c:pt idx="1960">
                  <c:v>42013</c:v>
                </c:pt>
                <c:pt idx="1961">
                  <c:v>42012</c:v>
                </c:pt>
                <c:pt idx="1962">
                  <c:v>42011</c:v>
                </c:pt>
                <c:pt idx="1963">
                  <c:v>42010</c:v>
                </c:pt>
                <c:pt idx="1964">
                  <c:v>42009</c:v>
                </c:pt>
                <c:pt idx="1965">
                  <c:v>42006</c:v>
                </c:pt>
                <c:pt idx="1966">
                  <c:v>42004</c:v>
                </c:pt>
                <c:pt idx="1967">
                  <c:v>42003</c:v>
                </c:pt>
                <c:pt idx="1968">
                  <c:v>42002</c:v>
                </c:pt>
                <c:pt idx="1969">
                  <c:v>41999</c:v>
                </c:pt>
                <c:pt idx="1970">
                  <c:v>41997</c:v>
                </c:pt>
                <c:pt idx="1971">
                  <c:v>41996</c:v>
                </c:pt>
                <c:pt idx="1972">
                  <c:v>41995</c:v>
                </c:pt>
                <c:pt idx="1973">
                  <c:v>41992</c:v>
                </c:pt>
                <c:pt idx="1974">
                  <c:v>41991</c:v>
                </c:pt>
                <c:pt idx="1975">
                  <c:v>41990</c:v>
                </c:pt>
                <c:pt idx="1976">
                  <c:v>41989</c:v>
                </c:pt>
                <c:pt idx="1977">
                  <c:v>41988</c:v>
                </c:pt>
                <c:pt idx="1978">
                  <c:v>41985</c:v>
                </c:pt>
                <c:pt idx="1979">
                  <c:v>41984</c:v>
                </c:pt>
                <c:pt idx="1980">
                  <c:v>41983</c:v>
                </c:pt>
                <c:pt idx="1981">
                  <c:v>41982</c:v>
                </c:pt>
                <c:pt idx="1982">
                  <c:v>41981</c:v>
                </c:pt>
                <c:pt idx="1983">
                  <c:v>41978</c:v>
                </c:pt>
                <c:pt idx="1984">
                  <c:v>41977</c:v>
                </c:pt>
                <c:pt idx="1985">
                  <c:v>41976</c:v>
                </c:pt>
                <c:pt idx="1986">
                  <c:v>41975</c:v>
                </c:pt>
                <c:pt idx="1987">
                  <c:v>41974</c:v>
                </c:pt>
                <c:pt idx="1988">
                  <c:v>41971</c:v>
                </c:pt>
                <c:pt idx="1989">
                  <c:v>41969</c:v>
                </c:pt>
                <c:pt idx="1990">
                  <c:v>41968</c:v>
                </c:pt>
                <c:pt idx="1991">
                  <c:v>41967</c:v>
                </c:pt>
                <c:pt idx="1992">
                  <c:v>41964</c:v>
                </c:pt>
                <c:pt idx="1993">
                  <c:v>41963</c:v>
                </c:pt>
                <c:pt idx="1994">
                  <c:v>41962</c:v>
                </c:pt>
                <c:pt idx="1995">
                  <c:v>41961</c:v>
                </c:pt>
                <c:pt idx="1996">
                  <c:v>41960</c:v>
                </c:pt>
                <c:pt idx="1997">
                  <c:v>41957</c:v>
                </c:pt>
                <c:pt idx="1998">
                  <c:v>41956</c:v>
                </c:pt>
                <c:pt idx="1999">
                  <c:v>41955</c:v>
                </c:pt>
                <c:pt idx="2000">
                  <c:v>41953</c:v>
                </c:pt>
                <c:pt idx="2001">
                  <c:v>41950</c:v>
                </c:pt>
                <c:pt idx="2002">
                  <c:v>41949</c:v>
                </c:pt>
                <c:pt idx="2003">
                  <c:v>41948</c:v>
                </c:pt>
                <c:pt idx="2004">
                  <c:v>41947</c:v>
                </c:pt>
                <c:pt idx="2005">
                  <c:v>41946</c:v>
                </c:pt>
                <c:pt idx="2006">
                  <c:v>41943</c:v>
                </c:pt>
                <c:pt idx="2007">
                  <c:v>41942</c:v>
                </c:pt>
                <c:pt idx="2008">
                  <c:v>41941</c:v>
                </c:pt>
                <c:pt idx="2009">
                  <c:v>41940</c:v>
                </c:pt>
                <c:pt idx="2010">
                  <c:v>41939</c:v>
                </c:pt>
                <c:pt idx="2011">
                  <c:v>41936</c:v>
                </c:pt>
                <c:pt idx="2012">
                  <c:v>41935</c:v>
                </c:pt>
                <c:pt idx="2013">
                  <c:v>41934</c:v>
                </c:pt>
                <c:pt idx="2014">
                  <c:v>41933</c:v>
                </c:pt>
                <c:pt idx="2015">
                  <c:v>41932</c:v>
                </c:pt>
                <c:pt idx="2016">
                  <c:v>41929</c:v>
                </c:pt>
                <c:pt idx="2017">
                  <c:v>41928</c:v>
                </c:pt>
                <c:pt idx="2018">
                  <c:v>41927</c:v>
                </c:pt>
                <c:pt idx="2019">
                  <c:v>41926</c:v>
                </c:pt>
                <c:pt idx="2020">
                  <c:v>41922</c:v>
                </c:pt>
                <c:pt idx="2021">
                  <c:v>41921</c:v>
                </c:pt>
                <c:pt idx="2022">
                  <c:v>41920</c:v>
                </c:pt>
                <c:pt idx="2023">
                  <c:v>41919</c:v>
                </c:pt>
                <c:pt idx="2024">
                  <c:v>41918</c:v>
                </c:pt>
                <c:pt idx="2025">
                  <c:v>41915</c:v>
                </c:pt>
                <c:pt idx="2026">
                  <c:v>41914</c:v>
                </c:pt>
                <c:pt idx="2027">
                  <c:v>41913</c:v>
                </c:pt>
                <c:pt idx="2028">
                  <c:v>41912</c:v>
                </c:pt>
                <c:pt idx="2029">
                  <c:v>41911</c:v>
                </c:pt>
                <c:pt idx="2030">
                  <c:v>41908</c:v>
                </c:pt>
                <c:pt idx="2031">
                  <c:v>41907</c:v>
                </c:pt>
                <c:pt idx="2032">
                  <c:v>41906</c:v>
                </c:pt>
                <c:pt idx="2033">
                  <c:v>41905</c:v>
                </c:pt>
                <c:pt idx="2034">
                  <c:v>41904</c:v>
                </c:pt>
                <c:pt idx="2035">
                  <c:v>41901</c:v>
                </c:pt>
                <c:pt idx="2036">
                  <c:v>41900</c:v>
                </c:pt>
                <c:pt idx="2037">
                  <c:v>41899</c:v>
                </c:pt>
                <c:pt idx="2038">
                  <c:v>41898</c:v>
                </c:pt>
                <c:pt idx="2039">
                  <c:v>41897</c:v>
                </c:pt>
                <c:pt idx="2040">
                  <c:v>41894</c:v>
                </c:pt>
                <c:pt idx="2041">
                  <c:v>41893</c:v>
                </c:pt>
                <c:pt idx="2042">
                  <c:v>41892</c:v>
                </c:pt>
                <c:pt idx="2043">
                  <c:v>41891</c:v>
                </c:pt>
                <c:pt idx="2044">
                  <c:v>41890</c:v>
                </c:pt>
                <c:pt idx="2045">
                  <c:v>41887</c:v>
                </c:pt>
                <c:pt idx="2046">
                  <c:v>41886</c:v>
                </c:pt>
                <c:pt idx="2047">
                  <c:v>41885</c:v>
                </c:pt>
                <c:pt idx="2048">
                  <c:v>41884</c:v>
                </c:pt>
                <c:pt idx="2049">
                  <c:v>41880</c:v>
                </c:pt>
                <c:pt idx="2050">
                  <c:v>41879</c:v>
                </c:pt>
                <c:pt idx="2051">
                  <c:v>41878</c:v>
                </c:pt>
                <c:pt idx="2052">
                  <c:v>41877</c:v>
                </c:pt>
                <c:pt idx="2053">
                  <c:v>41876</c:v>
                </c:pt>
                <c:pt idx="2054">
                  <c:v>41873</c:v>
                </c:pt>
                <c:pt idx="2055">
                  <c:v>41872</c:v>
                </c:pt>
                <c:pt idx="2056">
                  <c:v>41871</c:v>
                </c:pt>
                <c:pt idx="2057">
                  <c:v>41870</c:v>
                </c:pt>
                <c:pt idx="2058">
                  <c:v>41869</c:v>
                </c:pt>
                <c:pt idx="2059">
                  <c:v>41866</c:v>
                </c:pt>
                <c:pt idx="2060">
                  <c:v>41865</c:v>
                </c:pt>
                <c:pt idx="2061">
                  <c:v>41864</c:v>
                </c:pt>
                <c:pt idx="2062">
                  <c:v>41863</c:v>
                </c:pt>
                <c:pt idx="2063">
                  <c:v>41862</c:v>
                </c:pt>
                <c:pt idx="2064">
                  <c:v>41859</c:v>
                </c:pt>
                <c:pt idx="2065">
                  <c:v>41858</c:v>
                </c:pt>
                <c:pt idx="2066">
                  <c:v>41857</c:v>
                </c:pt>
                <c:pt idx="2067">
                  <c:v>41856</c:v>
                </c:pt>
                <c:pt idx="2068">
                  <c:v>41855</c:v>
                </c:pt>
                <c:pt idx="2069">
                  <c:v>41852</c:v>
                </c:pt>
                <c:pt idx="2070">
                  <c:v>41851</c:v>
                </c:pt>
                <c:pt idx="2071">
                  <c:v>41850</c:v>
                </c:pt>
                <c:pt idx="2072">
                  <c:v>41849</c:v>
                </c:pt>
                <c:pt idx="2073">
                  <c:v>41848</c:v>
                </c:pt>
                <c:pt idx="2074">
                  <c:v>41845</c:v>
                </c:pt>
                <c:pt idx="2075">
                  <c:v>41844</c:v>
                </c:pt>
                <c:pt idx="2076">
                  <c:v>41843</c:v>
                </c:pt>
                <c:pt idx="2077">
                  <c:v>41842</c:v>
                </c:pt>
                <c:pt idx="2078">
                  <c:v>41841</c:v>
                </c:pt>
                <c:pt idx="2079">
                  <c:v>41838</c:v>
                </c:pt>
                <c:pt idx="2080">
                  <c:v>41837</c:v>
                </c:pt>
                <c:pt idx="2081">
                  <c:v>41836</c:v>
                </c:pt>
                <c:pt idx="2082">
                  <c:v>41835</c:v>
                </c:pt>
                <c:pt idx="2083">
                  <c:v>41834</c:v>
                </c:pt>
                <c:pt idx="2084">
                  <c:v>41831</c:v>
                </c:pt>
                <c:pt idx="2085">
                  <c:v>41830</c:v>
                </c:pt>
                <c:pt idx="2086">
                  <c:v>41829</c:v>
                </c:pt>
                <c:pt idx="2087">
                  <c:v>41828</c:v>
                </c:pt>
                <c:pt idx="2088">
                  <c:v>41827</c:v>
                </c:pt>
                <c:pt idx="2089">
                  <c:v>41824</c:v>
                </c:pt>
                <c:pt idx="2090">
                  <c:v>41823</c:v>
                </c:pt>
                <c:pt idx="2091">
                  <c:v>41822</c:v>
                </c:pt>
                <c:pt idx="2092">
                  <c:v>41821</c:v>
                </c:pt>
                <c:pt idx="2093">
                  <c:v>41820</c:v>
                </c:pt>
                <c:pt idx="2094">
                  <c:v>41817</c:v>
                </c:pt>
                <c:pt idx="2095">
                  <c:v>41816</c:v>
                </c:pt>
                <c:pt idx="2096">
                  <c:v>41815</c:v>
                </c:pt>
                <c:pt idx="2097">
                  <c:v>41814</c:v>
                </c:pt>
                <c:pt idx="2098">
                  <c:v>41813</c:v>
                </c:pt>
                <c:pt idx="2099">
                  <c:v>41810</c:v>
                </c:pt>
                <c:pt idx="2100">
                  <c:v>41809</c:v>
                </c:pt>
                <c:pt idx="2101">
                  <c:v>41808</c:v>
                </c:pt>
                <c:pt idx="2102">
                  <c:v>41807</c:v>
                </c:pt>
                <c:pt idx="2103">
                  <c:v>41806</c:v>
                </c:pt>
                <c:pt idx="2104">
                  <c:v>41803</c:v>
                </c:pt>
                <c:pt idx="2105">
                  <c:v>41802</c:v>
                </c:pt>
                <c:pt idx="2106">
                  <c:v>41801</c:v>
                </c:pt>
                <c:pt idx="2107">
                  <c:v>41800</c:v>
                </c:pt>
                <c:pt idx="2108">
                  <c:v>41799</c:v>
                </c:pt>
                <c:pt idx="2109">
                  <c:v>41796</c:v>
                </c:pt>
                <c:pt idx="2110">
                  <c:v>41795</c:v>
                </c:pt>
                <c:pt idx="2111">
                  <c:v>41794</c:v>
                </c:pt>
                <c:pt idx="2112">
                  <c:v>41793</c:v>
                </c:pt>
                <c:pt idx="2113">
                  <c:v>41792</c:v>
                </c:pt>
                <c:pt idx="2114">
                  <c:v>41789</c:v>
                </c:pt>
                <c:pt idx="2115">
                  <c:v>41788</c:v>
                </c:pt>
                <c:pt idx="2116">
                  <c:v>41787</c:v>
                </c:pt>
                <c:pt idx="2117">
                  <c:v>41786</c:v>
                </c:pt>
                <c:pt idx="2118">
                  <c:v>41782</c:v>
                </c:pt>
                <c:pt idx="2119">
                  <c:v>41781</c:v>
                </c:pt>
                <c:pt idx="2120">
                  <c:v>41780</c:v>
                </c:pt>
                <c:pt idx="2121">
                  <c:v>41779</c:v>
                </c:pt>
                <c:pt idx="2122">
                  <c:v>41778</c:v>
                </c:pt>
                <c:pt idx="2123">
                  <c:v>41775</c:v>
                </c:pt>
                <c:pt idx="2124">
                  <c:v>41774</c:v>
                </c:pt>
                <c:pt idx="2125">
                  <c:v>41773</c:v>
                </c:pt>
                <c:pt idx="2126">
                  <c:v>41772</c:v>
                </c:pt>
                <c:pt idx="2127">
                  <c:v>41771</c:v>
                </c:pt>
                <c:pt idx="2128">
                  <c:v>41768</c:v>
                </c:pt>
                <c:pt idx="2129">
                  <c:v>41767</c:v>
                </c:pt>
                <c:pt idx="2130">
                  <c:v>41766</c:v>
                </c:pt>
                <c:pt idx="2131">
                  <c:v>41765</c:v>
                </c:pt>
                <c:pt idx="2132">
                  <c:v>41764</c:v>
                </c:pt>
                <c:pt idx="2133">
                  <c:v>41761</c:v>
                </c:pt>
                <c:pt idx="2134">
                  <c:v>41760</c:v>
                </c:pt>
                <c:pt idx="2135">
                  <c:v>41759</c:v>
                </c:pt>
                <c:pt idx="2136">
                  <c:v>41758</c:v>
                </c:pt>
                <c:pt idx="2137">
                  <c:v>41757</c:v>
                </c:pt>
                <c:pt idx="2138">
                  <c:v>41754</c:v>
                </c:pt>
                <c:pt idx="2139">
                  <c:v>41753</c:v>
                </c:pt>
                <c:pt idx="2140">
                  <c:v>41752</c:v>
                </c:pt>
                <c:pt idx="2141">
                  <c:v>41751</c:v>
                </c:pt>
                <c:pt idx="2142">
                  <c:v>41750</c:v>
                </c:pt>
                <c:pt idx="2143">
                  <c:v>41747</c:v>
                </c:pt>
                <c:pt idx="2144">
                  <c:v>41746</c:v>
                </c:pt>
                <c:pt idx="2145">
                  <c:v>41745</c:v>
                </c:pt>
                <c:pt idx="2146">
                  <c:v>41744</c:v>
                </c:pt>
                <c:pt idx="2147">
                  <c:v>41743</c:v>
                </c:pt>
                <c:pt idx="2148">
                  <c:v>41740</c:v>
                </c:pt>
                <c:pt idx="2149">
                  <c:v>41739</c:v>
                </c:pt>
                <c:pt idx="2150">
                  <c:v>41738</c:v>
                </c:pt>
                <c:pt idx="2151">
                  <c:v>41737</c:v>
                </c:pt>
                <c:pt idx="2152">
                  <c:v>41736</c:v>
                </c:pt>
                <c:pt idx="2153">
                  <c:v>41733</c:v>
                </c:pt>
                <c:pt idx="2154">
                  <c:v>41732</c:v>
                </c:pt>
                <c:pt idx="2155">
                  <c:v>41731</c:v>
                </c:pt>
                <c:pt idx="2156">
                  <c:v>41730</c:v>
                </c:pt>
                <c:pt idx="2157">
                  <c:v>41729</c:v>
                </c:pt>
                <c:pt idx="2158">
                  <c:v>41726</c:v>
                </c:pt>
                <c:pt idx="2159">
                  <c:v>41725</c:v>
                </c:pt>
                <c:pt idx="2160">
                  <c:v>41724</c:v>
                </c:pt>
                <c:pt idx="2161">
                  <c:v>41723</c:v>
                </c:pt>
                <c:pt idx="2162">
                  <c:v>41722</c:v>
                </c:pt>
                <c:pt idx="2163">
                  <c:v>41719</c:v>
                </c:pt>
                <c:pt idx="2164">
                  <c:v>41718</c:v>
                </c:pt>
                <c:pt idx="2165">
                  <c:v>41717</c:v>
                </c:pt>
                <c:pt idx="2166">
                  <c:v>41716</c:v>
                </c:pt>
                <c:pt idx="2167">
                  <c:v>41715</c:v>
                </c:pt>
                <c:pt idx="2168">
                  <c:v>41712</c:v>
                </c:pt>
                <c:pt idx="2169">
                  <c:v>41711</c:v>
                </c:pt>
                <c:pt idx="2170">
                  <c:v>41710</c:v>
                </c:pt>
                <c:pt idx="2171">
                  <c:v>41709</c:v>
                </c:pt>
                <c:pt idx="2172">
                  <c:v>41708</c:v>
                </c:pt>
                <c:pt idx="2173">
                  <c:v>41705</c:v>
                </c:pt>
                <c:pt idx="2174">
                  <c:v>41704</c:v>
                </c:pt>
                <c:pt idx="2175">
                  <c:v>41703</c:v>
                </c:pt>
                <c:pt idx="2176">
                  <c:v>41702</c:v>
                </c:pt>
                <c:pt idx="2177">
                  <c:v>41701</c:v>
                </c:pt>
                <c:pt idx="2178">
                  <c:v>41698</c:v>
                </c:pt>
                <c:pt idx="2179">
                  <c:v>41697</c:v>
                </c:pt>
                <c:pt idx="2180">
                  <c:v>41696</c:v>
                </c:pt>
                <c:pt idx="2181">
                  <c:v>41695</c:v>
                </c:pt>
                <c:pt idx="2182">
                  <c:v>41694</c:v>
                </c:pt>
                <c:pt idx="2183">
                  <c:v>41691</c:v>
                </c:pt>
                <c:pt idx="2184">
                  <c:v>41690</c:v>
                </c:pt>
                <c:pt idx="2185">
                  <c:v>41689</c:v>
                </c:pt>
                <c:pt idx="2186">
                  <c:v>41688</c:v>
                </c:pt>
                <c:pt idx="2187">
                  <c:v>41684</c:v>
                </c:pt>
                <c:pt idx="2188">
                  <c:v>41683</c:v>
                </c:pt>
                <c:pt idx="2189">
                  <c:v>41682</c:v>
                </c:pt>
                <c:pt idx="2190">
                  <c:v>41681</c:v>
                </c:pt>
                <c:pt idx="2191">
                  <c:v>41680</c:v>
                </c:pt>
                <c:pt idx="2192">
                  <c:v>41677</c:v>
                </c:pt>
                <c:pt idx="2193">
                  <c:v>41676</c:v>
                </c:pt>
                <c:pt idx="2194">
                  <c:v>41675</c:v>
                </c:pt>
                <c:pt idx="2195">
                  <c:v>41674</c:v>
                </c:pt>
                <c:pt idx="2196">
                  <c:v>41673</c:v>
                </c:pt>
                <c:pt idx="2197">
                  <c:v>41670</c:v>
                </c:pt>
                <c:pt idx="2198">
                  <c:v>41669</c:v>
                </c:pt>
                <c:pt idx="2199">
                  <c:v>41668</c:v>
                </c:pt>
                <c:pt idx="2200">
                  <c:v>41667</c:v>
                </c:pt>
                <c:pt idx="2201">
                  <c:v>41666</c:v>
                </c:pt>
                <c:pt idx="2202">
                  <c:v>41663</c:v>
                </c:pt>
                <c:pt idx="2203">
                  <c:v>41662</c:v>
                </c:pt>
                <c:pt idx="2204">
                  <c:v>41661</c:v>
                </c:pt>
                <c:pt idx="2205">
                  <c:v>41660</c:v>
                </c:pt>
                <c:pt idx="2206">
                  <c:v>41656</c:v>
                </c:pt>
                <c:pt idx="2207">
                  <c:v>41655</c:v>
                </c:pt>
                <c:pt idx="2208">
                  <c:v>41654</c:v>
                </c:pt>
                <c:pt idx="2209">
                  <c:v>41653</c:v>
                </c:pt>
                <c:pt idx="2210">
                  <c:v>41652</c:v>
                </c:pt>
                <c:pt idx="2211">
                  <c:v>41649</c:v>
                </c:pt>
                <c:pt idx="2212">
                  <c:v>41648</c:v>
                </c:pt>
                <c:pt idx="2213">
                  <c:v>41647</c:v>
                </c:pt>
                <c:pt idx="2214">
                  <c:v>41646</c:v>
                </c:pt>
                <c:pt idx="2215">
                  <c:v>41645</c:v>
                </c:pt>
                <c:pt idx="2216">
                  <c:v>41642</c:v>
                </c:pt>
                <c:pt idx="2217">
                  <c:v>41641</c:v>
                </c:pt>
                <c:pt idx="2218">
                  <c:v>41639</c:v>
                </c:pt>
                <c:pt idx="2219">
                  <c:v>41638</c:v>
                </c:pt>
                <c:pt idx="2220">
                  <c:v>41635</c:v>
                </c:pt>
                <c:pt idx="2221">
                  <c:v>41634</c:v>
                </c:pt>
                <c:pt idx="2222">
                  <c:v>41632</c:v>
                </c:pt>
                <c:pt idx="2223">
                  <c:v>41631</c:v>
                </c:pt>
                <c:pt idx="2224">
                  <c:v>41628</c:v>
                </c:pt>
                <c:pt idx="2225">
                  <c:v>41627</c:v>
                </c:pt>
                <c:pt idx="2226">
                  <c:v>41626</c:v>
                </c:pt>
                <c:pt idx="2227">
                  <c:v>41625</c:v>
                </c:pt>
                <c:pt idx="2228">
                  <c:v>41624</c:v>
                </c:pt>
                <c:pt idx="2229">
                  <c:v>41621</c:v>
                </c:pt>
                <c:pt idx="2230">
                  <c:v>41620</c:v>
                </c:pt>
                <c:pt idx="2231">
                  <c:v>41619</c:v>
                </c:pt>
                <c:pt idx="2232">
                  <c:v>41618</c:v>
                </c:pt>
                <c:pt idx="2233">
                  <c:v>41617</c:v>
                </c:pt>
                <c:pt idx="2234">
                  <c:v>41614</c:v>
                </c:pt>
                <c:pt idx="2235">
                  <c:v>41613</c:v>
                </c:pt>
                <c:pt idx="2236">
                  <c:v>41612</c:v>
                </c:pt>
                <c:pt idx="2237">
                  <c:v>41611</c:v>
                </c:pt>
                <c:pt idx="2238">
                  <c:v>41610</c:v>
                </c:pt>
                <c:pt idx="2239">
                  <c:v>41607</c:v>
                </c:pt>
                <c:pt idx="2240">
                  <c:v>41605</c:v>
                </c:pt>
                <c:pt idx="2241">
                  <c:v>41604</c:v>
                </c:pt>
                <c:pt idx="2242">
                  <c:v>41603</c:v>
                </c:pt>
                <c:pt idx="2243">
                  <c:v>41600</c:v>
                </c:pt>
                <c:pt idx="2244">
                  <c:v>41599</c:v>
                </c:pt>
                <c:pt idx="2245">
                  <c:v>41598</c:v>
                </c:pt>
                <c:pt idx="2246">
                  <c:v>41597</c:v>
                </c:pt>
                <c:pt idx="2247">
                  <c:v>41596</c:v>
                </c:pt>
                <c:pt idx="2248">
                  <c:v>41593</c:v>
                </c:pt>
                <c:pt idx="2249">
                  <c:v>41592</c:v>
                </c:pt>
                <c:pt idx="2250">
                  <c:v>41591</c:v>
                </c:pt>
                <c:pt idx="2251">
                  <c:v>41590</c:v>
                </c:pt>
                <c:pt idx="2252">
                  <c:v>41586</c:v>
                </c:pt>
                <c:pt idx="2253">
                  <c:v>41585</c:v>
                </c:pt>
                <c:pt idx="2254">
                  <c:v>41584</c:v>
                </c:pt>
                <c:pt idx="2255">
                  <c:v>41583</c:v>
                </c:pt>
                <c:pt idx="2256">
                  <c:v>41582</c:v>
                </c:pt>
                <c:pt idx="2257">
                  <c:v>41579</c:v>
                </c:pt>
                <c:pt idx="2258">
                  <c:v>41578</c:v>
                </c:pt>
                <c:pt idx="2259">
                  <c:v>41577</c:v>
                </c:pt>
                <c:pt idx="2260">
                  <c:v>41576</c:v>
                </c:pt>
                <c:pt idx="2261">
                  <c:v>41575</c:v>
                </c:pt>
                <c:pt idx="2262">
                  <c:v>41572</c:v>
                </c:pt>
                <c:pt idx="2263">
                  <c:v>41571</c:v>
                </c:pt>
                <c:pt idx="2264">
                  <c:v>41570</c:v>
                </c:pt>
                <c:pt idx="2265">
                  <c:v>41569</c:v>
                </c:pt>
                <c:pt idx="2266">
                  <c:v>41568</c:v>
                </c:pt>
                <c:pt idx="2267">
                  <c:v>41565</c:v>
                </c:pt>
                <c:pt idx="2268">
                  <c:v>41564</c:v>
                </c:pt>
                <c:pt idx="2269">
                  <c:v>41563</c:v>
                </c:pt>
                <c:pt idx="2270">
                  <c:v>41562</c:v>
                </c:pt>
                <c:pt idx="2271">
                  <c:v>41558</c:v>
                </c:pt>
                <c:pt idx="2272">
                  <c:v>41557</c:v>
                </c:pt>
                <c:pt idx="2273">
                  <c:v>41556</c:v>
                </c:pt>
                <c:pt idx="2274">
                  <c:v>41555</c:v>
                </c:pt>
                <c:pt idx="2275">
                  <c:v>41554</c:v>
                </c:pt>
                <c:pt idx="2276">
                  <c:v>41551</c:v>
                </c:pt>
                <c:pt idx="2277">
                  <c:v>41550</c:v>
                </c:pt>
                <c:pt idx="2278">
                  <c:v>41549</c:v>
                </c:pt>
                <c:pt idx="2279">
                  <c:v>41548</c:v>
                </c:pt>
                <c:pt idx="2280">
                  <c:v>41547</c:v>
                </c:pt>
                <c:pt idx="2281">
                  <c:v>41544</c:v>
                </c:pt>
                <c:pt idx="2282">
                  <c:v>41543</c:v>
                </c:pt>
                <c:pt idx="2283">
                  <c:v>41542</c:v>
                </c:pt>
                <c:pt idx="2284">
                  <c:v>41541</c:v>
                </c:pt>
                <c:pt idx="2285">
                  <c:v>41540</c:v>
                </c:pt>
                <c:pt idx="2286">
                  <c:v>41537</c:v>
                </c:pt>
                <c:pt idx="2287">
                  <c:v>41536</c:v>
                </c:pt>
                <c:pt idx="2288">
                  <c:v>41535</c:v>
                </c:pt>
                <c:pt idx="2289">
                  <c:v>41534</c:v>
                </c:pt>
                <c:pt idx="2290">
                  <c:v>41533</c:v>
                </c:pt>
                <c:pt idx="2291">
                  <c:v>41530</c:v>
                </c:pt>
                <c:pt idx="2292">
                  <c:v>41529</c:v>
                </c:pt>
                <c:pt idx="2293">
                  <c:v>41528</c:v>
                </c:pt>
                <c:pt idx="2294">
                  <c:v>41527</c:v>
                </c:pt>
                <c:pt idx="2295">
                  <c:v>41526</c:v>
                </c:pt>
                <c:pt idx="2296">
                  <c:v>41523</c:v>
                </c:pt>
                <c:pt idx="2297">
                  <c:v>41522</c:v>
                </c:pt>
                <c:pt idx="2298">
                  <c:v>41521</c:v>
                </c:pt>
                <c:pt idx="2299">
                  <c:v>41520</c:v>
                </c:pt>
                <c:pt idx="2300">
                  <c:v>41516</c:v>
                </c:pt>
                <c:pt idx="2301">
                  <c:v>41515</c:v>
                </c:pt>
                <c:pt idx="2302">
                  <c:v>41514</c:v>
                </c:pt>
                <c:pt idx="2303">
                  <c:v>41513</c:v>
                </c:pt>
                <c:pt idx="2304">
                  <c:v>41512</c:v>
                </c:pt>
                <c:pt idx="2305">
                  <c:v>41509</c:v>
                </c:pt>
                <c:pt idx="2306">
                  <c:v>41508</c:v>
                </c:pt>
                <c:pt idx="2307">
                  <c:v>41507</c:v>
                </c:pt>
                <c:pt idx="2308">
                  <c:v>41506</c:v>
                </c:pt>
                <c:pt idx="2309">
                  <c:v>41505</c:v>
                </c:pt>
                <c:pt idx="2310">
                  <c:v>41502</c:v>
                </c:pt>
                <c:pt idx="2311">
                  <c:v>41501</c:v>
                </c:pt>
                <c:pt idx="2312">
                  <c:v>41500</c:v>
                </c:pt>
                <c:pt idx="2313">
                  <c:v>41499</c:v>
                </c:pt>
                <c:pt idx="2314">
                  <c:v>41498</c:v>
                </c:pt>
                <c:pt idx="2315">
                  <c:v>41495</c:v>
                </c:pt>
                <c:pt idx="2316">
                  <c:v>41494</c:v>
                </c:pt>
                <c:pt idx="2317">
                  <c:v>41493</c:v>
                </c:pt>
                <c:pt idx="2318">
                  <c:v>41492</c:v>
                </c:pt>
                <c:pt idx="2319">
                  <c:v>41491</c:v>
                </c:pt>
                <c:pt idx="2320">
                  <c:v>41488</c:v>
                </c:pt>
                <c:pt idx="2321">
                  <c:v>41487</c:v>
                </c:pt>
                <c:pt idx="2322">
                  <c:v>41486</c:v>
                </c:pt>
                <c:pt idx="2323">
                  <c:v>41485</c:v>
                </c:pt>
                <c:pt idx="2324">
                  <c:v>41484</c:v>
                </c:pt>
                <c:pt idx="2325">
                  <c:v>41481</c:v>
                </c:pt>
                <c:pt idx="2326">
                  <c:v>41480</c:v>
                </c:pt>
                <c:pt idx="2327">
                  <c:v>41479</c:v>
                </c:pt>
                <c:pt idx="2328">
                  <c:v>41478</c:v>
                </c:pt>
                <c:pt idx="2329">
                  <c:v>41477</c:v>
                </c:pt>
                <c:pt idx="2330">
                  <c:v>41474</c:v>
                </c:pt>
                <c:pt idx="2331">
                  <c:v>41473</c:v>
                </c:pt>
                <c:pt idx="2332">
                  <c:v>41472</c:v>
                </c:pt>
                <c:pt idx="2333">
                  <c:v>41471</c:v>
                </c:pt>
                <c:pt idx="2334">
                  <c:v>41470</c:v>
                </c:pt>
                <c:pt idx="2335">
                  <c:v>41467</c:v>
                </c:pt>
                <c:pt idx="2336">
                  <c:v>41466</c:v>
                </c:pt>
                <c:pt idx="2337">
                  <c:v>41465</c:v>
                </c:pt>
                <c:pt idx="2338">
                  <c:v>41464</c:v>
                </c:pt>
                <c:pt idx="2339">
                  <c:v>41463</c:v>
                </c:pt>
                <c:pt idx="2340">
                  <c:v>41460</c:v>
                </c:pt>
                <c:pt idx="2341">
                  <c:v>41458</c:v>
                </c:pt>
                <c:pt idx="2342">
                  <c:v>41457</c:v>
                </c:pt>
                <c:pt idx="2343">
                  <c:v>41456</c:v>
                </c:pt>
                <c:pt idx="2344">
                  <c:v>41453</c:v>
                </c:pt>
                <c:pt idx="2345">
                  <c:v>41452</c:v>
                </c:pt>
                <c:pt idx="2346">
                  <c:v>41451</c:v>
                </c:pt>
                <c:pt idx="2347">
                  <c:v>41450</c:v>
                </c:pt>
                <c:pt idx="2348">
                  <c:v>41449</c:v>
                </c:pt>
                <c:pt idx="2349">
                  <c:v>41446</c:v>
                </c:pt>
                <c:pt idx="2350">
                  <c:v>41445</c:v>
                </c:pt>
                <c:pt idx="2351">
                  <c:v>41444</c:v>
                </c:pt>
                <c:pt idx="2352">
                  <c:v>41443</c:v>
                </c:pt>
                <c:pt idx="2353">
                  <c:v>41442</c:v>
                </c:pt>
                <c:pt idx="2354">
                  <c:v>41439</c:v>
                </c:pt>
                <c:pt idx="2355">
                  <c:v>41438</c:v>
                </c:pt>
                <c:pt idx="2356">
                  <c:v>41437</c:v>
                </c:pt>
                <c:pt idx="2357">
                  <c:v>41436</c:v>
                </c:pt>
                <c:pt idx="2358">
                  <c:v>41435</c:v>
                </c:pt>
                <c:pt idx="2359">
                  <c:v>41432</c:v>
                </c:pt>
                <c:pt idx="2360">
                  <c:v>41431</c:v>
                </c:pt>
                <c:pt idx="2361">
                  <c:v>41430</c:v>
                </c:pt>
                <c:pt idx="2362">
                  <c:v>41429</c:v>
                </c:pt>
                <c:pt idx="2363">
                  <c:v>41428</c:v>
                </c:pt>
                <c:pt idx="2364">
                  <c:v>41425</c:v>
                </c:pt>
                <c:pt idx="2365">
                  <c:v>41424</c:v>
                </c:pt>
                <c:pt idx="2366">
                  <c:v>41423</c:v>
                </c:pt>
                <c:pt idx="2367">
                  <c:v>41422</c:v>
                </c:pt>
                <c:pt idx="2368">
                  <c:v>41418</c:v>
                </c:pt>
                <c:pt idx="2369">
                  <c:v>41417</c:v>
                </c:pt>
                <c:pt idx="2370">
                  <c:v>41416</c:v>
                </c:pt>
                <c:pt idx="2371">
                  <c:v>41415</c:v>
                </c:pt>
                <c:pt idx="2372">
                  <c:v>41414</c:v>
                </c:pt>
                <c:pt idx="2373">
                  <c:v>41411</c:v>
                </c:pt>
                <c:pt idx="2374">
                  <c:v>41410</c:v>
                </c:pt>
                <c:pt idx="2375">
                  <c:v>41409</c:v>
                </c:pt>
                <c:pt idx="2376">
                  <c:v>41408</c:v>
                </c:pt>
                <c:pt idx="2377">
                  <c:v>41407</c:v>
                </c:pt>
                <c:pt idx="2378">
                  <c:v>41404</c:v>
                </c:pt>
                <c:pt idx="2379">
                  <c:v>41403</c:v>
                </c:pt>
                <c:pt idx="2380">
                  <c:v>41402</c:v>
                </c:pt>
                <c:pt idx="2381">
                  <c:v>41401</c:v>
                </c:pt>
                <c:pt idx="2382">
                  <c:v>41400</c:v>
                </c:pt>
                <c:pt idx="2383">
                  <c:v>41397</c:v>
                </c:pt>
                <c:pt idx="2384">
                  <c:v>41396</c:v>
                </c:pt>
                <c:pt idx="2385">
                  <c:v>41395</c:v>
                </c:pt>
                <c:pt idx="2386">
                  <c:v>41394</c:v>
                </c:pt>
                <c:pt idx="2387">
                  <c:v>41393</c:v>
                </c:pt>
                <c:pt idx="2388">
                  <c:v>41390</c:v>
                </c:pt>
                <c:pt idx="2389">
                  <c:v>41389</c:v>
                </c:pt>
                <c:pt idx="2390">
                  <c:v>41388</c:v>
                </c:pt>
                <c:pt idx="2391">
                  <c:v>41387</c:v>
                </c:pt>
                <c:pt idx="2392">
                  <c:v>41386</c:v>
                </c:pt>
                <c:pt idx="2393">
                  <c:v>41383</c:v>
                </c:pt>
                <c:pt idx="2394">
                  <c:v>41382</c:v>
                </c:pt>
                <c:pt idx="2395">
                  <c:v>41381</c:v>
                </c:pt>
                <c:pt idx="2396">
                  <c:v>41380</c:v>
                </c:pt>
                <c:pt idx="2397">
                  <c:v>41379</c:v>
                </c:pt>
                <c:pt idx="2398">
                  <c:v>41376</c:v>
                </c:pt>
                <c:pt idx="2399">
                  <c:v>41375</c:v>
                </c:pt>
                <c:pt idx="2400">
                  <c:v>41374</c:v>
                </c:pt>
                <c:pt idx="2401">
                  <c:v>41373</c:v>
                </c:pt>
                <c:pt idx="2402">
                  <c:v>41372</c:v>
                </c:pt>
                <c:pt idx="2403">
                  <c:v>41369</c:v>
                </c:pt>
                <c:pt idx="2404">
                  <c:v>41368</c:v>
                </c:pt>
                <c:pt idx="2405">
                  <c:v>41367</c:v>
                </c:pt>
                <c:pt idx="2406">
                  <c:v>41366</c:v>
                </c:pt>
                <c:pt idx="2407">
                  <c:v>41365</c:v>
                </c:pt>
                <c:pt idx="2408">
                  <c:v>41362</c:v>
                </c:pt>
                <c:pt idx="2409">
                  <c:v>41361</c:v>
                </c:pt>
                <c:pt idx="2410">
                  <c:v>41360</c:v>
                </c:pt>
                <c:pt idx="2411">
                  <c:v>41359</c:v>
                </c:pt>
                <c:pt idx="2412">
                  <c:v>41358</c:v>
                </c:pt>
                <c:pt idx="2413">
                  <c:v>41355</c:v>
                </c:pt>
                <c:pt idx="2414">
                  <c:v>41354</c:v>
                </c:pt>
                <c:pt idx="2415">
                  <c:v>41353</c:v>
                </c:pt>
                <c:pt idx="2416">
                  <c:v>41352</c:v>
                </c:pt>
                <c:pt idx="2417">
                  <c:v>41351</c:v>
                </c:pt>
                <c:pt idx="2418">
                  <c:v>41348</c:v>
                </c:pt>
                <c:pt idx="2419">
                  <c:v>41347</c:v>
                </c:pt>
                <c:pt idx="2420">
                  <c:v>41346</c:v>
                </c:pt>
                <c:pt idx="2421">
                  <c:v>41345</c:v>
                </c:pt>
                <c:pt idx="2422">
                  <c:v>41344</c:v>
                </c:pt>
                <c:pt idx="2423">
                  <c:v>41341</c:v>
                </c:pt>
                <c:pt idx="2424">
                  <c:v>41340</c:v>
                </c:pt>
                <c:pt idx="2425">
                  <c:v>41339</c:v>
                </c:pt>
                <c:pt idx="2426">
                  <c:v>41338</c:v>
                </c:pt>
                <c:pt idx="2427">
                  <c:v>41337</c:v>
                </c:pt>
                <c:pt idx="2428">
                  <c:v>41334</c:v>
                </c:pt>
                <c:pt idx="2429">
                  <c:v>41333</c:v>
                </c:pt>
                <c:pt idx="2430">
                  <c:v>41332</c:v>
                </c:pt>
                <c:pt idx="2431">
                  <c:v>41331</c:v>
                </c:pt>
                <c:pt idx="2432">
                  <c:v>41330</c:v>
                </c:pt>
                <c:pt idx="2433">
                  <c:v>41327</c:v>
                </c:pt>
                <c:pt idx="2434">
                  <c:v>41326</c:v>
                </c:pt>
                <c:pt idx="2435">
                  <c:v>41325</c:v>
                </c:pt>
                <c:pt idx="2436">
                  <c:v>41324</c:v>
                </c:pt>
                <c:pt idx="2437">
                  <c:v>41320</c:v>
                </c:pt>
                <c:pt idx="2438">
                  <c:v>41319</c:v>
                </c:pt>
                <c:pt idx="2439">
                  <c:v>41318</c:v>
                </c:pt>
                <c:pt idx="2440">
                  <c:v>41317</c:v>
                </c:pt>
                <c:pt idx="2441">
                  <c:v>41316</c:v>
                </c:pt>
                <c:pt idx="2442">
                  <c:v>41313</c:v>
                </c:pt>
                <c:pt idx="2443">
                  <c:v>41312</c:v>
                </c:pt>
                <c:pt idx="2444">
                  <c:v>41311</c:v>
                </c:pt>
                <c:pt idx="2445">
                  <c:v>41310</c:v>
                </c:pt>
                <c:pt idx="2446">
                  <c:v>41309</c:v>
                </c:pt>
                <c:pt idx="2447">
                  <c:v>41306</c:v>
                </c:pt>
                <c:pt idx="2448">
                  <c:v>41305</c:v>
                </c:pt>
                <c:pt idx="2449">
                  <c:v>41304</c:v>
                </c:pt>
                <c:pt idx="2450">
                  <c:v>41303</c:v>
                </c:pt>
                <c:pt idx="2451">
                  <c:v>41302</c:v>
                </c:pt>
                <c:pt idx="2452">
                  <c:v>41299</c:v>
                </c:pt>
                <c:pt idx="2453">
                  <c:v>41298</c:v>
                </c:pt>
                <c:pt idx="2454">
                  <c:v>41297</c:v>
                </c:pt>
                <c:pt idx="2455">
                  <c:v>41296</c:v>
                </c:pt>
                <c:pt idx="2456">
                  <c:v>41292</c:v>
                </c:pt>
                <c:pt idx="2457">
                  <c:v>41291</c:v>
                </c:pt>
                <c:pt idx="2458">
                  <c:v>41290</c:v>
                </c:pt>
                <c:pt idx="2459">
                  <c:v>41289</c:v>
                </c:pt>
                <c:pt idx="2460">
                  <c:v>41288</c:v>
                </c:pt>
                <c:pt idx="2461">
                  <c:v>41285</c:v>
                </c:pt>
                <c:pt idx="2462">
                  <c:v>41284</c:v>
                </c:pt>
                <c:pt idx="2463">
                  <c:v>41283</c:v>
                </c:pt>
                <c:pt idx="2464">
                  <c:v>41282</c:v>
                </c:pt>
                <c:pt idx="2465">
                  <c:v>41281</c:v>
                </c:pt>
                <c:pt idx="2466">
                  <c:v>41278</c:v>
                </c:pt>
                <c:pt idx="2467">
                  <c:v>41277</c:v>
                </c:pt>
                <c:pt idx="2468">
                  <c:v>41276</c:v>
                </c:pt>
                <c:pt idx="2469">
                  <c:v>41274</c:v>
                </c:pt>
                <c:pt idx="2470">
                  <c:v>41271</c:v>
                </c:pt>
                <c:pt idx="2471">
                  <c:v>41270</c:v>
                </c:pt>
                <c:pt idx="2472">
                  <c:v>41269</c:v>
                </c:pt>
                <c:pt idx="2473">
                  <c:v>41267</c:v>
                </c:pt>
                <c:pt idx="2474">
                  <c:v>41264</c:v>
                </c:pt>
                <c:pt idx="2475">
                  <c:v>41263</c:v>
                </c:pt>
                <c:pt idx="2476">
                  <c:v>41262</c:v>
                </c:pt>
                <c:pt idx="2477">
                  <c:v>41261</c:v>
                </c:pt>
                <c:pt idx="2478">
                  <c:v>41260</c:v>
                </c:pt>
                <c:pt idx="2479">
                  <c:v>41257</c:v>
                </c:pt>
                <c:pt idx="2480">
                  <c:v>41256</c:v>
                </c:pt>
                <c:pt idx="2481">
                  <c:v>41255</c:v>
                </c:pt>
                <c:pt idx="2482">
                  <c:v>41254</c:v>
                </c:pt>
                <c:pt idx="2483">
                  <c:v>41253</c:v>
                </c:pt>
                <c:pt idx="2484">
                  <c:v>41250</c:v>
                </c:pt>
                <c:pt idx="2485">
                  <c:v>41249</c:v>
                </c:pt>
                <c:pt idx="2486">
                  <c:v>41248</c:v>
                </c:pt>
                <c:pt idx="2487">
                  <c:v>41247</c:v>
                </c:pt>
                <c:pt idx="2488">
                  <c:v>41246</c:v>
                </c:pt>
                <c:pt idx="2489">
                  <c:v>41243</c:v>
                </c:pt>
                <c:pt idx="2490">
                  <c:v>41242</c:v>
                </c:pt>
                <c:pt idx="2491">
                  <c:v>41241</c:v>
                </c:pt>
                <c:pt idx="2492">
                  <c:v>41240</c:v>
                </c:pt>
                <c:pt idx="2493">
                  <c:v>41239</c:v>
                </c:pt>
                <c:pt idx="2494">
                  <c:v>41236</c:v>
                </c:pt>
                <c:pt idx="2495">
                  <c:v>41234</c:v>
                </c:pt>
                <c:pt idx="2496">
                  <c:v>41233</c:v>
                </c:pt>
                <c:pt idx="2497">
                  <c:v>41232</c:v>
                </c:pt>
                <c:pt idx="2498">
                  <c:v>41229</c:v>
                </c:pt>
                <c:pt idx="2499">
                  <c:v>41228</c:v>
                </c:pt>
                <c:pt idx="2500">
                  <c:v>41227</c:v>
                </c:pt>
                <c:pt idx="2501">
                  <c:v>41226</c:v>
                </c:pt>
                <c:pt idx="2502">
                  <c:v>41222</c:v>
                </c:pt>
                <c:pt idx="2503">
                  <c:v>41221</c:v>
                </c:pt>
                <c:pt idx="2504">
                  <c:v>41220</c:v>
                </c:pt>
                <c:pt idx="2505">
                  <c:v>41219</c:v>
                </c:pt>
                <c:pt idx="2506">
                  <c:v>41218</c:v>
                </c:pt>
                <c:pt idx="2507">
                  <c:v>41215</c:v>
                </c:pt>
                <c:pt idx="2508">
                  <c:v>41214</c:v>
                </c:pt>
                <c:pt idx="2509">
                  <c:v>41213</c:v>
                </c:pt>
                <c:pt idx="2510">
                  <c:v>41211</c:v>
                </c:pt>
                <c:pt idx="2511">
                  <c:v>41208</c:v>
                </c:pt>
                <c:pt idx="2512">
                  <c:v>41207</c:v>
                </c:pt>
                <c:pt idx="2513">
                  <c:v>41206</c:v>
                </c:pt>
                <c:pt idx="2514">
                  <c:v>41205</c:v>
                </c:pt>
                <c:pt idx="2515">
                  <c:v>41204</c:v>
                </c:pt>
                <c:pt idx="2516">
                  <c:v>41201</c:v>
                </c:pt>
                <c:pt idx="2517">
                  <c:v>41200</c:v>
                </c:pt>
                <c:pt idx="2518">
                  <c:v>41199</c:v>
                </c:pt>
                <c:pt idx="2519">
                  <c:v>41198</c:v>
                </c:pt>
                <c:pt idx="2520">
                  <c:v>41197</c:v>
                </c:pt>
                <c:pt idx="2521">
                  <c:v>41194</c:v>
                </c:pt>
                <c:pt idx="2522">
                  <c:v>41193</c:v>
                </c:pt>
                <c:pt idx="2523">
                  <c:v>41192</c:v>
                </c:pt>
                <c:pt idx="2524">
                  <c:v>41191</c:v>
                </c:pt>
                <c:pt idx="2525">
                  <c:v>41187</c:v>
                </c:pt>
                <c:pt idx="2526">
                  <c:v>41186</c:v>
                </c:pt>
                <c:pt idx="2527">
                  <c:v>41185</c:v>
                </c:pt>
                <c:pt idx="2528">
                  <c:v>41184</c:v>
                </c:pt>
                <c:pt idx="2529">
                  <c:v>41183</c:v>
                </c:pt>
                <c:pt idx="2530">
                  <c:v>41180</c:v>
                </c:pt>
                <c:pt idx="2531">
                  <c:v>41179</c:v>
                </c:pt>
                <c:pt idx="2532">
                  <c:v>41178</c:v>
                </c:pt>
                <c:pt idx="2533">
                  <c:v>41177</c:v>
                </c:pt>
                <c:pt idx="2534">
                  <c:v>41176</c:v>
                </c:pt>
                <c:pt idx="2535">
                  <c:v>41173</c:v>
                </c:pt>
                <c:pt idx="2536">
                  <c:v>41172</c:v>
                </c:pt>
                <c:pt idx="2537">
                  <c:v>41171</c:v>
                </c:pt>
                <c:pt idx="2538">
                  <c:v>41170</c:v>
                </c:pt>
                <c:pt idx="2539">
                  <c:v>41169</c:v>
                </c:pt>
                <c:pt idx="2540">
                  <c:v>41166</c:v>
                </c:pt>
                <c:pt idx="2541">
                  <c:v>41165</c:v>
                </c:pt>
                <c:pt idx="2542">
                  <c:v>41164</c:v>
                </c:pt>
                <c:pt idx="2543">
                  <c:v>41163</c:v>
                </c:pt>
                <c:pt idx="2544">
                  <c:v>41162</c:v>
                </c:pt>
                <c:pt idx="2545">
                  <c:v>41159</c:v>
                </c:pt>
                <c:pt idx="2546">
                  <c:v>41158</c:v>
                </c:pt>
                <c:pt idx="2547">
                  <c:v>41157</c:v>
                </c:pt>
                <c:pt idx="2548">
                  <c:v>41156</c:v>
                </c:pt>
                <c:pt idx="2549">
                  <c:v>41152</c:v>
                </c:pt>
                <c:pt idx="2550">
                  <c:v>41151</c:v>
                </c:pt>
                <c:pt idx="2551">
                  <c:v>41150</c:v>
                </c:pt>
                <c:pt idx="2552">
                  <c:v>41149</c:v>
                </c:pt>
                <c:pt idx="2553">
                  <c:v>41148</c:v>
                </c:pt>
                <c:pt idx="2554">
                  <c:v>41145</c:v>
                </c:pt>
                <c:pt idx="2555">
                  <c:v>41144</c:v>
                </c:pt>
                <c:pt idx="2556">
                  <c:v>41143</c:v>
                </c:pt>
                <c:pt idx="2557">
                  <c:v>41142</c:v>
                </c:pt>
                <c:pt idx="2558">
                  <c:v>41141</c:v>
                </c:pt>
                <c:pt idx="2559">
                  <c:v>41138</c:v>
                </c:pt>
                <c:pt idx="2560">
                  <c:v>41137</c:v>
                </c:pt>
                <c:pt idx="2561">
                  <c:v>41136</c:v>
                </c:pt>
                <c:pt idx="2562">
                  <c:v>41135</c:v>
                </c:pt>
                <c:pt idx="2563">
                  <c:v>41134</c:v>
                </c:pt>
                <c:pt idx="2564">
                  <c:v>41131</c:v>
                </c:pt>
                <c:pt idx="2565">
                  <c:v>41130</c:v>
                </c:pt>
                <c:pt idx="2566">
                  <c:v>41129</c:v>
                </c:pt>
                <c:pt idx="2567">
                  <c:v>41128</c:v>
                </c:pt>
                <c:pt idx="2568">
                  <c:v>41127</c:v>
                </c:pt>
                <c:pt idx="2569">
                  <c:v>41124</c:v>
                </c:pt>
                <c:pt idx="2570">
                  <c:v>41123</c:v>
                </c:pt>
                <c:pt idx="2571">
                  <c:v>41122</c:v>
                </c:pt>
                <c:pt idx="2572">
                  <c:v>41121</c:v>
                </c:pt>
                <c:pt idx="2573">
                  <c:v>41120</c:v>
                </c:pt>
                <c:pt idx="2574">
                  <c:v>41117</c:v>
                </c:pt>
                <c:pt idx="2575">
                  <c:v>41116</c:v>
                </c:pt>
                <c:pt idx="2576">
                  <c:v>41115</c:v>
                </c:pt>
                <c:pt idx="2577">
                  <c:v>41114</c:v>
                </c:pt>
                <c:pt idx="2578">
                  <c:v>41113</c:v>
                </c:pt>
                <c:pt idx="2579">
                  <c:v>41110</c:v>
                </c:pt>
                <c:pt idx="2580">
                  <c:v>41109</c:v>
                </c:pt>
                <c:pt idx="2581">
                  <c:v>41108</c:v>
                </c:pt>
                <c:pt idx="2582">
                  <c:v>41107</c:v>
                </c:pt>
                <c:pt idx="2583">
                  <c:v>41106</c:v>
                </c:pt>
                <c:pt idx="2584">
                  <c:v>41103</c:v>
                </c:pt>
                <c:pt idx="2585">
                  <c:v>41102</c:v>
                </c:pt>
                <c:pt idx="2586">
                  <c:v>41101</c:v>
                </c:pt>
                <c:pt idx="2587">
                  <c:v>41100</c:v>
                </c:pt>
                <c:pt idx="2588">
                  <c:v>41099</c:v>
                </c:pt>
                <c:pt idx="2589">
                  <c:v>41096</c:v>
                </c:pt>
                <c:pt idx="2590">
                  <c:v>41095</c:v>
                </c:pt>
                <c:pt idx="2591">
                  <c:v>41093</c:v>
                </c:pt>
                <c:pt idx="2592">
                  <c:v>41092</c:v>
                </c:pt>
                <c:pt idx="2593">
                  <c:v>41089</c:v>
                </c:pt>
                <c:pt idx="2594">
                  <c:v>41088</c:v>
                </c:pt>
                <c:pt idx="2595">
                  <c:v>41087</c:v>
                </c:pt>
                <c:pt idx="2596">
                  <c:v>41086</c:v>
                </c:pt>
                <c:pt idx="2597">
                  <c:v>41085</c:v>
                </c:pt>
                <c:pt idx="2598">
                  <c:v>41082</c:v>
                </c:pt>
                <c:pt idx="2599">
                  <c:v>41081</c:v>
                </c:pt>
                <c:pt idx="2600">
                  <c:v>41080</c:v>
                </c:pt>
                <c:pt idx="2601">
                  <c:v>41079</c:v>
                </c:pt>
                <c:pt idx="2602">
                  <c:v>41078</c:v>
                </c:pt>
                <c:pt idx="2603">
                  <c:v>41075</c:v>
                </c:pt>
                <c:pt idx="2604">
                  <c:v>41074</c:v>
                </c:pt>
                <c:pt idx="2605">
                  <c:v>41073</c:v>
                </c:pt>
                <c:pt idx="2606">
                  <c:v>41072</c:v>
                </c:pt>
                <c:pt idx="2607">
                  <c:v>41071</c:v>
                </c:pt>
                <c:pt idx="2608">
                  <c:v>41068</c:v>
                </c:pt>
                <c:pt idx="2609">
                  <c:v>41067</c:v>
                </c:pt>
                <c:pt idx="2610">
                  <c:v>41066</c:v>
                </c:pt>
                <c:pt idx="2611">
                  <c:v>41065</c:v>
                </c:pt>
                <c:pt idx="2612">
                  <c:v>41064</c:v>
                </c:pt>
                <c:pt idx="2613">
                  <c:v>41061</c:v>
                </c:pt>
                <c:pt idx="2614">
                  <c:v>41060</c:v>
                </c:pt>
                <c:pt idx="2615">
                  <c:v>41059</c:v>
                </c:pt>
                <c:pt idx="2616">
                  <c:v>41058</c:v>
                </c:pt>
                <c:pt idx="2617">
                  <c:v>41054</c:v>
                </c:pt>
                <c:pt idx="2618">
                  <c:v>41053</c:v>
                </c:pt>
                <c:pt idx="2619">
                  <c:v>41052</c:v>
                </c:pt>
                <c:pt idx="2620">
                  <c:v>41051</c:v>
                </c:pt>
                <c:pt idx="2621">
                  <c:v>41050</c:v>
                </c:pt>
                <c:pt idx="2622">
                  <c:v>41047</c:v>
                </c:pt>
                <c:pt idx="2623">
                  <c:v>41046</c:v>
                </c:pt>
                <c:pt idx="2624">
                  <c:v>41045</c:v>
                </c:pt>
                <c:pt idx="2625">
                  <c:v>41044</c:v>
                </c:pt>
                <c:pt idx="2626">
                  <c:v>41043</c:v>
                </c:pt>
                <c:pt idx="2627">
                  <c:v>41040</c:v>
                </c:pt>
                <c:pt idx="2628">
                  <c:v>41039</c:v>
                </c:pt>
                <c:pt idx="2629">
                  <c:v>41038</c:v>
                </c:pt>
                <c:pt idx="2630">
                  <c:v>41037</c:v>
                </c:pt>
                <c:pt idx="2631">
                  <c:v>41036</c:v>
                </c:pt>
                <c:pt idx="2632">
                  <c:v>41033</c:v>
                </c:pt>
                <c:pt idx="2633">
                  <c:v>41032</c:v>
                </c:pt>
                <c:pt idx="2634">
                  <c:v>41031</c:v>
                </c:pt>
                <c:pt idx="2635">
                  <c:v>41030</c:v>
                </c:pt>
                <c:pt idx="2636">
                  <c:v>41029</c:v>
                </c:pt>
                <c:pt idx="2637">
                  <c:v>41026</c:v>
                </c:pt>
                <c:pt idx="2638">
                  <c:v>41025</c:v>
                </c:pt>
                <c:pt idx="2639">
                  <c:v>41024</c:v>
                </c:pt>
                <c:pt idx="2640">
                  <c:v>41023</c:v>
                </c:pt>
                <c:pt idx="2641">
                  <c:v>41022</c:v>
                </c:pt>
                <c:pt idx="2642">
                  <c:v>41019</c:v>
                </c:pt>
                <c:pt idx="2643">
                  <c:v>41018</c:v>
                </c:pt>
                <c:pt idx="2644">
                  <c:v>41017</c:v>
                </c:pt>
                <c:pt idx="2645">
                  <c:v>41016</c:v>
                </c:pt>
                <c:pt idx="2646">
                  <c:v>41015</c:v>
                </c:pt>
                <c:pt idx="2647">
                  <c:v>41012</c:v>
                </c:pt>
                <c:pt idx="2648">
                  <c:v>41011</c:v>
                </c:pt>
                <c:pt idx="2649">
                  <c:v>41010</c:v>
                </c:pt>
                <c:pt idx="2650">
                  <c:v>41009</c:v>
                </c:pt>
                <c:pt idx="2651">
                  <c:v>41008</c:v>
                </c:pt>
                <c:pt idx="2652">
                  <c:v>41005</c:v>
                </c:pt>
                <c:pt idx="2653">
                  <c:v>41004</c:v>
                </c:pt>
                <c:pt idx="2654">
                  <c:v>41003</c:v>
                </c:pt>
                <c:pt idx="2655">
                  <c:v>41002</c:v>
                </c:pt>
                <c:pt idx="2656">
                  <c:v>41001</c:v>
                </c:pt>
                <c:pt idx="2657">
                  <c:v>40998</c:v>
                </c:pt>
                <c:pt idx="2658">
                  <c:v>40997</c:v>
                </c:pt>
                <c:pt idx="2659">
                  <c:v>40996</c:v>
                </c:pt>
                <c:pt idx="2660">
                  <c:v>40995</c:v>
                </c:pt>
                <c:pt idx="2661">
                  <c:v>40994</c:v>
                </c:pt>
                <c:pt idx="2662">
                  <c:v>40991</c:v>
                </c:pt>
                <c:pt idx="2663">
                  <c:v>40990</c:v>
                </c:pt>
                <c:pt idx="2664">
                  <c:v>40989</c:v>
                </c:pt>
                <c:pt idx="2665">
                  <c:v>40988</c:v>
                </c:pt>
                <c:pt idx="2666">
                  <c:v>40987</c:v>
                </c:pt>
                <c:pt idx="2667">
                  <c:v>40984</c:v>
                </c:pt>
                <c:pt idx="2668">
                  <c:v>40983</c:v>
                </c:pt>
                <c:pt idx="2669">
                  <c:v>40982</c:v>
                </c:pt>
                <c:pt idx="2670">
                  <c:v>40981</c:v>
                </c:pt>
                <c:pt idx="2671">
                  <c:v>40980</c:v>
                </c:pt>
                <c:pt idx="2672">
                  <c:v>40977</c:v>
                </c:pt>
                <c:pt idx="2673">
                  <c:v>40976</c:v>
                </c:pt>
                <c:pt idx="2674">
                  <c:v>40975</c:v>
                </c:pt>
                <c:pt idx="2675">
                  <c:v>40974</c:v>
                </c:pt>
                <c:pt idx="2676">
                  <c:v>40973</c:v>
                </c:pt>
                <c:pt idx="2677">
                  <c:v>40970</c:v>
                </c:pt>
                <c:pt idx="2678">
                  <c:v>40969</c:v>
                </c:pt>
                <c:pt idx="2679">
                  <c:v>40968</c:v>
                </c:pt>
                <c:pt idx="2680">
                  <c:v>40967</c:v>
                </c:pt>
                <c:pt idx="2681">
                  <c:v>40966</c:v>
                </c:pt>
                <c:pt idx="2682">
                  <c:v>40963</c:v>
                </c:pt>
                <c:pt idx="2683">
                  <c:v>40962</c:v>
                </c:pt>
                <c:pt idx="2684">
                  <c:v>40961</c:v>
                </c:pt>
                <c:pt idx="2685">
                  <c:v>40960</c:v>
                </c:pt>
                <c:pt idx="2686">
                  <c:v>40956</c:v>
                </c:pt>
                <c:pt idx="2687">
                  <c:v>40955</c:v>
                </c:pt>
                <c:pt idx="2688">
                  <c:v>40954</c:v>
                </c:pt>
                <c:pt idx="2689">
                  <c:v>40953</c:v>
                </c:pt>
                <c:pt idx="2690">
                  <c:v>40952</c:v>
                </c:pt>
                <c:pt idx="2691">
                  <c:v>40949</c:v>
                </c:pt>
                <c:pt idx="2692">
                  <c:v>40948</c:v>
                </c:pt>
                <c:pt idx="2693">
                  <c:v>40947</c:v>
                </c:pt>
                <c:pt idx="2694">
                  <c:v>40946</c:v>
                </c:pt>
                <c:pt idx="2695">
                  <c:v>40945</c:v>
                </c:pt>
                <c:pt idx="2696">
                  <c:v>40942</c:v>
                </c:pt>
                <c:pt idx="2697">
                  <c:v>40941</c:v>
                </c:pt>
                <c:pt idx="2698">
                  <c:v>40940</c:v>
                </c:pt>
                <c:pt idx="2699">
                  <c:v>40939</c:v>
                </c:pt>
                <c:pt idx="2700">
                  <c:v>40938</c:v>
                </c:pt>
                <c:pt idx="2701">
                  <c:v>40935</c:v>
                </c:pt>
                <c:pt idx="2702">
                  <c:v>40934</c:v>
                </c:pt>
                <c:pt idx="2703">
                  <c:v>40933</c:v>
                </c:pt>
                <c:pt idx="2704">
                  <c:v>40932</c:v>
                </c:pt>
                <c:pt idx="2705">
                  <c:v>40931</c:v>
                </c:pt>
                <c:pt idx="2706">
                  <c:v>40928</c:v>
                </c:pt>
                <c:pt idx="2707">
                  <c:v>40927</c:v>
                </c:pt>
                <c:pt idx="2708">
                  <c:v>40926</c:v>
                </c:pt>
                <c:pt idx="2709">
                  <c:v>40925</c:v>
                </c:pt>
                <c:pt idx="2710">
                  <c:v>40921</c:v>
                </c:pt>
                <c:pt idx="2711">
                  <c:v>40920</c:v>
                </c:pt>
                <c:pt idx="2712">
                  <c:v>40919</c:v>
                </c:pt>
                <c:pt idx="2713">
                  <c:v>40918</c:v>
                </c:pt>
                <c:pt idx="2714">
                  <c:v>40917</c:v>
                </c:pt>
                <c:pt idx="2715">
                  <c:v>40914</c:v>
                </c:pt>
                <c:pt idx="2716">
                  <c:v>40913</c:v>
                </c:pt>
                <c:pt idx="2717">
                  <c:v>40912</c:v>
                </c:pt>
                <c:pt idx="2718">
                  <c:v>40911</c:v>
                </c:pt>
                <c:pt idx="2719">
                  <c:v>40907</c:v>
                </c:pt>
                <c:pt idx="2720">
                  <c:v>40906</c:v>
                </c:pt>
                <c:pt idx="2721">
                  <c:v>40905</c:v>
                </c:pt>
                <c:pt idx="2722">
                  <c:v>40904</c:v>
                </c:pt>
                <c:pt idx="2723">
                  <c:v>40900</c:v>
                </c:pt>
                <c:pt idx="2724">
                  <c:v>40899</c:v>
                </c:pt>
                <c:pt idx="2725">
                  <c:v>40898</c:v>
                </c:pt>
                <c:pt idx="2726">
                  <c:v>40897</c:v>
                </c:pt>
                <c:pt idx="2727">
                  <c:v>40896</c:v>
                </c:pt>
                <c:pt idx="2728">
                  <c:v>40893</c:v>
                </c:pt>
                <c:pt idx="2729">
                  <c:v>40892</c:v>
                </c:pt>
                <c:pt idx="2730">
                  <c:v>40891</c:v>
                </c:pt>
                <c:pt idx="2731">
                  <c:v>40890</c:v>
                </c:pt>
                <c:pt idx="2732">
                  <c:v>40889</c:v>
                </c:pt>
                <c:pt idx="2733">
                  <c:v>40886</c:v>
                </c:pt>
                <c:pt idx="2734">
                  <c:v>40885</c:v>
                </c:pt>
                <c:pt idx="2735">
                  <c:v>40884</c:v>
                </c:pt>
                <c:pt idx="2736">
                  <c:v>40883</c:v>
                </c:pt>
                <c:pt idx="2737">
                  <c:v>40882</c:v>
                </c:pt>
                <c:pt idx="2738">
                  <c:v>40879</c:v>
                </c:pt>
                <c:pt idx="2739">
                  <c:v>40878</c:v>
                </c:pt>
                <c:pt idx="2740">
                  <c:v>40877</c:v>
                </c:pt>
                <c:pt idx="2741">
                  <c:v>40876</c:v>
                </c:pt>
                <c:pt idx="2742">
                  <c:v>40875</c:v>
                </c:pt>
                <c:pt idx="2743">
                  <c:v>40872</c:v>
                </c:pt>
                <c:pt idx="2744">
                  <c:v>40870</c:v>
                </c:pt>
                <c:pt idx="2745">
                  <c:v>40869</c:v>
                </c:pt>
                <c:pt idx="2746">
                  <c:v>40868</c:v>
                </c:pt>
                <c:pt idx="2747">
                  <c:v>40865</c:v>
                </c:pt>
                <c:pt idx="2748">
                  <c:v>40864</c:v>
                </c:pt>
                <c:pt idx="2749">
                  <c:v>40863</c:v>
                </c:pt>
                <c:pt idx="2750">
                  <c:v>40862</c:v>
                </c:pt>
                <c:pt idx="2751">
                  <c:v>40861</c:v>
                </c:pt>
                <c:pt idx="2752">
                  <c:v>40858</c:v>
                </c:pt>
                <c:pt idx="2753">
                  <c:v>40857</c:v>
                </c:pt>
                <c:pt idx="2754">
                  <c:v>40856</c:v>
                </c:pt>
                <c:pt idx="2755">
                  <c:v>40855</c:v>
                </c:pt>
                <c:pt idx="2756">
                  <c:v>40854</c:v>
                </c:pt>
                <c:pt idx="2757">
                  <c:v>40851</c:v>
                </c:pt>
                <c:pt idx="2758">
                  <c:v>40850</c:v>
                </c:pt>
                <c:pt idx="2759">
                  <c:v>40849</c:v>
                </c:pt>
                <c:pt idx="2760">
                  <c:v>40848</c:v>
                </c:pt>
                <c:pt idx="2761">
                  <c:v>40847</c:v>
                </c:pt>
                <c:pt idx="2762">
                  <c:v>40844</c:v>
                </c:pt>
                <c:pt idx="2763">
                  <c:v>40843</c:v>
                </c:pt>
                <c:pt idx="2764">
                  <c:v>40842</c:v>
                </c:pt>
                <c:pt idx="2765">
                  <c:v>40841</c:v>
                </c:pt>
                <c:pt idx="2766">
                  <c:v>40840</c:v>
                </c:pt>
                <c:pt idx="2767">
                  <c:v>40837</c:v>
                </c:pt>
                <c:pt idx="2768">
                  <c:v>40836</c:v>
                </c:pt>
                <c:pt idx="2769">
                  <c:v>40835</c:v>
                </c:pt>
                <c:pt idx="2770">
                  <c:v>40834</c:v>
                </c:pt>
                <c:pt idx="2771">
                  <c:v>40833</c:v>
                </c:pt>
                <c:pt idx="2772">
                  <c:v>40830</c:v>
                </c:pt>
                <c:pt idx="2773">
                  <c:v>40829</c:v>
                </c:pt>
                <c:pt idx="2774">
                  <c:v>40828</c:v>
                </c:pt>
                <c:pt idx="2775">
                  <c:v>40827</c:v>
                </c:pt>
                <c:pt idx="2776">
                  <c:v>40823</c:v>
                </c:pt>
                <c:pt idx="2777">
                  <c:v>40822</c:v>
                </c:pt>
                <c:pt idx="2778">
                  <c:v>40821</c:v>
                </c:pt>
                <c:pt idx="2779">
                  <c:v>40820</c:v>
                </c:pt>
                <c:pt idx="2780">
                  <c:v>40819</c:v>
                </c:pt>
                <c:pt idx="2781">
                  <c:v>40816</c:v>
                </c:pt>
                <c:pt idx="2782">
                  <c:v>40815</c:v>
                </c:pt>
                <c:pt idx="2783">
                  <c:v>40814</c:v>
                </c:pt>
                <c:pt idx="2784">
                  <c:v>40813</c:v>
                </c:pt>
                <c:pt idx="2785">
                  <c:v>40812</c:v>
                </c:pt>
                <c:pt idx="2786">
                  <c:v>40809</c:v>
                </c:pt>
                <c:pt idx="2787">
                  <c:v>40808</c:v>
                </c:pt>
                <c:pt idx="2788">
                  <c:v>40807</c:v>
                </c:pt>
                <c:pt idx="2789">
                  <c:v>40806</c:v>
                </c:pt>
                <c:pt idx="2790">
                  <c:v>40805</c:v>
                </c:pt>
                <c:pt idx="2791">
                  <c:v>40802</c:v>
                </c:pt>
                <c:pt idx="2792">
                  <c:v>40801</c:v>
                </c:pt>
                <c:pt idx="2793">
                  <c:v>40800</c:v>
                </c:pt>
                <c:pt idx="2794">
                  <c:v>40799</c:v>
                </c:pt>
                <c:pt idx="2795">
                  <c:v>40798</c:v>
                </c:pt>
                <c:pt idx="2796">
                  <c:v>40795</c:v>
                </c:pt>
                <c:pt idx="2797">
                  <c:v>40794</c:v>
                </c:pt>
                <c:pt idx="2798">
                  <c:v>40793</c:v>
                </c:pt>
                <c:pt idx="2799">
                  <c:v>40792</c:v>
                </c:pt>
                <c:pt idx="2800">
                  <c:v>40788</c:v>
                </c:pt>
                <c:pt idx="2801">
                  <c:v>40787</c:v>
                </c:pt>
                <c:pt idx="2802">
                  <c:v>40786</c:v>
                </c:pt>
                <c:pt idx="2803">
                  <c:v>40785</c:v>
                </c:pt>
                <c:pt idx="2804">
                  <c:v>40784</c:v>
                </c:pt>
                <c:pt idx="2805">
                  <c:v>40781</c:v>
                </c:pt>
                <c:pt idx="2806">
                  <c:v>40780</c:v>
                </c:pt>
                <c:pt idx="2807">
                  <c:v>40779</c:v>
                </c:pt>
                <c:pt idx="2808">
                  <c:v>40778</c:v>
                </c:pt>
                <c:pt idx="2809">
                  <c:v>40777</c:v>
                </c:pt>
                <c:pt idx="2810">
                  <c:v>40774</c:v>
                </c:pt>
                <c:pt idx="2811">
                  <c:v>40773</c:v>
                </c:pt>
                <c:pt idx="2812">
                  <c:v>40772</c:v>
                </c:pt>
                <c:pt idx="2813">
                  <c:v>40771</c:v>
                </c:pt>
                <c:pt idx="2814">
                  <c:v>40770</c:v>
                </c:pt>
                <c:pt idx="2815">
                  <c:v>40767</c:v>
                </c:pt>
                <c:pt idx="2816">
                  <c:v>40766</c:v>
                </c:pt>
                <c:pt idx="2817">
                  <c:v>40765</c:v>
                </c:pt>
                <c:pt idx="2818">
                  <c:v>40764</c:v>
                </c:pt>
                <c:pt idx="2819">
                  <c:v>40763</c:v>
                </c:pt>
                <c:pt idx="2820">
                  <c:v>40760</c:v>
                </c:pt>
                <c:pt idx="2821">
                  <c:v>40759</c:v>
                </c:pt>
                <c:pt idx="2822">
                  <c:v>40758</c:v>
                </c:pt>
                <c:pt idx="2823">
                  <c:v>40757</c:v>
                </c:pt>
                <c:pt idx="2824">
                  <c:v>40756</c:v>
                </c:pt>
                <c:pt idx="2825">
                  <c:v>40753</c:v>
                </c:pt>
                <c:pt idx="2826">
                  <c:v>40752</c:v>
                </c:pt>
                <c:pt idx="2827">
                  <c:v>40751</c:v>
                </c:pt>
                <c:pt idx="2828">
                  <c:v>40750</c:v>
                </c:pt>
                <c:pt idx="2829">
                  <c:v>40749</c:v>
                </c:pt>
                <c:pt idx="2830">
                  <c:v>40746</c:v>
                </c:pt>
                <c:pt idx="2831">
                  <c:v>40745</c:v>
                </c:pt>
                <c:pt idx="2832">
                  <c:v>40744</c:v>
                </c:pt>
                <c:pt idx="2833">
                  <c:v>40743</c:v>
                </c:pt>
                <c:pt idx="2834">
                  <c:v>40742</c:v>
                </c:pt>
                <c:pt idx="2835">
                  <c:v>40739</c:v>
                </c:pt>
                <c:pt idx="2836">
                  <c:v>40738</c:v>
                </c:pt>
                <c:pt idx="2837">
                  <c:v>40737</c:v>
                </c:pt>
                <c:pt idx="2838">
                  <c:v>40736</c:v>
                </c:pt>
                <c:pt idx="2839">
                  <c:v>40735</c:v>
                </c:pt>
                <c:pt idx="2840">
                  <c:v>40732</c:v>
                </c:pt>
                <c:pt idx="2841">
                  <c:v>40731</c:v>
                </c:pt>
                <c:pt idx="2842">
                  <c:v>40730</c:v>
                </c:pt>
                <c:pt idx="2843">
                  <c:v>40729</c:v>
                </c:pt>
                <c:pt idx="2844">
                  <c:v>40725</c:v>
                </c:pt>
                <c:pt idx="2845">
                  <c:v>40724</c:v>
                </c:pt>
                <c:pt idx="2846">
                  <c:v>40723</c:v>
                </c:pt>
                <c:pt idx="2847">
                  <c:v>40722</c:v>
                </c:pt>
                <c:pt idx="2848">
                  <c:v>40721</c:v>
                </c:pt>
                <c:pt idx="2849">
                  <c:v>40718</c:v>
                </c:pt>
                <c:pt idx="2850">
                  <c:v>40717</c:v>
                </c:pt>
                <c:pt idx="2851">
                  <c:v>40716</c:v>
                </c:pt>
                <c:pt idx="2852">
                  <c:v>40715</c:v>
                </c:pt>
                <c:pt idx="2853">
                  <c:v>40714</c:v>
                </c:pt>
                <c:pt idx="2854">
                  <c:v>40711</c:v>
                </c:pt>
                <c:pt idx="2855">
                  <c:v>40710</c:v>
                </c:pt>
                <c:pt idx="2856">
                  <c:v>40709</c:v>
                </c:pt>
                <c:pt idx="2857">
                  <c:v>40708</c:v>
                </c:pt>
                <c:pt idx="2858">
                  <c:v>40707</c:v>
                </c:pt>
                <c:pt idx="2859">
                  <c:v>40704</c:v>
                </c:pt>
                <c:pt idx="2860">
                  <c:v>40703</c:v>
                </c:pt>
                <c:pt idx="2861">
                  <c:v>40702</c:v>
                </c:pt>
                <c:pt idx="2862">
                  <c:v>40701</c:v>
                </c:pt>
                <c:pt idx="2863">
                  <c:v>40700</c:v>
                </c:pt>
                <c:pt idx="2864">
                  <c:v>40697</c:v>
                </c:pt>
                <c:pt idx="2865">
                  <c:v>40696</c:v>
                </c:pt>
                <c:pt idx="2866">
                  <c:v>40695</c:v>
                </c:pt>
                <c:pt idx="2867">
                  <c:v>40694</c:v>
                </c:pt>
                <c:pt idx="2868">
                  <c:v>40690</c:v>
                </c:pt>
                <c:pt idx="2869">
                  <c:v>40689</c:v>
                </c:pt>
                <c:pt idx="2870">
                  <c:v>40688</c:v>
                </c:pt>
                <c:pt idx="2871">
                  <c:v>40687</c:v>
                </c:pt>
                <c:pt idx="2872">
                  <c:v>40686</c:v>
                </c:pt>
                <c:pt idx="2873">
                  <c:v>40683</c:v>
                </c:pt>
                <c:pt idx="2874">
                  <c:v>40682</c:v>
                </c:pt>
                <c:pt idx="2875">
                  <c:v>40681</c:v>
                </c:pt>
                <c:pt idx="2876">
                  <c:v>40680</c:v>
                </c:pt>
                <c:pt idx="2877">
                  <c:v>40679</c:v>
                </c:pt>
                <c:pt idx="2878">
                  <c:v>40676</c:v>
                </c:pt>
                <c:pt idx="2879">
                  <c:v>40675</c:v>
                </c:pt>
                <c:pt idx="2880">
                  <c:v>40674</c:v>
                </c:pt>
                <c:pt idx="2881">
                  <c:v>40673</c:v>
                </c:pt>
                <c:pt idx="2882">
                  <c:v>40672</c:v>
                </c:pt>
                <c:pt idx="2883">
                  <c:v>40669</c:v>
                </c:pt>
                <c:pt idx="2884">
                  <c:v>40668</c:v>
                </c:pt>
                <c:pt idx="2885">
                  <c:v>40667</c:v>
                </c:pt>
                <c:pt idx="2886">
                  <c:v>40666</c:v>
                </c:pt>
                <c:pt idx="2887">
                  <c:v>40665</c:v>
                </c:pt>
                <c:pt idx="2888">
                  <c:v>40662</c:v>
                </c:pt>
                <c:pt idx="2889">
                  <c:v>40661</c:v>
                </c:pt>
                <c:pt idx="2890">
                  <c:v>40660</c:v>
                </c:pt>
                <c:pt idx="2891">
                  <c:v>40659</c:v>
                </c:pt>
                <c:pt idx="2892">
                  <c:v>40658</c:v>
                </c:pt>
                <c:pt idx="2893">
                  <c:v>40655</c:v>
                </c:pt>
                <c:pt idx="2894">
                  <c:v>40654</c:v>
                </c:pt>
                <c:pt idx="2895">
                  <c:v>40653</c:v>
                </c:pt>
                <c:pt idx="2896">
                  <c:v>40652</c:v>
                </c:pt>
                <c:pt idx="2897">
                  <c:v>40651</c:v>
                </c:pt>
                <c:pt idx="2898">
                  <c:v>40648</c:v>
                </c:pt>
                <c:pt idx="2899">
                  <c:v>40647</c:v>
                </c:pt>
                <c:pt idx="2900">
                  <c:v>40646</c:v>
                </c:pt>
                <c:pt idx="2901">
                  <c:v>40645</c:v>
                </c:pt>
                <c:pt idx="2902">
                  <c:v>40644</c:v>
                </c:pt>
                <c:pt idx="2903">
                  <c:v>40641</c:v>
                </c:pt>
                <c:pt idx="2904">
                  <c:v>40640</c:v>
                </c:pt>
                <c:pt idx="2905">
                  <c:v>40639</c:v>
                </c:pt>
                <c:pt idx="2906">
                  <c:v>40638</c:v>
                </c:pt>
                <c:pt idx="2907">
                  <c:v>40637</c:v>
                </c:pt>
                <c:pt idx="2908">
                  <c:v>40634</c:v>
                </c:pt>
                <c:pt idx="2909">
                  <c:v>40633</c:v>
                </c:pt>
                <c:pt idx="2910">
                  <c:v>40632</c:v>
                </c:pt>
                <c:pt idx="2911">
                  <c:v>40631</c:v>
                </c:pt>
                <c:pt idx="2912">
                  <c:v>40630</c:v>
                </c:pt>
                <c:pt idx="2913">
                  <c:v>40627</c:v>
                </c:pt>
                <c:pt idx="2914">
                  <c:v>40626</c:v>
                </c:pt>
                <c:pt idx="2915">
                  <c:v>40625</c:v>
                </c:pt>
                <c:pt idx="2916">
                  <c:v>40624</c:v>
                </c:pt>
                <c:pt idx="2917">
                  <c:v>40623</c:v>
                </c:pt>
                <c:pt idx="2918">
                  <c:v>40620</c:v>
                </c:pt>
                <c:pt idx="2919">
                  <c:v>40619</c:v>
                </c:pt>
                <c:pt idx="2920">
                  <c:v>40618</c:v>
                </c:pt>
                <c:pt idx="2921">
                  <c:v>40617</c:v>
                </c:pt>
                <c:pt idx="2922">
                  <c:v>40616</c:v>
                </c:pt>
                <c:pt idx="2923">
                  <c:v>40613</c:v>
                </c:pt>
                <c:pt idx="2924">
                  <c:v>40612</c:v>
                </c:pt>
                <c:pt idx="2925">
                  <c:v>40611</c:v>
                </c:pt>
                <c:pt idx="2926">
                  <c:v>40610</c:v>
                </c:pt>
                <c:pt idx="2927">
                  <c:v>40609</c:v>
                </c:pt>
                <c:pt idx="2928">
                  <c:v>40606</c:v>
                </c:pt>
                <c:pt idx="2929">
                  <c:v>40605</c:v>
                </c:pt>
                <c:pt idx="2930">
                  <c:v>40604</c:v>
                </c:pt>
                <c:pt idx="2931">
                  <c:v>40603</c:v>
                </c:pt>
                <c:pt idx="2932">
                  <c:v>40602</c:v>
                </c:pt>
                <c:pt idx="2933">
                  <c:v>40599</c:v>
                </c:pt>
                <c:pt idx="2934">
                  <c:v>40598</c:v>
                </c:pt>
                <c:pt idx="2935">
                  <c:v>40597</c:v>
                </c:pt>
                <c:pt idx="2936">
                  <c:v>40596</c:v>
                </c:pt>
                <c:pt idx="2937">
                  <c:v>40592</c:v>
                </c:pt>
                <c:pt idx="2938">
                  <c:v>40591</c:v>
                </c:pt>
                <c:pt idx="2939">
                  <c:v>40590</c:v>
                </c:pt>
                <c:pt idx="2940">
                  <c:v>40589</c:v>
                </c:pt>
                <c:pt idx="2941">
                  <c:v>40588</c:v>
                </c:pt>
                <c:pt idx="2942">
                  <c:v>40585</c:v>
                </c:pt>
                <c:pt idx="2943">
                  <c:v>40584</c:v>
                </c:pt>
                <c:pt idx="2944">
                  <c:v>40583</c:v>
                </c:pt>
                <c:pt idx="2945">
                  <c:v>40582</c:v>
                </c:pt>
                <c:pt idx="2946">
                  <c:v>40581</c:v>
                </c:pt>
                <c:pt idx="2947">
                  <c:v>40578</c:v>
                </c:pt>
                <c:pt idx="2948">
                  <c:v>40577</c:v>
                </c:pt>
                <c:pt idx="2949">
                  <c:v>40576</c:v>
                </c:pt>
                <c:pt idx="2950">
                  <c:v>40575</c:v>
                </c:pt>
                <c:pt idx="2951">
                  <c:v>40574</c:v>
                </c:pt>
                <c:pt idx="2952">
                  <c:v>40571</c:v>
                </c:pt>
                <c:pt idx="2953">
                  <c:v>40570</c:v>
                </c:pt>
                <c:pt idx="2954">
                  <c:v>40569</c:v>
                </c:pt>
                <c:pt idx="2955">
                  <c:v>40568</c:v>
                </c:pt>
                <c:pt idx="2956">
                  <c:v>40567</c:v>
                </c:pt>
                <c:pt idx="2957">
                  <c:v>40564</c:v>
                </c:pt>
                <c:pt idx="2958">
                  <c:v>40563</c:v>
                </c:pt>
                <c:pt idx="2959">
                  <c:v>40562</c:v>
                </c:pt>
                <c:pt idx="2960">
                  <c:v>40561</c:v>
                </c:pt>
                <c:pt idx="2961">
                  <c:v>40557</c:v>
                </c:pt>
                <c:pt idx="2962">
                  <c:v>40556</c:v>
                </c:pt>
                <c:pt idx="2963">
                  <c:v>40555</c:v>
                </c:pt>
                <c:pt idx="2964">
                  <c:v>40554</c:v>
                </c:pt>
                <c:pt idx="2965">
                  <c:v>40553</c:v>
                </c:pt>
                <c:pt idx="2966">
                  <c:v>40550</c:v>
                </c:pt>
                <c:pt idx="2967">
                  <c:v>40549</c:v>
                </c:pt>
                <c:pt idx="2968">
                  <c:v>40548</c:v>
                </c:pt>
                <c:pt idx="2969">
                  <c:v>40547</c:v>
                </c:pt>
                <c:pt idx="2970">
                  <c:v>40546</c:v>
                </c:pt>
                <c:pt idx="2971">
                  <c:v>40543</c:v>
                </c:pt>
                <c:pt idx="2972">
                  <c:v>40542</c:v>
                </c:pt>
                <c:pt idx="2973">
                  <c:v>40541</c:v>
                </c:pt>
                <c:pt idx="2974">
                  <c:v>40540</c:v>
                </c:pt>
                <c:pt idx="2975">
                  <c:v>40539</c:v>
                </c:pt>
                <c:pt idx="2976">
                  <c:v>40536</c:v>
                </c:pt>
                <c:pt idx="2977">
                  <c:v>40535</c:v>
                </c:pt>
                <c:pt idx="2978">
                  <c:v>40534</c:v>
                </c:pt>
                <c:pt idx="2979">
                  <c:v>40533</c:v>
                </c:pt>
                <c:pt idx="2980">
                  <c:v>40532</c:v>
                </c:pt>
                <c:pt idx="2981">
                  <c:v>40529</c:v>
                </c:pt>
                <c:pt idx="2982">
                  <c:v>40528</c:v>
                </c:pt>
                <c:pt idx="2983">
                  <c:v>40527</c:v>
                </c:pt>
                <c:pt idx="2984">
                  <c:v>40526</c:v>
                </c:pt>
                <c:pt idx="2985">
                  <c:v>40525</c:v>
                </c:pt>
                <c:pt idx="2986">
                  <c:v>40522</c:v>
                </c:pt>
                <c:pt idx="2987">
                  <c:v>40521</c:v>
                </c:pt>
                <c:pt idx="2988">
                  <c:v>40520</c:v>
                </c:pt>
                <c:pt idx="2989">
                  <c:v>40519</c:v>
                </c:pt>
                <c:pt idx="2990">
                  <c:v>40518</c:v>
                </c:pt>
                <c:pt idx="2991">
                  <c:v>40515</c:v>
                </c:pt>
                <c:pt idx="2992">
                  <c:v>40514</c:v>
                </c:pt>
                <c:pt idx="2993">
                  <c:v>40513</c:v>
                </c:pt>
                <c:pt idx="2994">
                  <c:v>40512</c:v>
                </c:pt>
                <c:pt idx="2995">
                  <c:v>40511</c:v>
                </c:pt>
                <c:pt idx="2996">
                  <c:v>40508</c:v>
                </c:pt>
                <c:pt idx="2997">
                  <c:v>40506</c:v>
                </c:pt>
                <c:pt idx="2998">
                  <c:v>40505</c:v>
                </c:pt>
                <c:pt idx="2999">
                  <c:v>40504</c:v>
                </c:pt>
                <c:pt idx="3000">
                  <c:v>40501</c:v>
                </c:pt>
                <c:pt idx="3001">
                  <c:v>40500</c:v>
                </c:pt>
                <c:pt idx="3002">
                  <c:v>40499</c:v>
                </c:pt>
                <c:pt idx="3003">
                  <c:v>40498</c:v>
                </c:pt>
                <c:pt idx="3004">
                  <c:v>40497</c:v>
                </c:pt>
                <c:pt idx="3005">
                  <c:v>40494</c:v>
                </c:pt>
                <c:pt idx="3006">
                  <c:v>40492</c:v>
                </c:pt>
                <c:pt idx="3007">
                  <c:v>40491</c:v>
                </c:pt>
                <c:pt idx="3008">
                  <c:v>40490</c:v>
                </c:pt>
                <c:pt idx="3009">
                  <c:v>40487</c:v>
                </c:pt>
                <c:pt idx="3010">
                  <c:v>40486</c:v>
                </c:pt>
                <c:pt idx="3011">
                  <c:v>40485</c:v>
                </c:pt>
                <c:pt idx="3012">
                  <c:v>40484</c:v>
                </c:pt>
                <c:pt idx="3013">
                  <c:v>40483</c:v>
                </c:pt>
                <c:pt idx="3014">
                  <c:v>40480</c:v>
                </c:pt>
                <c:pt idx="3015">
                  <c:v>40479</c:v>
                </c:pt>
                <c:pt idx="3016">
                  <c:v>40478</c:v>
                </c:pt>
                <c:pt idx="3017">
                  <c:v>40477</c:v>
                </c:pt>
                <c:pt idx="3018">
                  <c:v>40476</c:v>
                </c:pt>
                <c:pt idx="3019">
                  <c:v>40473</c:v>
                </c:pt>
                <c:pt idx="3020">
                  <c:v>40472</c:v>
                </c:pt>
                <c:pt idx="3021">
                  <c:v>40471</c:v>
                </c:pt>
                <c:pt idx="3022">
                  <c:v>40470</c:v>
                </c:pt>
                <c:pt idx="3023">
                  <c:v>40469</c:v>
                </c:pt>
                <c:pt idx="3024">
                  <c:v>40466</c:v>
                </c:pt>
                <c:pt idx="3025">
                  <c:v>40465</c:v>
                </c:pt>
                <c:pt idx="3026">
                  <c:v>40464</c:v>
                </c:pt>
                <c:pt idx="3027">
                  <c:v>40463</c:v>
                </c:pt>
                <c:pt idx="3028">
                  <c:v>40459</c:v>
                </c:pt>
                <c:pt idx="3029">
                  <c:v>40458</c:v>
                </c:pt>
                <c:pt idx="3030">
                  <c:v>40457</c:v>
                </c:pt>
                <c:pt idx="3031">
                  <c:v>40456</c:v>
                </c:pt>
                <c:pt idx="3032">
                  <c:v>40455</c:v>
                </c:pt>
                <c:pt idx="3033">
                  <c:v>40452</c:v>
                </c:pt>
                <c:pt idx="3034">
                  <c:v>40451</c:v>
                </c:pt>
                <c:pt idx="3035">
                  <c:v>40450</c:v>
                </c:pt>
                <c:pt idx="3036">
                  <c:v>40449</c:v>
                </c:pt>
                <c:pt idx="3037">
                  <c:v>40448</c:v>
                </c:pt>
                <c:pt idx="3038">
                  <c:v>40445</c:v>
                </c:pt>
                <c:pt idx="3039">
                  <c:v>40444</c:v>
                </c:pt>
                <c:pt idx="3040">
                  <c:v>40443</c:v>
                </c:pt>
                <c:pt idx="3041">
                  <c:v>40442</c:v>
                </c:pt>
                <c:pt idx="3042">
                  <c:v>40441</c:v>
                </c:pt>
                <c:pt idx="3043">
                  <c:v>40438</c:v>
                </c:pt>
                <c:pt idx="3044">
                  <c:v>40437</c:v>
                </c:pt>
                <c:pt idx="3045">
                  <c:v>40436</c:v>
                </c:pt>
                <c:pt idx="3046">
                  <c:v>40435</c:v>
                </c:pt>
                <c:pt idx="3047">
                  <c:v>40434</c:v>
                </c:pt>
                <c:pt idx="3048">
                  <c:v>40431</c:v>
                </c:pt>
                <c:pt idx="3049">
                  <c:v>40430</c:v>
                </c:pt>
                <c:pt idx="3050">
                  <c:v>40429</c:v>
                </c:pt>
                <c:pt idx="3051">
                  <c:v>40428</c:v>
                </c:pt>
                <c:pt idx="3052">
                  <c:v>40424</c:v>
                </c:pt>
                <c:pt idx="3053">
                  <c:v>40423</c:v>
                </c:pt>
                <c:pt idx="3054">
                  <c:v>40422</c:v>
                </c:pt>
                <c:pt idx="3055">
                  <c:v>40421</c:v>
                </c:pt>
                <c:pt idx="3056">
                  <c:v>40420</c:v>
                </c:pt>
                <c:pt idx="3057">
                  <c:v>40417</c:v>
                </c:pt>
                <c:pt idx="3058">
                  <c:v>40416</c:v>
                </c:pt>
                <c:pt idx="3059">
                  <c:v>40415</c:v>
                </c:pt>
                <c:pt idx="3060">
                  <c:v>40414</c:v>
                </c:pt>
                <c:pt idx="3061">
                  <c:v>40413</c:v>
                </c:pt>
                <c:pt idx="3062">
                  <c:v>40410</c:v>
                </c:pt>
                <c:pt idx="3063">
                  <c:v>40409</c:v>
                </c:pt>
                <c:pt idx="3064">
                  <c:v>40408</c:v>
                </c:pt>
                <c:pt idx="3065">
                  <c:v>40407</c:v>
                </c:pt>
                <c:pt idx="3066">
                  <c:v>40406</c:v>
                </c:pt>
                <c:pt idx="3067">
                  <c:v>40403</c:v>
                </c:pt>
                <c:pt idx="3068">
                  <c:v>40402</c:v>
                </c:pt>
                <c:pt idx="3069">
                  <c:v>40401</c:v>
                </c:pt>
                <c:pt idx="3070">
                  <c:v>40400</c:v>
                </c:pt>
                <c:pt idx="3071">
                  <c:v>40399</c:v>
                </c:pt>
                <c:pt idx="3072">
                  <c:v>40396</c:v>
                </c:pt>
                <c:pt idx="3073">
                  <c:v>40395</c:v>
                </c:pt>
                <c:pt idx="3074">
                  <c:v>40394</c:v>
                </c:pt>
                <c:pt idx="3075">
                  <c:v>40393</c:v>
                </c:pt>
                <c:pt idx="3076">
                  <c:v>40392</c:v>
                </c:pt>
                <c:pt idx="3077">
                  <c:v>40389</c:v>
                </c:pt>
                <c:pt idx="3078">
                  <c:v>40388</c:v>
                </c:pt>
                <c:pt idx="3079">
                  <c:v>40387</c:v>
                </c:pt>
                <c:pt idx="3080">
                  <c:v>40386</c:v>
                </c:pt>
                <c:pt idx="3081">
                  <c:v>40385</c:v>
                </c:pt>
                <c:pt idx="3082">
                  <c:v>40382</c:v>
                </c:pt>
                <c:pt idx="3083">
                  <c:v>40381</c:v>
                </c:pt>
                <c:pt idx="3084">
                  <c:v>40380</c:v>
                </c:pt>
                <c:pt idx="3085">
                  <c:v>40379</c:v>
                </c:pt>
                <c:pt idx="3086">
                  <c:v>40378</c:v>
                </c:pt>
                <c:pt idx="3087">
                  <c:v>40375</c:v>
                </c:pt>
                <c:pt idx="3088">
                  <c:v>40374</c:v>
                </c:pt>
                <c:pt idx="3089">
                  <c:v>40373</c:v>
                </c:pt>
                <c:pt idx="3090">
                  <c:v>40372</c:v>
                </c:pt>
                <c:pt idx="3091">
                  <c:v>40371</c:v>
                </c:pt>
                <c:pt idx="3092">
                  <c:v>40368</c:v>
                </c:pt>
                <c:pt idx="3093">
                  <c:v>40367</c:v>
                </c:pt>
                <c:pt idx="3094">
                  <c:v>40366</c:v>
                </c:pt>
                <c:pt idx="3095">
                  <c:v>40365</c:v>
                </c:pt>
                <c:pt idx="3096">
                  <c:v>40361</c:v>
                </c:pt>
                <c:pt idx="3097">
                  <c:v>40360</c:v>
                </c:pt>
                <c:pt idx="3098">
                  <c:v>40359</c:v>
                </c:pt>
                <c:pt idx="3099">
                  <c:v>40358</c:v>
                </c:pt>
                <c:pt idx="3100">
                  <c:v>40357</c:v>
                </c:pt>
                <c:pt idx="3101">
                  <c:v>40354</c:v>
                </c:pt>
                <c:pt idx="3102">
                  <c:v>40353</c:v>
                </c:pt>
                <c:pt idx="3103">
                  <c:v>40352</c:v>
                </c:pt>
                <c:pt idx="3104">
                  <c:v>40351</c:v>
                </c:pt>
                <c:pt idx="3105">
                  <c:v>40350</c:v>
                </c:pt>
                <c:pt idx="3106">
                  <c:v>40347</c:v>
                </c:pt>
                <c:pt idx="3107">
                  <c:v>40346</c:v>
                </c:pt>
                <c:pt idx="3108">
                  <c:v>40345</c:v>
                </c:pt>
                <c:pt idx="3109">
                  <c:v>40344</c:v>
                </c:pt>
                <c:pt idx="3110">
                  <c:v>40343</c:v>
                </c:pt>
                <c:pt idx="3111">
                  <c:v>40340</c:v>
                </c:pt>
                <c:pt idx="3112">
                  <c:v>40339</c:v>
                </c:pt>
                <c:pt idx="3113">
                  <c:v>40338</c:v>
                </c:pt>
                <c:pt idx="3114">
                  <c:v>40337</c:v>
                </c:pt>
                <c:pt idx="3115">
                  <c:v>40336</c:v>
                </c:pt>
                <c:pt idx="3116">
                  <c:v>40333</c:v>
                </c:pt>
                <c:pt idx="3117">
                  <c:v>40332</c:v>
                </c:pt>
                <c:pt idx="3118">
                  <c:v>40331</c:v>
                </c:pt>
                <c:pt idx="3119">
                  <c:v>40330</c:v>
                </c:pt>
                <c:pt idx="3120">
                  <c:v>40326</c:v>
                </c:pt>
                <c:pt idx="3121">
                  <c:v>40325</c:v>
                </c:pt>
                <c:pt idx="3122">
                  <c:v>40324</c:v>
                </c:pt>
                <c:pt idx="3123">
                  <c:v>40323</c:v>
                </c:pt>
                <c:pt idx="3124">
                  <c:v>40322</c:v>
                </c:pt>
                <c:pt idx="3125">
                  <c:v>40319</c:v>
                </c:pt>
                <c:pt idx="3126">
                  <c:v>40318</c:v>
                </c:pt>
                <c:pt idx="3127">
                  <c:v>40317</c:v>
                </c:pt>
                <c:pt idx="3128">
                  <c:v>40316</c:v>
                </c:pt>
                <c:pt idx="3129">
                  <c:v>40315</c:v>
                </c:pt>
                <c:pt idx="3130">
                  <c:v>40312</c:v>
                </c:pt>
                <c:pt idx="3131">
                  <c:v>40311</c:v>
                </c:pt>
                <c:pt idx="3132">
                  <c:v>40310</c:v>
                </c:pt>
                <c:pt idx="3133">
                  <c:v>40309</c:v>
                </c:pt>
                <c:pt idx="3134">
                  <c:v>40308</c:v>
                </c:pt>
                <c:pt idx="3135">
                  <c:v>40305</c:v>
                </c:pt>
                <c:pt idx="3136">
                  <c:v>40304</c:v>
                </c:pt>
                <c:pt idx="3137">
                  <c:v>40303</c:v>
                </c:pt>
                <c:pt idx="3138">
                  <c:v>40302</c:v>
                </c:pt>
                <c:pt idx="3139">
                  <c:v>40301</c:v>
                </c:pt>
                <c:pt idx="3140">
                  <c:v>40298</c:v>
                </c:pt>
                <c:pt idx="3141">
                  <c:v>40297</c:v>
                </c:pt>
                <c:pt idx="3142">
                  <c:v>40296</c:v>
                </c:pt>
                <c:pt idx="3143">
                  <c:v>40295</c:v>
                </c:pt>
                <c:pt idx="3144">
                  <c:v>40294</c:v>
                </c:pt>
                <c:pt idx="3145">
                  <c:v>40291</c:v>
                </c:pt>
                <c:pt idx="3146">
                  <c:v>40290</c:v>
                </c:pt>
                <c:pt idx="3147">
                  <c:v>40289</c:v>
                </c:pt>
                <c:pt idx="3148">
                  <c:v>40288</c:v>
                </c:pt>
                <c:pt idx="3149">
                  <c:v>40287</c:v>
                </c:pt>
                <c:pt idx="3150">
                  <c:v>40284</c:v>
                </c:pt>
                <c:pt idx="3151">
                  <c:v>40283</c:v>
                </c:pt>
                <c:pt idx="3152">
                  <c:v>40282</c:v>
                </c:pt>
                <c:pt idx="3153">
                  <c:v>40281</c:v>
                </c:pt>
                <c:pt idx="3154">
                  <c:v>40280</c:v>
                </c:pt>
                <c:pt idx="3155">
                  <c:v>40277</c:v>
                </c:pt>
                <c:pt idx="3156">
                  <c:v>40276</c:v>
                </c:pt>
                <c:pt idx="3157">
                  <c:v>40275</c:v>
                </c:pt>
                <c:pt idx="3158">
                  <c:v>40274</c:v>
                </c:pt>
                <c:pt idx="3159">
                  <c:v>40273</c:v>
                </c:pt>
                <c:pt idx="3160">
                  <c:v>40270</c:v>
                </c:pt>
                <c:pt idx="3161">
                  <c:v>40269</c:v>
                </c:pt>
                <c:pt idx="3162">
                  <c:v>40268</c:v>
                </c:pt>
                <c:pt idx="3163">
                  <c:v>40267</c:v>
                </c:pt>
                <c:pt idx="3164">
                  <c:v>40266</c:v>
                </c:pt>
                <c:pt idx="3165">
                  <c:v>40263</c:v>
                </c:pt>
                <c:pt idx="3166">
                  <c:v>40262</c:v>
                </c:pt>
                <c:pt idx="3167">
                  <c:v>40261</c:v>
                </c:pt>
                <c:pt idx="3168">
                  <c:v>40260</c:v>
                </c:pt>
                <c:pt idx="3169">
                  <c:v>40259</c:v>
                </c:pt>
                <c:pt idx="3170">
                  <c:v>40256</c:v>
                </c:pt>
                <c:pt idx="3171">
                  <c:v>40255</c:v>
                </c:pt>
                <c:pt idx="3172">
                  <c:v>40254</c:v>
                </c:pt>
                <c:pt idx="3173">
                  <c:v>40253</c:v>
                </c:pt>
                <c:pt idx="3174">
                  <c:v>40252</c:v>
                </c:pt>
                <c:pt idx="3175">
                  <c:v>40249</c:v>
                </c:pt>
                <c:pt idx="3176">
                  <c:v>40248</c:v>
                </c:pt>
                <c:pt idx="3177">
                  <c:v>40247</c:v>
                </c:pt>
                <c:pt idx="3178">
                  <c:v>40246</c:v>
                </c:pt>
                <c:pt idx="3179">
                  <c:v>40245</c:v>
                </c:pt>
                <c:pt idx="3180">
                  <c:v>40242</c:v>
                </c:pt>
                <c:pt idx="3181">
                  <c:v>40241</c:v>
                </c:pt>
                <c:pt idx="3182">
                  <c:v>40240</c:v>
                </c:pt>
                <c:pt idx="3183">
                  <c:v>40239</c:v>
                </c:pt>
                <c:pt idx="3184">
                  <c:v>40238</c:v>
                </c:pt>
                <c:pt idx="3185">
                  <c:v>40235</c:v>
                </c:pt>
                <c:pt idx="3186">
                  <c:v>40234</c:v>
                </c:pt>
                <c:pt idx="3187">
                  <c:v>40233</c:v>
                </c:pt>
                <c:pt idx="3188">
                  <c:v>40232</c:v>
                </c:pt>
                <c:pt idx="3189">
                  <c:v>40231</c:v>
                </c:pt>
                <c:pt idx="3190">
                  <c:v>40228</c:v>
                </c:pt>
                <c:pt idx="3191">
                  <c:v>40227</c:v>
                </c:pt>
                <c:pt idx="3192">
                  <c:v>40226</c:v>
                </c:pt>
                <c:pt idx="3193">
                  <c:v>40225</c:v>
                </c:pt>
                <c:pt idx="3194">
                  <c:v>40221</c:v>
                </c:pt>
                <c:pt idx="3195">
                  <c:v>40220</c:v>
                </c:pt>
                <c:pt idx="3196">
                  <c:v>40219</c:v>
                </c:pt>
                <c:pt idx="3197">
                  <c:v>40218</c:v>
                </c:pt>
                <c:pt idx="3198">
                  <c:v>40217</c:v>
                </c:pt>
                <c:pt idx="3199">
                  <c:v>40214</c:v>
                </c:pt>
                <c:pt idx="3200">
                  <c:v>40213</c:v>
                </c:pt>
                <c:pt idx="3201">
                  <c:v>40212</c:v>
                </c:pt>
                <c:pt idx="3202">
                  <c:v>40211</c:v>
                </c:pt>
                <c:pt idx="3203">
                  <c:v>40210</c:v>
                </c:pt>
                <c:pt idx="3204">
                  <c:v>40207</c:v>
                </c:pt>
                <c:pt idx="3205">
                  <c:v>40206</c:v>
                </c:pt>
                <c:pt idx="3206">
                  <c:v>40205</c:v>
                </c:pt>
                <c:pt idx="3207">
                  <c:v>40204</c:v>
                </c:pt>
                <c:pt idx="3208">
                  <c:v>40203</c:v>
                </c:pt>
                <c:pt idx="3209">
                  <c:v>40200</c:v>
                </c:pt>
                <c:pt idx="3210">
                  <c:v>40199</c:v>
                </c:pt>
                <c:pt idx="3211">
                  <c:v>40198</c:v>
                </c:pt>
                <c:pt idx="3212">
                  <c:v>40197</c:v>
                </c:pt>
                <c:pt idx="3213">
                  <c:v>40193</c:v>
                </c:pt>
                <c:pt idx="3214">
                  <c:v>40192</c:v>
                </c:pt>
                <c:pt idx="3215">
                  <c:v>40191</c:v>
                </c:pt>
                <c:pt idx="3216">
                  <c:v>40190</c:v>
                </c:pt>
                <c:pt idx="3217">
                  <c:v>40189</c:v>
                </c:pt>
                <c:pt idx="3218">
                  <c:v>40186</c:v>
                </c:pt>
                <c:pt idx="3219">
                  <c:v>40185</c:v>
                </c:pt>
                <c:pt idx="3220">
                  <c:v>40184</c:v>
                </c:pt>
                <c:pt idx="3221">
                  <c:v>40183</c:v>
                </c:pt>
                <c:pt idx="3222">
                  <c:v>40182</c:v>
                </c:pt>
                <c:pt idx="3223">
                  <c:v>40179</c:v>
                </c:pt>
                <c:pt idx="3224">
                  <c:v>40178</c:v>
                </c:pt>
                <c:pt idx="3225">
                  <c:v>40177</c:v>
                </c:pt>
                <c:pt idx="3226">
                  <c:v>40176</c:v>
                </c:pt>
                <c:pt idx="3227">
                  <c:v>40175</c:v>
                </c:pt>
                <c:pt idx="3228">
                  <c:v>40172</c:v>
                </c:pt>
                <c:pt idx="3229">
                  <c:v>40171</c:v>
                </c:pt>
                <c:pt idx="3230">
                  <c:v>40170</c:v>
                </c:pt>
                <c:pt idx="3231">
                  <c:v>40169</c:v>
                </c:pt>
                <c:pt idx="3232">
                  <c:v>40168</c:v>
                </c:pt>
                <c:pt idx="3233">
                  <c:v>40165</c:v>
                </c:pt>
                <c:pt idx="3234">
                  <c:v>40164</c:v>
                </c:pt>
                <c:pt idx="3235">
                  <c:v>40163</c:v>
                </c:pt>
                <c:pt idx="3236">
                  <c:v>40162</c:v>
                </c:pt>
                <c:pt idx="3237">
                  <c:v>40161</c:v>
                </c:pt>
                <c:pt idx="3238">
                  <c:v>40158</c:v>
                </c:pt>
                <c:pt idx="3239">
                  <c:v>40157</c:v>
                </c:pt>
                <c:pt idx="3240">
                  <c:v>40156</c:v>
                </c:pt>
                <c:pt idx="3241">
                  <c:v>40155</c:v>
                </c:pt>
                <c:pt idx="3242">
                  <c:v>40154</c:v>
                </c:pt>
                <c:pt idx="3243">
                  <c:v>40151</c:v>
                </c:pt>
                <c:pt idx="3244">
                  <c:v>40150</c:v>
                </c:pt>
                <c:pt idx="3245">
                  <c:v>40149</c:v>
                </c:pt>
                <c:pt idx="3246">
                  <c:v>40148</c:v>
                </c:pt>
                <c:pt idx="3247">
                  <c:v>40147</c:v>
                </c:pt>
                <c:pt idx="3248">
                  <c:v>40144</c:v>
                </c:pt>
                <c:pt idx="3249">
                  <c:v>40142</c:v>
                </c:pt>
                <c:pt idx="3250">
                  <c:v>40141</c:v>
                </c:pt>
                <c:pt idx="3251">
                  <c:v>40140</c:v>
                </c:pt>
                <c:pt idx="3252">
                  <c:v>40137</c:v>
                </c:pt>
                <c:pt idx="3253">
                  <c:v>40136</c:v>
                </c:pt>
                <c:pt idx="3254">
                  <c:v>40135</c:v>
                </c:pt>
                <c:pt idx="3255">
                  <c:v>40134</c:v>
                </c:pt>
                <c:pt idx="3256">
                  <c:v>40133</c:v>
                </c:pt>
                <c:pt idx="3257">
                  <c:v>40130</c:v>
                </c:pt>
                <c:pt idx="3258">
                  <c:v>40129</c:v>
                </c:pt>
                <c:pt idx="3259">
                  <c:v>40127</c:v>
                </c:pt>
                <c:pt idx="3260">
                  <c:v>40126</c:v>
                </c:pt>
                <c:pt idx="3261">
                  <c:v>40123</c:v>
                </c:pt>
                <c:pt idx="3262">
                  <c:v>40122</c:v>
                </c:pt>
                <c:pt idx="3263">
                  <c:v>40121</c:v>
                </c:pt>
                <c:pt idx="3264">
                  <c:v>40120</c:v>
                </c:pt>
                <c:pt idx="3265">
                  <c:v>40119</c:v>
                </c:pt>
                <c:pt idx="3266">
                  <c:v>40116</c:v>
                </c:pt>
                <c:pt idx="3267">
                  <c:v>40115</c:v>
                </c:pt>
                <c:pt idx="3268">
                  <c:v>40114</c:v>
                </c:pt>
                <c:pt idx="3269">
                  <c:v>40113</c:v>
                </c:pt>
                <c:pt idx="3270">
                  <c:v>40112</c:v>
                </c:pt>
                <c:pt idx="3271">
                  <c:v>40109</c:v>
                </c:pt>
                <c:pt idx="3272">
                  <c:v>40108</c:v>
                </c:pt>
                <c:pt idx="3273">
                  <c:v>40107</c:v>
                </c:pt>
                <c:pt idx="3274">
                  <c:v>40106</c:v>
                </c:pt>
                <c:pt idx="3275">
                  <c:v>40105</c:v>
                </c:pt>
                <c:pt idx="3276">
                  <c:v>40102</c:v>
                </c:pt>
                <c:pt idx="3277">
                  <c:v>40101</c:v>
                </c:pt>
                <c:pt idx="3278">
                  <c:v>40100</c:v>
                </c:pt>
                <c:pt idx="3279">
                  <c:v>40099</c:v>
                </c:pt>
                <c:pt idx="3280">
                  <c:v>40095</c:v>
                </c:pt>
                <c:pt idx="3281">
                  <c:v>40094</c:v>
                </c:pt>
                <c:pt idx="3282">
                  <c:v>40093</c:v>
                </c:pt>
                <c:pt idx="3283">
                  <c:v>40092</c:v>
                </c:pt>
                <c:pt idx="3284">
                  <c:v>40091</c:v>
                </c:pt>
                <c:pt idx="3285">
                  <c:v>40088</c:v>
                </c:pt>
                <c:pt idx="3286">
                  <c:v>40087</c:v>
                </c:pt>
                <c:pt idx="3287">
                  <c:v>40086</c:v>
                </c:pt>
                <c:pt idx="3288">
                  <c:v>40085</c:v>
                </c:pt>
                <c:pt idx="3289">
                  <c:v>40084</c:v>
                </c:pt>
                <c:pt idx="3290">
                  <c:v>40081</c:v>
                </c:pt>
                <c:pt idx="3291">
                  <c:v>40080</c:v>
                </c:pt>
                <c:pt idx="3292">
                  <c:v>40079</c:v>
                </c:pt>
                <c:pt idx="3293">
                  <c:v>40078</c:v>
                </c:pt>
                <c:pt idx="3294">
                  <c:v>40077</c:v>
                </c:pt>
                <c:pt idx="3295">
                  <c:v>40074</c:v>
                </c:pt>
                <c:pt idx="3296">
                  <c:v>40073</c:v>
                </c:pt>
                <c:pt idx="3297">
                  <c:v>40072</c:v>
                </c:pt>
                <c:pt idx="3298">
                  <c:v>40071</c:v>
                </c:pt>
                <c:pt idx="3299">
                  <c:v>40070</c:v>
                </c:pt>
                <c:pt idx="3300">
                  <c:v>40067</c:v>
                </c:pt>
                <c:pt idx="3301">
                  <c:v>40066</c:v>
                </c:pt>
                <c:pt idx="3302">
                  <c:v>40065</c:v>
                </c:pt>
                <c:pt idx="3303">
                  <c:v>40064</c:v>
                </c:pt>
                <c:pt idx="3304">
                  <c:v>40060</c:v>
                </c:pt>
                <c:pt idx="3305">
                  <c:v>40059</c:v>
                </c:pt>
                <c:pt idx="3306">
                  <c:v>40058</c:v>
                </c:pt>
                <c:pt idx="3307">
                  <c:v>40057</c:v>
                </c:pt>
                <c:pt idx="3308">
                  <c:v>40056</c:v>
                </c:pt>
                <c:pt idx="3309">
                  <c:v>40053</c:v>
                </c:pt>
                <c:pt idx="3310">
                  <c:v>40052</c:v>
                </c:pt>
                <c:pt idx="3311">
                  <c:v>40051</c:v>
                </c:pt>
                <c:pt idx="3312">
                  <c:v>40050</c:v>
                </c:pt>
                <c:pt idx="3313">
                  <c:v>40049</c:v>
                </c:pt>
                <c:pt idx="3314">
                  <c:v>40046</c:v>
                </c:pt>
                <c:pt idx="3315">
                  <c:v>40045</c:v>
                </c:pt>
                <c:pt idx="3316">
                  <c:v>40044</c:v>
                </c:pt>
                <c:pt idx="3317">
                  <c:v>40043</c:v>
                </c:pt>
                <c:pt idx="3318">
                  <c:v>40042</c:v>
                </c:pt>
                <c:pt idx="3319">
                  <c:v>40039</c:v>
                </c:pt>
                <c:pt idx="3320">
                  <c:v>40038</c:v>
                </c:pt>
                <c:pt idx="3321">
                  <c:v>40037</c:v>
                </c:pt>
                <c:pt idx="3322">
                  <c:v>40036</c:v>
                </c:pt>
                <c:pt idx="3323">
                  <c:v>40035</c:v>
                </c:pt>
                <c:pt idx="3324">
                  <c:v>40032</c:v>
                </c:pt>
                <c:pt idx="3325">
                  <c:v>40031</c:v>
                </c:pt>
                <c:pt idx="3326">
                  <c:v>40030</c:v>
                </c:pt>
                <c:pt idx="3327">
                  <c:v>40029</c:v>
                </c:pt>
                <c:pt idx="3328">
                  <c:v>40028</c:v>
                </c:pt>
                <c:pt idx="3329">
                  <c:v>40025</c:v>
                </c:pt>
                <c:pt idx="3330">
                  <c:v>40024</c:v>
                </c:pt>
                <c:pt idx="3331">
                  <c:v>40023</c:v>
                </c:pt>
                <c:pt idx="3332">
                  <c:v>40022</c:v>
                </c:pt>
                <c:pt idx="3333">
                  <c:v>40021</c:v>
                </c:pt>
                <c:pt idx="3334">
                  <c:v>40018</c:v>
                </c:pt>
                <c:pt idx="3335">
                  <c:v>40017</c:v>
                </c:pt>
                <c:pt idx="3336">
                  <c:v>40016</c:v>
                </c:pt>
                <c:pt idx="3337">
                  <c:v>40015</c:v>
                </c:pt>
                <c:pt idx="3338">
                  <c:v>40014</c:v>
                </c:pt>
                <c:pt idx="3339">
                  <c:v>40011</c:v>
                </c:pt>
                <c:pt idx="3340">
                  <c:v>40010</c:v>
                </c:pt>
                <c:pt idx="3341">
                  <c:v>40009</c:v>
                </c:pt>
                <c:pt idx="3342">
                  <c:v>40008</c:v>
                </c:pt>
                <c:pt idx="3343">
                  <c:v>40007</c:v>
                </c:pt>
                <c:pt idx="3344">
                  <c:v>40004</c:v>
                </c:pt>
                <c:pt idx="3345">
                  <c:v>40003</c:v>
                </c:pt>
                <c:pt idx="3346">
                  <c:v>40002</c:v>
                </c:pt>
                <c:pt idx="3347">
                  <c:v>40001</c:v>
                </c:pt>
                <c:pt idx="3348">
                  <c:v>40000</c:v>
                </c:pt>
                <c:pt idx="3349">
                  <c:v>39997</c:v>
                </c:pt>
                <c:pt idx="3350">
                  <c:v>39996</c:v>
                </c:pt>
                <c:pt idx="3351">
                  <c:v>39995</c:v>
                </c:pt>
                <c:pt idx="3352">
                  <c:v>39994</c:v>
                </c:pt>
                <c:pt idx="3353">
                  <c:v>39993</c:v>
                </c:pt>
                <c:pt idx="3354">
                  <c:v>39990</c:v>
                </c:pt>
                <c:pt idx="3355">
                  <c:v>39989</c:v>
                </c:pt>
                <c:pt idx="3356">
                  <c:v>39988</c:v>
                </c:pt>
                <c:pt idx="3357">
                  <c:v>39987</c:v>
                </c:pt>
                <c:pt idx="3358">
                  <c:v>39986</c:v>
                </c:pt>
                <c:pt idx="3359">
                  <c:v>39983</c:v>
                </c:pt>
                <c:pt idx="3360">
                  <c:v>39982</c:v>
                </c:pt>
                <c:pt idx="3361">
                  <c:v>39981</c:v>
                </c:pt>
                <c:pt idx="3362">
                  <c:v>39980</c:v>
                </c:pt>
                <c:pt idx="3363">
                  <c:v>39979</c:v>
                </c:pt>
                <c:pt idx="3364">
                  <c:v>39976</c:v>
                </c:pt>
                <c:pt idx="3365">
                  <c:v>39975</c:v>
                </c:pt>
                <c:pt idx="3366">
                  <c:v>39974</c:v>
                </c:pt>
                <c:pt idx="3367">
                  <c:v>39973</c:v>
                </c:pt>
                <c:pt idx="3368">
                  <c:v>39972</c:v>
                </c:pt>
                <c:pt idx="3369">
                  <c:v>39969</c:v>
                </c:pt>
                <c:pt idx="3370">
                  <c:v>39968</c:v>
                </c:pt>
                <c:pt idx="3371">
                  <c:v>39967</c:v>
                </c:pt>
                <c:pt idx="3372">
                  <c:v>39966</c:v>
                </c:pt>
                <c:pt idx="3373">
                  <c:v>39965</c:v>
                </c:pt>
                <c:pt idx="3374">
                  <c:v>39962</c:v>
                </c:pt>
                <c:pt idx="3375">
                  <c:v>39961</c:v>
                </c:pt>
                <c:pt idx="3376">
                  <c:v>39960</c:v>
                </c:pt>
                <c:pt idx="3377">
                  <c:v>39959</c:v>
                </c:pt>
                <c:pt idx="3378">
                  <c:v>39955</c:v>
                </c:pt>
                <c:pt idx="3379">
                  <c:v>39954</c:v>
                </c:pt>
                <c:pt idx="3380">
                  <c:v>39953</c:v>
                </c:pt>
                <c:pt idx="3381">
                  <c:v>39952</c:v>
                </c:pt>
                <c:pt idx="3382">
                  <c:v>39951</c:v>
                </c:pt>
                <c:pt idx="3383">
                  <c:v>39948</c:v>
                </c:pt>
                <c:pt idx="3384">
                  <c:v>39947</c:v>
                </c:pt>
                <c:pt idx="3385">
                  <c:v>39946</c:v>
                </c:pt>
                <c:pt idx="3386">
                  <c:v>39945</c:v>
                </c:pt>
                <c:pt idx="3387">
                  <c:v>39944</c:v>
                </c:pt>
                <c:pt idx="3388">
                  <c:v>39941</c:v>
                </c:pt>
                <c:pt idx="3389">
                  <c:v>39940</c:v>
                </c:pt>
                <c:pt idx="3390">
                  <c:v>39939</c:v>
                </c:pt>
                <c:pt idx="3391">
                  <c:v>39938</c:v>
                </c:pt>
                <c:pt idx="3392">
                  <c:v>39937</c:v>
                </c:pt>
                <c:pt idx="3393">
                  <c:v>39934</c:v>
                </c:pt>
                <c:pt idx="3394">
                  <c:v>39933</c:v>
                </c:pt>
                <c:pt idx="3395">
                  <c:v>39932</c:v>
                </c:pt>
                <c:pt idx="3396">
                  <c:v>39931</c:v>
                </c:pt>
                <c:pt idx="3397">
                  <c:v>39930</c:v>
                </c:pt>
                <c:pt idx="3398">
                  <c:v>39927</c:v>
                </c:pt>
                <c:pt idx="3399">
                  <c:v>39926</c:v>
                </c:pt>
                <c:pt idx="3400">
                  <c:v>39925</c:v>
                </c:pt>
                <c:pt idx="3401">
                  <c:v>39924</c:v>
                </c:pt>
                <c:pt idx="3402">
                  <c:v>39923</c:v>
                </c:pt>
                <c:pt idx="3403">
                  <c:v>39920</c:v>
                </c:pt>
                <c:pt idx="3404">
                  <c:v>39919</c:v>
                </c:pt>
                <c:pt idx="3405">
                  <c:v>39918</c:v>
                </c:pt>
                <c:pt idx="3406">
                  <c:v>39917</c:v>
                </c:pt>
                <c:pt idx="3407">
                  <c:v>39916</c:v>
                </c:pt>
                <c:pt idx="3408">
                  <c:v>39913</c:v>
                </c:pt>
                <c:pt idx="3409">
                  <c:v>39912</c:v>
                </c:pt>
                <c:pt idx="3410">
                  <c:v>39911</c:v>
                </c:pt>
                <c:pt idx="3411">
                  <c:v>39910</c:v>
                </c:pt>
                <c:pt idx="3412">
                  <c:v>39909</c:v>
                </c:pt>
                <c:pt idx="3413">
                  <c:v>39906</c:v>
                </c:pt>
                <c:pt idx="3414">
                  <c:v>39905</c:v>
                </c:pt>
                <c:pt idx="3415">
                  <c:v>39904</c:v>
                </c:pt>
                <c:pt idx="3416">
                  <c:v>39903</c:v>
                </c:pt>
                <c:pt idx="3417">
                  <c:v>39902</c:v>
                </c:pt>
                <c:pt idx="3418">
                  <c:v>39899</c:v>
                </c:pt>
                <c:pt idx="3419">
                  <c:v>39898</c:v>
                </c:pt>
                <c:pt idx="3420">
                  <c:v>39897</c:v>
                </c:pt>
                <c:pt idx="3421">
                  <c:v>39896</c:v>
                </c:pt>
                <c:pt idx="3422">
                  <c:v>39895</c:v>
                </c:pt>
                <c:pt idx="3423">
                  <c:v>39892</c:v>
                </c:pt>
                <c:pt idx="3424">
                  <c:v>39891</c:v>
                </c:pt>
                <c:pt idx="3425">
                  <c:v>39890</c:v>
                </c:pt>
                <c:pt idx="3426">
                  <c:v>39889</c:v>
                </c:pt>
                <c:pt idx="3427">
                  <c:v>39888</c:v>
                </c:pt>
                <c:pt idx="3428">
                  <c:v>39885</c:v>
                </c:pt>
                <c:pt idx="3429">
                  <c:v>39884</c:v>
                </c:pt>
                <c:pt idx="3430">
                  <c:v>39883</c:v>
                </c:pt>
                <c:pt idx="3431">
                  <c:v>39882</c:v>
                </c:pt>
                <c:pt idx="3432">
                  <c:v>39881</c:v>
                </c:pt>
                <c:pt idx="3433">
                  <c:v>39878</c:v>
                </c:pt>
                <c:pt idx="3434">
                  <c:v>39877</c:v>
                </c:pt>
                <c:pt idx="3435">
                  <c:v>39876</c:v>
                </c:pt>
                <c:pt idx="3436">
                  <c:v>39875</c:v>
                </c:pt>
                <c:pt idx="3437">
                  <c:v>39874</c:v>
                </c:pt>
                <c:pt idx="3438">
                  <c:v>39871</c:v>
                </c:pt>
                <c:pt idx="3439">
                  <c:v>39870</c:v>
                </c:pt>
                <c:pt idx="3440">
                  <c:v>39869</c:v>
                </c:pt>
                <c:pt idx="3441">
                  <c:v>39868</c:v>
                </c:pt>
                <c:pt idx="3442">
                  <c:v>39867</c:v>
                </c:pt>
                <c:pt idx="3443">
                  <c:v>39864</c:v>
                </c:pt>
                <c:pt idx="3444">
                  <c:v>39863</c:v>
                </c:pt>
                <c:pt idx="3445">
                  <c:v>39862</c:v>
                </c:pt>
                <c:pt idx="3446">
                  <c:v>39861</c:v>
                </c:pt>
                <c:pt idx="3447">
                  <c:v>39857</c:v>
                </c:pt>
                <c:pt idx="3448">
                  <c:v>39856</c:v>
                </c:pt>
                <c:pt idx="3449">
                  <c:v>39855</c:v>
                </c:pt>
                <c:pt idx="3450">
                  <c:v>39854</c:v>
                </c:pt>
                <c:pt idx="3451">
                  <c:v>39853</c:v>
                </c:pt>
                <c:pt idx="3452">
                  <c:v>39850</c:v>
                </c:pt>
                <c:pt idx="3453">
                  <c:v>39849</c:v>
                </c:pt>
                <c:pt idx="3454">
                  <c:v>39848</c:v>
                </c:pt>
                <c:pt idx="3455">
                  <c:v>39847</c:v>
                </c:pt>
                <c:pt idx="3456">
                  <c:v>39846</c:v>
                </c:pt>
                <c:pt idx="3457">
                  <c:v>39843</c:v>
                </c:pt>
                <c:pt idx="3458">
                  <c:v>39842</c:v>
                </c:pt>
                <c:pt idx="3459">
                  <c:v>39841</c:v>
                </c:pt>
                <c:pt idx="3460">
                  <c:v>39840</c:v>
                </c:pt>
                <c:pt idx="3461">
                  <c:v>39839</c:v>
                </c:pt>
                <c:pt idx="3462">
                  <c:v>39836</c:v>
                </c:pt>
                <c:pt idx="3463">
                  <c:v>39835</c:v>
                </c:pt>
                <c:pt idx="3464">
                  <c:v>39834</c:v>
                </c:pt>
                <c:pt idx="3465">
                  <c:v>39833</c:v>
                </c:pt>
                <c:pt idx="3466">
                  <c:v>39829</c:v>
                </c:pt>
                <c:pt idx="3467">
                  <c:v>39828</c:v>
                </c:pt>
                <c:pt idx="3468">
                  <c:v>39827</c:v>
                </c:pt>
                <c:pt idx="3469">
                  <c:v>39826</c:v>
                </c:pt>
                <c:pt idx="3470">
                  <c:v>39825</c:v>
                </c:pt>
                <c:pt idx="3471">
                  <c:v>39822</c:v>
                </c:pt>
                <c:pt idx="3472">
                  <c:v>39821</c:v>
                </c:pt>
                <c:pt idx="3473">
                  <c:v>39820</c:v>
                </c:pt>
                <c:pt idx="3474">
                  <c:v>39819</c:v>
                </c:pt>
                <c:pt idx="3475">
                  <c:v>39818</c:v>
                </c:pt>
                <c:pt idx="3476">
                  <c:v>39815</c:v>
                </c:pt>
                <c:pt idx="3477">
                  <c:v>39813</c:v>
                </c:pt>
                <c:pt idx="3478">
                  <c:v>39812</c:v>
                </c:pt>
                <c:pt idx="3479">
                  <c:v>39811</c:v>
                </c:pt>
                <c:pt idx="3480">
                  <c:v>39808</c:v>
                </c:pt>
                <c:pt idx="3481">
                  <c:v>39806</c:v>
                </c:pt>
                <c:pt idx="3482">
                  <c:v>39805</c:v>
                </c:pt>
                <c:pt idx="3483">
                  <c:v>39804</c:v>
                </c:pt>
                <c:pt idx="3484">
                  <c:v>39801</c:v>
                </c:pt>
                <c:pt idx="3485">
                  <c:v>39800</c:v>
                </c:pt>
                <c:pt idx="3486">
                  <c:v>39799</c:v>
                </c:pt>
                <c:pt idx="3487">
                  <c:v>39798</c:v>
                </c:pt>
                <c:pt idx="3488">
                  <c:v>39797</c:v>
                </c:pt>
                <c:pt idx="3489">
                  <c:v>39794</c:v>
                </c:pt>
                <c:pt idx="3490">
                  <c:v>39793</c:v>
                </c:pt>
                <c:pt idx="3491">
                  <c:v>39792</c:v>
                </c:pt>
                <c:pt idx="3492">
                  <c:v>39791</c:v>
                </c:pt>
                <c:pt idx="3493">
                  <c:v>39790</c:v>
                </c:pt>
                <c:pt idx="3494">
                  <c:v>39787</c:v>
                </c:pt>
                <c:pt idx="3495">
                  <c:v>39786</c:v>
                </c:pt>
                <c:pt idx="3496">
                  <c:v>39785</c:v>
                </c:pt>
                <c:pt idx="3497">
                  <c:v>39784</c:v>
                </c:pt>
                <c:pt idx="3498">
                  <c:v>39783</c:v>
                </c:pt>
                <c:pt idx="3499">
                  <c:v>39780</c:v>
                </c:pt>
                <c:pt idx="3500">
                  <c:v>39778</c:v>
                </c:pt>
                <c:pt idx="3501">
                  <c:v>39777</c:v>
                </c:pt>
                <c:pt idx="3502">
                  <c:v>39776</c:v>
                </c:pt>
                <c:pt idx="3503">
                  <c:v>39773</c:v>
                </c:pt>
                <c:pt idx="3504">
                  <c:v>39772</c:v>
                </c:pt>
                <c:pt idx="3505">
                  <c:v>39771</c:v>
                </c:pt>
                <c:pt idx="3506">
                  <c:v>39770</c:v>
                </c:pt>
                <c:pt idx="3507">
                  <c:v>39769</c:v>
                </c:pt>
                <c:pt idx="3508">
                  <c:v>39766</c:v>
                </c:pt>
                <c:pt idx="3509">
                  <c:v>39765</c:v>
                </c:pt>
                <c:pt idx="3510">
                  <c:v>39764</c:v>
                </c:pt>
                <c:pt idx="3511">
                  <c:v>39762</c:v>
                </c:pt>
                <c:pt idx="3512">
                  <c:v>39759</c:v>
                </c:pt>
                <c:pt idx="3513">
                  <c:v>39758</c:v>
                </c:pt>
                <c:pt idx="3514">
                  <c:v>39757</c:v>
                </c:pt>
                <c:pt idx="3515">
                  <c:v>39756</c:v>
                </c:pt>
                <c:pt idx="3516">
                  <c:v>39755</c:v>
                </c:pt>
                <c:pt idx="3517">
                  <c:v>39752</c:v>
                </c:pt>
                <c:pt idx="3518">
                  <c:v>39751</c:v>
                </c:pt>
                <c:pt idx="3519">
                  <c:v>39750</c:v>
                </c:pt>
                <c:pt idx="3520">
                  <c:v>39749</c:v>
                </c:pt>
                <c:pt idx="3521">
                  <c:v>39748</c:v>
                </c:pt>
                <c:pt idx="3522">
                  <c:v>39745</c:v>
                </c:pt>
                <c:pt idx="3523">
                  <c:v>39744</c:v>
                </c:pt>
                <c:pt idx="3524">
                  <c:v>39743</c:v>
                </c:pt>
                <c:pt idx="3525">
                  <c:v>39742</c:v>
                </c:pt>
                <c:pt idx="3526">
                  <c:v>39741</c:v>
                </c:pt>
                <c:pt idx="3527">
                  <c:v>39738</c:v>
                </c:pt>
                <c:pt idx="3528">
                  <c:v>39737</c:v>
                </c:pt>
                <c:pt idx="3529">
                  <c:v>39736</c:v>
                </c:pt>
                <c:pt idx="3530">
                  <c:v>39735</c:v>
                </c:pt>
                <c:pt idx="3531">
                  <c:v>39731</c:v>
                </c:pt>
                <c:pt idx="3532">
                  <c:v>39730</c:v>
                </c:pt>
                <c:pt idx="3533">
                  <c:v>39729</c:v>
                </c:pt>
                <c:pt idx="3534">
                  <c:v>39728</c:v>
                </c:pt>
                <c:pt idx="3535">
                  <c:v>39727</c:v>
                </c:pt>
                <c:pt idx="3536">
                  <c:v>39724</c:v>
                </c:pt>
                <c:pt idx="3537">
                  <c:v>39723</c:v>
                </c:pt>
                <c:pt idx="3538">
                  <c:v>39722</c:v>
                </c:pt>
                <c:pt idx="3539">
                  <c:v>39721</c:v>
                </c:pt>
                <c:pt idx="3540">
                  <c:v>39720</c:v>
                </c:pt>
                <c:pt idx="3541">
                  <c:v>39717</c:v>
                </c:pt>
                <c:pt idx="3542">
                  <c:v>39716</c:v>
                </c:pt>
                <c:pt idx="3543">
                  <c:v>39715</c:v>
                </c:pt>
                <c:pt idx="3544">
                  <c:v>39714</c:v>
                </c:pt>
                <c:pt idx="3545">
                  <c:v>39713</c:v>
                </c:pt>
                <c:pt idx="3546">
                  <c:v>39710</c:v>
                </c:pt>
                <c:pt idx="3547">
                  <c:v>39709</c:v>
                </c:pt>
                <c:pt idx="3548">
                  <c:v>39708</c:v>
                </c:pt>
                <c:pt idx="3549">
                  <c:v>39707</c:v>
                </c:pt>
                <c:pt idx="3550">
                  <c:v>39706</c:v>
                </c:pt>
                <c:pt idx="3551">
                  <c:v>39703</c:v>
                </c:pt>
                <c:pt idx="3552">
                  <c:v>39702</c:v>
                </c:pt>
                <c:pt idx="3553">
                  <c:v>39701</c:v>
                </c:pt>
                <c:pt idx="3554">
                  <c:v>39700</c:v>
                </c:pt>
                <c:pt idx="3555">
                  <c:v>39699</c:v>
                </c:pt>
                <c:pt idx="3556">
                  <c:v>39696</c:v>
                </c:pt>
                <c:pt idx="3557">
                  <c:v>39695</c:v>
                </c:pt>
                <c:pt idx="3558">
                  <c:v>39694</c:v>
                </c:pt>
                <c:pt idx="3559">
                  <c:v>39693</c:v>
                </c:pt>
                <c:pt idx="3560">
                  <c:v>39689</c:v>
                </c:pt>
                <c:pt idx="3561">
                  <c:v>39688</c:v>
                </c:pt>
                <c:pt idx="3562">
                  <c:v>39687</c:v>
                </c:pt>
                <c:pt idx="3563">
                  <c:v>39686</c:v>
                </c:pt>
                <c:pt idx="3564">
                  <c:v>39685</c:v>
                </c:pt>
                <c:pt idx="3565">
                  <c:v>39682</c:v>
                </c:pt>
                <c:pt idx="3566">
                  <c:v>39681</c:v>
                </c:pt>
                <c:pt idx="3567">
                  <c:v>39680</c:v>
                </c:pt>
                <c:pt idx="3568">
                  <c:v>39679</c:v>
                </c:pt>
                <c:pt idx="3569">
                  <c:v>39678</c:v>
                </c:pt>
                <c:pt idx="3570">
                  <c:v>39675</c:v>
                </c:pt>
                <c:pt idx="3571">
                  <c:v>39674</c:v>
                </c:pt>
                <c:pt idx="3572">
                  <c:v>39673</c:v>
                </c:pt>
                <c:pt idx="3573">
                  <c:v>39672</c:v>
                </c:pt>
                <c:pt idx="3574">
                  <c:v>39671</c:v>
                </c:pt>
                <c:pt idx="3575">
                  <c:v>39668</c:v>
                </c:pt>
                <c:pt idx="3576">
                  <c:v>39667</c:v>
                </c:pt>
                <c:pt idx="3577">
                  <c:v>39666</c:v>
                </c:pt>
                <c:pt idx="3578">
                  <c:v>39665</c:v>
                </c:pt>
                <c:pt idx="3579">
                  <c:v>39664</c:v>
                </c:pt>
                <c:pt idx="3580">
                  <c:v>39661</c:v>
                </c:pt>
                <c:pt idx="3581">
                  <c:v>39660</c:v>
                </c:pt>
                <c:pt idx="3582">
                  <c:v>39659</c:v>
                </c:pt>
                <c:pt idx="3583">
                  <c:v>39658</c:v>
                </c:pt>
                <c:pt idx="3584">
                  <c:v>39657</c:v>
                </c:pt>
                <c:pt idx="3585">
                  <c:v>39654</c:v>
                </c:pt>
                <c:pt idx="3586">
                  <c:v>39653</c:v>
                </c:pt>
                <c:pt idx="3587">
                  <c:v>39652</c:v>
                </c:pt>
                <c:pt idx="3588">
                  <c:v>39651</c:v>
                </c:pt>
                <c:pt idx="3589">
                  <c:v>39650</c:v>
                </c:pt>
                <c:pt idx="3590">
                  <c:v>39647</c:v>
                </c:pt>
                <c:pt idx="3591">
                  <c:v>39646</c:v>
                </c:pt>
                <c:pt idx="3592">
                  <c:v>39645</c:v>
                </c:pt>
                <c:pt idx="3593">
                  <c:v>39644</c:v>
                </c:pt>
                <c:pt idx="3594">
                  <c:v>39643</c:v>
                </c:pt>
                <c:pt idx="3595">
                  <c:v>39640</c:v>
                </c:pt>
                <c:pt idx="3596">
                  <c:v>39639</c:v>
                </c:pt>
                <c:pt idx="3597">
                  <c:v>39638</c:v>
                </c:pt>
                <c:pt idx="3598">
                  <c:v>39637</c:v>
                </c:pt>
                <c:pt idx="3599">
                  <c:v>39636</c:v>
                </c:pt>
                <c:pt idx="3600">
                  <c:v>39633</c:v>
                </c:pt>
                <c:pt idx="3601">
                  <c:v>39632</c:v>
                </c:pt>
                <c:pt idx="3602">
                  <c:v>39631</c:v>
                </c:pt>
                <c:pt idx="3603">
                  <c:v>39630</c:v>
                </c:pt>
                <c:pt idx="3604">
                  <c:v>39629</c:v>
                </c:pt>
                <c:pt idx="3605">
                  <c:v>39626</c:v>
                </c:pt>
                <c:pt idx="3606">
                  <c:v>39625</c:v>
                </c:pt>
                <c:pt idx="3607">
                  <c:v>39624</c:v>
                </c:pt>
                <c:pt idx="3608">
                  <c:v>39623</c:v>
                </c:pt>
                <c:pt idx="3609">
                  <c:v>39622</c:v>
                </c:pt>
                <c:pt idx="3610">
                  <c:v>39619</c:v>
                </c:pt>
                <c:pt idx="3611">
                  <c:v>39618</c:v>
                </c:pt>
                <c:pt idx="3612">
                  <c:v>39617</c:v>
                </c:pt>
                <c:pt idx="3613">
                  <c:v>39616</c:v>
                </c:pt>
                <c:pt idx="3614">
                  <c:v>39615</c:v>
                </c:pt>
                <c:pt idx="3615">
                  <c:v>39612</c:v>
                </c:pt>
                <c:pt idx="3616">
                  <c:v>39611</c:v>
                </c:pt>
                <c:pt idx="3617">
                  <c:v>39610</c:v>
                </c:pt>
                <c:pt idx="3618">
                  <c:v>39609</c:v>
                </c:pt>
                <c:pt idx="3619">
                  <c:v>39608</c:v>
                </c:pt>
                <c:pt idx="3620">
                  <c:v>39605</c:v>
                </c:pt>
                <c:pt idx="3621">
                  <c:v>39604</c:v>
                </c:pt>
                <c:pt idx="3622">
                  <c:v>39603</c:v>
                </c:pt>
                <c:pt idx="3623">
                  <c:v>39602</c:v>
                </c:pt>
                <c:pt idx="3624">
                  <c:v>39601</c:v>
                </c:pt>
                <c:pt idx="3625">
                  <c:v>39598</c:v>
                </c:pt>
                <c:pt idx="3626">
                  <c:v>39597</c:v>
                </c:pt>
                <c:pt idx="3627">
                  <c:v>39596</c:v>
                </c:pt>
                <c:pt idx="3628">
                  <c:v>39595</c:v>
                </c:pt>
                <c:pt idx="3629">
                  <c:v>39591</c:v>
                </c:pt>
                <c:pt idx="3630">
                  <c:v>39590</c:v>
                </c:pt>
                <c:pt idx="3631">
                  <c:v>39589</c:v>
                </c:pt>
                <c:pt idx="3632">
                  <c:v>39588</c:v>
                </c:pt>
                <c:pt idx="3633">
                  <c:v>39587</c:v>
                </c:pt>
                <c:pt idx="3634">
                  <c:v>39584</c:v>
                </c:pt>
                <c:pt idx="3635">
                  <c:v>39583</c:v>
                </c:pt>
                <c:pt idx="3636">
                  <c:v>39582</c:v>
                </c:pt>
                <c:pt idx="3637">
                  <c:v>39581</c:v>
                </c:pt>
                <c:pt idx="3638">
                  <c:v>39580</c:v>
                </c:pt>
                <c:pt idx="3639">
                  <c:v>39577</c:v>
                </c:pt>
                <c:pt idx="3640">
                  <c:v>39576</c:v>
                </c:pt>
                <c:pt idx="3641">
                  <c:v>39575</c:v>
                </c:pt>
                <c:pt idx="3642">
                  <c:v>39574</c:v>
                </c:pt>
                <c:pt idx="3643">
                  <c:v>39573</c:v>
                </c:pt>
                <c:pt idx="3644">
                  <c:v>39570</c:v>
                </c:pt>
                <c:pt idx="3645">
                  <c:v>39569</c:v>
                </c:pt>
                <c:pt idx="3646">
                  <c:v>39568</c:v>
                </c:pt>
                <c:pt idx="3647">
                  <c:v>39567</c:v>
                </c:pt>
                <c:pt idx="3648">
                  <c:v>39566</c:v>
                </c:pt>
                <c:pt idx="3649">
                  <c:v>39563</c:v>
                </c:pt>
                <c:pt idx="3650">
                  <c:v>39562</c:v>
                </c:pt>
                <c:pt idx="3651">
                  <c:v>39561</c:v>
                </c:pt>
                <c:pt idx="3652">
                  <c:v>39560</c:v>
                </c:pt>
                <c:pt idx="3653">
                  <c:v>39559</c:v>
                </c:pt>
                <c:pt idx="3654">
                  <c:v>39556</c:v>
                </c:pt>
                <c:pt idx="3655">
                  <c:v>39555</c:v>
                </c:pt>
                <c:pt idx="3656">
                  <c:v>39554</c:v>
                </c:pt>
                <c:pt idx="3657">
                  <c:v>39553</c:v>
                </c:pt>
                <c:pt idx="3658">
                  <c:v>39552</c:v>
                </c:pt>
                <c:pt idx="3659">
                  <c:v>39549</c:v>
                </c:pt>
                <c:pt idx="3660">
                  <c:v>39548</c:v>
                </c:pt>
                <c:pt idx="3661">
                  <c:v>39547</c:v>
                </c:pt>
                <c:pt idx="3662">
                  <c:v>39546</c:v>
                </c:pt>
                <c:pt idx="3663">
                  <c:v>39545</c:v>
                </c:pt>
                <c:pt idx="3664">
                  <c:v>39542</c:v>
                </c:pt>
                <c:pt idx="3665">
                  <c:v>39541</c:v>
                </c:pt>
                <c:pt idx="3666">
                  <c:v>39540</c:v>
                </c:pt>
                <c:pt idx="3667">
                  <c:v>39539</c:v>
                </c:pt>
                <c:pt idx="3668">
                  <c:v>39538</c:v>
                </c:pt>
                <c:pt idx="3669">
                  <c:v>39535</c:v>
                </c:pt>
                <c:pt idx="3670">
                  <c:v>39534</c:v>
                </c:pt>
                <c:pt idx="3671">
                  <c:v>39533</c:v>
                </c:pt>
                <c:pt idx="3672">
                  <c:v>39532</c:v>
                </c:pt>
                <c:pt idx="3673">
                  <c:v>39531</c:v>
                </c:pt>
                <c:pt idx="3674">
                  <c:v>39528</c:v>
                </c:pt>
                <c:pt idx="3675">
                  <c:v>39527</c:v>
                </c:pt>
                <c:pt idx="3676">
                  <c:v>39526</c:v>
                </c:pt>
                <c:pt idx="3677">
                  <c:v>39525</c:v>
                </c:pt>
                <c:pt idx="3678">
                  <c:v>39524</c:v>
                </c:pt>
                <c:pt idx="3679">
                  <c:v>39521</c:v>
                </c:pt>
                <c:pt idx="3680">
                  <c:v>39520</c:v>
                </c:pt>
                <c:pt idx="3681">
                  <c:v>39519</c:v>
                </c:pt>
                <c:pt idx="3682">
                  <c:v>39518</c:v>
                </c:pt>
                <c:pt idx="3683">
                  <c:v>39517</c:v>
                </c:pt>
                <c:pt idx="3684">
                  <c:v>39514</c:v>
                </c:pt>
                <c:pt idx="3685">
                  <c:v>39513</c:v>
                </c:pt>
                <c:pt idx="3686">
                  <c:v>39512</c:v>
                </c:pt>
                <c:pt idx="3687">
                  <c:v>39511</c:v>
                </c:pt>
                <c:pt idx="3688">
                  <c:v>39510</c:v>
                </c:pt>
                <c:pt idx="3689">
                  <c:v>39507</c:v>
                </c:pt>
                <c:pt idx="3690">
                  <c:v>39506</c:v>
                </c:pt>
                <c:pt idx="3691">
                  <c:v>39505</c:v>
                </c:pt>
                <c:pt idx="3692">
                  <c:v>39504</c:v>
                </c:pt>
                <c:pt idx="3693">
                  <c:v>39503</c:v>
                </c:pt>
                <c:pt idx="3694">
                  <c:v>39500</c:v>
                </c:pt>
                <c:pt idx="3695">
                  <c:v>39499</c:v>
                </c:pt>
                <c:pt idx="3696">
                  <c:v>39498</c:v>
                </c:pt>
                <c:pt idx="3697">
                  <c:v>39497</c:v>
                </c:pt>
                <c:pt idx="3698">
                  <c:v>39493</c:v>
                </c:pt>
                <c:pt idx="3699">
                  <c:v>39492</c:v>
                </c:pt>
                <c:pt idx="3700">
                  <c:v>39491</c:v>
                </c:pt>
                <c:pt idx="3701">
                  <c:v>39490</c:v>
                </c:pt>
                <c:pt idx="3702">
                  <c:v>39489</c:v>
                </c:pt>
                <c:pt idx="3703">
                  <c:v>39486</c:v>
                </c:pt>
                <c:pt idx="3704">
                  <c:v>39485</c:v>
                </c:pt>
                <c:pt idx="3705">
                  <c:v>39484</c:v>
                </c:pt>
                <c:pt idx="3706">
                  <c:v>39483</c:v>
                </c:pt>
                <c:pt idx="3707">
                  <c:v>39482</c:v>
                </c:pt>
                <c:pt idx="3708">
                  <c:v>39479</c:v>
                </c:pt>
                <c:pt idx="3709">
                  <c:v>39478</c:v>
                </c:pt>
                <c:pt idx="3710">
                  <c:v>39477</c:v>
                </c:pt>
                <c:pt idx="3711">
                  <c:v>39476</c:v>
                </c:pt>
                <c:pt idx="3712">
                  <c:v>39475</c:v>
                </c:pt>
                <c:pt idx="3713">
                  <c:v>39472</c:v>
                </c:pt>
                <c:pt idx="3714">
                  <c:v>39471</c:v>
                </c:pt>
                <c:pt idx="3715">
                  <c:v>39470</c:v>
                </c:pt>
                <c:pt idx="3716">
                  <c:v>39469</c:v>
                </c:pt>
                <c:pt idx="3717">
                  <c:v>39465</c:v>
                </c:pt>
                <c:pt idx="3718">
                  <c:v>39464</c:v>
                </c:pt>
                <c:pt idx="3719">
                  <c:v>39463</c:v>
                </c:pt>
                <c:pt idx="3720">
                  <c:v>39462</c:v>
                </c:pt>
                <c:pt idx="3721">
                  <c:v>39461</c:v>
                </c:pt>
                <c:pt idx="3722">
                  <c:v>39458</c:v>
                </c:pt>
                <c:pt idx="3723">
                  <c:v>39457</c:v>
                </c:pt>
                <c:pt idx="3724">
                  <c:v>39456</c:v>
                </c:pt>
                <c:pt idx="3725">
                  <c:v>39455</c:v>
                </c:pt>
                <c:pt idx="3726">
                  <c:v>39454</c:v>
                </c:pt>
                <c:pt idx="3727">
                  <c:v>39451</c:v>
                </c:pt>
                <c:pt idx="3728">
                  <c:v>39450</c:v>
                </c:pt>
                <c:pt idx="3729">
                  <c:v>39449</c:v>
                </c:pt>
                <c:pt idx="3730">
                  <c:v>39447</c:v>
                </c:pt>
                <c:pt idx="3731">
                  <c:v>39444</c:v>
                </c:pt>
                <c:pt idx="3732">
                  <c:v>39443</c:v>
                </c:pt>
                <c:pt idx="3733">
                  <c:v>39442</c:v>
                </c:pt>
                <c:pt idx="3734">
                  <c:v>39440</c:v>
                </c:pt>
                <c:pt idx="3735">
                  <c:v>39437</c:v>
                </c:pt>
                <c:pt idx="3736">
                  <c:v>39436</c:v>
                </c:pt>
                <c:pt idx="3737">
                  <c:v>39435</c:v>
                </c:pt>
                <c:pt idx="3738">
                  <c:v>39434</c:v>
                </c:pt>
                <c:pt idx="3739">
                  <c:v>39433</c:v>
                </c:pt>
                <c:pt idx="3740">
                  <c:v>39430</c:v>
                </c:pt>
                <c:pt idx="3741">
                  <c:v>39429</c:v>
                </c:pt>
                <c:pt idx="3742">
                  <c:v>39428</c:v>
                </c:pt>
                <c:pt idx="3743">
                  <c:v>39427</c:v>
                </c:pt>
                <c:pt idx="3744">
                  <c:v>39426</c:v>
                </c:pt>
                <c:pt idx="3745">
                  <c:v>39423</c:v>
                </c:pt>
                <c:pt idx="3746">
                  <c:v>39422</c:v>
                </c:pt>
                <c:pt idx="3747">
                  <c:v>39421</c:v>
                </c:pt>
                <c:pt idx="3748">
                  <c:v>39420</c:v>
                </c:pt>
                <c:pt idx="3749">
                  <c:v>39419</c:v>
                </c:pt>
                <c:pt idx="3750">
                  <c:v>39416</c:v>
                </c:pt>
                <c:pt idx="3751">
                  <c:v>39415</c:v>
                </c:pt>
                <c:pt idx="3752">
                  <c:v>39414</c:v>
                </c:pt>
                <c:pt idx="3753">
                  <c:v>39413</c:v>
                </c:pt>
                <c:pt idx="3754">
                  <c:v>39412</c:v>
                </c:pt>
                <c:pt idx="3755">
                  <c:v>39409</c:v>
                </c:pt>
                <c:pt idx="3756">
                  <c:v>39407</c:v>
                </c:pt>
                <c:pt idx="3757">
                  <c:v>39406</c:v>
                </c:pt>
                <c:pt idx="3758">
                  <c:v>39405</c:v>
                </c:pt>
                <c:pt idx="3759">
                  <c:v>39402</c:v>
                </c:pt>
                <c:pt idx="3760">
                  <c:v>39401</c:v>
                </c:pt>
                <c:pt idx="3761">
                  <c:v>39400</c:v>
                </c:pt>
                <c:pt idx="3762">
                  <c:v>39399</c:v>
                </c:pt>
                <c:pt idx="3763">
                  <c:v>39395</c:v>
                </c:pt>
                <c:pt idx="3764">
                  <c:v>39394</c:v>
                </c:pt>
                <c:pt idx="3765">
                  <c:v>39393</c:v>
                </c:pt>
                <c:pt idx="3766">
                  <c:v>39392</c:v>
                </c:pt>
                <c:pt idx="3767">
                  <c:v>39391</c:v>
                </c:pt>
                <c:pt idx="3768">
                  <c:v>39388</c:v>
                </c:pt>
                <c:pt idx="3769">
                  <c:v>39387</c:v>
                </c:pt>
                <c:pt idx="3770">
                  <c:v>39386</c:v>
                </c:pt>
                <c:pt idx="3771">
                  <c:v>39385</c:v>
                </c:pt>
                <c:pt idx="3772">
                  <c:v>39384</c:v>
                </c:pt>
                <c:pt idx="3773">
                  <c:v>39381</c:v>
                </c:pt>
                <c:pt idx="3774">
                  <c:v>39380</c:v>
                </c:pt>
                <c:pt idx="3775">
                  <c:v>39379</c:v>
                </c:pt>
                <c:pt idx="3776">
                  <c:v>39378</c:v>
                </c:pt>
                <c:pt idx="3777">
                  <c:v>39377</c:v>
                </c:pt>
                <c:pt idx="3778">
                  <c:v>39374</c:v>
                </c:pt>
                <c:pt idx="3779">
                  <c:v>39373</c:v>
                </c:pt>
                <c:pt idx="3780">
                  <c:v>39372</c:v>
                </c:pt>
                <c:pt idx="3781">
                  <c:v>39371</c:v>
                </c:pt>
                <c:pt idx="3782">
                  <c:v>39370</c:v>
                </c:pt>
                <c:pt idx="3783">
                  <c:v>39367</c:v>
                </c:pt>
                <c:pt idx="3784">
                  <c:v>39366</c:v>
                </c:pt>
                <c:pt idx="3785">
                  <c:v>39365</c:v>
                </c:pt>
                <c:pt idx="3786">
                  <c:v>39364</c:v>
                </c:pt>
                <c:pt idx="3787">
                  <c:v>39360</c:v>
                </c:pt>
                <c:pt idx="3788">
                  <c:v>39359</c:v>
                </c:pt>
                <c:pt idx="3789">
                  <c:v>39358</c:v>
                </c:pt>
                <c:pt idx="3790">
                  <c:v>39357</c:v>
                </c:pt>
                <c:pt idx="3791">
                  <c:v>39356</c:v>
                </c:pt>
                <c:pt idx="3792">
                  <c:v>39353</c:v>
                </c:pt>
                <c:pt idx="3793">
                  <c:v>39352</c:v>
                </c:pt>
                <c:pt idx="3794">
                  <c:v>39351</c:v>
                </c:pt>
                <c:pt idx="3795">
                  <c:v>39350</c:v>
                </c:pt>
                <c:pt idx="3796">
                  <c:v>39349</c:v>
                </c:pt>
                <c:pt idx="3797">
                  <c:v>39346</c:v>
                </c:pt>
                <c:pt idx="3798">
                  <c:v>39345</c:v>
                </c:pt>
                <c:pt idx="3799">
                  <c:v>39344</c:v>
                </c:pt>
                <c:pt idx="3800">
                  <c:v>39343</c:v>
                </c:pt>
                <c:pt idx="3801">
                  <c:v>39342</c:v>
                </c:pt>
                <c:pt idx="3802">
                  <c:v>39339</c:v>
                </c:pt>
                <c:pt idx="3803">
                  <c:v>39338</c:v>
                </c:pt>
                <c:pt idx="3804">
                  <c:v>39337</c:v>
                </c:pt>
                <c:pt idx="3805">
                  <c:v>39336</c:v>
                </c:pt>
                <c:pt idx="3806">
                  <c:v>39335</c:v>
                </c:pt>
                <c:pt idx="3807">
                  <c:v>39332</c:v>
                </c:pt>
                <c:pt idx="3808">
                  <c:v>39331</c:v>
                </c:pt>
                <c:pt idx="3809">
                  <c:v>39330</c:v>
                </c:pt>
                <c:pt idx="3810">
                  <c:v>39329</c:v>
                </c:pt>
                <c:pt idx="3811">
                  <c:v>39325</c:v>
                </c:pt>
                <c:pt idx="3812">
                  <c:v>39324</c:v>
                </c:pt>
                <c:pt idx="3813">
                  <c:v>39323</c:v>
                </c:pt>
                <c:pt idx="3814">
                  <c:v>39322</c:v>
                </c:pt>
                <c:pt idx="3815">
                  <c:v>39321</c:v>
                </c:pt>
                <c:pt idx="3816">
                  <c:v>39318</c:v>
                </c:pt>
                <c:pt idx="3817">
                  <c:v>39317</c:v>
                </c:pt>
                <c:pt idx="3818">
                  <c:v>39316</c:v>
                </c:pt>
                <c:pt idx="3819">
                  <c:v>39315</c:v>
                </c:pt>
                <c:pt idx="3820">
                  <c:v>39314</c:v>
                </c:pt>
                <c:pt idx="3821">
                  <c:v>39311</c:v>
                </c:pt>
                <c:pt idx="3822">
                  <c:v>39310</c:v>
                </c:pt>
                <c:pt idx="3823">
                  <c:v>39309</c:v>
                </c:pt>
                <c:pt idx="3824">
                  <c:v>39308</c:v>
                </c:pt>
                <c:pt idx="3825">
                  <c:v>39307</c:v>
                </c:pt>
                <c:pt idx="3826">
                  <c:v>39304</c:v>
                </c:pt>
                <c:pt idx="3827">
                  <c:v>39303</c:v>
                </c:pt>
                <c:pt idx="3828">
                  <c:v>39302</c:v>
                </c:pt>
                <c:pt idx="3829">
                  <c:v>39301</c:v>
                </c:pt>
                <c:pt idx="3830">
                  <c:v>39300</c:v>
                </c:pt>
                <c:pt idx="3831">
                  <c:v>39297</c:v>
                </c:pt>
                <c:pt idx="3832">
                  <c:v>39296</c:v>
                </c:pt>
                <c:pt idx="3833">
                  <c:v>39295</c:v>
                </c:pt>
                <c:pt idx="3834">
                  <c:v>39294</c:v>
                </c:pt>
                <c:pt idx="3835">
                  <c:v>39293</c:v>
                </c:pt>
                <c:pt idx="3836">
                  <c:v>39290</c:v>
                </c:pt>
                <c:pt idx="3837">
                  <c:v>39289</c:v>
                </c:pt>
                <c:pt idx="3838">
                  <c:v>39288</c:v>
                </c:pt>
                <c:pt idx="3839">
                  <c:v>39287</c:v>
                </c:pt>
                <c:pt idx="3840">
                  <c:v>39286</c:v>
                </c:pt>
                <c:pt idx="3841">
                  <c:v>39283</c:v>
                </c:pt>
                <c:pt idx="3842">
                  <c:v>39282</c:v>
                </c:pt>
                <c:pt idx="3843">
                  <c:v>39281</c:v>
                </c:pt>
                <c:pt idx="3844">
                  <c:v>39280</c:v>
                </c:pt>
                <c:pt idx="3845">
                  <c:v>39279</c:v>
                </c:pt>
                <c:pt idx="3846">
                  <c:v>39276</c:v>
                </c:pt>
                <c:pt idx="3847">
                  <c:v>39275</c:v>
                </c:pt>
                <c:pt idx="3848">
                  <c:v>39274</c:v>
                </c:pt>
                <c:pt idx="3849">
                  <c:v>39273</c:v>
                </c:pt>
                <c:pt idx="3850">
                  <c:v>39272</c:v>
                </c:pt>
                <c:pt idx="3851">
                  <c:v>39269</c:v>
                </c:pt>
                <c:pt idx="3852">
                  <c:v>39268</c:v>
                </c:pt>
                <c:pt idx="3853">
                  <c:v>39266</c:v>
                </c:pt>
                <c:pt idx="3854">
                  <c:v>39265</c:v>
                </c:pt>
                <c:pt idx="3855">
                  <c:v>39262</c:v>
                </c:pt>
                <c:pt idx="3856">
                  <c:v>39261</c:v>
                </c:pt>
                <c:pt idx="3857">
                  <c:v>39260</c:v>
                </c:pt>
                <c:pt idx="3858">
                  <c:v>39259</c:v>
                </c:pt>
                <c:pt idx="3859">
                  <c:v>39258</c:v>
                </c:pt>
                <c:pt idx="3860">
                  <c:v>39255</c:v>
                </c:pt>
                <c:pt idx="3861">
                  <c:v>39254</c:v>
                </c:pt>
                <c:pt idx="3862">
                  <c:v>39253</c:v>
                </c:pt>
                <c:pt idx="3863">
                  <c:v>39252</c:v>
                </c:pt>
                <c:pt idx="3864">
                  <c:v>39251</c:v>
                </c:pt>
                <c:pt idx="3865">
                  <c:v>39248</c:v>
                </c:pt>
                <c:pt idx="3866">
                  <c:v>39247</c:v>
                </c:pt>
                <c:pt idx="3867">
                  <c:v>39246</c:v>
                </c:pt>
                <c:pt idx="3868">
                  <c:v>39245</c:v>
                </c:pt>
                <c:pt idx="3869">
                  <c:v>39244</c:v>
                </c:pt>
                <c:pt idx="3870">
                  <c:v>39241</c:v>
                </c:pt>
                <c:pt idx="3871">
                  <c:v>39240</c:v>
                </c:pt>
                <c:pt idx="3872">
                  <c:v>39239</c:v>
                </c:pt>
                <c:pt idx="3873">
                  <c:v>39238</c:v>
                </c:pt>
                <c:pt idx="3874">
                  <c:v>39237</c:v>
                </c:pt>
                <c:pt idx="3875">
                  <c:v>39234</c:v>
                </c:pt>
                <c:pt idx="3876">
                  <c:v>39233</c:v>
                </c:pt>
                <c:pt idx="3877">
                  <c:v>39232</c:v>
                </c:pt>
                <c:pt idx="3878">
                  <c:v>39231</c:v>
                </c:pt>
                <c:pt idx="3879">
                  <c:v>39227</c:v>
                </c:pt>
                <c:pt idx="3880">
                  <c:v>39226</c:v>
                </c:pt>
                <c:pt idx="3881">
                  <c:v>39225</c:v>
                </c:pt>
                <c:pt idx="3882">
                  <c:v>39224</c:v>
                </c:pt>
                <c:pt idx="3883">
                  <c:v>39223</c:v>
                </c:pt>
                <c:pt idx="3884">
                  <c:v>39220</c:v>
                </c:pt>
                <c:pt idx="3885">
                  <c:v>39219</c:v>
                </c:pt>
                <c:pt idx="3886">
                  <c:v>39218</c:v>
                </c:pt>
                <c:pt idx="3887">
                  <c:v>39217</c:v>
                </c:pt>
                <c:pt idx="3888">
                  <c:v>39216</c:v>
                </c:pt>
                <c:pt idx="3889">
                  <c:v>39213</c:v>
                </c:pt>
                <c:pt idx="3890">
                  <c:v>39212</c:v>
                </c:pt>
                <c:pt idx="3891">
                  <c:v>39211</c:v>
                </c:pt>
                <c:pt idx="3892">
                  <c:v>39210</c:v>
                </c:pt>
                <c:pt idx="3893">
                  <c:v>39209</c:v>
                </c:pt>
                <c:pt idx="3894">
                  <c:v>39206</c:v>
                </c:pt>
                <c:pt idx="3895">
                  <c:v>39205</c:v>
                </c:pt>
                <c:pt idx="3896">
                  <c:v>39204</c:v>
                </c:pt>
                <c:pt idx="3897">
                  <c:v>39203</c:v>
                </c:pt>
                <c:pt idx="3898">
                  <c:v>39202</c:v>
                </c:pt>
                <c:pt idx="3899">
                  <c:v>39199</c:v>
                </c:pt>
                <c:pt idx="3900">
                  <c:v>39198</c:v>
                </c:pt>
                <c:pt idx="3901">
                  <c:v>39197</c:v>
                </c:pt>
                <c:pt idx="3902">
                  <c:v>39196</c:v>
                </c:pt>
                <c:pt idx="3903">
                  <c:v>39195</c:v>
                </c:pt>
                <c:pt idx="3904">
                  <c:v>39192</c:v>
                </c:pt>
                <c:pt idx="3905">
                  <c:v>39191</c:v>
                </c:pt>
                <c:pt idx="3906">
                  <c:v>39190</c:v>
                </c:pt>
                <c:pt idx="3907">
                  <c:v>39189</c:v>
                </c:pt>
                <c:pt idx="3908">
                  <c:v>39188</c:v>
                </c:pt>
                <c:pt idx="3909">
                  <c:v>39185</c:v>
                </c:pt>
                <c:pt idx="3910">
                  <c:v>39184</c:v>
                </c:pt>
                <c:pt idx="3911">
                  <c:v>39183</c:v>
                </c:pt>
                <c:pt idx="3912">
                  <c:v>39182</c:v>
                </c:pt>
                <c:pt idx="3913">
                  <c:v>39181</c:v>
                </c:pt>
                <c:pt idx="3914">
                  <c:v>39178</c:v>
                </c:pt>
                <c:pt idx="3915">
                  <c:v>39177</c:v>
                </c:pt>
                <c:pt idx="3916">
                  <c:v>39176</c:v>
                </c:pt>
                <c:pt idx="3917">
                  <c:v>39175</c:v>
                </c:pt>
                <c:pt idx="3918">
                  <c:v>39174</c:v>
                </c:pt>
                <c:pt idx="3919">
                  <c:v>39171</c:v>
                </c:pt>
                <c:pt idx="3920">
                  <c:v>39170</c:v>
                </c:pt>
                <c:pt idx="3921">
                  <c:v>39169</c:v>
                </c:pt>
                <c:pt idx="3922">
                  <c:v>39168</c:v>
                </c:pt>
                <c:pt idx="3923">
                  <c:v>39167</c:v>
                </c:pt>
                <c:pt idx="3924">
                  <c:v>39164</c:v>
                </c:pt>
                <c:pt idx="3925">
                  <c:v>39163</c:v>
                </c:pt>
                <c:pt idx="3926">
                  <c:v>39162</c:v>
                </c:pt>
                <c:pt idx="3927">
                  <c:v>39161</c:v>
                </c:pt>
                <c:pt idx="3928">
                  <c:v>39160</c:v>
                </c:pt>
                <c:pt idx="3929">
                  <c:v>39157</c:v>
                </c:pt>
                <c:pt idx="3930">
                  <c:v>39156</c:v>
                </c:pt>
                <c:pt idx="3931">
                  <c:v>39155</c:v>
                </c:pt>
                <c:pt idx="3932">
                  <c:v>39154</c:v>
                </c:pt>
                <c:pt idx="3933">
                  <c:v>39153</c:v>
                </c:pt>
                <c:pt idx="3934">
                  <c:v>39150</c:v>
                </c:pt>
                <c:pt idx="3935">
                  <c:v>39149</c:v>
                </c:pt>
                <c:pt idx="3936">
                  <c:v>39148</c:v>
                </c:pt>
                <c:pt idx="3937">
                  <c:v>39147</c:v>
                </c:pt>
                <c:pt idx="3938">
                  <c:v>39146</c:v>
                </c:pt>
                <c:pt idx="3939">
                  <c:v>39143</c:v>
                </c:pt>
                <c:pt idx="3940">
                  <c:v>39142</c:v>
                </c:pt>
                <c:pt idx="3941">
                  <c:v>39141</c:v>
                </c:pt>
                <c:pt idx="3942">
                  <c:v>39140</c:v>
                </c:pt>
                <c:pt idx="3943">
                  <c:v>39139</c:v>
                </c:pt>
                <c:pt idx="3944">
                  <c:v>39136</c:v>
                </c:pt>
                <c:pt idx="3945">
                  <c:v>39135</c:v>
                </c:pt>
                <c:pt idx="3946">
                  <c:v>39134</c:v>
                </c:pt>
                <c:pt idx="3947">
                  <c:v>39133</c:v>
                </c:pt>
                <c:pt idx="3948">
                  <c:v>39129</c:v>
                </c:pt>
                <c:pt idx="3949">
                  <c:v>39128</c:v>
                </c:pt>
                <c:pt idx="3950">
                  <c:v>39127</c:v>
                </c:pt>
                <c:pt idx="3951">
                  <c:v>39126</c:v>
                </c:pt>
                <c:pt idx="3952">
                  <c:v>39125</c:v>
                </c:pt>
                <c:pt idx="3953">
                  <c:v>39122</c:v>
                </c:pt>
                <c:pt idx="3954">
                  <c:v>39121</c:v>
                </c:pt>
                <c:pt idx="3955">
                  <c:v>39120</c:v>
                </c:pt>
                <c:pt idx="3956">
                  <c:v>39119</c:v>
                </c:pt>
                <c:pt idx="3957">
                  <c:v>39118</c:v>
                </c:pt>
                <c:pt idx="3958">
                  <c:v>39115</c:v>
                </c:pt>
                <c:pt idx="3959">
                  <c:v>39114</c:v>
                </c:pt>
                <c:pt idx="3960">
                  <c:v>39113</c:v>
                </c:pt>
                <c:pt idx="3961">
                  <c:v>39112</c:v>
                </c:pt>
                <c:pt idx="3962">
                  <c:v>39111</c:v>
                </c:pt>
                <c:pt idx="3963">
                  <c:v>39108</c:v>
                </c:pt>
                <c:pt idx="3964">
                  <c:v>39107</c:v>
                </c:pt>
                <c:pt idx="3965">
                  <c:v>39106</c:v>
                </c:pt>
                <c:pt idx="3966">
                  <c:v>39105</c:v>
                </c:pt>
                <c:pt idx="3967">
                  <c:v>39104</c:v>
                </c:pt>
                <c:pt idx="3968">
                  <c:v>39101</c:v>
                </c:pt>
                <c:pt idx="3969">
                  <c:v>39100</c:v>
                </c:pt>
                <c:pt idx="3970">
                  <c:v>39099</c:v>
                </c:pt>
                <c:pt idx="3971">
                  <c:v>39098</c:v>
                </c:pt>
                <c:pt idx="3972">
                  <c:v>39094</c:v>
                </c:pt>
                <c:pt idx="3973">
                  <c:v>39093</c:v>
                </c:pt>
                <c:pt idx="3974">
                  <c:v>39092</c:v>
                </c:pt>
                <c:pt idx="3975">
                  <c:v>39091</c:v>
                </c:pt>
                <c:pt idx="3976">
                  <c:v>39090</c:v>
                </c:pt>
                <c:pt idx="3977">
                  <c:v>39087</c:v>
                </c:pt>
                <c:pt idx="3978">
                  <c:v>39086</c:v>
                </c:pt>
                <c:pt idx="3979">
                  <c:v>39085</c:v>
                </c:pt>
                <c:pt idx="3980">
                  <c:v>39084</c:v>
                </c:pt>
                <c:pt idx="3981">
                  <c:v>39080</c:v>
                </c:pt>
                <c:pt idx="3982">
                  <c:v>39079</c:v>
                </c:pt>
                <c:pt idx="3983">
                  <c:v>39078</c:v>
                </c:pt>
                <c:pt idx="3984">
                  <c:v>39077</c:v>
                </c:pt>
                <c:pt idx="3985">
                  <c:v>39073</c:v>
                </c:pt>
                <c:pt idx="3986">
                  <c:v>39072</c:v>
                </c:pt>
                <c:pt idx="3987">
                  <c:v>39071</c:v>
                </c:pt>
                <c:pt idx="3988">
                  <c:v>39070</c:v>
                </c:pt>
                <c:pt idx="3989">
                  <c:v>39069</c:v>
                </c:pt>
                <c:pt idx="3990">
                  <c:v>39066</c:v>
                </c:pt>
                <c:pt idx="3991">
                  <c:v>39065</c:v>
                </c:pt>
                <c:pt idx="3992">
                  <c:v>39064</c:v>
                </c:pt>
                <c:pt idx="3993">
                  <c:v>39063</c:v>
                </c:pt>
                <c:pt idx="3994">
                  <c:v>39062</c:v>
                </c:pt>
                <c:pt idx="3995">
                  <c:v>39059</c:v>
                </c:pt>
                <c:pt idx="3996">
                  <c:v>39058</c:v>
                </c:pt>
                <c:pt idx="3997">
                  <c:v>39057</c:v>
                </c:pt>
                <c:pt idx="3998">
                  <c:v>39056</c:v>
                </c:pt>
                <c:pt idx="3999">
                  <c:v>39055</c:v>
                </c:pt>
                <c:pt idx="4000">
                  <c:v>39052</c:v>
                </c:pt>
                <c:pt idx="4001">
                  <c:v>39051</c:v>
                </c:pt>
                <c:pt idx="4002">
                  <c:v>39050</c:v>
                </c:pt>
                <c:pt idx="4003">
                  <c:v>39049</c:v>
                </c:pt>
                <c:pt idx="4004">
                  <c:v>39048</c:v>
                </c:pt>
                <c:pt idx="4005">
                  <c:v>39045</c:v>
                </c:pt>
                <c:pt idx="4006">
                  <c:v>39043</c:v>
                </c:pt>
                <c:pt idx="4007">
                  <c:v>39042</c:v>
                </c:pt>
                <c:pt idx="4008">
                  <c:v>39041</c:v>
                </c:pt>
                <c:pt idx="4009">
                  <c:v>39038</c:v>
                </c:pt>
                <c:pt idx="4010">
                  <c:v>39037</c:v>
                </c:pt>
                <c:pt idx="4011">
                  <c:v>39036</c:v>
                </c:pt>
                <c:pt idx="4012">
                  <c:v>39035</c:v>
                </c:pt>
                <c:pt idx="4013">
                  <c:v>39034</c:v>
                </c:pt>
                <c:pt idx="4014">
                  <c:v>39031</c:v>
                </c:pt>
                <c:pt idx="4015">
                  <c:v>39030</c:v>
                </c:pt>
                <c:pt idx="4016">
                  <c:v>39029</c:v>
                </c:pt>
                <c:pt idx="4017">
                  <c:v>39028</c:v>
                </c:pt>
                <c:pt idx="4018">
                  <c:v>39027</c:v>
                </c:pt>
                <c:pt idx="4019">
                  <c:v>39024</c:v>
                </c:pt>
                <c:pt idx="4020">
                  <c:v>39023</c:v>
                </c:pt>
                <c:pt idx="4021">
                  <c:v>39022</c:v>
                </c:pt>
                <c:pt idx="4022">
                  <c:v>39021</c:v>
                </c:pt>
                <c:pt idx="4023">
                  <c:v>39020</c:v>
                </c:pt>
                <c:pt idx="4024">
                  <c:v>39017</c:v>
                </c:pt>
                <c:pt idx="4025">
                  <c:v>39016</c:v>
                </c:pt>
                <c:pt idx="4026">
                  <c:v>39015</c:v>
                </c:pt>
                <c:pt idx="4027">
                  <c:v>39014</c:v>
                </c:pt>
                <c:pt idx="4028">
                  <c:v>39013</c:v>
                </c:pt>
                <c:pt idx="4029">
                  <c:v>39010</c:v>
                </c:pt>
                <c:pt idx="4030">
                  <c:v>39009</c:v>
                </c:pt>
                <c:pt idx="4031">
                  <c:v>39008</c:v>
                </c:pt>
                <c:pt idx="4032">
                  <c:v>39007</c:v>
                </c:pt>
                <c:pt idx="4033">
                  <c:v>39006</c:v>
                </c:pt>
                <c:pt idx="4034">
                  <c:v>39003</c:v>
                </c:pt>
                <c:pt idx="4035">
                  <c:v>39002</c:v>
                </c:pt>
                <c:pt idx="4036">
                  <c:v>39001</c:v>
                </c:pt>
                <c:pt idx="4037">
                  <c:v>39000</c:v>
                </c:pt>
                <c:pt idx="4038">
                  <c:v>38996</c:v>
                </c:pt>
                <c:pt idx="4039">
                  <c:v>38995</c:v>
                </c:pt>
                <c:pt idx="4040">
                  <c:v>38994</c:v>
                </c:pt>
                <c:pt idx="4041">
                  <c:v>38993</c:v>
                </c:pt>
                <c:pt idx="4042">
                  <c:v>38992</c:v>
                </c:pt>
                <c:pt idx="4043">
                  <c:v>38989</c:v>
                </c:pt>
                <c:pt idx="4044">
                  <c:v>38988</c:v>
                </c:pt>
                <c:pt idx="4045">
                  <c:v>38987</c:v>
                </c:pt>
                <c:pt idx="4046">
                  <c:v>38986</c:v>
                </c:pt>
                <c:pt idx="4047">
                  <c:v>38985</c:v>
                </c:pt>
                <c:pt idx="4048">
                  <c:v>38982</c:v>
                </c:pt>
                <c:pt idx="4049">
                  <c:v>38981</c:v>
                </c:pt>
                <c:pt idx="4050">
                  <c:v>38980</c:v>
                </c:pt>
                <c:pt idx="4051">
                  <c:v>38979</c:v>
                </c:pt>
                <c:pt idx="4052">
                  <c:v>38978</c:v>
                </c:pt>
                <c:pt idx="4053">
                  <c:v>38975</c:v>
                </c:pt>
                <c:pt idx="4054">
                  <c:v>38974</c:v>
                </c:pt>
                <c:pt idx="4055">
                  <c:v>38973</c:v>
                </c:pt>
                <c:pt idx="4056">
                  <c:v>38972</c:v>
                </c:pt>
                <c:pt idx="4057">
                  <c:v>38971</c:v>
                </c:pt>
                <c:pt idx="4058">
                  <c:v>38968</c:v>
                </c:pt>
                <c:pt idx="4059">
                  <c:v>38967</c:v>
                </c:pt>
                <c:pt idx="4060">
                  <c:v>38966</c:v>
                </c:pt>
                <c:pt idx="4061">
                  <c:v>38965</c:v>
                </c:pt>
                <c:pt idx="4062">
                  <c:v>38961</c:v>
                </c:pt>
                <c:pt idx="4063">
                  <c:v>38960</c:v>
                </c:pt>
                <c:pt idx="4064">
                  <c:v>38959</c:v>
                </c:pt>
                <c:pt idx="4065">
                  <c:v>38958</c:v>
                </c:pt>
                <c:pt idx="4066">
                  <c:v>38957</c:v>
                </c:pt>
                <c:pt idx="4067">
                  <c:v>38954</c:v>
                </c:pt>
                <c:pt idx="4068">
                  <c:v>38953</c:v>
                </c:pt>
                <c:pt idx="4069">
                  <c:v>38952</c:v>
                </c:pt>
                <c:pt idx="4070">
                  <c:v>38951</c:v>
                </c:pt>
                <c:pt idx="4071">
                  <c:v>38950</c:v>
                </c:pt>
                <c:pt idx="4072">
                  <c:v>38947</c:v>
                </c:pt>
                <c:pt idx="4073">
                  <c:v>38946</c:v>
                </c:pt>
                <c:pt idx="4074">
                  <c:v>38945</c:v>
                </c:pt>
                <c:pt idx="4075">
                  <c:v>38944</c:v>
                </c:pt>
                <c:pt idx="4076">
                  <c:v>38943</c:v>
                </c:pt>
                <c:pt idx="4077">
                  <c:v>38940</c:v>
                </c:pt>
                <c:pt idx="4078">
                  <c:v>38939</c:v>
                </c:pt>
                <c:pt idx="4079">
                  <c:v>38938</c:v>
                </c:pt>
                <c:pt idx="4080">
                  <c:v>38937</c:v>
                </c:pt>
                <c:pt idx="4081">
                  <c:v>38936</c:v>
                </c:pt>
                <c:pt idx="4082">
                  <c:v>38933</c:v>
                </c:pt>
                <c:pt idx="4083">
                  <c:v>38932</c:v>
                </c:pt>
                <c:pt idx="4084">
                  <c:v>38931</c:v>
                </c:pt>
                <c:pt idx="4085">
                  <c:v>38930</c:v>
                </c:pt>
                <c:pt idx="4086">
                  <c:v>38929</c:v>
                </c:pt>
                <c:pt idx="4087">
                  <c:v>38926</c:v>
                </c:pt>
                <c:pt idx="4088">
                  <c:v>38925</c:v>
                </c:pt>
                <c:pt idx="4089">
                  <c:v>38924</c:v>
                </c:pt>
                <c:pt idx="4090">
                  <c:v>38923</c:v>
                </c:pt>
                <c:pt idx="4091">
                  <c:v>38922</c:v>
                </c:pt>
                <c:pt idx="4092">
                  <c:v>38919</c:v>
                </c:pt>
                <c:pt idx="4093">
                  <c:v>38918</c:v>
                </c:pt>
                <c:pt idx="4094">
                  <c:v>38917</c:v>
                </c:pt>
                <c:pt idx="4095">
                  <c:v>38916</c:v>
                </c:pt>
                <c:pt idx="4096">
                  <c:v>38915</c:v>
                </c:pt>
                <c:pt idx="4097">
                  <c:v>38912</c:v>
                </c:pt>
                <c:pt idx="4098">
                  <c:v>38911</c:v>
                </c:pt>
                <c:pt idx="4099">
                  <c:v>38910</c:v>
                </c:pt>
                <c:pt idx="4100">
                  <c:v>38909</c:v>
                </c:pt>
                <c:pt idx="4101">
                  <c:v>38908</c:v>
                </c:pt>
                <c:pt idx="4102">
                  <c:v>38905</c:v>
                </c:pt>
                <c:pt idx="4103">
                  <c:v>38904</c:v>
                </c:pt>
                <c:pt idx="4104">
                  <c:v>38903</c:v>
                </c:pt>
                <c:pt idx="4105">
                  <c:v>38901</c:v>
                </c:pt>
                <c:pt idx="4106">
                  <c:v>38898</c:v>
                </c:pt>
                <c:pt idx="4107">
                  <c:v>38897</c:v>
                </c:pt>
                <c:pt idx="4108">
                  <c:v>38896</c:v>
                </c:pt>
                <c:pt idx="4109">
                  <c:v>38895</c:v>
                </c:pt>
                <c:pt idx="4110">
                  <c:v>38894</c:v>
                </c:pt>
                <c:pt idx="4111">
                  <c:v>38891</c:v>
                </c:pt>
                <c:pt idx="4112">
                  <c:v>38890</c:v>
                </c:pt>
                <c:pt idx="4113">
                  <c:v>38889</c:v>
                </c:pt>
                <c:pt idx="4114">
                  <c:v>38888</c:v>
                </c:pt>
                <c:pt idx="4115">
                  <c:v>38887</c:v>
                </c:pt>
                <c:pt idx="4116">
                  <c:v>38884</c:v>
                </c:pt>
                <c:pt idx="4117">
                  <c:v>38883</c:v>
                </c:pt>
                <c:pt idx="4118">
                  <c:v>38882</c:v>
                </c:pt>
                <c:pt idx="4119">
                  <c:v>38881</c:v>
                </c:pt>
                <c:pt idx="4120">
                  <c:v>38880</c:v>
                </c:pt>
                <c:pt idx="4121">
                  <c:v>38877</c:v>
                </c:pt>
                <c:pt idx="4122">
                  <c:v>38876</c:v>
                </c:pt>
                <c:pt idx="4123">
                  <c:v>38875</c:v>
                </c:pt>
                <c:pt idx="4124">
                  <c:v>38874</c:v>
                </c:pt>
                <c:pt idx="4125">
                  <c:v>38873</c:v>
                </c:pt>
                <c:pt idx="4126">
                  <c:v>38870</c:v>
                </c:pt>
                <c:pt idx="4127">
                  <c:v>38869</c:v>
                </c:pt>
                <c:pt idx="4128">
                  <c:v>38868</c:v>
                </c:pt>
                <c:pt idx="4129">
                  <c:v>38867</c:v>
                </c:pt>
                <c:pt idx="4130">
                  <c:v>38863</c:v>
                </c:pt>
                <c:pt idx="4131">
                  <c:v>38862</c:v>
                </c:pt>
                <c:pt idx="4132">
                  <c:v>38861</c:v>
                </c:pt>
                <c:pt idx="4133">
                  <c:v>38860</c:v>
                </c:pt>
                <c:pt idx="4134">
                  <c:v>38859</c:v>
                </c:pt>
                <c:pt idx="4135">
                  <c:v>38856</c:v>
                </c:pt>
                <c:pt idx="4136">
                  <c:v>38855</c:v>
                </c:pt>
                <c:pt idx="4137">
                  <c:v>38854</c:v>
                </c:pt>
                <c:pt idx="4138">
                  <c:v>38853</c:v>
                </c:pt>
                <c:pt idx="4139">
                  <c:v>38852</c:v>
                </c:pt>
                <c:pt idx="4140">
                  <c:v>38849</c:v>
                </c:pt>
                <c:pt idx="4141">
                  <c:v>38848</c:v>
                </c:pt>
                <c:pt idx="4142">
                  <c:v>38847</c:v>
                </c:pt>
                <c:pt idx="4143">
                  <c:v>38846</c:v>
                </c:pt>
                <c:pt idx="4144">
                  <c:v>38845</c:v>
                </c:pt>
                <c:pt idx="4145">
                  <c:v>38842</c:v>
                </c:pt>
                <c:pt idx="4146">
                  <c:v>38841</c:v>
                </c:pt>
                <c:pt idx="4147">
                  <c:v>38840</c:v>
                </c:pt>
                <c:pt idx="4148">
                  <c:v>38839</c:v>
                </c:pt>
                <c:pt idx="4149">
                  <c:v>38838</c:v>
                </c:pt>
                <c:pt idx="4150">
                  <c:v>38835</c:v>
                </c:pt>
                <c:pt idx="4151">
                  <c:v>38834</c:v>
                </c:pt>
                <c:pt idx="4152">
                  <c:v>38833</c:v>
                </c:pt>
                <c:pt idx="4153">
                  <c:v>38832</c:v>
                </c:pt>
                <c:pt idx="4154">
                  <c:v>38831</c:v>
                </c:pt>
                <c:pt idx="4155">
                  <c:v>38828</c:v>
                </c:pt>
                <c:pt idx="4156">
                  <c:v>38827</c:v>
                </c:pt>
                <c:pt idx="4157">
                  <c:v>38826</c:v>
                </c:pt>
                <c:pt idx="4158">
                  <c:v>38825</c:v>
                </c:pt>
                <c:pt idx="4159">
                  <c:v>38824</c:v>
                </c:pt>
                <c:pt idx="4160">
                  <c:v>38821</c:v>
                </c:pt>
                <c:pt idx="4161">
                  <c:v>38820</c:v>
                </c:pt>
                <c:pt idx="4162">
                  <c:v>38819</c:v>
                </c:pt>
                <c:pt idx="4163">
                  <c:v>38818</c:v>
                </c:pt>
                <c:pt idx="4164">
                  <c:v>38817</c:v>
                </c:pt>
                <c:pt idx="4165">
                  <c:v>38814</c:v>
                </c:pt>
                <c:pt idx="4166">
                  <c:v>38813</c:v>
                </c:pt>
                <c:pt idx="4167">
                  <c:v>38812</c:v>
                </c:pt>
                <c:pt idx="4168">
                  <c:v>38811</c:v>
                </c:pt>
                <c:pt idx="4169">
                  <c:v>38810</c:v>
                </c:pt>
                <c:pt idx="4170">
                  <c:v>38807</c:v>
                </c:pt>
                <c:pt idx="4171">
                  <c:v>38806</c:v>
                </c:pt>
                <c:pt idx="4172">
                  <c:v>38805</c:v>
                </c:pt>
                <c:pt idx="4173">
                  <c:v>38804</c:v>
                </c:pt>
                <c:pt idx="4174">
                  <c:v>38803</c:v>
                </c:pt>
                <c:pt idx="4175">
                  <c:v>38800</c:v>
                </c:pt>
                <c:pt idx="4176">
                  <c:v>38799</c:v>
                </c:pt>
                <c:pt idx="4177">
                  <c:v>38798</c:v>
                </c:pt>
                <c:pt idx="4178">
                  <c:v>38797</c:v>
                </c:pt>
                <c:pt idx="4179">
                  <c:v>38796</c:v>
                </c:pt>
                <c:pt idx="4180">
                  <c:v>38793</c:v>
                </c:pt>
                <c:pt idx="4181">
                  <c:v>38792</c:v>
                </c:pt>
                <c:pt idx="4182">
                  <c:v>38791</c:v>
                </c:pt>
                <c:pt idx="4183">
                  <c:v>38790</c:v>
                </c:pt>
                <c:pt idx="4184">
                  <c:v>38789</c:v>
                </c:pt>
                <c:pt idx="4185">
                  <c:v>38786</c:v>
                </c:pt>
                <c:pt idx="4186">
                  <c:v>38785</c:v>
                </c:pt>
                <c:pt idx="4187">
                  <c:v>38784</c:v>
                </c:pt>
                <c:pt idx="4188">
                  <c:v>38783</c:v>
                </c:pt>
                <c:pt idx="4189">
                  <c:v>38782</c:v>
                </c:pt>
                <c:pt idx="4190">
                  <c:v>38779</c:v>
                </c:pt>
                <c:pt idx="4191">
                  <c:v>38778</c:v>
                </c:pt>
                <c:pt idx="4192">
                  <c:v>38777</c:v>
                </c:pt>
                <c:pt idx="4193">
                  <c:v>38776</c:v>
                </c:pt>
                <c:pt idx="4194">
                  <c:v>38775</c:v>
                </c:pt>
                <c:pt idx="4195">
                  <c:v>38772</c:v>
                </c:pt>
                <c:pt idx="4196">
                  <c:v>38771</c:v>
                </c:pt>
                <c:pt idx="4197">
                  <c:v>38770</c:v>
                </c:pt>
                <c:pt idx="4198">
                  <c:v>38769</c:v>
                </c:pt>
                <c:pt idx="4199">
                  <c:v>38765</c:v>
                </c:pt>
                <c:pt idx="4200">
                  <c:v>38764</c:v>
                </c:pt>
                <c:pt idx="4201">
                  <c:v>38763</c:v>
                </c:pt>
                <c:pt idx="4202">
                  <c:v>38762</c:v>
                </c:pt>
                <c:pt idx="4203">
                  <c:v>38761</c:v>
                </c:pt>
                <c:pt idx="4204">
                  <c:v>38758</c:v>
                </c:pt>
                <c:pt idx="4205">
                  <c:v>38757</c:v>
                </c:pt>
                <c:pt idx="4206">
                  <c:v>38756</c:v>
                </c:pt>
                <c:pt idx="4207">
                  <c:v>38755</c:v>
                </c:pt>
                <c:pt idx="4208">
                  <c:v>38754</c:v>
                </c:pt>
                <c:pt idx="4209">
                  <c:v>38751</c:v>
                </c:pt>
                <c:pt idx="4210">
                  <c:v>38750</c:v>
                </c:pt>
                <c:pt idx="4211">
                  <c:v>38749</c:v>
                </c:pt>
                <c:pt idx="4212">
                  <c:v>38748</c:v>
                </c:pt>
                <c:pt idx="4213">
                  <c:v>38747</c:v>
                </c:pt>
                <c:pt idx="4214">
                  <c:v>38744</c:v>
                </c:pt>
                <c:pt idx="4215">
                  <c:v>38743</c:v>
                </c:pt>
                <c:pt idx="4216">
                  <c:v>38742</c:v>
                </c:pt>
                <c:pt idx="4217">
                  <c:v>38741</c:v>
                </c:pt>
                <c:pt idx="4218">
                  <c:v>38740</c:v>
                </c:pt>
                <c:pt idx="4219">
                  <c:v>38737</c:v>
                </c:pt>
                <c:pt idx="4220">
                  <c:v>38736</c:v>
                </c:pt>
                <c:pt idx="4221">
                  <c:v>38735</c:v>
                </c:pt>
                <c:pt idx="4222">
                  <c:v>38734</c:v>
                </c:pt>
                <c:pt idx="4223">
                  <c:v>38730</c:v>
                </c:pt>
                <c:pt idx="4224">
                  <c:v>38729</c:v>
                </c:pt>
                <c:pt idx="4225">
                  <c:v>38728</c:v>
                </c:pt>
                <c:pt idx="4226">
                  <c:v>38727</c:v>
                </c:pt>
                <c:pt idx="4227">
                  <c:v>38726</c:v>
                </c:pt>
                <c:pt idx="4228">
                  <c:v>38723</c:v>
                </c:pt>
                <c:pt idx="4229">
                  <c:v>38722</c:v>
                </c:pt>
                <c:pt idx="4230">
                  <c:v>38721</c:v>
                </c:pt>
                <c:pt idx="4231">
                  <c:v>38720</c:v>
                </c:pt>
                <c:pt idx="4232">
                  <c:v>38716</c:v>
                </c:pt>
                <c:pt idx="4233">
                  <c:v>38715</c:v>
                </c:pt>
                <c:pt idx="4234">
                  <c:v>38714</c:v>
                </c:pt>
                <c:pt idx="4235">
                  <c:v>38713</c:v>
                </c:pt>
                <c:pt idx="4236">
                  <c:v>38709</c:v>
                </c:pt>
                <c:pt idx="4237">
                  <c:v>38708</c:v>
                </c:pt>
                <c:pt idx="4238">
                  <c:v>38707</c:v>
                </c:pt>
                <c:pt idx="4239">
                  <c:v>38706</c:v>
                </c:pt>
                <c:pt idx="4240">
                  <c:v>38705</c:v>
                </c:pt>
                <c:pt idx="4241">
                  <c:v>38702</c:v>
                </c:pt>
                <c:pt idx="4242">
                  <c:v>38701</c:v>
                </c:pt>
                <c:pt idx="4243">
                  <c:v>38700</c:v>
                </c:pt>
                <c:pt idx="4244">
                  <c:v>38699</c:v>
                </c:pt>
                <c:pt idx="4245">
                  <c:v>38698</c:v>
                </c:pt>
                <c:pt idx="4246">
                  <c:v>38695</c:v>
                </c:pt>
                <c:pt idx="4247">
                  <c:v>38694</c:v>
                </c:pt>
                <c:pt idx="4248">
                  <c:v>38693</c:v>
                </c:pt>
                <c:pt idx="4249">
                  <c:v>38692</c:v>
                </c:pt>
                <c:pt idx="4250">
                  <c:v>38691</c:v>
                </c:pt>
                <c:pt idx="4251">
                  <c:v>38688</c:v>
                </c:pt>
                <c:pt idx="4252">
                  <c:v>38687</c:v>
                </c:pt>
                <c:pt idx="4253">
                  <c:v>38686</c:v>
                </c:pt>
                <c:pt idx="4254">
                  <c:v>38685</c:v>
                </c:pt>
                <c:pt idx="4255">
                  <c:v>38684</c:v>
                </c:pt>
                <c:pt idx="4256">
                  <c:v>38681</c:v>
                </c:pt>
                <c:pt idx="4257">
                  <c:v>38679</c:v>
                </c:pt>
                <c:pt idx="4258">
                  <c:v>38678</c:v>
                </c:pt>
                <c:pt idx="4259">
                  <c:v>38677</c:v>
                </c:pt>
                <c:pt idx="4260">
                  <c:v>38674</c:v>
                </c:pt>
                <c:pt idx="4261">
                  <c:v>38673</c:v>
                </c:pt>
                <c:pt idx="4262">
                  <c:v>38672</c:v>
                </c:pt>
                <c:pt idx="4263">
                  <c:v>38671</c:v>
                </c:pt>
                <c:pt idx="4264">
                  <c:v>38670</c:v>
                </c:pt>
                <c:pt idx="4265">
                  <c:v>38667</c:v>
                </c:pt>
                <c:pt idx="4266">
                  <c:v>38666</c:v>
                </c:pt>
                <c:pt idx="4267">
                  <c:v>38665</c:v>
                </c:pt>
                <c:pt idx="4268">
                  <c:v>38664</c:v>
                </c:pt>
                <c:pt idx="4269">
                  <c:v>38663</c:v>
                </c:pt>
                <c:pt idx="4270">
                  <c:v>38660</c:v>
                </c:pt>
                <c:pt idx="4271">
                  <c:v>38659</c:v>
                </c:pt>
                <c:pt idx="4272">
                  <c:v>38658</c:v>
                </c:pt>
                <c:pt idx="4273">
                  <c:v>38657</c:v>
                </c:pt>
                <c:pt idx="4274">
                  <c:v>38656</c:v>
                </c:pt>
                <c:pt idx="4275">
                  <c:v>38653</c:v>
                </c:pt>
                <c:pt idx="4276">
                  <c:v>38652</c:v>
                </c:pt>
                <c:pt idx="4277">
                  <c:v>38651</c:v>
                </c:pt>
                <c:pt idx="4278">
                  <c:v>38650</c:v>
                </c:pt>
                <c:pt idx="4279">
                  <c:v>38649</c:v>
                </c:pt>
                <c:pt idx="4280">
                  <c:v>38646</c:v>
                </c:pt>
                <c:pt idx="4281">
                  <c:v>38645</c:v>
                </c:pt>
                <c:pt idx="4282">
                  <c:v>38644</c:v>
                </c:pt>
                <c:pt idx="4283">
                  <c:v>38643</c:v>
                </c:pt>
                <c:pt idx="4284">
                  <c:v>38642</c:v>
                </c:pt>
                <c:pt idx="4285">
                  <c:v>38639</c:v>
                </c:pt>
                <c:pt idx="4286">
                  <c:v>38638</c:v>
                </c:pt>
                <c:pt idx="4287">
                  <c:v>38637</c:v>
                </c:pt>
                <c:pt idx="4288">
                  <c:v>38636</c:v>
                </c:pt>
                <c:pt idx="4289">
                  <c:v>38632</c:v>
                </c:pt>
                <c:pt idx="4290">
                  <c:v>38631</c:v>
                </c:pt>
                <c:pt idx="4291">
                  <c:v>38630</c:v>
                </c:pt>
                <c:pt idx="4292">
                  <c:v>38629</c:v>
                </c:pt>
                <c:pt idx="4293">
                  <c:v>38628</c:v>
                </c:pt>
                <c:pt idx="4294">
                  <c:v>38625</c:v>
                </c:pt>
                <c:pt idx="4295">
                  <c:v>38624</c:v>
                </c:pt>
                <c:pt idx="4296">
                  <c:v>38623</c:v>
                </c:pt>
                <c:pt idx="4297">
                  <c:v>38622</c:v>
                </c:pt>
                <c:pt idx="4298">
                  <c:v>38621</c:v>
                </c:pt>
                <c:pt idx="4299">
                  <c:v>38618</c:v>
                </c:pt>
                <c:pt idx="4300">
                  <c:v>38617</c:v>
                </c:pt>
                <c:pt idx="4301">
                  <c:v>38616</c:v>
                </c:pt>
                <c:pt idx="4302">
                  <c:v>38615</c:v>
                </c:pt>
                <c:pt idx="4303">
                  <c:v>38614</c:v>
                </c:pt>
                <c:pt idx="4304">
                  <c:v>38611</c:v>
                </c:pt>
                <c:pt idx="4305">
                  <c:v>38610</c:v>
                </c:pt>
                <c:pt idx="4306">
                  <c:v>38609</c:v>
                </c:pt>
                <c:pt idx="4307">
                  <c:v>38608</c:v>
                </c:pt>
                <c:pt idx="4308">
                  <c:v>38607</c:v>
                </c:pt>
                <c:pt idx="4309">
                  <c:v>38604</c:v>
                </c:pt>
                <c:pt idx="4310">
                  <c:v>38603</c:v>
                </c:pt>
                <c:pt idx="4311">
                  <c:v>38602</c:v>
                </c:pt>
                <c:pt idx="4312">
                  <c:v>38601</c:v>
                </c:pt>
                <c:pt idx="4313">
                  <c:v>38597</c:v>
                </c:pt>
                <c:pt idx="4314">
                  <c:v>38596</c:v>
                </c:pt>
                <c:pt idx="4315">
                  <c:v>38595</c:v>
                </c:pt>
                <c:pt idx="4316">
                  <c:v>38594</c:v>
                </c:pt>
                <c:pt idx="4317">
                  <c:v>38593</c:v>
                </c:pt>
                <c:pt idx="4318">
                  <c:v>38590</c:v>
                </c:pt>
                <c:pt idx="4319">
                  <c:v>38589</c:v>
                </c:pt>
                <c:pt idx="4320">
                  <c:v>38588</c:v>
                </c:pt>
                <c:pt idx="4321">
                  <c:v>38587</c:v>
                </c:pt>
                <c:pt idx="4322">
                  <c:v>38586</c:v>
                </c:pt>
                <c:pt idx="4323">
                  <c:v>38583</c:v>
                </c:pt>
                <c:pt idx="4324">
                  <c:v>38582</c:v>
                </c:pt>
                <c:pt idx="4325">
                  <c:v>38581</c:v>
                </c:pt>
                <c:pt idx="4326">
                  <c:v>38580</c:v>
                </c:pt>
                <c:pt idx="4327">
                  <c:v>38579</c:v>
                </c:pt>
                <c:pt idx="4328">
                  <c:v>38576</c:v>
                </c:pt>
                <c:pt idx="4329">
                  <c:v>38575</c:v>
                </c:pt>
                <c:pt idx="4330">
                  <c:v>38574</c:v>
                </c:pt>
                <c:pt idx="4331">
                  <c:v>38573</c:v>
                </c:pt>
                <c:pt idx="4332">
                  <c:v>38572</c:v>
                </c:pt>
                <c:pt idx="4333">
                  <c:v>38569</c:v>
                </c:pt>
                <c:pt idx="4334">
                  <c:v>38568</c:v>
                </c:pt>
                <c:pt idx="4335">
                  <c:v>38567</c:v>
                </c:pt>
                <c:pt idx="4336">
                  <c:v>38566</c:v>
                </c:pt>
                <c:pt idx="4337">
                  <c:v>38565</c:v>
                </c:pt>
                <c:pt idx="4338">
                  <c:v>38562</c:v>
                </c:pt>
                <c:pt idx="4339">
                  <c:v>38561</c:v>
                </c:pt>
                <c:pt idx="4340">
                  <c:v>38560</c:v>
                </c:pt>
                <c:pt idx="4341">
                  <c:v>38559</c:v>
                </c:pt>
                <c:pt idx="4342">
                  <c:v>38558</c:v>
                </c:pt>
                <c:pt idx="4343">
                  <c:v>38555</c:v>
                </c:pt>
                <c:pt idx="4344">
                  <c:v>38554</c:v>
                </c:pt>
                <c:pt idx="4345">
                  <c:v>38553</c:v>
                </c:pt>
                <c:pt idx="4346">
                  <c:v>38552</c:v>
                </c:pt>
                <c:pt idx="4347">
                  <c:v>38551</c:v>
                </c:pt>
                <c:pt idx="4348">
                  <c:v>38548</c:v>
                </c:pt>
                <c:pt idx="4349">
                  <c:v>38547</c:v>
                </c:pt>
                <c:pt idx="4350">
                  <c:v>38546</c:v>
                </c:pt>
                <c:pt idx="4351">
                  <c:v>38545</c:v>
                </c:pt>
                <c:pt idx="4352">
                  <c:v>38544</c:v>
                </c:pt>
                <c:pt idx="4353">
                  <c:v>38541</c:v>
                </c:pt>
                <c:pt idx="4354">
                  <c:v>38540</c:v>
                </c:pt>
                <c:pt idx="4355">
                  <c:v>38539</c:v>
                </c:pt>
                <c:pt idx="4356">
                  <c:v>38538</c:v>
                </c:pt>
                <c:pt idx="4357">
                  <c:v>38534</c:v>
                </c:pt>
                <c:pt idx="4358">
                  <c:v>38533</c:v>
                </c:pt>
                <c:pt idx="4359">
                  <c:v>38532</c:v>
                </c:pt>
                <c:pt idx="4360">
                  <c:v>38531</c:v>
                </c:pt>
                <c:pt idx="4361">
                  <c:v>38530</c:v>
                </c:pt>
                <c:pt idx="4362">
                  <c:v>38527</c:v>
                </c:pt>
                <c:pt idx="4363">
                  <c:v>38526</c:v>
                </c:pt>
                <c:pt idx="4364">
                  <c:v>38525</c:v>
                </c:pt>
                <c:pt idx="4365">
                  <c:v>38524</c:v>
                </c:pt>
                <c:pt idx="4366">
                  <c:v>38523</c:v>
                </c:pt>
                <c:pt idx="4367">
                  <c:v>38520</c:v>
                </c:pt>
                <c:pt idx="4368">
                  <c:v>38519</c:v>
                </c:pt>
                <c:pt idx="4369">
                  <c:v>38518</c:v>
                </c:pt>
                <c:pt idx="4370">
                  <c:v>38517</c:v>
                </c:pt>
                <c:pt idx="4371">
                  <c:v>38516</c:v>
                </c:pt>
                <c:pt idx="4372">
                  <c:v>38513</c:v>
                </c:pt>
                <c:pt idx="4373">
                  <c:v>38512</c:v>
                </c:pt>
                <c:pt idx="4374">
                  <c:v>38511</c:v>
                </c:pt>
                <c:pt idx="4375">
                  <c:v>38510</c:v>
                </c:pt>
                <c:pt idx="4376">
                  <c:v>38509</c:v>
                </c:pt>
                <c:pt idx="4377">
                  <c:v>38506</c:v>
                </c:pt>
                <c:pt idx="4378">
                  <c:v>38505</c:v>
                </c:pt>
                <c:pt idx="4379">
                  <c:v>38504</c:v>
                </c:pt>
                <c:pt idx="4380">
                  <c:v>38503</c:v>
                </c:pt>
                <c:pt idx="4381">
                  <c:v>38499</c:v>
                </c:pt>
                <c:pt idx="4382">
                  <c:v>38498</c:v>
                </c:pt>
                <c:pt idx="4383">
                  <c:v>38497</c:v>
                </c:pt>
                <c:pt idx="4384">
                  <c:v>38496</c:v>
                </c:pt>
                <c:pt idx="4385">
                  <c:v>38495</c:v>
                </c:pt>
                <c:pt idx="4386">
                  <c:v>38492</c:v>
                </c:pt>
                <c:pt idx="4387">
                  <c:v>38491</c:v>
                </c:pt>
                <c:pt idx="4388">
                  <c:v>38490</c:v>
                </c:pt>
                <c:pt idx="4389">
                  <c:v>38489</c:v>
                </c:pt>
                <c:pt idx="4390">
                  <c:v>38488</c:v>
                </c:pt>
                <c:pt idx="4391">
                  <c:v>38485</c:v>
                </c:pt>
                <c:pt idx="4392">
                  <c:v>38484</c:v>
                </c:pt>
                <c:pt idx="4393">
                  <c:v>38483</c:v>
                </c:pt>
                <c:pt idx="4394">
                  <c:v>38482</c:v>
                </c:pt>
                <c:pt idx="4395">
                  <c:v>38481</c:v>
                </c:pt>
                <c:pt idx="4396">
                  <c:v>38478</c:v>
                </c:pt>
                <c:pt idx="4397">
                  <c:v>38477</c:v>
                </c:pt>
                <c:pt idx="4398">
                  <c:v>38476</c:v>
                </c:pt>
                <c:pt idx="4399">
                  <c:v>38475</c:v>
                </c:pt>
                <c:pt idx="4400">
                  <c:v>38474</c:v>
                </c:pt>
                <c:pt idx="4401">
                  <c:v>38471</c:v>
                </c:pt>
                <c:pt idx="4402">
                  <c:v>38470</c:v>
                </c:pt>
                <c:pt idx="4403">
                  <c:v>38469</c:v>
                </c:pt>
                <c:pt idx="4404">
                  <c:v>38468</c:v>
                </c:pt>
                <c:pt idx="4405">
                  <c:v>38467</c:v>
                </c:pt>
                <c:pt idx="4406">
                  <c:v>38464</c:v>
                </c:pt>
                <c:pt idx="4407">
                  <c:v>38463</c:v>
                </c:pt>
                <c:pt idx="4408">
                  <c:v>38462</c:v>
                </c:pt>
                <c:pt idx="4409">
                  <c:v>38461</c:v>
                </c:pt>
                <c:pt idx="4410">
                  <c:v>38460</c:v>
                </c:pt>
                <c:pt idx="4411">
                  <c:v>38457</c:v>
                </c:pt>
                <c:pt idx="4412">
                  <c:v>38456</c:v>
                </c:pt>
                <c:pt idx="4413">
                  <c:v>38455</c:v>
                </c:pt>
                <c:pt idx="4414">
                  <c:v>38454</c:v>
                </c:pt>
                <c:pt idx="4415">
                  <c:v>38453</c:v>
                </c:pt>
                <c:pt idx="4416">
                  <c:v>38450</c:v>
                </c:pt>
                <c:pt idx="4417">
                  <c:v>38449</c:v>
                </c:pt>
                <c:pt idx="4418">
                  <c:v>38448</c:v>
                </c:pt>
                <c:pt idx="4419">
                  <c:v>38447</c:v>
                </c:pt>
                <c:pt idx="4420">
                  <c:v>38446</c:v>
                </c:pt>
                <c:pt idx="4421">
                  <c:v>38443</c:v>
                </c:pt>
                <c:pt idx="4422">
                  <c:v>38442</c:v>
                </c:pt>
                <c:pt idx="4423">
                  <c:v>38441</c:v>
                </c:pt>
                <c:pt idx="4424">
                  <c:v>38440</c:v>
                </c:pt>
                <c:pt idx="4425">
                  <c:v>38439</c:v>
                </c:pt>
                <c:pt idx="4426">
                  <c:v>38436</c:v>
                </c:pt>
                <c:pt idx="4427">
                  <c:v>38435</c:v>
                </c:pt>
                <c:pt idx="4428">
                  <c:v>38434</c:v>
                </c:pt>
                <c:pt idx="4429">
                  <c:v>38433</c:v>
                </c:pt>
                <c:pt idx="4430">
                  <c:v>38432</c:v>
                </c:pt>
                <c:pt idx="4431">
                  <c:v>38429</c:v>
                </c:pt>
                <c:pt idx="4432">
                  <c:v>38428</c:v>
                </c:pt>
                <c:pt idx="4433">
                  <c:v>38427</c:v>
                </c:pt>
                <c:pt idx="4434">
                  <c:v>38426</c:v>
                </c:pt>
                <c:pt idx="4435">
                  <c:v>38425</c:v>
                </c:pt>
                <c:pt idx="4436">
                  <c:v>38422</c:v>
                </c:pt>
                <c:pt idx="4437">
                  <c:v>38421</c:v>
                </c:pt>
                <c:pt idx="4438">
                  <c:v>38420</c:v>
                </c:pt>
                <c:pt idx="4439">
                  <c:v>38419</c:v>
                </c:pt>
                <c:pt idx="4440">
                  <c:v>38418</c:v>
                </c:pt>
                <c:pt idx="4441">
                  <c:v>38415</c:v>
                </c:pt>
                <c:pt idx="4442">
                  <c:v>38414</c:v>
                </c:pt>
                <c:pt idx="4443">
                  <c:v>38413</c:v>
                </c:pt>
                <c:pt idx="4444">
                  <c:v>38412</c:v>
                </c:pt>
                <c:pt idx="4445">
                  <c:v>38411</c:v>
                </c:pt>
                <c:pt idx="4446">
                  <c:v>38408</c:v>
                </c:pt>
                <c:pt idx="4447">
                  <c:v>38407</c:v>
                </c:pt>
                <c:pt idx="4448">
                  <c:v>38406</c:v>
                </c:pt>
                <c:pt idx="4449">
                  <c:v>38405</c:v>
                </c:pt>
                <c:pt idx="4450">
                  <c:v>38401</c:v>
                </c:pt>
                <c:pt idx="4451">
                  <c:v>38400</c:v>
                </c:pt>
                <c:pt idx="4452">
                  <c:v>38399</c:v>
                </c:pt>
                <c:pt idx="4453">
                  <c:v>38398</c:v>
                </c:pt>
                <c:pt idx="4454">
                  <c:v>38397</c:v>
                </c:pt>
                <c:pt idx="4455">
                  <c:v>38394</c:v>
                </c:pt>
                <c:pt idx="4456">
                  <c:v>38393</c:v>
                </c:pt>
                <c:pt idx="4457">
                  <c:v>38392</c:v>
                </c:pt>
                <c:pt idx="4458">
                  <c:v>38391</c:v>
                </c:pt>
                <c:pt idx="4459">
                  <c:v>38390</c:v>
                </c:pt>
                <c:pt idx="4460">
                  <c:v>38387</c:v>
                </c:pt>
                <c:pt idx="4461">
                  <c:v>38386</c:v>
                </c:pt>
                <c:pt idx="4462">
                  <c:v>38385</c:v>
                </c:pt>
                <c:pt idx="4463">
                  <c:v>38384</c:v>
                </c:pt>
                <c:pt idx="4464">
                  <c:v>38383</c:v>
                </c:pt>
                <c:pt idx="4465">
                  <c:v>38380</c:v>
                </c:pt>
                <c:pt idx="4466">
                  <c:v>38379</c:v>
                </c:pt>
                <c:pt idx="4467">
                  <c:v>38378</c:v>
                </c:pt>
                <c:pt idx="4468">
                  <c:v>38377</c:v>
                </c:pt>
                <c:pt idx="4469">
                  <c:v>38376</c:v>
                </c:pt>
                <c:pt idx="4470">
                  <c:v>38373</c:v>
                </c:pt>
                <c:pt idx="4471">
                  <c:v>38372</c:v>
                </c:pt>
                <c:pt idx="4472">
                  <c:v>38371</c:v>
                </c:pt>
                <c:pt idx="4473">
                  <c:v>38370</c:v>
                </c:pt>
                <c:pt idx="4474">
                  <c:v>38366</c:v>
                </c:pt>
                <c:pt idx="4475">
                  <c:v>38365</c:v>
                </c:pt>
                <c:pt idx="4476">
                  <c:v>38364</c:v>
                </c:pt>
                <c:pt idx="4477">
                  <c:v>38363</c:v>
                </c:pt>
                <c:pt idx="4478">
                  <c:v>38362</c:v>
                </c:pt>
                <c:pt idx="4479">
                  <c:v>38359</c:v>
                </c:pt>
                <c:pt idx="4480">
                  <c:v>38358</c:v>
                </c:pt>
                <c:pt idx="4481">
                  <c:v>38357</c:v>
                </c:pt>
                <c:pt idx="4482">
                  <c:v>38356</c:v>
                </c:pt>
                <c:pt idx="4483">
                  <c:v>38355</c:v>
                </c:pt>
                <c:pt idx="4484">
                  <c:v>38352</c:v>
                </c:pt>
                <c:pt idx="4485">
                  <c:v>38351</c:v>
                </c:pt>
                <c:pt idx="4486">
                  <c:v>38350</c:v>
                </c:pt>
                <c:pt idx="4487">
                  <c:v>38349</c:v>
                </c:pt>
                <c:pt idx="4488">
                  <c:v>38348</c:v>
                </c:pt>
                <c:pt idx="4489">
                  <c:v>38345</c:v>
                </c:pt>
                <c:pt idx="4490">
                  <c:v>38344</c:v>
                </c:pt>
                <c:pt idx="4491">
                  <c:v>38343</c:v>
                </c:pt>
                <c:pt idx="4492">
                  <c:v>38342</c:v>
                </c:pt>
                <c:pt idx="4493">
                  <c:v>38341</c:v>
                </c:pt>
                <c:pt idx="4494">
                  <c:v>38338</c:v>
                </c:pt>
                <c:pt idx="4495">
                  <c:v>38337</c:v>
                </c:pt>
                <c:pt idx="4496">
                  <c:v>38336</c:v>
                </c:pt>
                <c:pt idx="4497">
                  <c:v>38335</c:v>
                </c:pt>
                <c:pt idx="4498">
                  <c:v>38334</c:v>
                </c:pt>
                <c:pt idx="4499">
                  <c:v>38331</c:v>
                </c:pt>
                <c:pt idx="4500">
                  <c:v>38330</c:v>
                </c:pt>
                <c:pt idx="4501">
                  <c:v>38329</c:v>
                </c:pt>
                <c:pt idx="4502">
                  <c:v>38328</c:v>
                </c:pt>
                <c:pt idx="4503">
                  <c:v>38327</c:v>
                </c:pt>
                <c:pt idx="4504">
                  <c:v>38324</c:v>
                </c:pt>
                <c:pt idx="4505">
                  <c:v>38323</c:v>
                </c:pt>
                <c:pt idx="4506">
                  <c:v>38322</c:v>
                </c:pt>
                <c:pt idx="4507">
                  <c:v>38321</c:v>
                </c:pt>
                <c:pt idx="4508">
                  <c:v>38320</c:v>
                </c:pt>
                <c:pt idx="4509">
                  <c:v>38317</c:v>
                </c:pt>
                <c:pt idx="4510">
                  <c:v>38315</c:v>
                </c:pt>
                <c:pt idx="4511">
                  <c:v>38314</c:v>
                </c:pt>
                <c:pt idx="4512">
                  <c:v>38313</c:v>
                </c:pt>
                <c:pt idx="4513">
                  <c:v>38310</c:v>
                </c:pt>
                <c:pt idx="4514">
                  <c:v>38309</c:v>
                </c:pt>
                <c:pt idx="4515">
                  <c:v>38308</c:v>
                </c:pt>
                <c:pt idx="4516">
                  <c:v>38307</c:v>
                </c:pt>
                <c:pt idx="4517">
                  <c:v>38306</c:v>
                </c:pt>
                <c:pt idx="4518">
                  <c:v>38303</c:v>
                </c:pt>
                <c:pt idx="4519">
                  <c:v>38301</c:v>
                </c:pt>
                <c:pt idx="4520">
                  <c:v>38300</c:v>
                </c:pt>
                <c:pt idx="4521">
                  <c:v>38299</c:v>
                </c:pt>
                <c:pt idx="4522">
                  <c:v>38296</c:v>
                </c:pt>
                <c:pt idx="4523">
                  <c:v>38295</c:v>
                </c:pt>
                <c:pt idx="4524">
                  <c:v>38294</c:v>
                </c:pt>
                <c:pt idx="4525">
                  <c:v>38293</c:v>
                </c:pt>
                <c:pt idx="4526">
                  <c:v>38292</c:v>
                </c:pt>
                <c:pt idx="4527">
                  <c:v>38289</c:v>
                </c:pt>
                <c:pt idx="4528">
                  <c:v>38288</c:v>
                </c:pt>
                <c:pt idx="4529">
                  <c:v>38287</c:v>
                </c:pt>
                <c:pt idx="4530">
                  <c:v>38286</c:v>
                </c:pt>
                <c:pt idx="4531">
                  <c:v>38285</c:v>
                </c:pt>
                <c:pt idx="4532">
                  <c:v>38282</c:v>
                </c:pt>
                <c:pt idx="4533">
                  <c:v>38281</c:v>
                </c:pt>
                <c:pt idx="4534">
                  <c:v>38280</c:v>
                </c:pt>
                <c:pt idx="4535">
                  <c:v>38279</c:v>
                </c:pt>
                <c:pt idx="4536">
                  <c:v>38278</c:v>
                </c:pt>
                <c:pt idx="4537">
                  <c:v>38275</c:v>
                </c:pt>
                <c:pt idx="4538">
                  <c:v>38274</c:v>
                </c:pt>
                <c:pt idx="4539">
                  <c:v>38273</c:v>
                </c:pt>
                <c:pt idx="4540">
                  <c:v>38272</c:v>
                </c:pt>
                <c:pt idx="4541">
                  <c:v>38268</c:v>
                </c:pt>
                <c:pt idx="4542">
                  <c:v>38267</c:v>
                </c:pt>
                <c:pt idx="4543">
                  <c:v>38266</c:v>
                </c:pt>
                <c:pt idx="4544">
                  <c:v>38265</c:v>
                </c:pt>
                <c:pt idx="4545">
                  <c:v>38264</c:v>
                </c:pt>
                <c:pt idx="4546">
                  <c:v>38261</c:v>
                </c:pt>
                <c:pt idx="4547">
                  <c:v>38260</c:v>
                </c:pt>
                <c:pt idx="4548">
                  <c:v>38259</c:v>
                </c:pt>
                <c:pt idx="4549">
                  <c:v>38258</c:v>
                </c:pt>
                <c:pt idx="4550">
                  <c:v>38257</c:v>
                </c:pt>
                <c:pt idx="4551">
                  <c:v>38254</c:v>
                </c:pt>
                <c:pt idx="4552">
                  <c:v>38253</c:v>
                </c:pt>
                <c:pt idx="4553">
                  <c:v>38252</c:v>
                </c:pt>
                <c:pt idx="4554">
                  <c:v>38251</c:v>
                </c:pt>
                <c:pt idx="4555">
                  <c:v>38250</c:v>
                </c:pt>
                <c:pt idx="4556">
                  <c:v>38247</c:v>
                </c:pt>
                <c:pt idx="4557">
                  <c:v>38246</c:v>
                </c:pt>
                <c:pt idx="4558">
                  <c:v>38245</c:v>
                </c:pt>
                <c:pt idx="4559">
                  <c:v>38244</c:v>
                </c:pt>
                <c:pt idx="4560">
                  <c:v>38243</c:v>
                </c:pt>
                <c:pt idx="4561">
                  <c:v>38240</c:v>
                </c:pt>
                <c:pt idx="4562">
                  <c:v>38239</c:v>
                </c:pt>
                <c:pt idx="4563">
                  <c:v>38238</c:v>
                </c:pt>
                <c:pt idx="4564">
                  <c:v>38237</c:v>
                </c:pt>
                <c:pt idx="4565">
                  <c:v>38233</c:v>
                </c:pt>
                <c:pt idx="4566">
                  <c:v>38232</c:v>
                </c:pt>
                <c:pt idx="4567">
                  <c:v>38231</c:v>
                </c:pt>
                <c:pt idx="4568">
                  <c:v>38230</c:v>
                </c:pt>
                <c:pt idx="4569">
                  <c:v>38229</c:v>
                </c:pt>
                <c:pt idx="4570">
                  <c:v>38226</c:v>
                </c:pt>
                <c:pt idx="4571">
                  <c:v>38225</c:v>
                </c:pt>
                <c:pt idx="4572">
                  <c:v>38224</c:v>
                </c:pt>
                <c:pt idx="4573">
                  <c:v>38223</c:v>
                </c:pt>
                <c:pt idx="4574">
                  <c:v>38222</c:v>
                </c:pt>
                <c:pt idx="4575">
                  <c:v>38219</c:v>
                </c:pt>
                <c:pt idx="4576">
                  <c:v>38218</c:v>
                </c:pt>
                <c:pt idx="4577">
                  <c:v>38217</c:v>
                </c:pt>
                <c:pt idx="4578">
                  <c:v>38216</c:v>
                </c:pt>
                <c:pt idx="4579">
                  <c:v>38215</c:v>
                </c:pt>
                <c:pt idx="4580">
                  <c:v>38212</c:v>
                </c:pt>
                <c:pt idx="4581">
                  <c:v>38211</c:v>
                </c:pt>
                <c:pt idx="4582">
                  <c:v>38210</c:v>
                </c:pt>
                <c:pt idx="4583">
                  <c:v>38209</c:v>
                </c:pt>
                <c:pt idx="4584">
                  <c:v>38208</c:v>
                </c:pt>
                <c:pt idx="4585">
                  <c:v>38205</c:v>
                </c:pt>
                <c:pt idx="4586">
                  <c:v>38204</c:v>
                </c:pt>
                <c:pt idx="4587">
                  <c:v>38203</c:v>
                </c:pt>
                <c:pt idx="4588">
                  <c:v>38202</c:v>
                </c:pt>
                <c:pt idx="4589">
                  <c:v>38201</c:v>
                </c:pt>
                <c:pt idx="4590">
                  <c:v>38198</c:v>
                </c:pt>
                <c:pt idx="4591">
                  <c:v>38197</c:v>
                </c:pt>
                <c:pt idx="4592">
                  <c:v>38196</c:v>
                </c:pt>
                <c:pt idx="4593">
                  <c:v>38195</c:v>
                </c:pt>
                <c:pt idx="4594">
                  <c:v>38194</c:v>
                </c:pt>
                <c:pt idx="4595">
                  <c:v>38191</c:v>
                </c:pt>
                <c:pt idx="4596">
                  <c:v>38190</c:v>
                </c:pt>
                <c:pt idx="4597">
                  <c:v>38189</c:v>
                </c:pt>
                <c:pt idx="4598">
                  <c:v>38188</c:v>
                </c:pt>
                <c:pt idx="4599">
                  <c:v>38187</c:v>
                </c:pt>
                <c:pt idx="4600">
                  <c:v>38184</c:v>
                </c:pt>
                <c:pt idx="4601">
                  <c:v>38183</c:v>
                </c:pt>
                <c:pt idx="4602">
                  <c:v>38182</c:v>
                </c:pt>
                <c:pt idx="4603">
                  <c:v>38181</c:v>
                </c:pt>
                <c:pt idx="4604">
                  <c:v>38180</c:v>
                </c:pt>
                <c:pt idx="4605">
                  <c:v>38177</c:v>
                </c:pt>
                <c:pt idx="4606">
                  <c:v>38176</c:v>
                </c:pt>
                <c:pt idx="4607">
                  <c:v>38175</c:v>
                </c:pt>
                <c:pt idx="4608">
                  <c:v>38174</c:v>
                </c:pt>
                <c:pt idx="4609">
                  <c:v>38170</c:v>
                </c:pt>
                <c:pt idx="4610">
                  <c:v>38169</c:v>
                </c:pt>
                <c:pt idx="4611">
                  <c:v>38168</c:v>
                </c:pt>
                <c:pt idx="4612">
                  <c:v>38167</c:v>
                </c:pt>
                <c:pt idx="4613">
                  <c:v>38166</c:v>
                </c:pt>
                <c:pt idx="4614">
                  <c:v>38163</c:v>
                </c:pt>
                <c:pt idx="4615">
                  <c:v>38162</c:v>
                </c:pt>
                <c:pt idx="4616">
                  <c:v>38161</c:v>
                </c:pt>
                <c:pt idx="4617">
                  <c:v>38160</c:v>
                </c:pt>
                <c:pt idx="4618">
                  <c:v>38159</c:v>
                </c:pt>
                <c:pt idx="4619">
                  <c:v>38156</c:v>
                </c:pt>
                <c:pt idx="4620">
                  <c:v>38155</c:v>
                </c:pt>
                <c:pt idx="4621">
                  <c:v>38154</c:v>
                </c:pt>
                <c:pt idx="4622">
                  <c:v>38153</c:v>
                </c:pt>
                <c:pt idx="4623">
                  <c:v>38152</c:v>
                </c:pt>
                <c:pt idx="4624">
                  <c:v>38149</c:v>
                </c:pt>
                <c:pt idx="4625">
                  <c:v>38148</c:v>
                </c:pt>
                <c:pt idx="4626">
                  <c:v>38147</c:v>
                </c:pt>
                <c:pt idx="4627">
                  <c:v>38146</c:v>
                </c:pt>
                <c:pt idx="4628">
                  <c:v>38145</c:v>
                </c:pt>
                <c:pt idx="4629">
                  <c:v>38142</c:v>
                </c:pt>
                <c:pt idx="4630">
                  <c:v>38141</c:v>
                </c:pt>
                <c:pt idx="4631">
                  <c:v>38140</c:v>
                </c:pt>
                <c:pt idx="4632">
                  <c:v>38139</c:v>
                </c:pt>
                <c:pt idx="4633">
                  <c:v>38135</c:v>
                </c:pt>
                <c:pt idx="4634">
                  <c:v>38134</c:v>
                </c:pt>
                <c:pt idx="4635">
                  <c:v>38133</c:v>
                </c:pt>
                <c:pt idx="4636">
                  <c:v>38132</c:v>
                </c:pt>
                <c:pt idx="4637">
                  <c:v>38131</c:v>
                </c:pt>
                <c:pt idx="4638">
                  <c:v>38128</c:v>
                </c:pt>
                <c:pt idx="4639">
                  <c:v>38127</c:v>
                </c:pt>
                <c:pt idx="4640">
                  <c:v>38126</c:v>
                </c:pt>
                <c:pt idx="4641">
                  <c:v>38125</c:v>
                </c:pt>
                <c:pt idx="4642">
                  <c:v>38124</c:v>
                </c:pt>
                <c:pt idx="4643">
                  <c:v>38121</c:v>
                </c:pt>
                <c:pt idx="4644">
                  <c:v>38120</c:v>
                </c:pt>
                <c:pt idx="4645">
                  <c:v>38119</c:v>
                </c:pt>
                <c:pt idx="4646">
                  <c:v>38118</c:v>
                </c:pt>
                <c:pt idx="4647">
                  <c:v>38117</c:v>
                </c:pt>
                <c:pt idx="4648">
                  <c:v>38114</c:v>
                </c:pt>
                <c:pt idx="4649">
                  <c:v>38113</c:v>
                </c:pt>
                <c:pt idx="4650">
                  <c:v>38112</c:v>
                </c:pt>
                <c:pt idx="4651">
                  <c:v>38111</c:v>
                </c:pt>
                <c:pt idx="4652">
                  <c:v>38110</c:v>
                </c:pt>
                <c:pt idx="4653">
                  <c:v>38107</c:v>
                </c:pt>
                <c:pt idx="4654">
                  <c:v>38106</c:v>
                </c:pt>
                <c:pt idx="4655">
                  <c:v>38105</c:v>
                </c:pt>
                <c:pt idx="4656">
                  <c:v>38104</c:v>
                </c:pt>
                <c:pt idx="4657">
                  <c:v>38103</c:v>
                </c:pt>
                <c:pt idx="4658">
                  <c:v>38100</c:v>
                </c:pt>
                <c:pt idx="4659">
                  <c:v>38099</c:v>
                </c:pt>
                <c:pt idx="4660">
                  <c:v>38098</c:v>
                </c:pt>
                <c:pt idx="4661">
                  <c:v>38097</c:v>
                </c:pt>
                <c:pt idx="4662">
                  <c:v>38096</c:v>
                </c:pt>
                <c:pt idx="4663">
                  <c:v>38093</c:v>
                </c:pt>
                <c:pt idx="4664">
                  <c:v>38092</c:v>
                </c:pt>
                <c:pt idx="4665">
                  <c:v>38091</c:v>
                </c:pt>
                <c:pt idx="4666">
                  <c:v>38090</c:v>
                </c:pt>
                <c:pt idx="4667">
                  <c:v>38089</c:v>
                </c:pt>
                <c:pt idx="4668">
                  <c:v>38086</c:v>
                </c:pt>
                <c:pt idx="4669">
                  <c:v>38085</c:v>
                </c:pt>
                <c:pt idx="4670">
                  <c:v>38084</c:v>
                </c:pt>
                <c:pt idx="4671">
                  <c:v>38083</c:v>
                </c:pt>
                <c:pt idx="4672">
                  <c:v>38082</c:v>
                </c:pt>
                <c:pt idx="4673">
                  <c:v>38079</c:v>
                </c:pt>
                <c:pt idx="4674">
                  <c:v>38078</c:v>
                </c:pt>
                <c:pt idx="4675">
                  <c:v>38077</c:v>
                </c:pt>
                <c:pt idx="4676">
                  <c:v>38076</c:v>
                </c:pt>
                <c:pt idx="4677">
                  <c:v>38075</c:v>
                </c:pt>
                <c:pt idx="4678">
                  <c:v>38072</c:v>
                </c:pt>
                <c:pt idx="4679">
                  <c:v>38071</c:v>
                </c:pt>
                <c:pt idx="4680">
                  <c:v>38070</c:v>
                </c:pt>
                <c:pt idx="4681">
                  <c:v>38069</c:v>
                </c:pt>
                <c:pt idx="4682">
                  <c:v>38068</c:v>
                </c:pt>
                <c:pt idx="4683">
                  <c:v>38065</c:v>
                </c:pt>
                <c:pt idx="4684">
                  <c:v>38064</c:v>
                </c:pt>
                <c:pt idx="4685">
                  <c:v>38063</c:v>
                </c:pt>
                <c:pt idx="4686">
                  <c:v>38062</c:v>
                </c:pt>
                <c:pt idx="4687">
                  <c:v>38061</c:v>
                </c:pt>
                <c:pt idx="4688">
                  <c:v>38058</c:v>
                </c:pt>
                <c:pt idx="4689">
                  <c:v>38057</c:v>
                </c:pt>
                <c:pt idx="4690">
                  <c:v>38056</c:v>
                </c:pt>
                <c:pt idx="4691">
                  <c:v>38055</c:v>
                </c:pt>
                <c:pt idx="4692">
                  <c:v>38054</c:v>
                </c:pt>
                <c:pt idx="4693">
                  <c:v>38051</c:v>
                </c:pt>
                <c:pt idx="4694">
                  <c:v>38050</c:v>
                </c:pt>
                <c:pt idx="4695">
                  <c:v>38049</c:v>
                </c:pt>
                <c:pt idx="4696">
                  <c:v>38048</c:v>
                </c:pt>
                <c:pt idx="4697">
                  <c:v>38047</c:v>
                </c:pt>
                <c:pt idx="4698">
                  <c:v>38044</c:v>
                </c:pt>
                <c:pt idx="4699">
                  <c:v>38043</c:v>
                </c:pt>
                <c:pt idx="4700">
                  <c:v>38042</c:v>
                </c:pt>
                <c:pt idx="4701">
                  <c:v>38041</c:v>
                </c:pt>
                <c:pt idx="4702">
                  <c:v>38040</c:v>
                </c:pt>
                <c:pt idx="4703">
                  <c:v>38037</c:v>
                </c:pt>
                <c:pt idx="4704">
                  <c:v>38036</c:v>
                </c:pt>
                <c:pt idx="4705">
                  <c:v>38035</c:v>
                </c:pt>
                <c:pt idx="4706">
                  <c:v>38034</c:v>
                </c:pt>
                <c:pt idx="4707">
                  <c:v>38030</c:v>
                </c:pt>
                <c:pt idx="4708">
                  <c:v>38029</c:v>
                </c:pt>
                <c:pt idx="4709">
                  <c:v>38028</c:v>
                </c:pt>
                <c:pt idx="4710">
                  <c:v>38027</c:v>
                </c:pt>
                <c:pt idx="4711">
                  <c:v>38026</c:v>
                </c:pt>
                <c:pt idx="4712">
                  <c:v>38023</c:v>
                </c:pt>
                <c:pt idx="4713">
                  <c:v>38022</c:v>
                </c:pt>
                <c:pt idx="4714">
                  <c:v>38021</c:v>
                </c:pt>
                <c:pt idx="4715">
                  <c:v>38020</c:v>
                </c:pt>
                <c:pt idx="4716">
                  <c:v>38019</c:v>
                </c:pt>
                <c:pt idx="4717">
                  <c:v>38016</c:v>
                </c:pt>
                <c:pt idx="4718">
                  <c:v>38015</c:v>
                </c:pt>
                <c:pt idx="4719">
                  <c:v>38014</c:v>
                </c:pt>
                <c:pt idx="4720">
                  <c:v>38013</c:v>
                </c:pt>
                <c:pt idx="4721">
                  <c:v>38012</c:v>
                </c:pt>
                <c:pt idx="4722">
                  <c:v>38009</c:v>
                </c:pt>
                <c:pt idx="4723">
                  <c:v>38008</c:v>
                </c:pt>
                <c:pt idx="4724">
                  <c:v>38007</c:v>
                </c:pt>
                <c:pt idx="4725">
                  <c:v>38006</c:v>
                </c:pt>
                <c:pt idx="4726">
                  <c:v>38002</c:v>
                </c:pt>
                <c:pt idx="4727">
                  <c:v>38001</c:v>
                </c:pt>
                <c:pt idx="4728">
                  <c:v>38000</c:v>
                </c:pt>
                <c:pt idx="4729">
                  <c:v>37999</c:v>
                </c:pt>
                <c:pt idx="4730">
                  <c:v>37998</c:v>
                </c:pt>
                <c:pt idx="4731">
                  <c:v>37995</c:v>
                </c:pt>
                <c:pt idx="4732">
                  <c:v>37994</c:v>
                </c:pt>
                <c:pt idx="4733">
                  <c:v>37993</c:v>
                </c:pt>
                <c:pt idx="4734">
                  <c:v>37992</c:v>
                </c:pt>
                <c:pt idx="4735">
                  <c:v>37991</c:v>
                </c:pt>
                <c:pt idx="4736">
                  <c:v>37988</c:v>
                </c:pt>
                <c:pt idx="4737">
                  <c:v>37986</c:v>
                </c:pt>
                <c:pt idx="4738">
                  <c:v>37985</c:v>
                </c:pt>
                <c:pt idx="4739">
                  <c:v>37984</c:v>
                </c:pt>
                <c:pt idx="4740">
                  <c:v>37981</c:v>
                </c:pt>
                <c:pt idx="4741">
                  <c:v>37979</c:v>
                </c:pt>
                <c:pt idx="4742">
                  <c:v>37978</c:v>
                </c:pt>
                <c:pt idx="4743">
                  <c:v>37977</c:v>
                </c:pt>
                <c:pt idx="4744">
                  <c:v>37974</c:v>
                </c:pt>
                <c:pt idx="4745">
                  <c:v>37973</c:v>
                </c:pt>
                <c:pt idx="4746">
                  <c:v>37972</c:v>
                </c:pt>
                <c:pt idx="4747">
                  <c:v>37971</c:v>
                </c:pt>
                <c:pt idx="4748">
                  <c:v>37970</c:v>
                </c:pt>
                <c:pt idx="4749">
                  <c:v>37967</c:v>
                </c:pt>
                <c:pt idx="4750">
                  <c:v>37966</c:v>
                </c:pt>
                <c:pt idx="4751">
                  <c:v>37965</c:v>
                </c:pt>
                <c:pt idx="4752">
                  <c:v>37964</c:v>
                </c:pt>
                <c:pt idx="4753">
                  <c:v>37963</c:v>
                </c:pt>
                <c:pt idx="4754">
                  <c:v>37960</c:v>
                </c:pt>
                <c:pt idx="4755">
                  <c:v>37959</c:v>
                </c:pt>
                <c:pt idx="4756">
                  <c:v>37958</c:v>
                </c:pt>
                <c:pt idx="4757">
                  <c:v>37957</c:v>
                </c:pt>
                <c:pt idx="4758">
                  <c:v>37956</c:v>
                </c:pt>
                <c:pt idx="4759">
                  <c:v>37953</c:v>
                </c:pt>
                <c:pt idx="4760">
                  <c:v>37951</c:v>
                </c:pt>
                <c:pt idx="4761">
                  <c:v>37950</c:v>
                </c:pt>
                <c:pt idx="4762">
                  <c:v>37949</c:v>
                </c:pt>
                <c:pt idx="4763">
                  <c:v>37946</c:v>
                </c:pt>
                <c:pt idx="4764">
                  <c:v>37945</c:v>
                </c:pt>
                <c:pt idx="4765">
                  <c:v>37944</c:v>
                </c:pt>
                <c:pt idx="4766">
                  <c:v>37943</c:v>
                </c:pt>
                <c:pt idx="4767">
                  <c:v>37942</c:v>
                </c:pt>
                <c:pt idx="4768">
                  <c:v>37939</c:v>
                </c:pt>
                <c:pt idx="4769">
                  <c:v>37938</c:v>
                </c:pt>
                <c:pt idx="4770">
                  <c:v>37937</c:v>
                </c:pt>
                <c:pt idx="4771">
                  <c:v>37935</c:v>
                </c:pt>
                <c:pt idx="4772">
                  <c:v>37932</c:v>
                </c:pt>
                <c:pt idx="4773">
                  <c:v>37931</c:v>
                </c:pt>
                <c:pt idx="4774">
                  <c:v>37930</c:v>
                </c:pt>
                <c:pt idx="4775">
                  <c:v>37929</c:v>
                </c:pt>
                <c:pt idx="4776">
                  <c:v>37928</c:v>
                </c:pt>
                <c:pt idx="4777">
                  <c:v>37925</c:v>
                </c:pt>
                <c:pt idx="4778">
                  <c:v>37924</c:v>
                </c:pt>
                <c:pt idx="4779">
                  <c:v>37923</c:v>
                </c:pt>
                <c:pt idx="4780">
                  <c:v>37922</c:v>
                </c:pt>
                <c:pt idx="4781">
                  <c:v>37921</c:v>
                </c:pt>
                <c:pt idx="4782">
                  <c:v>37918</c:v>
                </c:pt>
                <c:pt idx="4783">
                  <c:v>37917</c:v>
                </c:pt>
                <c:pt idx="4784">
                  <c:v>37916</c:v>
                </c:pt>
                <c:pt idx="4785">
                  <c:v>37915</c:v>
                </c:pt>
                <c:pt idx="4786">
                  <c:v>37914</c:v>
                </c:pt>
                <c:pt idx="4787">
                  <c:v>37911</c:v>
                </c:pt>
                <c:pt idx="4788">
                  <c:v>37910</c:v>
                </c:pt>
                <c:pt idx="4789">
                  <c:v>37909</c:v>
                </c:pt>
                <c:pt idx="4790">
                  <c:v>37908</c:v>
                </c:pt>
                <c:pt idx="4791">
                  <c:v>37904</c:v>
                </c:pt>
                <c:pt idx="4792">
                  <c:v>37903</c:v>
                </c:pt>
                <c:pt idx="4793">
                  <c:v>37902</c:v>
                </c:pt>
                <c:pt idx="4794">
                  <c:v>37901</c:v>
                </c:pt>
                <c:pt idx="4795">
                  <c:v>37900</c:v>
                </c:pt>
                <c:pt idx="4796">
                  <c:v>37897</c:v>
                </c:pt>
                <c:pt idx="4797">
                  <c:v>37896</c:v>
                </c:pt>
                <c:pt idx="4798">
                  <c:v>37895</c:v>
                </c:pt>
                <c:pt idx="4799">
                  <c:v>37894</c:v>
                </c:pt>
                <c:pt idx="4800">
                  <c:v>37893</c:v>
                </c:pt>
                <c:pt idx="4801">
                  <c:v>37890</c:v>
                </c:pt>
                <c:pt idx="4802">
                  <c:v>37889</c:v>
                </c:pt>
                <c:pt idx="4803">
                  <c:v>37888</c:v>
                </c:pt>
                <c:pt idx="4804">
                  <c:v>37887</c:v>
                </c:pt>
                <c:pt idx="4805">
                  <c:v>37886</c:v>
                </c:pt>
                <c:pt idx="4806">
                  <c:v>37883</c:v>
                </c:pt>
                <c:pt idx="4807">
                  <c:v>37882</c:v>
                </c:pt>
                <c:pt idx="4808">
                  <c:v>37881</c:v>
                </c:pt>
                <c:pt idx="4809">
                  <c:v>37880</c:v>
                </c:pt>
                <c:pt idx="4810">
                  <c:v>37879</c:v>
                </c:pt>
                <c:pt idx="4811">
                  <c:v>37876</c:v>
                </c:pt>
                <c:pt idx="4812">
                  <c:v>37875</c:v>
                </c:pt>
                <c:pt idx="4813">
                  <c:v>37874</c:v>
                </c:pt>
                <c:pt idx="4814">
                  <c:v>37873</c:v>
                </c:pt>
                <c:pt idx="4815">
                  <c:v>37872</c:v>
                </c:pt>
                <c:pt idx="4816">
                  <c:v>37869</c:v>
                </c:pt>
                <c:pt idx="4817">
                  <c:v>37868</c:v>
                </c:pt>
                <c:pt idx="4818">
                  <c:v>37867</c:v>
                </c:pt>
                <c:pt idx="4819">
                  <c:v>37866</c:v>
                </c:pt>
                <c:pt idx="4820">
                  <c:v>37862</c:v>
                </c:pt>
                <c:pt idx="4821">
                  <c:v>37861</c:v>
                </c:pt>
                <c:pt idx="4822">
                  <c:v>37860</c:v>
                </c:pt>
                <c:pt idx="4823">
                  <c:v>37859</c:v>
                </c:pt>
                <c:pt idx="4824">
                  <c:v>37858</c:v>
                </c:pt>
                <c:pt idx="4825">
                  <c:v>37855</c:v>
                </c:pt>
                <c:pt idx="4826">
                  <c:v>37854</c:v>
                </c:pt>
                <c:pt idx="4827">
                  <c:v>37853</c:v>
                </c:pt>
                <c:pt idx="4828">
                  <c:v>37852</c:v>
                </c:pt>
                <c:pt idx="4829">
                  <c:v>37851</c:v>
                </c:pt>
                <c:pt idx="4830">
                  <c:v>37848</c:v>
                </c:pt>
                <c:pt idx="4831">
                  <c:v>37847</c:v>
                </c:pt>
                <c:pt idx="4832">
                  <c:v>37846</c:v>
                </c:pt>
                <c:pt idx="4833">
                  <c:v>37845</c:v>
                </c:pt>
                <c:pt idx="4834">
                  <c:v>37844</c:v>
                </c:pt>
                <c:pt idx="4835">
                  <c:v>37841</c:v>
                </c:pt>
                <c:pt idx="4836">
                  <c:v>37840</c:v>
                </c:pt>
                <c:pt idx="4837">
                  <c:v>37839</c:v>
                </c:pt>
                <c:pt idx="4838">
                  <c:v>37838</c:v>
                </c:pt>
                <c:pt idx="4839">
                  <c:v>37837</c:v>
                </c:pt>
                <c:pt idx="4840">
                  <c:v>37834</c:v>
                </c:pt>
                <c:pt idx="4841">
                  <c:v>37833</c:v>
                </c:pt>
                <c:pt idx="4842">
                  <c:v>37832</c:v>
                </c:pt>
                <c:pt idx="4843">
                  <c:v>37831</c:v>
                </c:pt>
                <c:pt idx="4844">
                  <c:v>37830</c:v>
                </c:pt>
                <c:pt idx="4845">
                  <c:v>37827</c:v>
                </c:pt>
                <c:pt idx="4846">
                  <c:v>37826</c:v>
                </c:pt>
                <c:pt idx="4847">
                  <c:v>37825</c:v>
                </c:pt>
                <c:pt idx="4848">
                  <c:v>37824</c:v>
                </c:pt>
                <c:pt idx="4849">
                  <c:v>37823</c:v>
                </c:pt>
                <c:pt idx="4850">
                  <c:v>37820</c:v>
                </c:pt>
                <c:pt idx="4851">
                  <c:v>37819</c:v>
                </c:pt>
                <c:pt idx="4852">
                  <c:v>37818</c:v>
                </c:pt>
                <c:pt idx="4853">
                  <c:v>37817</c:v>
                </c:pt>
                <c:pt idx="4854">
                  <c:v>37816</c:v>
                </c:pt>
                <c:pt idx="4855">
                  <c:v>37813</c:v>
                </c:pt>
                <c:pt idx="4856">
                  <c:v>37812</c:v>
                </c:pt>
                <c:pt idx="4857">
                  <c:v>37811</c:v>
                </c:pt>
                <c:pt idx="4858">
                  <c:v>37810</c:v>
                </c:pt>
                <c:pt idx="4859">
                  <c:v>37809</c:v>
                </c:pt>
                <c:pt idx="4860">
                  <c:v>37806</c:v>
                </c:pt>
                <c:pt idx="4861">
                  <c:v>37805</c:v>
                </c:pt>
                <c:pt idx="4862">
                  <c:v>37804</c:v>
                </c:pt>
                <c:pt idx="4863">
                  <c:v>37803</c:v>
                </c:pt>
                <c:pt idx="4864">
                  <c:v>37802</c:v>
                </c:pt>
                <c:pt idx="4865">
                  <c:v>37799</c:v>
                </c:pt>
                <c:pt idx="4866">
                  <c:v>37798</c:v>
                </c:pt>
                <c:pt idx="4867">
                  <c:v>37797</c:v>
                </c:pt>
                <c:pt idx="4868">
                  <c:v>37796</c:v>
                </c:pt>
                <c:pt idx="4869">
                  <c:v>37795</c:v>
                </c:pt>
                <c:pt idx="4870">
                  <c:v>37792</c:v>
                </c:pt>
                <c:pt idx="4871">
                  <c:v>37791</c:v>
                </c:pt>
                <c:pt idx="4872">
                  <c:v>37790</c:v>
                </c:pt>
                <c:pt idx="4873">
                  <c:v>37789</c:v>
                </c:pt>
                <c:pt idx="4874">
                  <c:v>37788</c:v>
                </c:pt>
                <c:pt idx="4875">
                  <c:v>37785</c:v>
                </c:pt>
                <c:pt idx="4876">
                  <c:v>37784</c:v>
                </c:pt>
                <c:pt idx="4877">
                  <c:v>37783</c:v>
                </c:pt>
                <c:pt idx="4878">
                  <c:v>37782</c:v>
                </c:pt>
                <c:pt idx="4879">
                  <c:v>37781</c:v>
                </c:pt>
                <c:pt idx="4880">
                  <c:v>37778</c:v>
                </c:pt>
                <c:pt idx="4881">
                  <c:v>37777</c:v>
                </c:pt>
                <c:pt idx="4882">
                  <c:v>37776</c:v>
                </c:pt>
                <c:pt idx="4883">
                  <c:v>37775</c:v>
                </c:pt>
                <c:pt idx="4884">
                  <c:v>37774</c:v>
                </c:pt>
                <c:pt idx="4885">
                  <c:v>37771</c:v>
                </c:pt>
                <c:pt idx="4886">
                  <c:v>37770</c:v>
                </c:pt>
                <c:pt idx="4887">
                  <c:v>37769</c:v>
                </c:pt>
                <c:pt idx="4888">
                  <c:v>37768</c:v>
                </c:pt>
                <c:pt idx="4889">
                  <c:v>37764</c:v>
                </c:pt>
                <c:pt idx="4890">
                  <c:v>37763</c:v>
                </c:pt>
                <c:pt idx="4891">
                  <c:v>37762</c:v>
                </c:pt>
                <c:pt idx="4892">
                  <c:v>37761</c:v>
                </c:pt>
                <c:pt idx="4893">
                  <c:v>37760</c:v>
                </c:pt>
                <c:pt idx="4894">
                  <c:v>37757</c:v>
                </c:pt>
                <c:pt idx="4895">
                  <c:v>37756</c:v>
                </c:pt>
                <c:pt idx="4896">
                  <c:v>37755</c:v>
                </c:pt>
                <c:pt idx="4897">
                  <c:v>37754</c:v>
                </c:pt>
                <c:pt idx="4898">
                  <c:v>37753</c:v>
                </c:pt>
                <c:pt idx="4899">
                  <c:v>37750</c:v>
                </c:pt>
                <c:pt idx="4900">
                  <c:v>37749</c:v>
                </c:pt>
                <c:pt idx="4901">
                  <c:v>37748</c:v>
                </c:pt>
                <c:pt idx="4902">
                  <c:v>37747</c:v>
                </c:pt>
                <c:pt idx="4903">
                  <c:v>37746</c:v>
                </c:pt>
                <c:pt idx="4904">
                  <c:v>37743</c:v>
                </c:pt>
                <c:pt idx="4905">
                  <c:v>37742</c:v>
                </c:pt>
                <c:pt idx="4906">
                  <c:v>37741</c:v>
                </c:pt>
                <c:pt idx="4907">
                  <c:v>37740</c:v>
                </c:pt>
                <c:pt idx="4908">
                  <c:v>37739</c:v>
                </c:pt>
                <c:pt idx="4909">
                  <c:v>37736</c:v>
                </c:pt>
                <c:pt idx="4910">
                  <c:v>37735</c:v>
                </c:pt>
                <c:pt idx="4911">
                  <c:v>37734</c:v>
                </c:pt>
                <c:pt idx="4912">
                  <c:v>37733</c:v>
                </c:pt>
                <c:pt idx="4913">
                  <c:v>37732</c:v>
                </c:pt>
                <c:pt idx="4914">
                  <c:v>37729</c:v>
                </c:pt>
                <c:pt idx="4915">
                  <c:v>37728</c:v>
                </c:pt>
                <c:pt idx="4916">
                  <c:v>37727</c:v>
                </c:pt>
                <c:pt idx="4917">
                  <c:v>37726</c:v>
                </c:pt>
                <c:pt idx="4918">
                  <c:v>37725</c:v>
                </c:pt>
                <c:pt idx="4919">
                  <c:v>37722</c:v>
                </c:pt>
                <c:pt idx="4920">
                  <c:v>37721</c:v>
                </c:pt>
                <c:pt idx="4921">
                  <c:v>37720</c:v>
                </c:pt>
                <c:pt idx="4922">
                  <c:v>37719</c:v>
                </c:pt>
                <c:pt idx="4923">
                  <c:v>37718</c:v>
                </c:pt>
                <c:pt idx="4924">
                  <c:v>37715</c:v>
                </c:pt>
                <c:pt idx="4925">
                  <c:v>37714</c:v>
                </c:pt>
                <c:pt idx="4926">
                  <c:v>37713</c:v>
                </c:pt>
                <c:pt idx="4927">
                  <c:v>37712</c:v>
                </c:pt>
                <c:pt idx="4928">
                  <c:v>37711</c:v>
                </c:pt>
                <c:pt idx="4929">
                  <c:v>37708</c:v>
                </c:pt>
                <c:pt idx="4930">
                  <c:v>37707</c:v>
                </c:pt>
                <c:pt idx="4931">
                  <c:v>37706</c:v>
                </c:pt>
                <c:pt idx="4932">
                  <c:v>37705</c:v>
                </c:pt>
                <c:pt idx="4933">
                  <c:v>37704</c:v>
                </c:pt>
                <c:pt idx="4934">
                  <c:v>37701</c:v>
                </c:pt>
                <c:pt idx="4935">
                  <c:v>37700</c:v>
                </c:pt>
                <c:pt idx="4936">
                  <c:v>37699</c:v>
                </c:pt>
                <c:pt idx="4937">
                  <c:v>37698</c:v>
                </c:pt>
                <c:pt idx="4938">
                  <c:v>37697</c:v>
                </c:pt>
                <c:pt idx="4939">
                  <c:v>37694</c:v>
                </c:pt>
                <c:pt idx="4940">
                  <c:v>37693</c:v>
                </c:pt>
                <c:pt idx="4941">
                  <c:v>37692</c:v>
                </c:pt>
                <c:pt idx="4942">
                  <c:v>37691</c:v>
                </c:pt>
                <c:pt idx="4943">
                  <c:v>37690</c:v>
                </c:pt>
                <c:pt idx="4944">
                  <c:v>37687</c:v>
                </c:pt>
                <c:pt idx="4945">
                  <c:v>37686</c:v>
                </c:pt>
                <c:pt idx="4946">
                  <c:v>37685</c:v>
                </c:pt>
                <c:pt idx="4947">
                  <c:v>37684</c:v>
                </c:pt>
                <c:pt idx="4948">
                  <c:v>37683</c:v>
                </c:pt>
                <c:pt idx="4949">
                  <c:v>37680</c:v>
                </c:pt>
                <c:pt idx="4950">
                  <c:v>37679</c:v>
                </c:pt>
                <c:pt idx="4951">
                  <c:v>37678</c:v>
                </c:pt>
                <c:pt idx="4952">
                  <c:v>37677</c:v>
                </c:pt>
                <c:pt idx="4953">
                  <c:v>37676</c:v>
                </c:pt>
                <c:pt idx="4954">
                  <c:v>37673</c:v>
                </c:pt>
                <c:pt idx="4955">
                  <c:v>37672</c:v>
                </c:pt>
                <c:pt idx="4956">
                  <c:v>37671</c:v>
                </c:pt>
                <c:pt idx="4957">
                  <c:v>37670</c:v>
                </c:pt>
                <c:pt idx="4958">
                  <c:v>37666</c:v>
                </c:pt>
                <c:pt idx="4959">
                  <c:v>37665</c:v>
                </c:pt>
                <c:pt idx="4960">
                  <c:v>37664</c:v>
                </c:pt>
                <c:pt idx="4961">
                  <c:v>37663</c:v>
                </c:pt>
                <c:pt idx="4962">
                  <c:v>37662</c:v>
                </c:pt>
                <c:pt idx="4963">
                  <c:v>37659</c:v>
                </c:pt>
                <c:pt idx="4964">
                  <c:v>37658</c:v>
                </c:pt>
                <c:pt idx="4965">
                  <c:v>37657</c:v>
                </c:pt>
                <c:pt idx="4966">
                  <c:v>37656</c:v>
                </c:pt>
                <c:pt idx="4967">
                  <c:v>37655</c:v>
                </c:pt>
                <c:pt idx="4968">
                  <c:v>37652</c:v>
                </c:pt>
                <c:pt idx="4969">
                  <c:v>37651</c:v>
                </c:pt>
                <c:pt idx="4970">
                  <c:v>37650</c:v>
                </c:pt>
                <c:pt idx="4971">
                  <c:v>37649</c:v>
                </c:pt>
                <c:pt idx="4972">
                  <c:v>37648</c:v>
                </c:pt>
                <c:pt idx="4973">
                  <c:v>37645</c:v>
                </c:pt>
                <c:pt idx="4974">
                  <c:v>37644</c:v>
                </c:pt>
                <c:pt idx="4975">
                  <c:v>37643</c:v>
                </c:pt>
                <c:pt idx="4976">
                  <c:v>37642</c:v>
                </c:pt>
                <c:pt idx="4977">
                  <c:v>37638</c:v>
                </c:pt>
                <c:pt idx="4978">
                  <c:v>37637</c:v>
                </c:pt>
                <c:pt idx="4979">
                  <c:v>37636</c:v>
                </c:pt>
                <c:pt idx="4980">
                  <c:v>37635</c:v>
                </c:pt>
                <c:pt idx="4981">
                  <c:v>37634</c:v>
                </c:pt>
                <c:pt idx="4982">
                  <c:v>37631</c:v>
                </c:pt>
                <c:pt idx="4983">
                  <c:v>37630</c:v>
                </c:pt>
                <c:pt idx="4984">
                  <c:v>37629</c:v>
                </c:pt>
                <c:pt idx="4985">
                  <c:v>37628</c:v>
                </c:pt>
                <c:pt idx="4986">
                  <c:v>37627</c:v>
                </c:pt>
                <c:pt idx="4987">
                  <c:v>37624</c:v>
                </c:pt>
                <c:pt idx="4988">
                  <c:v>37623</c:v>
                </c:pt>
                <c:pt idx="4989">
                  <c:v>37621</c:v>
                </c:pt>
                <c:pt idx="4990">
                  <c:v>37620</c:v>
                </c:pt>
                <c:pt idx="4991">
                  <c:v>37617</c:v>
                </c:pt>
                <c:pt idx="4992">
                  <c:v>37616</c:v>
                </c:pt>
                <c:pt idx="4993">
                  <c:v>37614</c:v>
                </c:pt>
                <c:pt idx="4994">
                  <c:v>37613</c:v>
                </c:pt>
                <c:pt idx="4995">
                  <c:v>37610</c:v>
                </c:pt>
                <c:pt idx="4996">
                  <c:v>37609</c:v>
                </c:pt>
                <c:pt idx="4997">
                  <c:v>37608</c:v>
                </c:pt>
                <c:pt idx="4998">
                  <c:v>37607</c:v>
                </c:pt>
                <c:pt idx="4999">
                  <c:v>37606</c:v>
                </c:pt>
                <c:pt idx="5000">
                  <c:v>37603</c:v>
                </c:pt>
                <c:pt idx="5001">
                  <c:v>37602</c:v>
                </c:pt>
                <c:pt idx="5002">
                  <c:v>37601</c:v>
                </c:pt>
                <c:pt idx="5003">
                  <c:v>37600</c:v>
                </c:pt>
                <c:pt idx="5004">
                  <c:v>37599</c:v>
                </c:pt>
                <c:pt idx="5005">
                  <c:v>37596</c:v>
                </c:pt>
                <c:pt idx="5006">
                  <c:v>37595</c:v>
                </c:pt>
                <c:pt idx="5007">
                  <c:v>37594</c:v>
                </c:pt>
                <c:pt idx="5008">
                  <c:v>37593</c:v>
                </c:pt>
                <c:pt idx="5009">
                  <c:v>37592</c:v>
                </c:pt>
                <c:pt idx="5010">
                  <c:v>37589</c:v>
                </c:pt>
                <c:pt idx="5011">
                  <c:v>37587</c:v>
                </c:pt>
                <c:pt idx="5012">
                  <c:v>37586</c:v>
                </c:pt>
                <c:pt idx="5013">
                  <c:v>37585</c:v>
                </c:pt>
                <c:pt idx="5014">
                  <c:v>37582</c:v>
                </c:pt>
                <c:pt idx="5015">
                  <c:v>37581</c:v>
                </c:pt>
                <c:pt idx="5016">
                  <c:v>37580</c:v>
                </c:pt>
                <c:pt idx="5017">
                  <c:v>37579</c:v>
                </c:pt>
                <c:pt idx="5018">
                  <c:v>37578</c:v>
                </c:pt>
                <c:pt idx="5019">
                  <c:v>37575</c:v>
                </c:pt>
                <c:pt idx="5020">
                  <c:v>37574</c:v>
                </c:pt>
                <c:pt idx="5021">
                  <c:v>37573</c:v>
                </c:pt>
                <c:pt idx="5022">
                  <c:v>37572</c:v>
                </c:pt>
                <c:pt idx="5023">
                  <c:v>37568</c:v>
                </c:pt>
                <c:pt idx="5024">
                  <c:v>37567</c:v>
                </c:pt>
                <c:pt idx="5025">
                  <c:v>37566</c:v>
                </c:pt>
                <c:pt idx="5026">
                  <c:v>37565</c:v>
                </c:pt>
                <c:pt idx="5027">
                  <c:v>37564</c:v>
                </c:pt>
                <c:pt idx="5028">
                  <c:v>37561</c:v>
                </c:pt>
                <c:pt idx="5029">
                  <c:v>37560</c:v>
                </c:pt>
                <c:pt idx="5030">
                  <c:v>37559</c:v>
                </c:pt>
                <c:pt idx="5031">
                  <c:v>37558</c:v>
                </c:pt>
                <c:pt idx="5032">
                  <c:v>37557</c:v>
                </c:pt>
                <c:pt idx="5033">
                  <c:v>37554</c:v>
                </c:pt>
                <c:pt idx="5034">
                  <c:v>37553</c:v>
                </c:pt>
                <c:pt idx="5035">
                  <c:v>37552</c:v>
                </c:pt>
                <c:pt idx="5036">
                  <c:v>37551</c:v>
                </c:pt>
                <c:pt idx="5037">
                  <c:v>37550</c:v>
                </c:pt>
                <c:pt idx="5038">
                  <c:v>37547</c:v>
                </c:pt>
                <c:pt idx="5039">
                  <c:v>37546</c:v>
                </c:pt>
                <c:pt idx="5040">
                  <c:v>37545</c:v>
                </c:pt>
                <c:pt idx="5041">
                  <c:v>37544</c:v>
                </c:pt>
                <c:pt idx="5042">
                  <c:v>37540</c:v>
                </c:pt>
                <c:pt idx="5043">
                  <c:v>37539</c:v>
                </c:pt>
                <c:pt idx="5044">
                  <c:v>37538</c:v>
                </c:pt>
                <c:pt idx="5045">
                  <c:v>37537</c:v>
                </c:pt>
                <c:pt idx="5046">
                  <c:v>37536</c:v>
                </c:pt>
                <c:pt idx="5047">
                  <c:v>37533</c:v>
                </c:pt>
                <c:pt idx="5048">
                  <c:v>37532</c:v>
                </c:pt>
                <c:pt idx="5049">
                  <c:v>37531</c:v>
                </c:pt>
                <c:pt idx="5050">
                  <c:v>37530</c:v>
                </c:pt>
                <c:pt idx="5051">
                  <c:v>37529</c:v>
                </c:pt>
                <c:pt idx="5052">
                  <c:v>37526</c:v>
                </c:pt>
                <c:pt idx="5053">
                  <c:v>37525</c:v>
                </c:pt>
                <c:pt idx="5054">
                  <c:v>37524</c:v>
                </c:pt>
                <c:pt idx="5055">
                  <c:v>37523</c:v>
                </c:pt>
                <c:pt idx="5056">
                  <c:v>37522</c:v>
                </c:pt>
                <c:pt idx="5057">
                  <c:v>37519</c:v>
                </c:pt>
                <c:pt idx="5058">
                  <c:v>37518</c:v>
                </c:pt>
                <c:pt idx="5059">
                  <c:v>37517</c:v>
                </c:pt>
                <c:pt idx="5060">
                  <c:v>37516</c:v>
                </c:pt>
                <c:pt idx="5061">
                  <c:v>37515</c:v>
                </c:pt>
                <c:pt idx="5062">
                  <c:v>37512</c:v>
                </c:pt>
                <c:pt idx="5063">
                  <c:v>37511</c:v>
                </c:pt>
                <c:pt idx="5064">
                  <c:v>37510</c:v>
                </c:pt>
                <c:pt idx="5065">
                  <c:v>37509</c:v>
                </c:pt>
                <c:pt idx="5066">
                  <c:v>37508</c:v>
                </c:pt>
                <c:pt idx="5067">
                  <c:v>37505</c:v>
                </c:pt>
                <c:pt idx="5068">
                  <c:v>37504</c:v>
                </c:pt>
                <c:pt idx="5069">
                  <c:v>37503</c:v>
                </c:pt>
                <c:pt idx="5070">
                  <c:v>37502</c:v>
                </c:pt>
                <c:pt idx="5071">
                  <c:v>37498</c:v>
                </c:pt>
                <c:pt idx="5072">
                  <c:v>37497</c:v>
                </c:pt>
                <c:pt idx="5073">
                  <c:v>37496</c:v>
                </c:pt>
                <c:pt idx="5074">
                  <c:v>37495</c:v>
                </c:pt>
                <c:pt idx="5075">
                  <c:v>37494</c:v>
                </c:pt>
                <c:pt idx="5076">
                  <c:v>37491</c:v>
                </c:pt>
                <c:pt idx="5077">
                  <c:v>37490</c:v>
                </c:pt>
                <c:pt idx="5078">
                  <c:v>37489</c:v>
                </c:pt>
                <c:pt idx="5079">
                  <c:v>37488</c:v>
                </c:pt>
                <c:pt idx="5080">
                  <c:v>37487</c:v>
                </c:pt>
                <c:pt idx="5081">
                  <c:v>37484</c:v>
                </c:pt>
                <c:pt idx="5082">
                  <c:v>37483</c:v>
                </c:pt>
                <c:pt idx="5083">
                  <c:v>37482</c:v>
                </c:pt>
                <c:pt idx="5084">
                  <c:v>37481</c:v>
                </c:pt>
                <c:pt idx="5085">
                  <c:v>37480</c:v>
                </c:pt>
                <c:pt idx="5086">
                  <c:v>37477</c:v>
                </c:pt>
                <c:pt idx="5087">
                  <c:v>37476</c:v>
                </c:pt>
                <c:pt idx="5088">
                  <c:v>37475</c:v>
                </c:pt>
                <c:pt idx="5089">
                  <c:v>37474</c:v>
                </c:pt>
                <c:pt idx="5090">
                  <c:v>37473</c:v>
                </c:pt>
                <c:pt idx="5091">
                  <c:v>37470</c:v>
                </c:pt>
                <c:pt idx="5092">
                  <c:v>37469</c:v>
                </c:pt>
                <c:pt idx="5093">
                  <c:v>37468</c:v>
                </c:pt>
                <c:pt idx="5094">
                  <c:v>37467</c:v>
                </c:pt>
                <c:pt idx="5095">
                  <c:v>37466</c:v>
                </c:pt>
                <c:pt idx="5096">
                  <c:v>37463</c:v>
                </c:pt>
                <c:pt idx="5097">
                  <c:v>37462</c:v>
                </c:pt>
                <c:pt idx="5098">
                  <c:v>37461</c:v>
                </c:pt>
                <c:pt idx="5099">
                  <c:v>37460</c:v>
                </c:pt>
                <c:pt idx="5100">
                  <c:v>37459</c:v>
                </c:pt>
                <c:pt idx="5101">
                  <c:v>37456</c:v>
                </c:pt>
                <c:pt idx="5102">
                  <c:v>37455</c:v>
                </c:pt>
                <c:pt idx="5103">
                  <c:v>37454</c:v>
                </c:pt>
                <c:pt idx="5104">
                  <c:v>37453</c:v>
                </c:pt>
                <c:pt idx="5105">
                  <c:v>37452</c:v>
                </c:pt>
                <c:pt idx="5106">
                  <c:v>37449</c:v>
                </c:pt>
                <c:pt idx="5107">
                  <c:v>37448</c:v>
                </c:pt>
                <c:pt idx="5108">
                  <c:v>37447</c:v>
                </c:pt>
                <c:pt idx="5109">
                  <c:v>37446</c:v>
                </c:pt>
                <c:pt idx="5110">
                  <c:v>37445</c:v>
                </c:pt>
                <c:pt idx="5111">
                  <c:v>37442</c:v>
                </c:pt>
                <c:pt idx="5112">
                  <c:v>37440</c:v>
                </c:pt>
                <c:pt idx="5113">
                  <c:v>37439</c:v>
                </c:pt>
                <c:pt idx="5114">
                  <c:v>37438</c:v>
                </c:pt>
                <c:pt idx="5115">
                  <c:v>37435</c:v>
                </c:pt>
                <c:pt idx="5116">
                  <c:v>37434</c:v>
                </c:pt>
                <c:pt idx="5117">
                  <c:v>37433</c:v>
                </c:pt>
                <c:pt idx="5118">
                  <c:v>37432</c:v>
                </c:pt>
                <c:pt idx="5119">
                  <c:v>37431</c:v>
                </c:pt>
                <c:pt idx="5120">
                  <c:v>37428</c:v>
                </c:pt>
                <c:pt idx="5121">
                  <c:v>37427</c:v>
                </c:pt>
                <c:pt idx="5122">
                  <c:v>37426</c:v>
                </c:pt>
                <c:pt idx="5123">
                  <c:v>37425</c:v>
                </c:pt>
                <c:pt idx="5124">
                  <c:v>37424</c:v>
                </c:pt>
                <c:pt idx="5125">
                  <c:v>37421</c:v>
                </c:pt>
                <c:pt idx="5126">
                  <c:v>37420</c:v>
                </c:pt>
                <c:pt idx="5127">
                  <c:v>37419</c:v>
                </c:pt>
                <c:pt idx="5128">
                  <c:v>37418</c:v>
                </c:pt>
                <c:pt idx="5129">
                  <c:v>37417</c:v>
                </c:pt>
                <c:pt idx="5130">
                  <c:v>37414</c:v>
                </c:pt>
                <c:pt idx="5131">
                  <c:v>37413</c:v>
                </c:pt>
                <c:pt idx="5132">
                  <c:v>37412</c:v>
                </c:pt>
                <c:pt idx="5133">
                  <c:v>37411</c:v>
                </c:pt>
                <c:pt idx="5134">
                  <c:v>37410</c:v>
                </c:pt>
                <c:pt idx="5135">
                  <c:v>37407</c:v>
                </c:pt>
                <c:pt idx="5136">
                  <c:v>37406</c:v>
                </c:pt>
                <c:pt idx="5137">
                  <c:v>37405</c:v>
                </c:pt>
                <c:pt idx="5138">
                  <c:v>37404</c:v>
                </c:pt>
                <c:pt idx="5139">
                  <c:v>37400</c:v>
                </c:pt>
                <c:pt idx="5140">
                  <c:v>37399</c:v>
                </c:pt>
                <c:pt idx="5141">
                  <c:v>37398</c:v>
                </c:pt>
                <c:pt idx="5142">
                  <c:v>37397</c:v>
                </c:pt>
                <c:pt idx="5143">
                  <c:v>37396</c:v>
                </c:pt>
                <c:pt idx="5144">
                  <c:v>37393</c:v>
                </c:pt>
                <c:pt idx="5145">
                  <c:v>37392</c:v>
                </c:pt>
                <c:pt idx="5146">
                  <c:v>37391</c:v>
                </c:pt>
                <c:pt idx="5147">
                  <c:v>37390</c:v>
                </c:pt>
                <c:pt idx="5148">
                  <c:v>37389</c:v>
                </c:pt>
                <c:pt idx="5149">
                  <c:v>37386</c:v>
                </c:pt>
                <c:pt idx="5150">
                  <c:v>37385</c:v>
                </c:pt>
                <c:pt idx="5151">
                  <c:v>37384</c:v>
                </c:pt>
                <c:pt idx="5152">
                  <c:v>37383</c:v>
                </c:pt>
                <c:pt idx="5153">
                  <c:v>37382</c:v>
                </c:pt>
                <c:pt idx="5154">
                  <c:v>37379</c:v>
                </c:pt>
                <c:pt idx="5155">
                  <c:v>37378</c:v>
                </c:pt>
                <c:pt idx="5156">
                  <c:v>37377</c:v>
                </c:pt>
                <c:pt idx="5157">
                  <c:v>37376</c:v>
                </c:pt>
                <c:pt idx="5158">
                  <c:v>37375</c:v>
                </c:pt>
                <c:pt idx="5159">
                  <c:v>37372</c:v>
                </c:pt>
                <c:pt idx="5160">
                  <c:v>37371</c:v>
                </c:pt>
                <c:pt idx="5161">
                  <c:v>37370</c:v>
                </c:pt>
                <c:pt idx="5162">
                  <c:v>37369</c:v>
                </c:pt>
                <c:pt idx="5163">
                  <c:v>37368</c:v>
                </c:pt>
                <c:pt idx="5164">
                  <c:v>37365</c:v>
                </c:pt>
                <c:pt idx="5165">
                  <c:v>37364</c:v>
                </c:pt>
                <c:pt idx="5166">
                  <c:v>37363</c:v>
                </c:pt>
                <c:pt idx="5167">
                  <c:v>37362</c:v>
                </c:pt>
                <c:pt idx="5168">
                  <c:v>37361</c:v>
                </c:pt>
                <c:pt idx="5169">
                  <c:v>37358</c:v>
                </c:pt>
                <c:pt idx="5170">
                  <c:v>37357</c:v>
                </c:pt>
                <c:pt idx="5171">
                  <c:v>37356</c:v>
                </c:pt>
                <c:pt idx="5172">
                  <c:v>37355</c:v>
                </c:pt>
                <c:pt idx="5173">
                  <c:v>37354</c:v>
                </c:pt>
                <c:pt idx="5174">
                  <c:v>37351</c:v>
                </c:pt>
                <c:pt idx="5175">
                  <c:v>37350</c:v>
                </c:pt>
                <c:pt idx="5176">
                  <c:v>37349</c:v>
                </c:pt>
                <c:pt idx="5177">
                  <c:v>37348</c:v>
                </c:pt>
                <c:pt idx="5178">
                  <c:v>37347</c:v>
                </c:pt>
                <c:pt idx="5179">
                  <c:v>37344</c:v>
                </c:pt>
                <c:pt idx="5180">
                  <c:v>37343</c:v>
                </c:pt>
                <c:pt idx="5181">
                  <c:v>37342</c:v>
                </c:pt>
                <c:pt idx="5182">
                  <c:v>37341</c:v>
                </c:pt>
                <c:pt idx="5183">
                  <c:v>37340</c:v>
                </c:pt>
                <c:pt idx="5184">
                  <c:v>37337</c:v>
                </c:pt>
                <c:pt idx="5185">
                  <c:v>37336</c:v>
                </c:pt>
                <c:pt idx="5186">
                  <c:v>37335</c:v>
                </c:pt>
                <c:pt idx="5187">
                  <c:v>37334</c:v>
                </c:pt>
                <c:pt idx="5188">
                  <c:v>37333</c:v>
                </c:pt>
                <c:pt idx="5189">
                  <c:v>37330</c:v>
                </c:pt>
                <c:pt idx="5190">
                  <c:v>37329</c:v>
                </c:pt>
                <c:pt idx="5191">
                  <c:v>37328</c:v>
                </c:pt>
                <c:pt idx="5192">
                  <c:v>37327</c:v>
                </c:pt>
                <c:pt idx="5193">
                  <c:v>37326</c:v>
                </c:pt>
                <c:pt idx="5194">
                  <c:v>37323</c:v>
                </c:pt>
                <c:pt idx="5195">
                  <c:v>37322</c:v>
                </c:pt>
                <c:pt idx="5196">
                  <c:v>37321</c:v>
                </c:pt>
                <c:pt idx="5197">
                  <c:v>37320</c:v>
                </c:pt>
                <c:pt idx="5198">
                  <c:v>37319</c:v>
                </c:pt>
                <c:pt idx="5199">
                  <c:v>37316</c:v>
                </c:pt>
                <c:pt idx="5200">
                  <c:v>37315</c:v>
                </c:pt>
                <c:pt idx="5201">
                  <c:v>37314</c:v>
                </c:pt>
                <c:pt idx="5202">
                  <c:v>37313</c:v>
                </c:pt>
                <c:pt idx="5203">
                  <c:v>37312</c:v>
                </c:pt>
                <c:pt idx="5204">
                  <c:v>37309</c:v>
                </c:pt>
                <c:pt idx="5205">
                  <c:v>37308</c:v>
                </c:pt>
                <c:pt idx="5206">
                  <c:v>37307</c:v>
                </c:pt>
                <c:pt idx="5207">
                  <c:v>37306</c:v>
                </c:pt>
                <c:pt idx="5208">
                  <c:v>37302</c:v>
                </c:pt>
                <c:pt idx="5209">
                  <c:v>37301</c:v>
                </c:pt>
                <c:pt idx="5210">
                  <c:v>37300</c:v>
                </c:pt>
                <c:pt idx="5211">
                  <c:v>37299</c:v>
                </c:pt>
                <c:pt idx="5212">
                  <c:v>37298</c:v>
                </c:pt>
                <c:pt idx="5213">
                  <c:v>37295</c:v>
                </c:pt>
                <c:pt idx="5214">
                  <c:v>37294</c:v>
                </c:pt>
                <c:pt idx="5215">
                  <c:v>37293</c:v>
                </c:pt>
                <c:pt idx="5216">
                  <c:v>37292</c:v>
                </c:pt>
                <c:pt idx="5217">
                  <c:v>37291</c:v>
                </c:pt>
                <c:pt idx="5218">
                  <c:v>37288</c:v>
                </c:pt>
                <c:pt idx="5219">
                  <c:v>37287</c:v>
                </c:pt>
                <c:pt idx="5220">
                  <c:v>37286</c:v>
                </c:pt>
                <c:pt idx="5221">
                  <c:v>37285</c:v>
                </c:pt>
                <c:pt idx="5222">
                  <c:v>37284</c:v>
                </c:pt>
                <c:pt idx="5223">
                  <c:v>37281</c:v>
                </c:pt>
                <c:pt idx="5224">
                  <c:v>37280</c:v>
                </c:pt>
                <c:pt idx="5225">
                  <c:v>37279</c:v>
                </c:pt>
                <c:pt idx="5226">
                  <c:v>37278</c:v>
                </c:pt>
                <c:pt idx="5227">
                  <c:v>37274</c:v>
                </c:pt>
                <c:pt idx="5228">
                  <c:v>37273</c:v>
                </c:pt>
                <c:pt idx="5229">
                  <c:v>37272</c:v>
                </c:pt>
                <c:pt idx="5230">
                  <c:v>37271</c:v>
                </c:pt>
                <c:pt idx="5231">
                  <c:v>37270</c:v>
                </c:pt>
                <c:pt idx="5232">
                  <c:v>37267</c:v>
                </c:pt>
                <c:pt idx="5233">
                  <c:v>37266</c:v>
                </c:pt>
                <c:pt idx="5234">
                  <c:v>37265</c:v>
                </c:pt>
                <c:pt idx="5235">
                  <c:v>37264</c:v>
                </c:pt>
                <c:pt idx="5236">
                  <c:v>37263</c:v>
                </c:pt>
                <c:pt idx="5237">
                  <c:v>37260</c:v>
                </c:pt>
                <c:pt idx="5238">
                  <c:v>37259</c:v>
                </c:pt>
                <c:pt idx="5239">
                  <c:v>37258</c:v>
                </c:pt>
                <c:pt idx="5240">
                  <c:v>37256</c:v>
                </c:pt>
                <c:pt idx="5241">
                  <c:v>37253</c:v>
                </c:pt>
                <c:pt idx="5242">
                  <c:v>37252</c:v>
                </c:pt>
                <c:pt idx="5243">
                  <c:v>37251</c:v>
                </c:pt>
                <c:pt idx="5244">
                  <c:v>37249</c:v>
                </c:pt>
                <c:pt idx="5245">
                  <c:v>37246</c:v>
                </c:pt>
                <c:pt idx="5246">
                  <c:v>37245</c:v>
                </c:pt>
                <c:pt idx="5247">
                  <c:v>37244</c:v>
                </c:pt>
                <c:pt idx="5248">
                  <c:v>37243</c:v>
                </c:pt>
                <c:pt idx="5249">
                  <c:v>37242</c:v>
                </c:pt>
                <c:pt idx="5250">
                  <c:v>37239</c:v>
                </c:pt>
                <c:pt idx="5251">
                  <c:v>37238</c:v>
                </c:pt>
                <c:pt idx="5252">
                  <c:v>37237</c:v>
                </c:pt>
                <c:pt idx="5253">
                  <c:v>37236</c:v>
                </c:pt>
                <c:pt idx="5254">
                  <c:v>37235</c:v>
                </c:pt>
                <c:pt idx="5255">
                  <c:v>37232</c:v>
                </c:pt>
                <c:pt idx="5256">
                  <c:v>37231</c:v>
                </c:pt>
                <c:pt idx="5257">
                  <c:v>37230</c:v>
                </c:pt>
                <c:pt idx="5258">
                  <c:v>37229</c:v>
                </c:pt>
                <c:pt idx="5259">
                  <c:v>37228</c:v>
                </c:pt>
                <c:pt idx="5260">
                  <c:v>37225</c:v>
                </c:pt>
                <c:pt idx="5261">
                  <c:v>37224</c:v>
                </c:pt>
                <c:pt idx="5262">
                  <c:v>37223</c:v>
                </c:pt>
                <c:pt idx="5263">
                  <c:v>37222</c:v>
                </c:pt>
                <c:pt idx="5264">
                  <c:v>37221</c:v>
                </c:pt>
                <c:pt idx="5265">
                  <c:v>37218</c:v>
                </c:pt>
                <c:pt idx="5266">
                  <c:v>37216</c:v>
                </c:pt>
                <c:pt idx="5267">
                  <c:v>37215</c:v>
                </c:pt>
                <c:pt idx="5268">
                  <c:v>37214</c:v>
                </c:pt>
                <c:pt idx="5269">
                  <c:v>37211</c:v>
                </c:pt>
                <c:pt idx="5270">
                  <c:v>37210</c:v>
                </c:pt>
                <c:pt idx="5271">
                  <c:v>37209</c:v>
                </c:pt>
                <c:pt idx="5272">
                  <c:v>37208</c:v>
                </c:pt>
                <c:pt idx="5273">
                  <c:v>37204</c:v>
                </c:pt>
                <c:pt idx="5274">
                  <c:v>37203</c:v>
                </c:pt>
                <c:pt idx="5275">
                  <c:v>37202</c:v>
                </c:pt>
                <c:pt idx="5276">
                  <c:v>37201</c:v>
                </c:pt>
                <c:pt idx="5277">
                  <c:v>37200</c:v>
                </c:pt>
                <c:pt idx="5278">
                  <c:v>37197</c:v>
                </c:pt>
                <c:pt idx="5279">
                  <c:v>37196</c:v>
                </c:pt>
                <c:pt idx="5280">
                  <c:v>37195</c:v>
                </c:pt>
                <c:pt idx="5281">
                  <c:v>37194</c:v>
                </c:pt>
                <c:pt idx="5282">
                  <c:v>37193</c:v>
                </c:pt>
                <c:pt idx="5283">
                  <c:v>37190</c:v>
                </c:pt>
                <c:pt idx="5284">
                  <c:v>37189</c:v>
                </c:pt>
                <c:pt idx="5285">
                  <c:v>37188</c:v>
                </c:pt>
                <c:pt idx="5286">
                  <c:v>37187</c:v>
                </c:pt>
                <c:pt idx="5287">
                  <c:v>37186</c:v>
                </c:pt>
                <c:pt idx="5288">
                  <c:v>37183</c:v>
                </c:pt>
                <c:pt idx="5289">
                  <c:v>37182</c:v>
                </c:pt>
                <c:pt idx="5290">
                  <c:v>37181</c:v>
                </c:pt>
                <c:pt idx="5291">
                  <c:v>37180</c:v>
                </c:pt>
                <c:pt idx="5292">
                  <c:v>37179</c:v>
                </c:pt>
                <c:pt idx="5293">
                  <c:v>37176</c:v>
                </c:pt>
                <c:pt idx="5294">
                  <c:v>37175</c:v>
                </c:pt>
                <c:pt idx="5295">
                  <c:v>37174</c:v>
                </c:pt>
                <c:pt idx="5296">
                  <c:v>37173</c:v>
                </c:pt>
                <c:pt idx="5297">
                  <c:v>37169</c:v>
                </c:pt>
                <c:pt idx="5298">
                  <c:v>37168</c:v>
                </c:pt>
                <c:pt idx="5299">
                  <c:v>37167</c:v>
                </c:pt>
                <c:pt idx="5300">
                  <c:v>37166</c:v>
                </c:pt>
                <c:pt idx="5301">
                  <c:v>37165</c:v>
                </c:pt>
                <c:pt idx="5302">
                  <c:v>37162</c:v>
                </c:pt>
                <c:pt idx="5303">
                  <c:v>37161</c:v>
                </c:pt>
                <c:pt idx="5304">
                  <c:v>37160</c:v>
                </c:pt>
                <c:pt idx="5305">
                  <c:v>37159</c:v>
                </c:pt>
                <c:pt idx="5306">
                  <c:v>37158</c:v>
                </c:pt>
                <c:pt idx="5307">
                  <c:v>37155</c:v>
                </c:pt>
                <c:pt idx="5308">
                  <c:v>37154</c:v>
                </c:pt>
                <c:pt idx="5309">
                  <c:v>37153</c:v>
                </c:pt>
                <c:pt idx="5310">
                  <c:v>37152</c:v>
                </c:pt>
                <c:pt idx="5311">
                  <c:v>37151</c:v>
                </c:pt>
                <c:pt idx="5312">
                  <c:v>37148</c:v>
                </c:pt>
                <c:pt idx="5313">
                  <c:v>37147</c:v>
                </c:pt>
                <c:pt idx="5314">
                  <c:v>37144</c:v>
                </c:pt>
                <c:pt idx="5315">
                  <c:v>37141</c:v>
                </c:pt>
                <c:pt idx="5316">
                  <c:v>37140</c:v>
                </c:pt>
                <c:pt idx="5317">
                  <c:v>37139</c:v>
                </c:pt>
                <c:pt idx="5318">
                  <c:v>37138</c:v>
                </c:pt>
                <c:pt idx="5319">
                  <c:v>37134</c:v>
                </c:pt>
                <c:pt idx="5320">
                  <c:v>37133</c:v>
                </c:pt>
                <c:pt idx="5321">
                  <c:v>37132</c:v>
                </c:pt>
                <c:pt idx="5322">
                  <c:v>37131</c:v>
                </c:pt>
                <c:pt idx="5323">
                  <c:v>37130</c:v>
                </c:pt>
                <c:pt idx="5324">
                  <c:v>37127</c:v>
                </c:pt>
                <c:pt idx="5325">
                  <c:v>37126</c:v>
                </c:pt>
                <c:pt idx="5326">
                  <c:v>37125</c:v>
                </c:pt>
                <c:pt idx="5327">
                  <c:v>37124</c:v>
                </c:pt>
                <c:pt idx="5328">
                  <c:v>37123</c:v>
                </c:pt>
                <c:pt idx="5329">
                  <c:v>37120</c:v>
                </c:pt>
                <c:pt idx="5330">
                  <c:v>37119</c:v>
                </c:pt>
                <c:pt idx="5331">
                  <c:v>37118</c:v>
                </c:pt>
                <c:pt idx="5332">
                  <c:v>37117</c:v>
                </c:pt>
                <c:pt idx="5333">
                  <c:v>37116</c:v>
                </c:pt>
                <c:pt idx="5334">
                  <c:v>37113</c:v>
                </c:pt>
                <c:pt idx="5335">
                  <c:v>37112</c:v>
                </c:pt>
                <c:pt idx="5336">
                  <c:v>37111</c:v>
                </c:pt>
                <c:pt idx="5337">
                  <c:v>37110</c:v>
                </c:pt>
                <c:pt idx="5338">
                  <c:v>37109</c:v>
                </c:pt>
                <c:pt idx="5339">
                  <c:v>37106</c:v>
                </c:pt>
                <c:pt idx="5340">
                  <c:v>37105</c:v>
                </c:pt>
                <c:pt idx="5341">
                  <c:v>37104</c:v>
                </c:pt>
                <c:pt idx="5342">
                  <c:v>37103</c:v>
                </c:pt>
                <c:pt idx="5343">
                  <c:v>37102</c:v>
                </c:pt>
                <c:pt idx="5344">
                  <c:v>37099</c:v>
                </c:pt>
                <c:pt idx="5345">
                  <c:v>37098</c:v>
                </c:pt>
                <c:pt idx="5346">
                  <c:v>37097</c:v>
                </c:pt>
                <c:pt idx="5347">
                  <c:v>37096</c:v>
                </c:pt>
                <c:pt idx="5348">
                  <c:v>37095</c:v>
                </c:pt>
                <c:pt idx="5349">
                  <c:v>37092</c:v>
                </c:pt>
                <c:pt idx="5350">
                  <c:v>37091</c:v>
                </c:pt>
                <c:pt idx="5351">
                  <c:v>37090</c:v>
                </c:pt>
                <c:pt idx="5352">
                  <c:v>37089</c:v>
                </c:pt>
                <c:pt idx="5353">
                  <c:v>37088</c:v>
                </c:pt>
                <c:pt idx="5354">
                  <c:v>37085</c:v>
                </c:pt>
                <c:pt idx="5355">
                  <c:v>37084</c:v>
                </c:pt>
                <c:pt idx="5356">
                  <c:v>37083</c:v>
                </c:pt>
                <c:pt idx="5357">
                  <c:v>37082</c:v>
                </c:pt>
                <c:pt idx="5358">
                  <c:v>37081</c:v>
                </c:pt>
                <c:pt idx="5359">
                  <c:v>37078</c:v>
                </c:pt>
                <c:pt idx="5360">
                  <c:v>37077</c:v>
                </c:pt>
                <c:pt idx="5361">
                  <c:v>37075</c:v>
                </c:pt>
                <c:pt idx="5362">
                  <c:v>37074</c:v>
                </c:pt>
                <c:pt idx="5363">
                  <c:v>37071</c:v>
                </c:pt>
                <c:pt idx="5364">
                  <c:v>37070</c:v>
                </c:pt>
                <c:pt idx="5365">
                  <c:v>37069</c:v>
                </c:pt>
                <c:pt idx="5366">
                  <c:v>37068</c:v>
                </c:pt>
                <c:pt idx="5367">
                  <c:v>37067</c:v>
                </c:pt>
                <c:pt idx="5368">
                  <c:v>37064</c:v>
                </c:pt>
                <c:pt idx="5369">
                  <c:v>37063</c:v>
                </c:pt>
                <c:pt idx="5370">
                  <c:v>37062</c:v>
                </c:pt>
                <c:pt idx="5371">
                  <c:v>37061</c:v>
                </c:pt>
                <c:pt idx="5372">
                  <c:v>37060</c:v>
                </c:pt>
                <c:pt idx="5373">
                  <c:v>37057</c:v>
                </c:pt>
                <c:pt idx="5374">
                  <c:v>37056</c:v>
                </c:pt>
                <c:pt idx="5375">
                  <c:v>37055</c:v>
                </c:pt>
                <c:pt idx="5376">
                  <c:v>37054</c:v>
                </c:pt>
                <c:pt idx="5377">
                  <c:v>37053</c:v>
                </c:pt>
                <c:pt idx="5378">
                  <c:v>37050</c:v>
                </c:pt>
                <c:pt idx="5379">
                  <c:v>37049</c:v>
                </c:pt>
                <c:pt idx="5380">
                  <c:v>37048</c:v>
                </c:pt>
                <c:pt idx="5381">
                  <c:v>37047</c:v>
                </c:pt>
                <c:pt idx="5382">
                  <c:v>37046</c:v>
                </c:pt>
                <c:pt idx="5383">
                  <c:v>37043</c:v>
                </c:pt>
                <c:pt idx="5384">
                  <c:v>37042</c:v>
                </c:pt>
                <c:pt idx="5385">
                  <c:v>37041</c:v>
                </c:pt>
                <c:pt idx="5386">
                  <c:v>37040</c:v>
                </c:pt>
                <c:pt idx="5387">
                  <c:v>37036</c:v>
                </c:pt>
                <c:pt idx="5388">
                  <c:v>37035</c:v>
                </c:pt>
                <c:pt idx="5389">
                  <c:v>37034</c:v>
                </c:pt>
                <c:pt idx="5390">
                  <c:v>37033</c:v>
                </c:pt>
                <c:pt idx="5391">
                  <c:v>37032</c:v>
                </c:pt>
                <c:pt idx="5392">
                  <c:v>37029</c:v>
                </c:pt>
                <c:pt idx="5393">
                  <c:v>37028</c:v>
                </c:pt>
                <c:pt idx="5394">
                  <c:v>37027</c:v>
                </c:pt>
                <c:pt idx="5395">
                  <c:v>37026</c:v>
                </c:pt>
                <c:pt idx="5396">
                  <c:v>37025</c:v>
                </c:pt>
                <c:pt idx="5397">
                  <c:v>37022</c:v>
                </c:pt>
                <c:pt idx="5398">
                  <c:v>37021</c:v>
                </c:pt>
                <c:pt idx="5399">
                  <c:v>37020</c:v>
                </c:pt>
                <c:pt idx="5400">
                  <c:v>37019</c:v>
                </c:pt>
                <c:pt idx="5401">
                  <c:v>37018</c:v>
                </c:pt>
                <c:pt idx="5402">
                  <c:v>37015</c:v>
                </c:pt>
                <c:pt idx="5403">
                  <c:v>37014</c:v>
                </c:pt>
                <c:pt idx="5404">
                  <c:v>37013</c:v>
                </c:pt>
                <c:pt idx="5405">
                  <c:v>37012</c:v>
                </c:pt>
                <c:pt idx="5406">
                  <c:v>37011</c:v>
                </c:pt>
                <c:pt idx="5407">
                  <c:v>37008</c:v>
                </c:pt>
                <c:pt idx="5408">
                  <c:v>37007</c:v>
                </c:pt>
                <c:pt idx="5409">
                  <c:v>37006</c:v>
                </c:pt>
                <c:pt idx="5410">
                  <c:v>37005</c:v>
                </c:pt>
                <c:pt idx="5411">
                  <c:v>37004</c:v>
                </c:pt>
                <c:pt idx="5412">
                  <c:v>37001</c:v>
                </c:pt>
                <c:pt idx="5413">
                  <c:v>37000</c:v>
                </c:pt>
                <c:pt idx="5414">
                  <c:v>36999</c:v>
                </c:pt>
                <c:pt idx="5415">
                  <c:v>36998</c:v>
                </c:pt>
                <c:pt idx="5416">
                  <c:v>36997</c:v>
                </c:pt>
                <c:pt idx="5417">
                  <c:v>36994</c:v>
                </c:pt>
                <c:pt idx="5418">
                  <c:v>36993</c:v>
                </c:pt>
                <c:pt idx="5419">
                  <c:v>36992</c:v>
                </c:pt>
                <c:pt idx="5420">
                  <c:v>36991</c:v>
                </c:pt>
                <c:pt idx="5421">
                  <c:v>36990</c:v>
                </c:pt>
                <c:pt idx="5422">
                  <c:v>36987</c:v>
                </c:pt>
                <c:pt idx="5423">
                  <c:v>36986</c:v>
                </c:pt>
                <c:pt idx="5424">
                  <c:v>36985</c:v>
                </c:pt>
                <c:pt idx="5425">
                  <c:v>36984</c:v>
                </c:pt>
                <c:pt idx="5426">
                  <c:v>36983</c:v>
                </c:pt>
                <c:pt idx="5427">
                  <c:v>36980</c:v>
                </c:pt>
                <c:pt idx="5428">
                  <c:v>36979</c:v>
                </c:pt>
                <c:pt idx="5429">
                  <c:v>36978</c:v>
                </c:pt>
                <c:pt idx="5430">
                  <c:v>36977</c:v>
                </c:pt>
                <c:pt idx="5431">
                  <c:v>36976</c:v>
                </c:pt>
                <c:pt idx="5432">
                  <c:v>36973</c:v>
                </c:pt>
                <c:pt idx="5433">
                  <c:v>36972</c:v>
                </c:pt>
                <c:pt idx="5434">
                  <c:v>36971</c:v>
                </c:pt>
                <c:pt idx="5435">
                  <c:v>36970</c:v>
                </c:pt>
                <c:pt idx="5436">
                  <c:v>36969</c:v>
                </c:pt>
                <c:pt idx="5437">
                  <c:v>36966</c:v>
                </c:pt>
                <c:pt idx="5438">
                  <c:v>36965</c:v>
                </c:pt>
                <c:pt idx="5439">
                  <c:v>36964</c:v>
                </c:pt>
                <c:pt idx="5440">
                  <c:v>36963</c:v>
                </c:pt>
                <c:pt idx="5441">
                  <c:v>36962</c:v>
                </c:pt>
                <c:pt idx="5442">
                  <c:v>36959</c:v>
                </c:pt>
                <c:pt idx="5443">
                  <c:v>36958</c:v>
                </c:pt>
                <c:pt idx="5444">
                  <c:v>36957</c:v>
                </c:pt>
                <c:pt idx="5445">
                  <c:v>36956</c:v>
                </c:pt>
                <c:pt idx="5446">
                  <c:v>36955</c:v>
                </c:pt>
                <c:pt idx="5447">
                  <c:v>36952</c:v>
                </c:pt>
                <c:pt idx="5448">
                  <c:v>36951</c:v>
                </c:pt>
                <c:pt idx="5449">
                  <c:v>36950</c:v>
                </c:pt>
                <c:pt idx="5450">
                  <c:v>36949</c:v>
                </c:pt>
                <c:pt idx="5451">
                  <c:v>36948</c:v>
                </c:pt>
                <c:pt idx="5452">
                  <c:v>36945</c:v>
                </c:pt>
                <c:pt idx="5453">
                  <c:v>36944</c:v>
                </c:pt>
                <c:pt idx="5454">
                  <c:v>36943</c:v>
                </c:pt>
                <c:pt idx="5455">
                  <c:v>36942</c:v>
                </c:pt>
                <c:pt idx="5456">
                  <c:v>36938</c:v>
                </c:pt>
                <c:pt idx="5457">
                  <c:v>36937</c:v>
                </c:pt>
                <c:pt idx="5458">
                  <c:v>36936</c:v>
                </c:pt>
                <c:pt idx="5459">
                  <c:v>36935</c:v>
                </c:pt>
                <c:pt idx="5460">
                  <c:v>36934</c:v>
                </c:pt>
                <c:pt idx="5461">
                  <c:v>36931</c:v>
                </c:pt>
                <c:pt idx="5462">
                  <c:v>36930</c:v>
                </c:pt>
                <c:pt idx="5463">
                  <c:v>36929</c:v>
                </c:pt>
                <c:pt idx="5464">
                  <c:v>36928</c:v>
                </c:pt>
                <c:pt idx="5465">
                  <c:v>36927</c:v>
                </c:pt>
                <c:pt idx="5466">
                  <c:v>36924</c:v>
                </c:pt>
                <c:pt idx="5467">
                  <c:v>36923</c:v>
                </c:pt>
                <c:pt idx="5468">
                  <c:v>36922</c:v>
                </c:pt>
                <c:pt idx="5469">
                  <c:v>36921</c:v>
                </c:pt>
                <c:pt idx="5470">
                  <c:v>36920</c:v>
                </c:pt>
                <c:pt idx="5471">
                  <c:v>36917</c:v>
                </c:pt>
                <c:pt idx="5472">
                  <c:v>36916</c:v>
                </c:pt>
                <c:pt idx="5473">
                  <c:v>36915</c:v>
                </c:pt>
                <c:pt idx="5474">
                  <c:v>36914</c:v>
                </c:pt>
                <c:pt idx="5475">
                  <c:v>36913</c:v>
                </c:pt>
                <c:pt idx="5476">
                  <c:v>36910</c:v>
                </c:pt>
                <c:pt idx="5477">
                  <c:v>36909</c:v>
                </c:pt>
                <c:pt idx="5478">
                  <c:v>36908</c:v>
                </c:pt>
                <c:pt idx="5479">
                  <c:v>36907</c:v>
                </c:pt>
                <c:pt idx="5480">
                  <c:v>36903</c:v>
                </c:pt>
                <c:pt idx="5481">
                  <c:v>36902</c:v>
                </c:pt>
                <c:pt idx="5482">
                  <c:v>36901</c:v>
                </c:pt>
                <c:pt idx="5483">
                  <c:v>36900</c:v>
                </c:pt>
                <c:pt idx="5484">
                  <c:v>36899</c:v>
                </c:pt>
                <c:pt idx="5485">
                  <c:v>36896</c:v>
                </c:pt>
                <c:pt idx="5486">
                  <c:v>36895</c:v>
                </c:pt>
                <c:pt idx="5487">
                  <c:v>36894</c:v>
                </c:pt>
                <c:pt idx="5488">
                  <c:v>36893</c:v>
                </c:pt>
                <c:pt idx="5489">
                  <c:v>36889</c:v>
                </c:pt>
                <c:pt idx="5490">
                  <c:v>36888</c:v>
                </c:pt>
                <c:pt idx="5491">
                  <c:v>36887</c:v>
                </c:pt>
                <c:pt idx="5492">
                  <c:v>36886</c:v>
                </c:pt>
                <c:pt idx="5493">
                  <c:v>36882</c:v>
                </c:pt>
                <c:pt idx="5494">
                  <c:v>36881</c:v>
                </c:pt>
                <c:pt idx="5495">
                  <c:v>36880</c:v>
                </c:pt>
                <c:pt idx="5496">
                  <c:v>36879</c:v>
                </c:pt>
                <c:pt idx="5497">
                  <c:v>36878</c:v>
                </c:pt>
                <c:pt idx="5498">
                  <c:v>36875</c:v>
                </c:pt>
                <c:pt idx="5499">
                  <c:v>36874</c:v>
                </c:pt>
                <c:pt idx="5500">
                  <c:v>36873</c:v>
                </c:pt>
                <c:pt idx="5501">
                  <c:v>36872</c:v>
                </c:pt>
                <c:pt idx="5502">
                  <c:v>36871</c:v>
                </c:pt>
                <c:pt idx="5503">
                  <c:v>36868</c:v>
                </c:pt>
                <c:pt idx="5504">
                  <c:v>36867</c:v>
                </c:pt>
                <c:pt idx="5505">
                  <c:v>36866</c:v>
                </c:pt>
                <c:pt idx="5506">
                  <c:v>36865</c:v>
                </c:pt>
                <c:pt idx="5507">
                  <c:v>36864</c:v>
                </c:pt>
                <c:pt idx="5508">
                  <c:v>36861</c:v>
                </c:pt>
                <c:pt idx="5509">
                  <c:v>36860</c:v>
                </c:pt>
                <c:pt idx="5510">
                  <c:v>36859</c:v>
                </c:pt>
                <c:pt idx="5511">
                  <c:v>36858</c:v>
                </c:pt>
                <c:pt idx="5512">
                  <c:v>36857</c:v>
                </c:pt>
                <c:pt idx="5513">
                  <c:v>36854</c:v>
                </c:pt>
                <c:pt idx="5514">
                  <c:v>36852</c:v>
                </c:pt>
                <c:pt idx="5515">
                  <c:v>36851</c:v>
                </c:pt>
                <c:pt idx="5516">
                  <c:v>36850</c:v>
                </c:pt>
                <c:pt idx="5517">
                  <c:v>36847</c:v>
                </c:pt>
                <c:pt idx="5518">
                  <c:v>36846</c:v>
                </c:pt>
                <c:pt idx="5519">
                  <c:v>36845</c:v>
                </c:pt>
                <c:pt idx="5520">
                  <c:v>36844</c:v>
                </c:pt>
                <c:pt idx="5521">
                  <c:v>36843</c:v>
                </c:pt>
                <c:pt idx="5522">
                  <c:v>36840</c:v>
                </c:pt>
                <c:pt idx="5523">
                  <c:v>36839</c:v>
                </c:pt>
                <c:pt idx="5524">
                  <c:v>36838</c:v>
                </c:pt>
                <c:pt idx="5525">
                  <c:v>36837</c:v>
                </c:pt>
                <c:pt idx="5526">
                  <c:v>36836</c:v>
                </c:pt>
                <c:pt idx="5527">
                  <c:v>36833</c:v>
                </c:pt>
                <c:pt idx="5528">
                  <c:v>36832</c:v>
                </c:pt>
                <c:pt idx="5529">
                  <c:v>36831</c:v>
                </c:pt>
                <c:pt idx="5530">
                  <c:v>36830</c:v>
                </c:pt>
                <c:pt idx="5531">
                  <c:v>36829</c:v>
                </c:pt>
                <c:pt idx="5532">
                  <c:v>36826</c:v>
                </c:pt>
                <c:pt idx="5533">
                  <c:v>36825</c:v>
                </c:pt>
                <c:pt idx="5534">
                  <c:v>36824</c:v>
                </c:pt>
                <c:pt idx="5535">
                  <c:v>36823</c:v>
                </c:pt>
                <c:pt idx="5536">
                  <c:v>36822</c:v>
                </c:pt>
                <c:pt idx="5537">
                  <c:v>36819</c:v>
                </c:pt>
                <c:pt idx="5538">
                  <c:v>36818</c:v>
                </c:pt>
                <c:pt idx="5539">
                  <c:v>36817</c:v>
                </c:pt>
                <c:pt idx="5540">
                  <c:v>36816</c:v>
                </c:pt>
                <c:pt idx="5541">
                  <c:v>36815</c:v>
                </c:pt>
                <c:pt idx="5542">
                  <c:v>36812</c:v>
                </c:pt>
                <c:pt idx="5543">
                  <c:v>36811</c:v>
                </c:pt>
                <c:pt idx="5544">
                  <c:v>36810</c:v>
                </c:pt>
                <c:pt idx="5545">
                  <c:v>36809</c:v>
                </c:pt>
                <c:pt idx="5546">
                  <c:v>36805</c:v>
                </c:pt>
                <c:pt idx="5547">
                  <c:v>36804</c:v>
                </c:pt>
                <c:pt idx="5548">
                  <c:v>36803</c:v>
                </c:pt>
                <c:pt idx="5549">
                  <c:v>36802</c:v>
                </c:pt>
                <c:pt idx="5550">
                  <c:v>36801</c:v>
                </c:pt>
                <c:pt idx="5551">
                  <c:v>36798</c:v>
                </c:pt>
                <c:pt idx="5552">
                  <c:v>36797</c:v>
                </c:pt>
                <c:pt idx="5553">
                  <c:v>36796</c:v>
                </c:pt>
                <c:pt idx="5554">
                  <c:v>36795</c:v>
                </c:pt>
                <c:pt idx="5555">
                  <c:v>36794</c:v>
                </c:pt>
                <c:pt idx="5556">
                  <c:v>36791</c:v>
                </c:pt>
                <c:pt idx="5557">
                  <c:v>36790</c:v>
                </c:pt>
                <c:pt idx="5558">
                  <c:v>36789</c:v>
                </c:pt>
                <c:pt idx="5559">
                  <c:v>36788</c:v>
                </c:pt>
                <c:pt idx="5560">
                  <c:v>36787</c:v>
                </c:pt>
                <c:pt idx="5561">
                  <c:v>36784</c:v>
                </c:pt>
                <c:pt idx="5562">
                  <c:v>36783</c:v>
                </c:pt>
                <c:pt idx="5563">
                  <c:v>36782</c:v>
                </c:pt>
                <c:pt idx="5564">
                  <c:v>36781</c:v>
                </c:pt>
                <c:pt idx="5565">
                  <c:v>36780</c:v>
                </c:pt>
                <c:pt idx="5566">
                  <c:v>36777</c:v>
                </c:pt>
                <c:pt idx="5567">
                  <c:v>36776</c:v>
                </c:pt>
                <c:pt idx="5568">
                  <c:v>36775</c:v>
                </c:pt>
                <c:pt idx="5569">
                  <c:v>36774</c:v>
                </c:pt>
                <c:pt idx="5570">
                  <c:v>36770</c:v>
                </c:pt>
                <c:pt idx="5571">
                  <c:v>36769</c:v>
                </c:pt>
                <c:pt idx="5572">
                  <c:v>36768</c:v>
                </c:pt>
                <c:pt idx="5573">
                  <c:v>36767</c:v>
                </c:pt>
                <c:pt idx="5574">
                  <c:v>36766</c:v>
                </c:pt>
                <c:pt idx="5575">
                  <c:v>36763</c:v>
                </c:pt>
                <c:pt idx="5576">
                  <c:v>36762</c:v>
                </c:pt>
                <c:pt idx="5577">
                  <c:v>36761</c:v>
                </c:pt>
                <c:pt idx="5578">
                  <c:v>36760</c:v>
                </c:pt>
                <c:pt idx="5579">
                  <c:v>36759</c:v>
                </c:pt>
                <c:pt idx="5580">
                  <c:v>36756</c:v>
                </c:pt>
                <c:pt idx="5581">
                  <c:v>36755</c:v>
                </c:pt>
                <c:pt idx="5582">
                  <c:v>36754</c:v>
                </c:pt>
                <c:pt idx="5583">
                  <c:v>36753</c:v>
                </c:pt>
                <c:pt idx="5584">
                  <c:v>36752</c:v>
                </c:pt>
                <c:pt idx="5585">
                  <c:v>36749</c:v>
                </c:pt>
                <c:pt idx="5586">
                  <c:v>36748</c:v>
                </c:pt>
                <c:pt idx="5587">
                  <c:v>36747</c:v>
                </c:pt>
                <c:pt idx="5588">
                  <c:v>36746</c:v>
                </c:pt>
                <c:pt idx="5589">
                  <c:v>36745</c:v>
                </c:pt>
                <c:pt idx="5590">
                  <c:v>36742</c:v>
                </c:pt>
                <c:pt idx="5591">
                  <c:v>36741</c:v>
                </c:pt>
                <c:pt idx="5592">
                  <c:v>36740</c:v>
                </c:pt>
                <c:pt idx="5593">
                  <c:v>36739</c:v>
                </c:pt>
                <c:pt idx="5594">
                  <c:v>36738</c:v>
                </c:pt>
                <c:pt idx="5595">
                  <c:v>36735</c:v>
                </c:pt>
                <c:pt idx="5596">
                  <c:v>36734</c:v>
                </c:pt>
                <c:pt idx="5597">
                  <c:v>36733</c:v>
                </c:pt>
                <c:pt idx="5598">
                  <c:v>36732</c:v>
                </c:pt>
                <c:pt idx="5599">
                  <c:v>36731</c:v>
                </c:pt>
                <c:pt idx="5600">
                  <c:v>36728</c:v>
                </c:pt>
                <c:pt idx="5601">
                  <c:v>36727</c:v>
                </c:pt>
                <c:pt idx="5602">
                  <c:v>36726</c:v>
                </c:pt>
                <c:pt idx="5603">
                  <c:v>36725</c:v>
                </c:pt>
                <c:pt idx="5604">
                  <c:v>36724</c:v>
                </c:pt>
                <c:pt idx="5605">
                  <c:v>36721</c:v>
                </c:pt>
                <c:pt idx="5606">
                  <c:v>36720</c:v>
                </c:pt>
                <c:pt idx="5607">
                  <c:v>36719</c:v>
                </c:pt>
                <c:pt idx="5608">
                  <c:v>36718</c:v>
                </c:pt>
                <c:pt idx="5609">
                  <c:v>36717</c:v>
                </c:pt>
                <c:pt idx="5610">
                  <c:v>36714</c:v>
                </c:pt>
                <c:pt idx="5611">
                  <c:v>36713</c:v>
                </c:pt>
                <c:pt idx="5612">
                  <c:v>36712</c:v>
                </c:pt>
                <c:pt idx="5613">
                  <c:v>36710</c:v>
                </c:pt>
                <c:pt idx="5614">
                  <c:v>36707</c:v>
                </c:pt>
                <c:pt idx="5615">
                  <c:v>36706</c:v>
                </c:pt>
                <c:pt idx="5616">
                  <c:v>36705</c:v>
                </c:pt>
                <c:pt idx="5617">
                  <c:v>36704</c:v>
                </c:pt>
                <c:pt idx="5618">
                  <c:v>36703</c:v>
                </c:pt>
                <c:pt idx="5619">
                  <c:v>36700</c:v>
                </c:pt>
                <c:pt idx="5620">
                  <c:v>36699</c:v>
                </c:pt>
              </c:numCache>
            </c:numRef>
          </c:cat>
          <c:val>
            <c:numRef>
              <c:f>ecri领先指标!$B$3:$B$5623</c:f>
              <c:numCache>
                <c:formatCode>General</c:formatCode>
                <c:ptCount val="5621"/>
                <c:pt idx="6" formatCode="#,##0.00_ ">
                  <c:v>-13.055622</c:v>
                </c:pt>
                <c:pt idx="11" formatCode="#,##0.00_ ">
                  <c:v>-11.914705</c:v>
                </c:pt>
                <c:pt idx="16" formatCode="#,##0.00_ ">
                  <c:v>-6.714861</c:v>
                </c:pt>
                <c:pt idx="21" formatCode="#,##0.00_ ">
                  <c:v>-7.2989220000000001</c:v>
                </c:pt>
                <c:pt idx="26" formatCode="#,##0.00_ ">
                  <c:v>-7.8806139999999996</c:v>
                </c:pt>
                <c:pt idx="30" formatCode="#,##0.00_ ">
                  <c:v>-6.6508589999999996</c:v>
                </c:pt>
                <c:pt idx="35" formatCode="#,##0.00_ ">
                  <c:v>-6.0516399999999999</c:v>
                </c:pt>
                <c:pt idx="40" formatCode="#,##0.00_ ">
                  <c:v>-5.8495710000000001</c:v>
                </c:pt>
                <c:pt idx="45" formatCode="#,##0.00_ ">
                  <c:v>-7.1177520000000003</c:v>
                </c:pt>
                <c:pt idx="50" formatCode="#,##0.00_ ">
                  <c:v>-7.7458119999999999</c:v>
                </c:pt>
                <c:pt idx="55" formatCode="#,##0.00_ ">
                  <c:v>-8.8988359999999993</c:v>
                </c:pt>
                <c:pt idx="60" formatCode="#,##0.00_ ">
                  <c:v>-9.0646789999999999</c:v>
                </c:pt>
                <c:pt idx="65" formatCode="#,##0.00_ ">
                  <c:v>-11.234468</c:v>
                </c:pt>
                <c:pt idx="70" formatCode="#,##0.00_ ">
                  <c:v>-11.466791000000001</c:v>
                </c:pt>
                <c:pt idx="74" formatCode="#,##0.00_ ">
                  <c:v>-9.4294370000000001</c:v>
                </c:pt>
                <c:pt idx="79" formatCode="#,##0.00_ ">
                  <c:v>-7.5812520000000001</c:v>
                </c:pt>
                <c:pt idx="83" formatCode="#,##0.00_ ">
                  <c:v>-6.8315210000000004</c:v>
                </c:pt>
                <c:pt idx="88" formatCode="#,##0.00_ ">
                  <c:v>-6.2416470000000004</c:v>
                </c:pt>
                <c:pt idx="93" formatCode="#,##0.00_ ">
                  <c:v>-8.2439990000000005</c:v>
                </c:pt>
                <c:pt idx="97" formatCode="#,##0.00_ ">
                  <c:v>-6.8409820000000003</c:v>
                </c:pt>
                <c:pt idx="102" formatCode="#,##0.00_ ">
                  <c:v>-8.7286889999999993</c:v>
                </c:pt>
                <c:pt idx="107" formatCode="#,##0.00_ ">
                  <c:v>-8.206766</c:v>
                </c:pt>
                <c:pt idx="112" formatCode="#,##0.00_ ">
                  <c:v>-4.0576840000000001</c:v>
                </c:pt>
                <c:pt idx="117" formatCode="#,##0.00_ ">
                  <c:v>-3.9683639999999998</c:v>
                </c:pt>
                <c:pt idx="122" formatCode="#,##0.00_ ">
                  <c:v>-0.19120599999999999</c:v>
                </c:pt>
                <c:pt idx="127" formatCode="#,##0.00_ ">
                  <c:v>0.54987200000000003</c:v>
                </c:pt>
                <c:pt idx="132" formatCode="#,##0.00_ ">
                  <c:v>2.3574480000000002</c:v>
                </c:pt>
                <c:pt idx="137" formatCode="#,##0.00_ ">
                  <c:v>4.2914089999999998</c:v>
                </c:pt>
                <c:pt idx="142" formatCode="#,##0.00_ ">
                  <c:v>6.4966299999999997</c:v>
                </c:pt>
                <c:pt idx="147" formatCode="#,##0.00_ ">
                  <c:v>3.0828769999999999</c:v>
                </c:pt>
                <c:pt idx="152" formatCode="#,##0.00_ ">
                  <c:v>4.2862900000000002</c:v>
                </c:pt>
                <c:pt idx="157" formatCode="#,##0.00_ ">
                  <c:v>3.5009969999999999</c:v>
                </c:pt>
                <c:pt idx="162" formatCode="#,##0.00_ ">
                  <c:v>5.1211039999999999</c:v>
                </c:pt>
                <c:pt idx="166" formatCode="#,##0.00_ ">
                  <c:v>3.8022320000000001</c:v>
                </c:pt>
                <c:pt idx="171" formatCode="#,##0.00_ ">
                  <c:v>8.8109830000000002</c:v>
                </c:pt>
                <c:pt idx="176" formatCode="#,##0.00_ ">
                  <c:v>10.686738</c:v>
                </c:pt>
                <c:pt idx="181" formatCode="#,##0.00_ ">
                  <c:v>10.035747000000001</c:v>
                </c:pt>
                <c:pt idx="186" formatCode="#,##0.00_ ">
                  <c:v>9.1985440000000001</c:v>
                </c:pt>
                <c:pt idx="190" formatCode="#,##0.00_ ">
                  <c:v>8.6202769999999997</c:v>
                </c:pt>
                <c:pt idx="195" formatCode="#,##0.00_ ">
                  <c:v>9.8211600000000008</c:v>
                </c:pt>
                <c:pt idx="200" formatCode="#,##0.00_ ">
                  <c:v>9.8492250000000006</c:v>
                </c:pt>
                <c:pt idx="205" formatCode="#,##0.00_ ">
                  <c:v>10.456804</c:v>
                </c:pt>
                <c:pt idx="210" formatCode="#,##0.00_ ">
                  <c:v>10.129894</c:v>
                </c:pt>
                <c:pt idx="215" formatCode="#,##0.00_ ">
                  <c:v>11.644957</c:v>
                </c:pt>
                <c:pt idx="220" formatCode="#,##0.00_ ">
                  <c:v>12.273692</c:v>
                </c:pt>
                <c:pt idx="225" formatCode="#,##0.00_ ">
                  <c:v>13.436368999999999</c:v>
                </c:pt>
                <c:pt idx="229" formatCode="#,##0.00_ ">
                  <c:v>15.235682000000001</c:v>
                </c:pt>
                <c:pt idx="234" formatCode="#,##0.00_ ">
                  <c:v>14.751117000000001</c:v>
                </c:pt>
                <c:pt idx="238" formatCode="#,##0.00_ ">
                  <c:v>15.998652</c:v>
                </c:pt>
                <c:pt idx="243" formatCode="#,##0.00_ ">
                  <c:v>16.856375</c:v>
                </c:pt>
                <c:pt idx="248" formatCode="#,##0.00_ ">
                  <c:v>16.249223000000001</c:v>
                </c:pt>
                <c:pt idx="253" formatCode="#,##0.00_ ">
                  <c:v>15.29034</c:v>
                </c:pt>
                <c:pt idx="257" formatCode="#,##0.00_ ">
                  <c:v>15.802818</c:v>
                </c:pt>
                <c:pt idx="262" formatCode="#,##0.00_ ">
                  <c:v>15.154292</c:v>
                </c:pt>
                <c:pt idx="267" formatCode="#,##0.00_ ">
                  <c:v>13.516586999999999</c:v>
                </c:pt>
                <c:pt idx="272" formatCode="#,##0.00_ ">
                  <c:v>13.249193999999999</c:v>
                </c:pt>
                <c:pt idx="277" formatCode="#,##0.00_ ">
                  <c:v>14.430434</c:v>
                </c:pt>
                <c:pt idx="281" formatCode="#,##0.00_ ">
                  <c:v>13.598386</c:v>
                </c:pt>
                <c:pt idx="286" formatCode="#,##0.00_ ">
                  <c:v>13.817857999999999</c:v>
                </c:pt>
                <c:pt idx="291" formatCode="#,##0.00_ ">
                  <c:v>13.765905999999999</c:v>
                </c:pt>
                <c:pt idx="296" formatCode="#,##0.00_ ">
                  <c:v>13.7796</c:v>
                </c:pt>
                <c:pt idx="301" formatCode="#,##0.00_ ">
                  <c:v>15.012513</c:v>
                </c:pt>
                <c:pt idx="306" formatCode="#,##0.00_ ">
                  <c:v>18.054766000000001</c:v>
                </c:pt>
                <c:pt idx="311" formatCode="#,##0.00_ ">
                  <c:v>19.955338999999999</c:v>
                </c:pt>
                <c:pt idx="316" formatCode="#,##0.00_ ">
                  <c:v>21.488032</c:v>
                </c:pt>
                <c:pt idx="321" formatCode="#,##0.00_ ">
                  <c:v>24.313644</c:v>
                </c:pt>
                <c:pt idx="325" formatCode="#,##0.00_ ">
                  <c:v>23.933367000000001</c:v>
                </c:pt>
                <c:pt idx="330" formatCode="#,##0.00_ ">
                  <c:v>24.175246000000001</c:v>
                </c:pt>
                <c:pt idx="335" formatCode="#,##0.00_ ">
                  <c:v>24.876259999999998</c:v>
                </c:pt>
                <c:pt idx="340" formatCode="#,##0.00_ ">
                  <c:v>24.228027999999998</c:v>
                </c:pt>
                <c:pt idx="345" formatCode="#,##0.00_ ">
                  <c:v>26.813856999999999</c:v>
                </c:pt>
                <c:pt idx="349" formatCode="#,##0.00_ ">
                  <c:v>28.544626000000001</c:v>
                </c:pt>
                <c:pt idx="354" formatCode="#,##0.00_ ">
                  <c:v>32.237178</c:v>
                </c:pt>
                <c:pt idx="359" formatCode="#,##0.00_ ">
                  <c:v>35.292409999999997</c:v>
                </c:pt>
                <c:pt idx="364" formatCode="#,##0.00_ ">
                  <c:v>37.297465000000003</c:v>
                </c:pt>
                <c:pt idx="369" formatCode="#,##0.00_ ">
                  <c:v>39.842618999999999</c:v>
                </c:pt>
                <c:pt idx="374" formatCode="#,##0.00_ ">
                  <c:v>42.371063999999997</c:v>
                </c:pt>
                <c:pt idx="379" formatCode="#,##0.00_ ">
                  <c:v>45.299233000000001</c:v>
                </c:pt>
                <c:pt idx="384" formatCode="#,##0.00_ ">
                  <c:v>46.635829999999999</c:v>
                </c:pt>
                <c:pt idx="389" formatCode="#,##0.00_ ">
                  <c:v>48.882730000000002</c:v>
                </c:pt>
                <c:pt idx="394" formatCode="#,##0.00_ ">
                  <c:v>46.652873</c:v>
                </c:pt>
                <c:pt idx="399" formatCode="#,##0.00_ ">
                  <c:v>41.326642</c:v>
                </c:pt>
                <c:pt idx="404" formatCode="#,##0.00_ ">
                  <c:v>15.947714</c:v>
                </c:pt>
                <c:pt idx="409" formatCode="#,##0.00_ ">
                  <c:v>9.0803720000000006</c:v>
                </c:pt>
                <c:pt idx="414" formatCode="#,##0.00_ ">
                  <c:v>6.0665190000000004</c:v>
                </c:pt>
                <c:pt idx="419" formatCode="#,##0.00_ ">
                  <c:v>4.4001239999999999</c:v>
                </c:pt>
                <c:pt idx="423" formatCode="#,##0.00_ ">
                  <c:v>1.4857880000000001</c:v>
                </c:pt>
                <c:pt idx="428" formatCode="#,##0.00_ ">
                  <c:v>0.118918</c:v>
                </c:pt>
                <c:pt idx="433" formatCode="#,##0.00_ ">
                  <c:v>-3.7108000000000002E-2</c:v>
                </c:pt>
                <c:pt idx="438" formatCode="#,##0.00_ ">
                  <c:v>-1.2609170000000001</c:v>
                </c:pt>
                <c:pt idx="442" formatCode="#,##0.00_ ">
                  <c:v>-2.0735E-2</c:v>
                </c:pt>
                <c:pt idx="447" formatCode="#,##0.00_ ">
                  <c:v>-2.910158</c:v>
                </c:pt>
                <c:pt idx="452" formatCode="#,##0.00_ ">
                  <c:v>-1.7885800000000001</c:v>
                </c:pt>
                <c:pt idx="457" formatCode="#,##0.00_ ">
                  <c:v>-0.54769199999999996</c:v>
                </c:pt>
                <c:pt idx="462" formatCode="#,##0.00_ ">
                  <c:v>-1.078022</c:v>
                </c:pt>
                <c:pt idx="467" formatCode="#,##0.00_ ">
                  <c:v>-1.6715199999999999</c:v>
                </c:pt>
                <c:pt idx="472" formatCode="#,##0.00_ ">
                  <c:v>-2.0073249999999998</c:v>
                </c:pt>
                <c:pt idx="477" formatCode="#,##0.00_ ">
                  <c:v>-1.8937489999999999</c:v>
                </c:pt>
                <c:pt idx="481" formatCode="#,##0.00_ ">
                  <c:v>-3.7227399999999999</c:v>
                </c:pt>
                <c:pt idx="486" formatCode="#,##0.00_ ">
                  <c:v>-4.6000529999999999</c:v>
                </c:pt>
                <c:pt idx="490" formatCode="#,##0.00_ ">
                  <c:v>-5.7010230000000002</c:v>
                </c:pt>
                <c:pt idx="495" formatCode="#,##0.00_ ">
                  <c:v>-5.6552740000000004</c:v>
                </c:pt>
                <c:pt idx="500" formatCode="#,##0.00_ ">
                  <c:v>-4.6433739999999997</c:v>
                </c:pt>
                <c:pt idx="505" formatCode="#,##0.00_ ">
                  <c:v>-5.1233870000000001</c:v>
                </c:pt>
                <c:pt idx="509" formatCode="#,##0.00_ ">
                  <c:v>-5.3400530000000002</c:v>
                </c:pt>
                <c:pt idx="514" formatCode="#,##0.00_ ">
                  <c:v>-6.285196</c:v>
                </c:pt>
                <c:pt idx="519" formatCode="#,##0.00_ ">
                  <c:v>-7.025957</c:v>
                </c:pt>
                <c:pt idx="524" formatCode="#,##0.00_ ">
                  <c:v>-6.707948</c:v>
                </c:pt>
                <c:pt idx="529" formatCode="#,##0.00_ ">
                  <c:v>-7.7206000000000001</c:v>
                </c:pt>
                <c:pt idx="533" formatCode="#,##0.00_ ">
                  <c:v>-5.9681499999999996</c:v>
                </c:pt>
                <c:pt idx="538" formatCode="#,##0.00_ ">
                  <c:v>-5.0802899999999998</c:v>
                </c:pt>
                <c:pt idx="543" formatCode="#,##0.00_ ">
                  <c:v>-5.2054819999999999</c:v>
                </c:pt>
                <c:pt idx="548" formatCode="#,##0.00_ ">
                  <c:v>-5.0788010000000003</c:v>
                </c:pt>
                <c:pt idx="553" formatCode="#,##0.00_ ">
                  <c:v>-6.7879490000000002</c:v>
                </c:pt>
                <c:pt idx="558" formatCode="#,##0.00_ ">
                  <c:v>-9.9298730000000006</c:v>
                </c:pt>
                <c:pt idx="563" formatCode="#,##0.00_ ">
                  <c:v>-11.612779</c:v>
                </c:pt>
                <c:pt idx="568" formatCode="#,##0.00_ ">
                  <c:v>-12.43722</c:v>
                </c:pt>
                <c:pt idx="573" formatCode="#,##0.00_ ">
                  <c:v>-13.141889000000001</c:v>
                </c:pt>
                <c:pt idx="578" formatCode="#,##0.00_ ">
                  <c:v>-13.544088</c:v>
                </c:pt>
                <c:pt idx="583" formatCode="#,##0.00_ ">
                  <c:v>-12.658917000000001</c:v>
                </c:pt>
                <c:pt idx="588" formatCode="#,##0.00_ ">
                  <c:v>-11.936685000000001</c:v>
                </c:pt>
                <c:pt idx="593" formatCode="#,##0.00_ ">
                  <c:v>-11.129531999999999</c:v>
                </c:pt>
                <c:pt idx="598" formatCode="#,##0.00_ ">
                  <c:v>-13.001256</c:v>
                </c:pt>
                <c:pt idx="603" formatCode="#,##0.00_ ">
                  <c:v>-14.48531</c:v>
                </c:pt>
                <c:pt idx="607" formatCode="#,##0.00_ ">
                  <c:v>-18.195630000000001</c:v>
                </c:pt>
                <c:pt idx="612" formatCode="#,##0.00_ ">
                  <c:v>-21.856627</c:v>
                </c:pt>
                <c:pt idx="617" formatCode="#,##0.00_ ">
                  <c:v>-24.453047999999999</c:v>
                </c:pt>
                <c:pt idx="622" formatCode="#,##0.00_ ">
                  <c:v>-27.899128999999999</c:v>
                </c:pt>
                <c:pt idx="627" formatCode="#,##0.00_ ">
                  <c:v>-30.788240999999999</c:v>
                </c:pt>
                <c:pt idx="632" formatCode="#,##0.00_ ">
                  <c:v>-34.288215000000001</c:v>
                </c:pt>
                <c:pt idx="637" formatCode="#,##0.00_ ">
                  <c:v>-37.024948000000002</c:v>
                </c:pt>
                <c:pt idx="642" formatCode="#,##0.00_ ">
                  <c:v>-40.436404000000003</c:v>
                </c:pt>
                <c:pt idx="647" formatCode="#,##0.00_ ">
                  <c:v>-39.572660999999997</c:v>
                </c:pt>
                <c:pt idx="652" formatCode="#,##0.00_ ">
                  <c:v>-32.651215000000001</c:v>
                </c:pt>
                <c:pt idx="657" formatCode="#,##0.00_ ">
                  <c:v>-8.7319049999999994</c:v>
                </c:pt>
                <c:pt idx="662" formatCode="#,##0.00_ ">
                  <c:v>-2.3847260000000001</c:v>
                </c:pt>
                <c:pt idx="667" formatCode="#,##0.00_ ">
                  <c:v>-0.22835800000000001</c:v>
                </c:pt>
                <c:pt idx="672" formatCode="#,##0.00_ ">
                  <c:v>3.0213619999999999</c:v>
                </c:pt>
                <c:pt idx="676" formatCode="#,##0.00_ ">
                  <c:v>3.4263530000000002</c:v>
                </c:pt>
                <c:pt idx="681" formatCode="#,##0.00_ ">
                  <c:v>4.7713020000000004</c:v>
                </c:pt>
                <c:pt idx="686" formatCode="#,##0.00_ ">
                  <c:v>4.7613390000000004</c:v>
                </c:pt>
                <c:pt idx="691" formatCode="#,##0.00_ ">
                  <c:v>7.0109729999999999</c:v>
                </c:pt>
                <c:pt idx="696" formatCode="#,##0.00_ ">
                  <c:v>5.3234430000000001</c:v>
                </c:pt>
                <c:pt idx="701" formatCode="#,##0.00_ ">
                  <c:v>5.8383750000000001</c:v>
                </c:pt>
                <c:pt idx="706" formatCode="#,##0.00_ ">
                  <c:v>5.8832110000000002</c:v>
                </c:pt>
                <c:pt idx="710" formatCode="#,##0.00_ ">
                  <c:v>7.0635680000000001</c:v>
                </c:pt>
                <c:pt idx="714" formatCode="#,##0.00_ ">
                  <c:v>4.9501410000000003</c:v>
                </c:pt>
                <c:pt idx="719" formatCode="#,##0.00_ ">
                  <c:v>3.0509330000000001</c:v>
                </c:pt>
                <c:pt idx="724" formatCode="#,##0.00_ ">
                  <c:v>0.38108700000000001</c:v>
                </c:pt>
                <c:pt idx="729" formatCode="#,##0.00_ ">
                  <c:v>1.982629</c:v>
                </c:pt>
                <c:pt idx="733" formatCode="#,##0.00_ ">
                  <c:v>1.778046</c:v>
                </c:pt>
                <c:pt idx="738" formatCode="#,##0.00_ ">
                  <c:v>2.4554</c:v>
                </c:pt>
                <c:pt idx="742" formatCode="#,##0.00_ ">
                  <c:v>0.88157399999999997</c:v>
                </c:pt>
                <c:pt idx="747" formatCode="#,##0.00_ ">
                  <c:v>0.37907200000000002</c:v>
                </c:pt>
                <c:pt idx="752" formatCode="#,##0.00_ ">
                  <c:v>-0.44480999999999998</c:v>
                </c:pt>
                <c:pt idx="757" formatCode="#,##0.00_ ">
                  <c:v>-1.8044610000000001</c:v>
                </c:pt>
                <c:pt idx="761" formatCode="#,##0.00_ ">
                  <c:v>-2.811588</c:v>
                </c:pt>
                <c:pt idx="766" formatCode="#,##0.00_ ">
                  <c:v>-3.2660480000000001</c:v>
                </c:pt>
                <c:pt idx="771" formatCode="#,##0.00_ ">
                  <c:v>-2.2581310000000001</c:v>
                </c:pt>
                <c:pt idx="776" formatCode="#,##0.00_ ">
                  <c:v>-1.8845050000000001</c:v>
                </c:pt>
                <c:pt idx="781" formatCode="#,##0.00_ ">
                  <c:v>-1.0749010000000001</c:v>
                </c:pt>
                <c:pt idx="786" formatCode="#,##0.00_ ">
                  <c:v>-2.946367</c:v>
                </c:pt>
                <c:pt idx="790" formatCode="#,##0.00_ ">
                  <c:v>-4.7497170000000004</c:v>
                </c:pt>
                <c:pt idx="795" formatCode="#,##0.00_ ">
                  <c:v>-4.1133540000000002</c:v>
                </c:pt>
                <c:pt idx="800" formatCode="#,##0.00_ ">
                  <c:v>-3.4063059999999998</c:v>
                </c:pt>
                <c:pt idx="805" formatCode="#,##0.00_ ">
                  <c:v>-3.2586249999999999</c:v>
                </c:pt>
                <c:pt idx="810" formatCode="#,##0.00_ ">
                  <c:v>-2.1424840000000001</c:v>
                </c:pt>
                <c:pt idx="815" formatCode="#,##0.00_ ">
                  <c:v>-1.8290150000000001</c:v>
                </c:pt>
                <c:pt idx="820" formatCode="#,##0.00_ ">
                  <c:v>-1.435594</c:v>
                </c:pt>
                <c:pt idx="825" formatCode="#,##0.00_ ">
                  <c:v>-2.1872660000000002</c:v>
                </c:pt>
                <c:pt idx="830" formatCode="#,##0.00_ ">
                  <c:v>-1.3101529999999999</c:v>
                </c:pt>
                <c:pt idx="834" formatCode="#,##0.00_ ">
                  <c:v>-1.756845</c:v>
                </c:pt>
                <c:pt idx="839" formatCode="#,##0.00_ ">
                  <c:v>-3.3901940000000002</c:v>
                </c:pt>
                <c:pt idx="844" formatCode="#,##0.00_ ">
                  <c:v>-5.0236150000000004</c:v>
                </c:pt>
                <c:pt idx="849" formatCode="#,##0.00_ ">
                  <c:v>-4.2889039999999996</c:v>
                </c:pt>
                <c:pt idx="854" formatCode="#,##0.00_ ">
                  <c:v>-4.261304</c:v>
                </c:pt>
                <c:pt idx="858" formatCode="#,##0.00_ ">
                  <c:v>-3.2236319999999998</c:v>
                </c:pt>
                <c:pt idx="863" formatCode="#,##0.00_ ">
                  <c:v>-2.697247</c:v>
                </c:pt>
                <c:pt idx="868" formatCode="#,##0.00_ ">
                  <c:v>-1.950385</c:v>
                </c:pt>
                <c:pt idx="873" formatCode="#,##0.00_ ">
                  <c:v>-2.2093500000000001</c:v>
                </c:pt>
                <c:pt idx="878" formatCode="#,##0.00_ ">
                  <c:v>-3.3349609999999998</c:v>
                </c:pt>
                <c:pt idx="883" formatCode="#,##0.00_ ">
                  <c:v>-3.2317740000000001</c:v>
                </c:pt>
                <c:pt idx="888" formatCode="#,##0.00_ ">
                  <c:v>-0.74395900000000004</c:v>
                </c:pt>
                <c:pt idx="893" formatCode="#,##0.00_ ">
                  <c:v>2.5038000000000001E-2</c:v>
                </c:pt>
                <c:pt idx="898" formatCode="#,##0.00_ ">
                  <c:v>-1.1615660000000001</c:v>
                </c:pt>
                <c:pt idx="903" formatCode="#,##0.00_ ">
                  <c:v>-2.7452079999999999</c:v>
                </c:pt>
                <c:pt idx="908" formatCode="#,##0.00_ ">
                  <c:v>-3.8621449999999999</c:v>
                </c:pt>
                <c:pt idx="913" formatCode="#,##0.00_ ">
                  <c:v>-4.3214990000000002</c:v>
                </c:pt>
                <c:pt idx="918" formatCode="#,##0.00_ ">
                  <c:v>-4.3767880000000003</c:v>
                </c:pt>
                <c:pt idx="923" formatCode="#,##0.00_ ">
                  <c:v>-5.3468359999999997</c:v>
                </c:pt>
                <c:pt idx="927" formatCode="#,##0.00_ ">
                  <c:v>-5.3049059999999999</c:v>
                </c:pt>
                <c:pt idx="932" formatCode="#,##0.00_ ">
                  <c:v>-6.850924</c:v>
                </c:pt>
                <c:pt idx="937" formatCode="#,##0.00_ ">
                  <c:v>-8.3223090000000006</c:v>
                </c:pt>
                <c:pt idx="942" formatCode="#,##0.00_ ">
                  <c:v>-7.7631180000000004</c:v>
                </c:pt>
                <c:pt idx="946" formatCode="#,##0.00_ ">
                  <c:v>-6.5101509999999996</c:v>
                </c:pt>
                <c:pt idx="951" formatCode="#,##0.00_ ">
                  <c:v>-5.1678199999999999</c:v>
                </c:pt>
                <c:pt idx="956" formatCode="#,##0.00_ ">
                  <c:v>-5.0510010000000003</c:v>
                </c:pt>
                <c:pt idx="960" formatCode="#,##0.00_ ">
                  <c:v>-6.1403650000000001</c:v>
                </c:pt>
                <c:pt idx="964" formatCode="#,##0.00_ ">
                  <c:v>-4.4442789999999999</c:v>
                </c:pt>
                <c:pt idx="969" formatCode="#,##0.00_ ">
                  <c:v>-2.4755129999999999</c:v>
                </c:pt>
                <c:pt idx="974" formatCode="#,##0.00_ ">
                  <c:v>-1.4933149999999999</c:v>
                </c:pt>
                <c:pt idx="978" formatCode="#,##0.00_ ">
                  <c:v>-2.2530929999999998</c:v>
                </c:pt>
                <c:pt idx="983" formatCode="#,##0.00_ ">
                  <c:v>-1.7785610000000001</c:v>
                </c:pt>
                <c:pt idx="987" formatCode="#,##0.00_ ">
                  <c:v>-1.7049669999999999</c:v>
                </c:pt>
                <c:pt idx="991" formatCode="#,##0.00_ ">
                  <c:v>-0.27867599999999998</c:v>
                </c:pt>
                <c:pt idx="996" formatCode="#,##0.00_ ">
                  <c:v>-0.53353499999999998</c:v>
                </c:pt>
                <c:pt idx="1001" formatCode="#,##0.00_ ">
                  <c:v>-0.36098400000000003</c:v>
                </c:pt>
                <c:pt idx="1006" formatCode="#,##0.00_ ">
                  <c:v>0.72814299999999998</c:v>
                </c:pt>
                <c:pt idx="1011" formatCode="#,##0.00_ ">
                  <c:v>0.79754199999999997</c:v>
                </c:pt>
                <c:pt idx="1015" formatCode="#,##0.00_ ">
                  <c:v>3.1748219999999998</c:v>
                </c:pt>
                <c:pt idx="1020" formatCode="#,##0.00_ ">
                  <c:v>3.8212359999999999</c:v>
                </c:pt>
                <c:pt idx="1025" formatCode="#,##0.00_ ">
                  <c:v>4.3042530000000001</c:v>
                </c:pt>
                <c:pt idx="1030" formatCode="#,##0.00_ ">
                  <c:v>4.2319760000000004</c:v>
                </c:pt>
                <c:pt idx="1035" formatCode="#,##0.00_ ">
                  <c:v>3.998599</c:v>
                </c:pt>
                <c:pt idx="1039" formatCode="#,##0.00_ ">
                  <c:v>6.1510819999999997</c:v>
                </c:pt>
                <c:pt idx="1044" formatCode="#,##0.00_ ">
                  <c:v>3.4595669999999998</c:v>
                </c:pt>
                <c:pt idx="1049" formatCode="#,##0.00_ ">
                  <c:v>3.2152080000000001</c:v>
                </c:pt>
                <c:pt idx="1054" formatCode="#,##0.00_ ">
                  <c:v>3.1324670000000001</c:v>
                </c:pt>
                <c:pt idx="1059" formatCode="#,##0.00_ ">
                  <c:v>3.4658859999999998</c:v>
                </c:pt>
                <c:pt idx="1064" formatCode="#,##0.00_ ">
                  <c:v>3.5247899999999999</c:v>
                </c:pt>
                <c:pt idx="1069" formatCode="#,##0.00_ ">
                  <c:v>3.5761270000000001</c:v>
                </c:pt>
                <c:pt idx="1074" formatCode="#,##0.00_ ">
                  <c:v>3.8038210000000001</c:v>
                </c:pt>
                <c:pt idx="1079" formatCode="#,##0.00_ ">
                  <c:v>3.6278809999999999</c:v>
                </c:pt>
                <c:pt idx="1083" formatCode="#,##0.00_ ">
                  <c:v>3.114868</c:v>
                </c:pt>
                <c:pt idx="1088" formatCode="#,##0.00_ ">
                  <c:v>4.6662179999999998</c:v>
                </c:pt>
                <c:pt idx="1093" formatCode="#,##0.00_ ">
                  <c:v>5.9403969999999999</c:v>
                </c:pt>
                <c:pt idx="1098" formatCode="#,##0.00_ ">
                  <c:v>4.8685999999999998</c:v>
                </c:pt>
                <c:pt idx="1103" formatCode="#,##0.00_ ">
                  <c:v>3.8266749999999998</c:v>
                </c:pt>
                <c:pt idx="1107" formatCode="#,##0.00_ ">
                  <c:v>4.934863</c:v>
                </c:pt>
                <c:pt idx="1112" formatCode="#,##0.00_ ">
                  <c:v>4.4179130000000004</c:v>
                </c:pt>
                <c:pt idx="1117" formatCode="#,##0.00_ ">
                  <c:v>4.1768380000000001</c:v>
                </c:pt>
                <c:pt idx="1122" formatCode="#,##0.00_ ">
                  <c:v>4.5431419999999996</c:v>
                </c:pt>
                <c:pt idx="1127" formatCode="#,##0.00_ ">
                  <c:v>5.3541829999999999</c:v>
                </c:pt>
                <c:pt idx="1132" formatCode="#,##0.00_ ">
                  <c:v>7.1384949999999998</c:v>
                </c:pt>
                <c:pt idx="1137" formatCode="#,##0.00_ ">
                  <c:v>4.5743790000000004</c:v>
                </c:pt>
                <c:pt idx="1142" formatCode="#,##0.00_ ">
                  <c:v>2.7775080000000001</c:v>
                </c:pt>
                <c:pt idx="1147" formatCode="#,##0.00_ ">
                  <c:v>2.9957099999999999</c:v>
                </c:pt>
                <c:pt idx="1152" formatCode="#,##0.00_ ">
                  <c:v>5.0377349999999996</c:v>
                </c:pt>
                <c:pt idx="1157" formatCode="#,##0.00_ ">
                  <c:v>4.7779930000000004</c:v>
                </c:pt>
                <c:pt idx="1162" formatCode="#,##0.00_ ">
                  <c:v>4.2449570000000003</c:v>
                </c:pt>
                <c:pt idx="1167" formatCode="#,##0.00_ ">
                  <c:v>4.3894640000000003</c:v>
                </c:pt>
                <c:pt idx="1172" formatCode="#,##0.00_ ">
                  <c:v>4.751665</c:v>
                </c:pt>
                <c:pt idx="1176" formatCode="#,##0.00_ ">
                  <c:v>4.5139110000000002</c:v>
                </c:pt>
                <c:pt idx="1181" formatCode="#,##0.00_ ">
                  <c:v>5.5049720000000004</c:v>
                </c:pt>
                <c:pt idx="1186" formatCode="#,##0.00_ ">
                  <c:v>6.7962410000000002</c:v>
                </c:pt>
                <c:pt idx="1191" formatCode="#,##0.00_ ">
                  <c:v>6.8105659999999997</c:v>
                </c:pt>
                <c:pt idx="1196" formatCode="#,##0.00_ ">
                  <c:v>6.1572490000000002</c:v>
                </c:pt>
                <c:pt idx="1200" formatCode="#,##0.00_ ">
                  <c:v>5.3649550000000001</c:v>
                </c:pt>
                <c:pt idx="1205" formatCode="#,##0.00_ ">
                  <c:v>3.402803</c:v>
                </c:pt>
                <c:pt idx="1209" formatCode="#,##0.00_ ">
                  <c:v>3.393497</c:v>
                </c:pt>
                <c:pt idx="1213" formatCode="#,##0.00_ ">
                  <c:v>3.546983</c:v>
                </c:pt>
                <c:pt idx="1218" formatCode="#,##0.00_ ">
                  <c:v>2.8334280000000001</c:v>
                </c:pt>
                <c:pt idx="1223" formatCode="#,##0.00_ ">
                  <c:v>4.5926489999999998</c:v>
                </c:pt>
                <c:pt idx="1228" formatCode="#,##0.00_ ">
                  <c:v>4.608212</c:v>
                </c:pt>
                <c:pt idx="1233" formatCode="#,##0.00_ ">
                  <c:v>4.947292</c:v>
                </c:pt>
                <c:pt idx="1237" formatCode="#,##0.00_ ">
                  <c:v>5.1525650000000001</c:v>
                </c:pt>
                <c:pt idx="1242" formatCode="#,##0.00_ ">
                  <c:v>6.965878</c:v>
                </c:pt>
                <c:pt idx="1247" formatCode="#,##0.00_ ">
                  <c:v>7.6089659999999997</c:v>
                </c:pt>
                <c:pt idx="1252" formatCode="#,##0.00_ ">
                  <c:v>8.1297010000000007</c:v>
                </c:pt>
                <c:pt idx="1257" formatCode="#,##0.00_ ">
                  <c:v>7.5103369999999998</c:v>
                </c:pt>
                <c:pt idx="1262" formatCode="#,##0.00_ ">
                  <c:v>7.0658110000000001</c:v>
                </c:pt>
                <c:pt idx="1266" formatCode="#,##0.00_ ">
                  <c:v>6.2416070000000001</c:v>
                </c:pt>
                <c:pt idx="1271" formatCode="#,##0.00_ ">
                  <c:v>5.3633709999999999</c:v>
                </c:pt>
                <c:pt idx="1276" formatCode="#,##0.00_ ">
                  <c:v>4.7912980000000003</c:v>
                </c:pt>
                <c:pt idx="1281" formatCode="#,##0.00_ ">
                  <c:v>4.3735999999999997</c:v>
                </c:pt>
                <c:pt idx="1286" formatCode="#,##0.00_ ">
                  <c:v>3.6502249999999998</c:v>
                </c:pt>
                <c:pt idx="1290" formatCode="#,##0.00_ ">
                  <c:v>2.832945</c:v>
                </c:pt>
                <c:pt idx="1295" formatCode="#,##0.00_ ">
                  <c:v>5.2204689999999996</c:v>
                </c:pt>
                <c:pt idx="1300" formatCode="#,##0.00_ ">
                  <c:v>5.8723270000000003</c:v>
                </c:pt>
                <c:pt idx="1305" formatCode="#,##0.00_ ">
                  <c:v>6.5756839999999999</c:v>
                </c:pt>
                <c:pt idx="1310" formatCode="#,##0.00_ ">
                  <c:v>6.5000869999999997</c:v>
                </c:pt>
                <c:pt idx="1315" formatCode="#,##0.00_ ">
                  <c:v>6.5469720000000002</c:v>
                </c:pt>
                <c:pt idx="1320" formatCode="#,##0.00_ ">
                  <c:v>5.9477010000000003</c:v>
                </c:pt>
                <c:pt idx="1325" formatCode="#,##0.00_ ">
                  <c:v>6.3898159999999997</c:v>
                </c:pt>
                <c:pt idx="1330" formatCode="#,##0.00_ ">
                  <c:v>7.0060029999999998</c:v>
                </c:pt>
                <c:pt idx="1334" formatCode="#,##0.00_ ">
                  <c:v>7.3592919999999999</c:v>
                </c:pt>
                <c:pt idx="1339" formatCode="#,##0.00_ ">
                  <c:v>6.8229879999999996</c:v>
                </c:pt>
                <c:pt idx="1344" formatCode="#,##0.00_ ">
                  <c:v>7.3725959999999997</c:v>
                </c:pt>
                <c:pt idx="1349" formatCode="#,##0.00_ ">
                  <c:v>7.4831940000000001</c:v>
                </c:pt>
                <c:pt idx="1354" formatCode="#,##0.00_ ">
                  <c:v>7.2413109999999996</c:v>
                </c:pt>
                <c:pt idx="1358" formatCode="#,##0.00_ ">
                  <c:v>7.5504619999999996</c:v>
                </c:pt>
                <c:pt idx="1363" formatCode="#,##0.00_ ">
                  <c:v>7.9489660000000004</c:v>
                </c:pt>
                <c:pt idx="1368" formatCode="#,##0.00_ ">
                  <c:v>9.2595139999999994</c:v>
                </c:pt>
                <c:pt idx="1373" formatCode="#,##0.00_ ">
                  <c:v>9.1759350000000008</c:v>
                </c:pt>
                <c:pt idx="1378" formatCode="#,##0.00_ ">
                  <c:v>8.4218349999999997</c:v>
                </c:pt>
                <c:pt idx="1383" formatCode="#,##0.00_ ">
                  <c:v>7.4197759999999997</c:v>
                </c:pt>
                <c:pt idx="1388" formatCode="#,##0.00_ ">
                  <c:v>8.9883360000000003</c:v>
                </c:pt>
                <c:pt idx="1393" formatCode="#,##0.00_ ">
                  <c:v>10.909979</c:v>
                </c:pt>
                <c:pt idx="1398" formatCode="#,##0.00_ ">
                  <c:v>11.990726</c:v>
                </c:pt>
                <c:pt idx="1403" formatCode="#,##0.00_ ">
                  <c:v>11.144386000000001</c:v>
                </c:pt>
                <c:pt idx="1408" formatCode="#,##0.00_ ">
                  <c:v>12.335728</c:v>
                </c:pt>
                <c:pt idx="1413" formatCode="#,##0.00_ ">
                  <c:v>13.923075000000001</c:v>
                </c:pt>
                <c:pt idx="1418" formatCode="#,##0.00_ ">
                  <c:v>14.662724000000001</c:v>
                </c:pt>
                <c:pt idx="1423" formatCode="#,##0.00_ ">
                  <c:v>16.60773</c:v>
                </c:pt>
                <c:pt idx="1427" formatCode="#,##0.00_ ">
                  <c:v>16.046600000000002</c:v>
                </c:pt>
                <c:pt idx="1432" formatCode="#,##0.00_ ">
                  <c:v>16.406382000000001</c:v>
                </c:pt>
                <c:pt idx="1437" formatCode="#,##0.00_ ">
                  <c:v>15.941852000000001</c:v>
                </c:pt>
                <c:pt idx="1442" formatCode="#,##0.00_ ">
                  <c:v>16.067943</c:v>
                </c:pt>
                <c:pt idx="1447" formatCode="#,##0.00_ ">
                  <c:v>15.181086000000001</c:v>
                </c:pt>
                <c:pt idx="1451" formatCode="#,##0.00_ ">
                  <c:v>14.666850999999999</c:v>
                </c:pt>
                <c:pt idx="1456" formatCode="#,##0.00_ ">
                  <c:v>13.958805999999999</c:v>
                </c:pt>
                <c:pt idx="1460" formatCode="#,##0.00_ ">
                  <c:v>13.84628</c:v>
                </c:pt>
                <c:pt idx="1464" formatCode="#,##0.00_ ">
                  <c:v>12.986177</c:v>
                </c:pt>
                <c:pt idx="1469" formatCode="#,##0.00_ ">
                  <c:v>12.438359</c:v>
                </c:pt>
                <c:pt idx="1474" formatCode="#,##0.00_ ">
                  <c:v>11.749563999999999</c:v>
                </c:pt>
                <c:pt idx="1479" formatCode="#,##0.00_ ">
                  <c:v>11.408937</c:v>
                </c:pt>
                <c:pt idx="1484" formatCode="#,##0.00_ ">
                  <c:v>10.093812</c:v>
                </c:pt>
                <c:pt idx="1488" formatCode="#,##0.00_ ">
                  <c:v>10.337871</c:v>
                </c:pt>
                <c:pt idx="1493" formatCode="#,##0.00_ ">
                  <c:v>7.892868</c:v>
                </c:pt>
                <c:pt idx="1498" formatCode="#,##0.00_ ">
                  <c:v>8.1805400000000006</c:v>
                </c:pt>
                <c:pt idx="1503" formatCode="#,##0.00_ ">
                  <c:v>8.4520689999999998</c:v>
                </c:pt>
                <c:pt idx="1508" formatCode="#,##0.00_ ">
                  <c:v>8.8934110000000004</c:v>
                </c:pt>
                <c:pt idx="1513" formatCode="#,##0.00_ ">
                  <c:v>9.6269170000000006</c:v>
                </c:pt>
                <c:pt idx="1517" formatCode="#,##0.00_ ">
                  <c:v>10.928900000000001</c:v>
                </c:pt>
                <c:pt idx="1522" formatCode="#,##0.00_ ">
                  <c:v>7.5542699999999998</c:v>
                </c:pt>
                <c:pt idx="1527" formatCode="#,##0.00_ ">
                  <c:v>9.2785879999999992</c:v>
                </c:pt>
                <c:pt idx="1532" formatCode="#,##0.00_ ">
                  <c:v>7.7329499999999998</c:v>
                </c:pt>
                <c:pt idx="1537" formatCode="#,##0.00_ ">
                  <c:v>9.4429870000000005</c:v>
                </c:pt>
                <c:pt idx="1541" formatCode="#,##0.00_ ">
                  <c:v>8.462377</c:v>
                </c:pt>
                <c:pt idx="1546" formatCode="#,##0.00_ ">
                  <c:v>8.4345119999999998</c:v>
                </c:pt>
                <c:pt idx="1551" formatCode="#,##0.00_ ">
                  <c:v>6.9990690000000004</c:v>
                </c:pt>
                <c:pt idx="1556" formatCode="#,##0.00_ ">
                  <c:v>6.4661999999999997</c:v>
                </c:pt>
                <c:pt idx="1561" formatCode="#,##0.00_ ">
                  <c:v>5.9037649999999999</c:v>
                </c:pt>
                <c:pt idx="1566" formatCode="#,##0.00_ ">
                  <c:v>5.1177570000000001</c:v>
                </c:pt>
                <c:pt idx="1571" formatCode="#,##0.00_ ">
                  <c:v>5.5328400000000002</c:v>
                </c:pt>
                <c:pt idx="1576" formatCode="#,##0.00_ ">
                  <c:v>5.0671889999999999</c:v>
                </c:pt>
                <c:pt idx="1581" formatCode="#,##0.00_ ">
                  <c:v>5.0126609999999996</c:v>
                </c:pt>
                <c:pt idx="1585" formatCode="#,##0.00_ ">
                  <c:v>3.3552979999999999</c:v>
                </c:pt>
                <c:pt idx="1590" formatCode="#,##0.00_ ">
                  <c:v>3.114986</c:v>
                </c:pt>
                <c:pt idx="1595" formatCode="#,##0.00_ ">
                  <c:v>2.5661969999999998</c:v>
                </c:pt>
                <c:pt idx="1600" formatCode="#,##0.00_ ">
                  <c:v>2.4492419999999999</c:v>
                </c:pt>
                <c:pt idx="1605" formatCode="#,##0.00_ ">
                  <c:v>3.2250329999999998</c:v>
                </c:pt>
                <c:pt idx="1609" formatCode="#,##0.00_ ">
                  <c:v>3.0230589999999999</c:v>
                </c:pt>
                <c:pt idx="1614" formatCode="#,##0.00_ ">
                  <c:v>2.6878250000000001</c:v>
                </c:pt>
                <c:pt idx="1619" formatCode="#,##0.00_ ">
                  <c:v>1.437953</c:v>
                </c:pt>
                <c:pt idx="1624" formatCode="#,##0.00_ ">
                  <c:v>1.2935559999999999</c:v>
                </c:pt>
                <c:pt idx="1629" formatCode="#,##0.00_ ">
                  <c:v>1.84287</c:v>
                </c:pt>
                <c:pt idx="1634" formatCode="#,##0.00_ ">
                  <c:v>1.9059600000000001</c:v>
                </c:pt>
                <c:pt idx="1639" formatCode="#,##0.00_ ">
                  <c:v>2.168774</c:v>
                </c:pt>
                <c:pt idx="1644" formatCode="#,##0.00_ ">
                  <c:v>1.6447050000000001</c:v>
                </c:pt>
                <c:pt idx="1649" formatCode="#,##0.00_ ">
                  <c:v>0.191887</c:v>
                </c:pt>
                <c:pt idx="1654" formatCode="#,##0.00_ ">
                  <c:v>0.54942899999999995</c:v>
                </c:pt>
                <c:pt idx="1659" formatCode="#,##0.00_ ">
                  <c:v>0.84113199999999999</c:v>
                </c:pt>
                <c:pt idx="1664" formatCode="#,##0.00_ ">
                  <c:v>0.351074</c:v>
                </c:pt>
                <c:pt idx="1669" formatCode="#,##0.00_ ">
                  <c:v>-1.0948800000000001</c:v>
                </c:pt>
                <c:pt idx="1674" formatCode="#,##0.00_ ">
                  <c:v>-1.6661330000000001</c:v>
                </c:pt>
                <c:pt idx="1679" formatCode="#,##0.00_ ">
                  <c:v>-1.9773499999999999</c:v>
                </c:pt>
                <c:pt idx="1683" formatCode="#,##0.00_ ">
                  <c:v>-2.1281509999999999</c:v>
                </c:pt>
                <c:pt idx="1688" formatCode="#,##0.00_ ">
                  <c:v>-0.55030100000000004</c:v>
                </c:pt>
                <c:pt idx="1693" formatCode="#,##0.00_ ">
                  <c:v>-1.642838</c:v>
                </c:pt>
                <c:pt idx="1698" formatCode="#,##0.00_ ">
                  <c:v>-1.6583859999999999</c:v>
                </c:pt>
                <c:pt idx="1702" formatCode="#,##0.00_ ">
                  <c:v>-0.85215600000000002</c:v>
                </c:pt>
                <c:pt idx="1707" formatCode="#,##0.00_ ">
                  <c:v>-0.61149200000000004</c:v>
                </c:pt>
                <c:pt idx="1712" formatCode="#,##0.00_ ">
                  <c:v>-0.327127</c:v>
                </c:pt>
                <c:pt idx="1717" formatCode="#,##0.00_ ">
                  <c:v>0.48866999999999999</c:v>
                </c:pt>
                <c:pt idx="1722" formatCode="#,##0.00_ ">
                  <c:v>0.41283599999999998</c:v>
                </c:pt>
                <c:pt idx="1727" formatCode="#,##0.00_ ">
                  <c:v>-0.16001199999999999</c:v>
                </c:pt>
                <c:pt idx="1732" formatCode="#,##0.00_ ">
                  <c:v>-1.070479</c:v>
                </c:pt>
                <c:pt idx="1737" formatCode="#,##0.00_ ">
                  <c:v>-0.70476000000000005</c:v>
                </c:pt>
                <c:pt idx="1741" formatCode="#,##0.00_ ">
                  <c:v>-0.76971599999999996</c:v>
                </c:pt>
                <c:pt idx="1746" formatCode="#,##0.00_ ">
                  <c:v>-2.115875</c:v>
                </c:pt>
                <c:pt idx="1750" formatCode="#,##0.00_ ">
                  <c:v>-2.1204239999999999</c:v>
                </c:pt>
                <c:pt idx="1755" formatCode="#,##0.00_ ">
                  <c:v>-2.9368379999999998</c:v>
                </c:pt>
                <c:pt idx="1760" formatCode="#,##0.00_ ">
                  <c:v>-1.8445739999999999</c:v>
                </c:pt>
                <c:pt idx="1765" formatCode="#,##0.00_ ">
                  <c:v>-1.9289970000000001</c:v>
                </c:pt>
                <c:pt idx="1769" formatCode="#,##0.00_ ">
                  <c:v>-5.4713599999999998</c:v>
                </c:pt>
                <c:pt idx="1774" formatCode="#,##0.00_ ">
                  <c:v>-2.185667</c:v>
                </c:pt>
                <c:pt idx="1779" formatCode="#,##0.00_ ">
                  <c:v>-4.2718920000000002</c:v>
                </c:pt>
                <c:pt idx="1784" formatCode="#,##0.00_ ">
                  <c:v>-3.2252459999999998</c:v>
                </c:pt>
                <c:pt idx="1789" formatCode="#,##0.00_ ">
                  <c:v>-4.491727</c:v>
                </c:pt>
                <c:pt idx="1793" formatCode="#,##0.00_ ">
                  <c:v>-3.8049170000000001</c:v>
                </c:pt>
                <c:pt idx="1798" formatCode="#,##0.00_ ">
                  <c:v>-4.5393169999999996</c:v>
                </c:pt>
                <c:pt idx="1803" formatCode="#,##0.00_ ">
                  <c:v>-3.6203050000000001</c:v>
                </c:pt>
                <c:pt idx="1808" formatCode="#,##0.00_ ">
                  <c:v>-2.8395350000000001</c:v>
                </c:pt>
                <c:pt idx="1813" formatCode="#,##0.00_ ">
                  <c:v>-2.4820139999999999</c:v>
                </c:pt>
                <c:pt idx="1818" formatCode="#,##0.00_ ">
                  <c:v>-2.9543650000000001</c:v>
                </c:pt>
                <c:pt idx="1823" formatCode="#,##0.00_ ">
                  <c:v>-2.879848</c:v>
                </c:pt>
                <c:pt idx="1828" formatCode="#,##0.00_ ">
                  <c:v>-2.5757050000000001</c:v>
                </c:pt>
                <c:pt idx="1833" formatCode="#,##0.00_ ">
                  <c:v>-2.8873120000000001</c:v>
                </c:pt>
                <c:pt idx="1838" formatCode="#,##0.00_ ">
                  <c:v>-2.9717850000000001</c:v>
                </c:pt>
                <c:pt idx="1843" formatCode="#,##0.00_ ">
                  <c:v>-2.0724740000000001</c:v>
                </c:pt>
                <c:pt idx="1848" formatCode="#,##0.00_ ">
                  <c:v>-1.609451</c:v>
                </c:pt>
                <c:pt idx="1853" formatCode="#,##0.00_ ">
                  <c:v>-1.188917</c:v>
                </c:pt>
                <c:pt idx="1858" formatCode="#,##0.00_ ">
                  <c:v>-1.631497</c:v>
                </c:pt>
                <c:pt idx="1863" formatCode="#,##0.00_ ">
                  <c:v>-1.686707</c:v>
                </c:pt>
                <c:pt idx="1867" formatCode="#,##0.00_ ">
                  <c:v>-1.60504</c:v>
                </c:pt>
                <c:pt idx="1872" formatCode="#,##0.00_ ">
                  <c:v>-1.3395429999999999</c:v>
                </c:pt>
                <c:pt idx="1877" formatCode="#,##0.00_ ">
                  <c:v>-1.743501</c:v>
                </c:pt>
                <c:pt idx="1882" formatCode="#,##0.00_ ">
                  <c:v>-1.4852339999999999</c:v>
                </c:pt>
                <c:pt idx="1887" formatCode="#,##0.00_ ">
                  <c:v>-0.102495</c:v>
                </c:pt>
                <c:pt idx="1892" formatCode="#,##0.00_ ">
                  <c:v>-1.497274</c:v>
                </c:pt>
                <c:pt idx="1897" formatCode="#,##0.00_ ">
                  <c:v>-2.3613659999999999</c:v>
                </c:pt>
                <c:pt idx="1902" formatCode="#,##0.00_ ">
                  <c:v>-1.922196</c:v>
                </c:pt>
                <c:pt idx="1907" formatCode="#,##0.00_ ">
                  <c:v>-0.94970600000000005</c:v>
                </c:pt>
                <c:pt idx="1912" formatCode="#,##0.00_ ">
                  <c:v>-1.9188590000000001</c:v>
                </c:pt>
                <c:pt idx="1917" formatCode="#,##0.00_ ">
                  <c:v>-1.7426969999999999</c:v>
                </c:pt>
                <c:pt idx="1922" formatCode="#,##0.00_ ">
                  <c:v>-1.829359</c:v>
                </c:pt>
                <c:pt idx="1927" formatCode="#,##0.00_ ">
                  <c:v>-2.8382160000000001</c:v>
                </c:pt>
                <c:pt idx="1932" formatCode="#,##0.00_ ">
                  <c:v>-1.0505770000000001</c:v>
                </c:pt>
                <c:pt idx="1936" formatCode="#,##0.00_ ">
                  <c:v>-1.7954490000000001</c:v>
                </c:pt>
                <c:pt idx="1941" formatCode="#,##0.00_ ">
                  <c:v>-1.911896</c:v>
                </c:pt>
                <c:pt idx="1946" formatCode="#,##0.00_ ">
                  <c:v>-2.3904010000000002</c:v>
                </c:pt>
                <c:pt idx="1951" formatCode="#,##0.00_ ">
                  <c:v>-2.145248</c:v>
                </c:pt>
                <c:pt idx="1955" formatCode="#,##0.00_ ">
                  <c:v>-3.1619799999999998</c:v>
                </c:pt>
                <c:pt idx="1960" formatCode="#,##0.00_ ">
                  <c:v>-3.3062740000000002</c:v>
                </c:pt>
                <c:pt idx="1965" formatCode="#,##0.00_ ">
                  <c:v>-3.1005850000000001</c:v>
                </c:pt>
                <c:pt idx="1969" formatCode="#,##0.00_ ">
                  <c:v>-2.893408</c:v>
                </c:pt>
                <c:pt idx="1973" formatCode="#,##0.00_ ">
                  <c:v>-0.86973299999999998</c:v>
                </c:pt>
                <c:pt idx="1978" formatCode="#,##0.00_ ">
                  <c:v>7.0713999999999999E-2</c:v>
                </c:pt>
                <c:pt idx="1983" formatCode="#,##0.00_ ">
                  <c:v>0.83733800000000003</c:v>
                </c:pt>
                <c:pt idx="1988" formatCode="#,##0.00_ ">
                  <c:v>8.6931999999999995E-2</c:v>
                </c:pt>
                <c:pt idx="1992" formatCode="#,##0.00_ ">
                  <c:v>-0.60284700000000002</c:v>
                </c:pt>
                <c:pt idx="1997" formatCode="#,##0.00_ ">
                  <c:v>1.1638090000000001</c:v>
                </c:pt>
                <c:pt idx="2001" formatCode="#,##0.00_ ">
                  <c:v>1.1750290000000001</c:v>
                </c:pt>
                <c:pt idx="2006" formatCode="#,##0.00_ ">
                  <c:v>1.2808580000000001</c:v>
                </c:pt>
                <c:pt idx="2011" formatCode="#,##0.00_ ">
                  <c:v>9.3769000000000005E-2</c:v>
                </c:pt>
                <c:pt idx="2016" formatCode="#,##0.00_ ">
                  <c:v>0.62725399999999998</c:v>
                </c:pt>
                <c:pt idx="2020" formatCode="#,##0.00_ ">
                  <c:v>3.6358600000000001</c:v>
                </c:pt>
                <c:pt idx="2025" formatCode="#,##0.00_ ">
                  <c:v>3.6477580000000001</c:v>
                </c:pt>
                <c:pt idx="2030" formatCode="#,##0.00_ ">
                  <c:v>2.7187570000000001</c:v>
                </c:pt>
                <c:pt idx="2035" formatCode="#,##0.00_ ">
                  <c:v>2.0703619999999998</c:v>
                </c:pt>
                <c:pt idx="2040" formatCode="#,##0.00_ ">
                  <c:v>3.2302119999999999</c:v>
                </c:pt>
                <c:pt idx="2045" formatCode="#,##0.00_ ">
                  <c:v>2.181581</c:v>
                </c:pt>
                <c:pt idx="2049" formatCode="#,##0.00_ ">
                  <c:v>3.2731870000000001</c:v>
                </c:pt>
                <c:pt idx="2054" formatCode="#,##0.00_ ">
                  <c:v>3.3981949999999999</c:v>
                </c:pt>
                <c:pt idx="2059" formatCode="#,##0.00_ ">
                  <c:v>3.1726070000000002</c:v>
                </c:pt>
                <c:pt idx="2064" formatCode="#,##0.00_ ">
                  <c:v>3.5349729999999999</c:v>
                </c:pt>
                <c:pt idx="2069" formatCode="#,##0.00_ ">
                  <c:v>4.3796720000000002</c:v>
                </c:pt>
                <c:pt idx="2074" formatCode="#,##0.00_ ">
                  <c:v>4.2391439999999996</c:v>
                </c:pt>
                <c:pt idx="2079" formatCode="#,##0.00_ ">
                  <c:v>4.8218870000000003</c:v>
                </c:pt>
                <c:pt idx="2084" formatCode="#,##0.00_ ">
                  <c:v>4.2162329999999999</c:v>
                </c:pt>
                <c:pt idx="2089" formatCode="#,##0.00_ ">
                  <c:v>5.938097</c:v>
                </c:pt>
                <c:pt idx="2094" formatCode="#,##0.00_ ">
                  <c:v>5.2383569999999997</c:v>
                </c:pt>
                <c:pt idx="2099" formatCode="#,##0.00_ ">
                  <c:v>4.7679580000000001</c:v>
                </c:pt>
                <c:pt idx="2104" formatCode="#,##0.00_ ">
                  <c:v>4.9363640000000002</c:v>
                </c:pt>
                <c:pt idx="2109" formatCode="#,##0.00_ ">
                  <c:v>4.5233499999999998</c:v>
                </c:pt>
                <c:pt idx="2114" formatCode="#,##0.00_ ">
                  <c:v>3.5904240000000001</c:v>
                </c:pt>
                <c:pt idx="2118" formatCode="#,##0.00_ ">
                  <c:v>4.1743269999999999</c:v>
                </c:pt>
                <c:pt idx="2123" formatCode="#,##0.00_ ">
                  <c:v>4.3644759999999998</c:v>
                </c:pt>
                <c:pt idx="2128" formatCode="#,##0.00_ ">
                  <c:v>5.7576669999999996</c:v>
                </c:pt>
                <c:pt idx="2133" formatCode="#,##0.00_ ">
                  <c:v>4.7599679999999998</c:v>
                </c:pt>
                <c:pt idx="2138" formatCode="#,##0.00_ ">
                  <c:v>3.3103359999999999</c:v>
                </c:pt>
                <c:pt idx="2143" formatCode="#,##0.00_ ">
                  <c:v>4.0666650000000004</c:v>
                </c:pt>
                <c:pt idx="2148" formatCode="#,##0.00_ ">
                  <c:v>4.1352310000000001</c:v>
                </c:pt>
                <c:pt idx="2153" formatCode="#,##0.00_ ">
                  <c:v>4.5293679999999998</c:v>
                </c:pt>
                <c:pt idx="2158" formatCode="#,##0.00_ ">
                  <c:v>3.7456580000000002</c:v>
                </c:pt>
                <c:pt idx="2163" formatCode="#,##0.00_ ">
                  <c:v>3.4282750000000002</c:v>
                </c:pt>
                <c:pt idx="2168" formatCode="#,##0.00_ ">
                  <c:v>2.9949170000000001</c:v>
                </c:pt>
                <c:pt idx="2173" formatCode="#,##0.00_ ">
                  <c:v>3.5268030000000001</c:v>
                </c:pt>
                <c:pt idx="2178" formatCode="#,##0.00_ ">
                  <c:v>3.6973009999999999</c:v>
                </c:pt>
                <c:pt idx="2183" formatCode="#,##0.00_ ">
                  <c:v>3.0712039999999998</c:v>
                </c:pt>
                <c:pt idx="2187" formatCode="#,##0.00_ ">
                  <c:v>2.9322590000000002</c:v>
                </c:pt>
                <c:pt idx="2192" formatCode="#,##0.00_ ">
                  <c:v>2.481131</c:v>
                </c:pt>
                <c:pt idx="2197" formatCode="#,##0.00_ ">
                  <c:v>2.7081580000000001</c:v>
                </c:pt>
                <c:pt idx="2202" formatCode="#,##0.00_ ">
                  <c:v>4.0136409999999998</c:v>
                </c:pt>
                <c:pt idx="2206" formatCode="#,##0.00_ ">
                  <c:v>3.4757639999999999</c:v>
                </c:pt>
                <c:pt idx="2211" formatCode="#,##0.00_ ">
                  <c:v>4.5084020000000002</c:v>
                </c:pt>
                <c:pt idx="2216" formatCode="#,##0.00_ ">
                  <c:v>5.307029</c:v>
                </c:pt>
                <c:pt idx="2220" formatCode="#,##0.00_ ">
                  <c:v>6.7497179999999997</c:v>
                </c:pt>
                <c:pt idx="2224" formatCode="#,##0.00_ ">
                  <c:v>4.5250919999999999</c:v>
                </c:pt>
                <c:pt idx="2229" formatCode="#,##0.00_ ">
                  <c:v>4.013636</c:v>
                </c:pt>
                <c:pt idx="2234" formatCode="#,##0.00_ ">
                  <c:v>4.0838830000000002</c:v>
                </c:pt>
                <c:pt idx="2239" formatCode="#,##0.00_ ">
                  <c:v>5.9509920000000003</c:v>
                </c:pt>
                <c:pt idx="2243" formatCode="#,##0.00_ ">
                  <c:v>6.2260010000000001</c:v>
                </c:pt>
                <c:pt idx="2248" formatCode="#,##0.00_ ">
                  <c:v>6.50223</c:v>
                </c:pt>
                <c:pt idx="2252" formatCode="#,##0.00_ ">
                  <c:v>5.7410079999999999</c:v>
                </c:pt>
                <c:pt idx="2257" formatCode="#,##0.00_ ">
                  <c:v>5.2671710000000003</c:v>
                </c:pt>
                <c:pt idx="2262" formatCode="#,##0.00_ ">
                  <c:v>4.7052319999999996</c:v>
                </c:pt>
                <c:pt idx="2267" formatCode="#,##0.00_ ">
                  <c:v>4.2534549999999998</c:v>
                </c:pt>
                <c:pt idx="2271" formatCode="#,##0.00_ ">
                  <c:v>3.149702</c:v>
                </c:pt>
                <c:pt idx="2276" formatCode="#,##0.00_ ">
                  <c:v>2.7683040000000001</c:v>
                </c:pt>
                <c:pt idx="2281" formatCode="#,##0.00_ ">
                  <c:v>5.2549390000000002</c:v>
                </c:pt>
                <c:pt idx="2286" formatCode="#,##0.00_ ">
                  <c:v>5.937233</c:v>
                </c:pt>
                <c:pt idx="2291" formatCode="#,##0.00_ ">
                  <c:v>6.5129450000000002</c:v>
                </c:pt>
                <c:pt idx="2296" formatCode="#,##0.00_ ">
                  <c:v>7.4168539999999998</c:v>
                </c:pt>
                <c:pt idx="2300" formatCode="#,##0.00_ ">
                  <c:v>7.4539289999999996</c:v>
                </c:pt>
                <c:pt idx="2305" formatCode="#,##0.00_ ">
                  <c:v>7.3823920000000003</c:v>
                </c:pt>
                <c:pt idx="2310" formatCode="#,##0.00_ ">
                  <c:v>7.509233</c:v>
                </c:pt>
                <c:pt idx="2315" formatCode="#,##0.00_ ">
                  <c:v>7.7023000000000001</c:v>
                </c:pt>
                <c:pt idx="2320" formatCode="#,##0.00_ ">
                  <c:v>8.6688500000000008</c:v>
                </c:pt>
                <c:pt idx="2325" formatCode="#,##0.00_ ">
                  <c:v>9.2090110000000003</c:v>
                </c:pt>
                <c:pt idx="2330" formatCode="#,##0.00_ ">
                  <c:v>8.1442820000000005</c:v>
                </c:pt>
                <c:pt idx="2335" formatCode="#,##0.00_ ">
                  <c:v>8.9658949999999997</c:v>
                </c:pt>
                <c:pt idx="2340" formatCode="#,##0.00_ ">
                  <c:v>7.5547839999999997</c:v>
                </c:pt>
                <c:pt idx="2344" formatCode="#,##0.00_ ">
                  <c:v>8.6545430000000003</c:v>
                </c:pt>
                <c:pt idx="2349" formatCode="#,##0.00_ ">
                  <c:v>8.8889390000000006</c:v>
                </c:pt>
                <c:pt idx="2354" formatCode="#,##0.00_ ">
                  <c:v>8.9994219999999991</c:v>
                </c:pt>
                <c:pt idx="2359" formatCode="#,##0.00_ ">
                  <c:v>9.1715529999999994</c:v>
                </c:pt>
                <c:pt idx="2364" formatCode="#,##0.00_ ">
                  <c:v>9.7466030000000003</c:v>
                </c:pt>
                <c:pt idx="2368" formatCode="#,##0.00_ ">
                  <c:v>8.6835649999999998</c:v>
                </c:pt>
                <c:pt idx="2373" formatCode="#,##0.00_ ">
                  <c:v>7.8404189999999998</c:v>
                </c:pt>
                <c:pt idx="2378" formatCode="#,##0.00_ ">
                  <c:v>5.9381139999999997</c:v>
                </c:pt>
                <c:pt idx="2383" formatCode="#,##0.00_ ">
                  <c:v>5.757403</c:v>
                </c:pt>
                <c:pt idx="2388" formatCode="#,##0.00_ ">
                  <c:v>6.1592010000000004</c:v>
                </c:pt>
                <c:pt idx="2393" formatCode="#,##0.00_ ">
                  <c:v>6.4528030000000003</c:v>
                </c:pt>
                <c:pt idx="2398" formatCode="#,##0.00_ ">
                  <c:v>6.6746179999999997</c:v>
                </c:pt>
                <c:pt idx="2403" formatCode="#,##0.00_ ">
                  <c:v>4.3349469999999997</c:v>
                </c:pt>
                <c:pt idx="2408" formatCode="#,##0.00_ ">
                  <c:v>3.168059</c:v>
                </c:pt>
                <c:pt idx="2413" formatCode="#,##0.00_ ">
                  <c:v>4.0416800000000004</c:v>
                </c:pt>
                <c:pt idx="2418" formatCode="#,##0.00_ ">
                  <c:v>4.6185840000000002</c:v>
                </c:pt>
                <c:pt idx="2423" formatCode="#,##0.00_ ">
                  <c:v>5.1700850000000003</c:v>
                </c:pt>
                <c:pt idx="2428" formatCode="#,##0.00_ ">
                  <c:v>5.4517329999999999</c:v>
                </c:pt>
                <c:pt idx="2433" formatCode="#,##0.00_ ">
                  <c:v>4.6234390000000003</c:v>
                </c:pt>
                <c:pt idx="2437" formatCode="#,##0.00_ ">
                  <c:v>6.1823560000000004</c:v>
                </c:pt>
                <c:pt idx="2442" formatCode="#,##0.00_ ">
                  <c:v>6.4922680000000001</c:v>
                </c:pt>
                <c:pt idx="2447" formatCode="#,##0.00_ ">
                  <c:v>7.3335800000000004</c:v>
                </c:pt>
                <c:pt idx="2452" formatCode="#,##0.00_ ">
                  <c:v>6.8519959999999998</c:v>
                </c:pt>
                <c:pt idx="2456" formatCode="#,##0.00_ ">
                  <c:v>7.7152750000000001</c:v>
                </c:pt>
                <c:pt idx="2461" formatCode="#,##0.00_ ">
                  <c:v>7.0445779999999996</c:v>
                </c:pt>
                <c:pt idx="2466" formatCode="#,##0.00_ ">
                  <c:v>6.958914</c:v>
                </c:pt>
                <c:pt idx="2470" formatCode="#,##0.00_ ">
                  <c:v>6.4346069999999997</c:v>
                </c:pt>
                <c:pt idx="2474" formatCode="#,##0.00_ ">
                  <c:v>6.8067909999999996</c:v>
                </c:pt>
                <c:pt idx="2479" formatCode="#,##0.00_ ">
                  <c:v>6.0757329999999996</c:v>
                </c:pt>
                <c:pt idx="2484" formatCode="#,##0.00_ ">
                  <c:v>5.2907640000000002</c:v>
                </c:pt>
                <c:pt idx="2489" formatCode="#,##0.00_ ">
                  <c:v>4.0917320000000004</c:v>
                </c:pt>
                <c:pt idx="2494" formatCode="#,##0.00_ ">
                  <c:v>5.2499719999999996</c:v>
                </c:pt>
                <c:pt idx="2498" formatCode="#,##0.00_ ">
                  <c:v>3.1393219999999999</c:v>
                </c:pt>
                <c:pt idx="2502" formatCode="#,##0.00_ ">
                  <c:v>3.3192469999999998</c:v>
                </c:pt>
                <c:pt idx="2507" formatCode="#,##0.00_ ">
                  <c:v>3.7507670000000002</c:v>
                </c:pt>
                <c:pt idx="2511" formatCode="#,##0.00_ ">
                  <c:v>4.6373040000000003</c:v>
                </c:pt>
                <c:pt idx="2516" formatCode="#,##0.00_ ">
                  <c:v>5.6884160000000001</c:v>
                </c:pt>
                <c:pt idx="2521" formatCode="#,##0.00_ ">
                  <c:v>6.5535949999999996</c:v>
                </c:pt>
                <c:pt idx="2525" formatCode="#,##0.00_ ">
                  <c:v>7.7843070000000001</c:v>
                </c:pt>
                <c:pt idx="2530" formatCode="#,##0.00_ ">
                  <c:v>6.0821699999999996</c:v>
                </c:pt>
                <c:pt idx="2535" formatCode="#,##0.00_ ">
                  <c:v>5.6153510000000004</c:v>
                </c:pt>
                <c:pt idx="2540" formatCode="#,##0.00_ ">
                  <c:v>3.7118820000000001</c:v>
                </c:pt>
                <c:pt idx="2545" formatCode="#,##0.00_ ">
                  <c:v>2.421913</c:v>
                </c:pt>
                <c:pt idx="2549" formatCode="#,##0.00_ ">
                  <c:v>0.727854</c:v>
                </c:pt>
                <c:pt idx="2554" formatCode="#,##0.00_ ">
                  <c:v>0.681253</c:v>
                </c:pt>
                <c:pt idx="2559" formatCode="#,##0.00_ ">
                  <c:v>-5.0916999999999997E-2</c:v>
                </c:pt>
                <c:pt idx="2564" formatCode="#,##0.00_ ">
                  <c:v>-1.916855</c:v>
                </c:pt>
                <c:pt idx="2569" formatCode="#,##0.00_ ">
                  <c:v>-5.9786020000000004</c:v>
                </c:pt>
                <c:pt idx="2574" formatCode="#,##0.00_ ">
                  <c:v>-7.0278840000000002</c:v>
                </c:pt>
                <c:pt idx="2579" formatCode="#,##0.00_ ">
                  <c:v>-5.4274579999999997</c:v>
                </c:pt>
                <c:pt idx="2584" formatCode="#,##0.00_ ">
                  <c:v>-6.2956209999999997</c:v>
                </c:pt>
                <c:pt idx="2589" formatCode="#,##0.00_ ">
                  <c:v>-6.4213089999999999</c:v>
                </c:pt>
                <c:pt idx="2593" formatCode="#,##0.00_ ">
                  <c:v>-6.726</c:v>
                </c:pt>
                <c:pt idx="2598" formatCode="#,##0.00_ ">
                  <c:v>-5.5283059999999997</c:v>
                </c:pt>
                <c:pt idx="2603" formatCode="#,##0.00_ ">
                  <c:v>-6.223649</c:v>
                </c:pt>
                <c:pt idx="2608" formatCode="#,##0.00_ ">
                  <c:v>-6.2848519999999999</c:v>
                </c:pt>
                <c:pt idx="2613" formatCode="#,##0.00_ ">
                  <c:v>-6.932086</c:v>
                </c:pt>
                <c:pt idx="2617" formatCode="#,##0.00_ ">
                  <c:v>-6.5944989999999999</c:v>
                </c:pt>
                <c:pt idx="2622" formatCode="#,##0.00_ ">
                  <c:v>-6.2779350000000003</c:v>
                </c:pt>
                <c:pt idx="2627" formatCode="#,##0.00_ ">
                  <c:v>-4.934412</c:v>
                </c:pt>
                <c:pt idx="2632" formatCode="#,##0.00_ ">
                  <c:v>-4.9739620000000002</c:v>
                </c:pt>
                <c:pt idx="2637" formatCode="#,##0.00_ ">
                  <c:v>-4.6650270000000003</c:v>
                </c:pt>
                <c:pt idx="2642" formatCode="#,##0.00_ ">
                  <c:v>-5.774648</c:v>
                </c:pt>
                <c:pt idx="2647" formatCode="#,##0.00_ ">
                  <c:v>-7.8950440000000004</c:v>
                </c:pt>
                <c:pt idx="2652" formatCode="#,##0.00_ ">
                  <c:v>-4.9425059999999998</c:v>
                </c:pt>
                <c:pt idx="2657" formatCode="#,##0.00_ ">
                  <c:v>-4.4540870000000004</c:v>
                </c:pt>
                <c:pt idx="2662" formatCode="#,##0.00_ ">
                  <c:v>-4.0117330000000004</c:v>
                </c:pt>
                <c:pt idx="2667" formatCode="#,##0.00_ ">
                  <c:v>-3.4173830000000001</c:v>
                </c:pt>
                <c:pt idx="2672" formatCode="#,##0.00_ ">
                  <c:v>-5.2604759999999997</c:v>
                </c:pt>
                <c:pt idx="2677" formatCode="#,##0.00_ ">
                  <c:v>-6.1675940000000002</c:v>
                </c:pt>
                <c:pt idx="2682" formatCode="#,##0.00_ ">
                  <c:v>-5.0184670000000002</c:v>
                </c:pt>
                <c:pt idx="2686" formatCode="#,##0.00_ ">
                  <c:v>-7.0614470000000003</c:v>
                </c:pt>
                <c:pt idx="2691" formatCode="#,##0.00_ ">
                  <c:v>-6.398771</c:v>
                </c:pt>
                <c:pt idx="2696" formatCode="#,##0.00_ ">
                  <c:v>-6.7404460000000004</c:v>
                </c:pt>
                <c:pt idx="2701" formatCode="#,##0.00_ ">
                  <c:v>-5.8122470000000002</c:v>
                </c:pt>
                <c:pt idx="2706" formatCode="#,##0.00_ ">
                  <c:v>-5.1313209999999998</c:v>
                </c:pt>
                <c:pt idx="2710" formatCode="#,##0.00_ ">
                  <c:v>-5.5369739999999998</c:v>
                </c:pt>
                <c:pt idx="2715" formatCode="#,##0.00_ ">
                  <c:v>-6.8424149999999999</c:v>
                </c:pt>
                <c:pt idx="2719" formatCode="#,##0.00_ ">
                  <c:v>-8.5113640000000004</c:v>
                </c:pt>
                <c:pt idx="2723" formatCode="#,##0.00_ ">
                  <c:v>-7.8618240000000004</c:v>
                </c:pt>
                <c:pt idx="2728" formatCode="#,##0.00_ ">
                  <c:v>-6.5881569999999998</c:v>
                </c:pt>
                <c:pt idx="2733" formatCode="#,##0.00_ ">
                  <c:v>-4.7637890000000001</c:v>
                </c:pt>
                <c:pt idx="2738" formatCode="#,##0.00_ ">
                  <c:v>-3.8061729999999998</c:v>
                </c:pt>
                <c:pt idx="2743" formatCode="#,##0.00_ ">
                  <c:v>-4.3501770000000004</c:v>
                </c:pt>
                <c:pt idx="2747" formatCode="#,##0.00_ ">
                  <c:v>-3.6542699999999999</c:v>
                </c:pt>
                <c:pt idx="2752" formatCode="#,##0.00_ ">
                  <c:v>-2.1429290000000001</c:v>
                </c:pt>
                <c:pt idx="2757" formatCode="#,##0.00_ ">
                  <c:v>-1.951203</c:v>
                </c:pt>
                <c:pt idx="2762" formatCode="#,##0.00_ ">
                  <c:v>-1.292176</c:v>
                </c:pt>
                <c:pt idx="2767" formatCode="#,##0.00_ ">
                  <c:v>-1.981141</c:v>
                </c:pt>
                <c:pt idx="2772" formatCode="#,##0.00_ ">
                  <c:v>-1.940188</c:v>
                </c:pt>
                <c:pt idx="2776" formatCode="#,##0.00_ ">
                  <c:v>-2.571488</c:v>
                </c:pt>
                <c:pt idx="2781" formatCode="#,##0.00_ ">
                  <c:v>-3.289056</c:v>
                </c:pt>
                <c:pt idx="2786" formatCode="#,##0.00_ ">
                  <c:v>-1.408898</c:v>
                </c:pt>
                <c:pt idx="2791" formatCode="#,##0.00_ ">
                  <c:v>-0.64228600000000002</c:v>
                </c:pt>
                <c:pt idx="2796" formatCode="#,##0.00_ ">
                  <c:v>-0.23872099999999999</c:v>
                </c:pt>
                <c:pt idx="2800" formatCode="#,##0.00_ ">
                  <c:v>1.437656</c:v>
                </c:pt>
                <c:pt idx="2805" formatCode="#,##0.00_ ">
                  <c:v>2.5505040000000001</c:v>
                </c:pt>
                <c:pt idx="2810" formatCode="#,##0.00_ ">
                  <c:v>2.4025729999999998</c:v>
                </c:pt>
                <c:pt idx="2815" formatCode="#,##0.00_ ">
                  <c:v>4.1313940000000002</c:v>
                </c:pt>
                <c:pt idx="2820" formatCode="#,##0.00_ ">
                  <c:v>6.5118689999999999</c:v>
                </c:pt>
                <c:pt idx="2825" formatCode="#,##0.00_ ">
                  <c:v>7.6547549999999998</c:v>
                </c:pt>
                <c:pt idx="2830" formatCode="#,##0.00_ ">
                  <c:v>7.4106949999999996</c:v>
                </c:pt>
                <c:pt idx="2835" formatCode="#,##0.00_ ">
                  <c:v>7.7820260000000001</c:v>
                </c:pt>
                <c:pt idx="2840" formatCode="#,##0.00_ ">
                  <c:v>8.9808769999999996</c:v>
                </c:pt>
                <c:pt idx="2844" formatCode="#,##0.00_ ">
                  <c:v>7.9123539999999997</c:v>
                </c:pt>
                <c:pt idx="2849" formatCode="#,##0.00_ ">
                  <c:v>5.7358079999999996</c:v>
                </c:pt>
                <c:pt idx="2854" formatCode="#,##0.00_ ">
                  <c:v>5.3167689999999999</c:v>
                </c:pt>
                <c:pt idx="2859" formatCode="#,##0.00_ ">
                  <c:v>6.4796740000000002</c:v>
                </c:pt>
                <c:pt idx="2864" formatCode="#,##0.00_ ">
                  <c:v>5.7941589999999996</c:v>
                </c:pt>
                <c:pt idx="2868" formatCode="#,##0.00_ ">
                  <c:v>5.3815150000000003</c:v>
                </c:pt>
                <c:pt idx="2873" formatCode="#,##0.00_ ">
                  <c:v>3.9944099999999998</c:v>
                </c:pt>
                <c:pt idx="2878" formatCode="#,##0.00_ ">
                  <c:v>2.3108840000000002</c:v>
                </c:pt>
                <c:pt idx="2883" formatCode="#,##0.00_ ">
                  <c:v>-1.732402</c:v>
                </c:pt>
                <c:pt idx="2888" formatCode="#,##0.00_ ">
                  <c:v>-5.5795680000000001</c:v>
                </c:pt>
                <c:pt idx="2893" formatCode="#,##0.00_ ">
                  <c:v>-3.9636300000000002</c:v>
                </c:pt>
                <c:pt idx="2898" formatCode="#,##0.00_ ">
                  <c:v>-1.022286</c:v>
                </c:pt>
                <c:pt idx="2903" formatCode="#,##0.00_ ">
                  <c:v>-0.36493900000000001</c:v>
                </c:pt>
                <c:pt idx="2908" formatCode="#,##0.00_ ">
                  <c:v>-0.19514100000000001</c:v>
                </c:pt>
                <c:pt idx="2913" formatCode="#,##0.00_ ">
                  <c:v>-1.193568</c:v>
                </c:pt>
                <c:pt idx="2918" formatCode="#,##0.00_ ">
                  <c:v>-1.7665059999999999</c:v>
                </c:pt>
                <c:pt idx="2923" formatCode="#,##0.00_ ">
                  <c:v>-1.5278E-2</c:v>
                </c:pt>
                <c:pt idx="2928" formatCode="#,##0.00_ ">
                  <c:v>0.84951200000000004</c:v>
                </c:pt>
                <c:pt idx="2933" formatCode="#,##0.00_ ">
                  <c:v>0.40499299999999999</c:v>
                </c:pt>
                <c:pt idx="2937" formatCode="#,##0.00_ ">
                  <c:v>2.3636590000000002</c:v>
                </c:pt>
                <c:pt idx="2942" formatCode="#,##0.00_ ">
                  <c:v>1.821701</c:v>
                </c:pt>
                <c:pt idx="2947" formatCode="#,##0.00_ ">
                  <c:v>0.64981999999999995</c:v>
                </c:pt>
                <c:pt idx="2952" formatCode="#,##0.00_ ">
                  <c:v>-1.541623</c:v>
                </c:pt>
                <c:pt idx="2957" formatCode="#,##0.00_ ">
                  <c:v>-3.2394690000000002</c:v>
                </c:pt>
                <c:pt idx="2961" formatCode="#,##0.00_ ">
                  <c:v>-2.9643329999999999</c:v>
                </c:pt>
                <c:pt idx="2966" formatCode="#,##0.00_ ">
                  <c:v>-3.3750290000000001</c:v>
                </c:pt>
                <c:pt idx="2971" formatCode="#,##0.00_ ">
                  <c:v>-2.267436</c:v>
                </c:pt>
                <c:pt idx="2976" formatCode="#,##0.00_ ">
                  <c:v>-1.567474</c:v>
                </c:pt>
                <c:pt idx="2981" formatCode="#,##0.00_ ">
                  <c:v>-2.2622300000000002</c:v>
                </c:pt>
                <c:pt idx="2986" formatCode="#,##0.00_ ">
                  <c:v>-3.5347339999999998</c:v>
                </c:pt>
                <c:pt idx="2991" formatCode="#,##0.00_ ">
                  <c:v>-3.711071</c:v>
                </c:pt>
                <c:pt idx="2996" formatCode="#,##0.00_ ">
                  <c:v>-4.1353949999999999</c:v>
                </c:pt>
                <c:pt idx="3000" formatCode="#,##0.00_ ">
                  <c:v>-2.9240849999999998</c:v>
                </c:pt>
                <c:pt idx="3005" formatCode="#,##0.00_ ">
                  <c:v>-3.2522259999999998</c:v>
                </c:pt>
                <c:pt idx="3009" formatCode="#,##0.00_ ">
                  <c:v>-3.6970420000000002</c:v>
                </c:pt>
                <c:pt idx="3014" formatCode="#,##0.00_ ">
                  <c:v>-6.0402519999999997</c:v>
                </c:pt>
                <c:pt idx="3019" formatCode="#,##0.00_ ">
                  <c:v>-6.2090820000000004</c:v>
                </c:pt>
                <c:pt idx="3024" formatCode="#,##0.00_ ">
                  <c:v>-6.5652540000000004</c:v>
                </c:pt>
                <c:pt idx="3028" formatCode="#,##0.00_ ">
                  <c:v>-6.5605460000000004</c:v>
                </c:pt>
                <c:pt idx="3033" formatCode="#,##0.00_ ">
                  <c:v>-5.8827920000000002</c:v>
                </c:pt>
                <c:pt idx="3038" formatCode="#,##0.00_ ">
                  <c:v>-6.3103660000000001</c:v>
                </c:pt>
                <c:pt idx="3043" formatCode="#,##0.00_ ">
                  <c:v>-7.0552239999999999</c:v>
                </c:pt>
                <c:pt idx="3048" formatCode="#,##0.00_ ">
                  <c:v>-5.0440129999999996</c:v>
                </c:pt>
                <c:pt idx="3052" formatCode="#,##0.00_ ">
                  <c:v>-5.4905840000000001</c:v>
                </c:pt>
                <c:pt idx="3057" formatCode="#,##0.00_ ">
                  <c:v>-6.1309509999999996</c:v>
                </c:pt>
                <c:pt idx="3062" formatCode="#,##0.00_ ">
                  <c:v>-5.2438359999999999</c:v>
                </c:pt>
                <c:pt idx="3067" formatCode="#,##0.00_ ">
                  <c:v>-5.8448469999999997</c:v>
                </c:pt>
                <c:pt idx="3072" formatCode="#,##0.00_ ">
                  <c:v>-3.8056179999999999</c:v>
                </c:pt>
                <c:pt idx="3077" formatCode="#,##0.00_ ">
                  <c:v>-1.801304</c:v>
                </c:pt>
                <c:pt idx="3082" formatCode="#,##0.00_ ">
                  <c:v>-0.47381699999999999</c:v>
                </c:pt>
                <c:pt idx="3087" formatCode="#,##0.00_ ">
                  <c:v>0.81168700000000005</c:v>
                </c:pt>
                <c:pt idx="3092" formatCode="#,##0.00_ ">
                  <c:v>1.3192569999999999</c:v>
                </c:pt>
                <c:pt idx="3096" formatCode="#,##0.00_ ">
                  <c:v>0.61843599999999999</c:v>
                </c:pt>
                <c:pt idx="3101" formatCode="#,##0.00_ ">
                  <c:v>2.6442800000000002</c:v>
                </c:pt>
                <c:pt idx="3106" formatCode="#,##0.00_ ">
                  <c:v>3.4438439999999999</c:v>
                </c:pt>
                <c:pt idx="3111" formatCode="#,##0.00_ ">
                  <c:v>3.6005419999999999</c:v>
                </c:pt>
                <c:pt idx="3116" formatCode="#,##0.00_ ">
                  <c:v>5.342295</c:v>
                </c:pt>
                <c:pt idx="3120" formatCode="#,##0.00_ ">
                  <c:v>8.2508970000000001</c:v>
                </c:pt>
                <c:pt idx="3125" formatCode="#,##0.00_ ">
                  <c:v>11.538824</c:v>
                </c:pt>
                <c:pt idx="3130" formatCode="#,##0.00_ ">
                  <c:v>14.372897999999999</c:v>
                </c:pt>
                <c:pt idx="3135" formatCode="#,##0.00_ ">
                  <c:v>19.392301</c:v>
                </c:pt>
                <c:pt idx="3140" formatCode="#,##0.00_ ">
                  <c:v>24.080411999999999</c:v>
                </c:pt>
                <c:pt idx="3145" formatCode="#,##0.00_ ">
                  <c:v>24.382456999999999</c:v>
                </c:pt>
                <c:pt idx="3150" formatCode="#,##0.00_ ">
                  <c:v>24.267645000000002</c:v>
                </c:pt>
                <c:pt idx="3155" formatCode="#,##0.00_ ">
                  <c:v>22.583110000000001</c:v>
                </c:pt>
                <c:pt idx="3160" formatCode="#,##0.00_ ">
                  <c:v>23.040505</c:v>
                </c:pt>
                <c:pt idx="3165" formatCode="#,##0.00_ ">
                  <c:v>24.095174</c:v>
                </c:pt>
                <c:pt idx="3170" formatCode="#,##0.00_ ">
                  <c:v>23.950396000000001</c:v>
                </c:pt>
                <c:pt idx="3175" formatCode="#,##0.00_ ">
                  <c:v>23.949473000000001</c:v>
                </c:pt>
                <c:pt idx="3180" formatCode="#,##0.00_ ">
                  <c:v>24.133903</c:v>
                </c:pt>
                <c:pt idx="3185" formatCode="#,##0.00_ ">
                  <c:v>23.01351</c:v>
                </c:pt>
                <c:pt idx="3190" formatCode="#,##0.00_ ">
                  <c:v>21.425768999999999</c:v>
                </c:pt>
                <c:pt idx="3194" formatCode="#,##0.00_ ">
                  <c:v>19.838972999999999</c:v>
                </c:pt>
                <c:pt idx="3199" formatCode="#,##0.00_ ">
                  <c:v>22.352827999999999</c:v>
                </c:pt>
                <c:pt idx="3204" formatCode="#,##0.00_ ">
                  <c:v>22.942664000000001</c:v>
                </c:pt>
                <c:pt idx="3209" formatCode="#,##0.00_ ">
                  <c:v>22.909838000000001</c:v>
                </c:pt>
                <c:pt idx="3213" formatCode="#,##0.00_ ">
                  <c:v>23.139651000000001</c:v>
                </c:pt>
                <c:pt idx="3218" formatCode="#,##0.00_ ">
                  <c:v>22.028153</c:v>
                </c:pt>
                <c:pt idx="3223" formatCode="#,##0.00_ ">
                  <c:v>20.562528</c:v>
                </c:pt>
                <c:pt idx="3228" formatCode="#,##0.00_ ">
                  <c:v>21.445640999999998</c:v>
                </c:pt>
                <c:pt idx="3233" formatCode="#,##0.00_ ">
                  <c:v>22.081441000000002</c:v>
                </c:pt>
                <c:pt idx="3238" formatCode="#,##0.00_ ">
                  <c:v>23.202013000000001</c:v>
                </c:pt>
                <c:pt idx="3243" formatCode="#,##0.00_ ">
                  <c:v>22.853259000000001</c:v>
                </c:pt>
                <c:pt idx="3248" formatCode="#,##0.00_ ">
                  <c:v>19.785872999999999</c:v>
                </c:pt>
                <c:pt idx="3252" formatCode="#,##0.00_ ">
                  <c:v>21.843989000000001</c:v>
                </c:pt>
                <c:pt idx="3257" formatCode="#,##0.00_ ">
                  <c:v>18.953105000000001</c:v>
                </c:pt>
                <c:pt idx="3261" formatCode="#,##0.00_ ">
                  <c:v>17.079630999999999</c:v>
                </c:pt>
                <c:pt idx="3266" formatCode="#,##0.00_ ">
                  <c:v>19.062168</c:v>
                </c:pt>
                <c:pt idx="3271" formatCode="#,##0.00_ ">
                  <c:v>16.826699000000001</c:v>
                </c:pt>
                <c:pt idx="3276" formatCode="#,##0.00_ ">
                  <c:v>15.127922</c:v>
                </c:pt>
                <c:pt idx="3280" formatCode="#,##0.00_ ">
                  <c:v>12.121238999999999</c:v>
                </c:pt>
                <c:pt idx="3285" formatCode="#,##0.00_ ">
                  <c:v>9.0520010000000006</c:v>
                </c:pt>
                <c:pt idx="3290" formatCode="#,##0.00_ ">
                  <c:v>6.3958640000000004</c:v>
                </c:pt>
                <c:pt idx="3295" formatCode="#,##0.00_ ">
                  <c:v>7.0546660000000001</c:v>
                </c:pt>
                <c:pt idx="3300" formatCode="#,##0.00_ ">
                  <c:v>2.3162440000000002</c:v>
                </c:pt>
                <c:pt idx="3304" formatCode="#,##0.00_ ">
                  <c:v>1.056522</c:v>
                </c:pt>
                <c:pt idx="3309" formatCode="#,##0.00_ ">
                  <c:v>3.8802000000000003E-2</c:v>
                </c:pt>
                <c:pt idx="3314" formatCode="#,##0.00_ ">
                  <c:v>0.41082800000000003</c:v>
                </c:pt>
                <c:pt idx="3319" formatCode="#,##0.00_ ">
                  <c:v>0.41653600000000002</c:v>
                </c:pt>
                <c:pt idx="3324" formatCode="#,##0.00_ ">
                  <c:v>-1.2837890000000001</c:v>
                </c:pt>
                <c:pt idx="3329" formatCode="#,##0.00_ ">
                  <c:v>-4.166086</c:v>
                </c:pt>
                <c:pt idx="3334" formatCode="#,##0.00_ ">
                  <c:v>-6.9917429999999996</c:v>
                </c:pt>
                <c:pt idx="3339" formatCode="#,##0.00_ ">
                  <c:v>-9.7833819999999996</c:v>
                </c:pt>
                <c:pt idx="3344" formatCode="#,##0.00_ ">
                  <c:v>-11.781546000000001</c:v>
                </c:pt>
                <c:pt idx="3349" formatCode="#,##0.00_ ">
                  <c:v>-11.812518000000001</c:v>
                </c:pt>
                <c:pt idx="3354" formatCode="#,##0.00_ ">
                  <c:v>-12.278945</c:v>
                </c:pt>
                <c:pt idx="3359" formatCode="#,##0.00_ ">
                  <c:v>-12.617889999999999</c:v>
                </c:pt>
                <c:pt idx="3364" formatCode="#,##0.00_ ">
                  <c:v>-14.146227</c:v>
                </c:pt>
                <c:pt idx="3369" formatCode="#,##0.00_ ">
                  <c:v>-15.459391</c:v>
                </c:pt>
                <c:pt idx="3374" formatCode="#,##0.00_ ">
                  <c:v>-17.217275000000001</c:v>
                </c:pt>
                <c:pt idx="3378" formatCode="#,##0.00_ ">
                  <c:v>-19.345669000000001</c:v>
                </c:pt>
                <c:pt idx="3383" formatCode="#,##0.00_ ">
                  <c:v>-20.487821</c:v>
                </c:pt>
                <c:pt idx="3388" formatCode="#,##0.00_ ">
                  <c:v>-21.223863000000001</c:v>
                </c:pt>
                <c:pt idx="3393" formatCode="#,##0.00_ ">
                  <c:v>-22.742408000000001</c:v>
                </c:pt>
                <c:pt idx="3398" formatCode="#,##0.00_ ">
                  <c:v>-22.769117000000001</c:v>
                </c:pt>
                <c:pt idx="3403" formatCode="#,##0.00_ ">
                  <c:v>-23.463809999999999</c:v>
                </c:pt>
                <c:pt idx="3408" formatCode="#,##0.00_ ">
                  <c:v>-23.617284999999999</c:v>
                </c:pt>
                <c:pt idx="3413" formatCode="#,##0.00_ ">
                  <c:v>-23.399476</c:v>
                </c:pt>
                <c:pt idx="3418" formatCode="#,##0.00_ ">
                  <c:v>-22.580940999999999</c:v>
                </c:pt>
                <c:pt idx="3423" formatCode="#,##0.00_ ">
                  <c:v>-24.664574000000002</c:v>
                </c:pt>
                <c:pt idx="3428" formatCode="#,##0.00_ ">
                  <c:v>-24.533639999999998</c:v>
                </c:pt>
                <c:pt idx="3433" formatCode="#,##0.00_ ">
                  <c:v>-26.410240000000002</c:v>
                </c:pt>
                <c:pt idx="3438" formatCode="#,##0.00_ ">
                  <c:v>-26.712562999999999</c:v>
                </c:pt>
                <c:pt idx="3443" formatCode="#,##0.00_ ">
                  <c:v>-25.262039999999999</c:v>
                </c:pt>
                <c:pt idx="3447" formatCode="#,##0.00_ ">
                  <c:v>-23.520931999999998</c:v>
                </c:pt>
                <c:pt idx="3452" formatCode="#,##0.00_ ">
                  <c:v>-25.496198</c:v>
                </c:pt>
                <c:pt idx="3457" formatCode="#,##0.00_ ">
                  <c:v>-25.246994000000001</c:v>
                </c:pt>
                <c:pt idx="3462" formatCode="#,##0.00_ ">
                  <c:v>-22.41902</c:v>
                </c:pt>
                <c:pt idx="3466" formatCode="#,##0.00_ ">
                  <c:v>-26.350384999999999</c:v>
                </c:pt>
                <c:pt idx="3471" formatCode="#,##0.00_ ">
                  <c:v>-26.844851999999999</c:v>
                </c:pt>
                <c:pt idx="3476" formatCode="#,##0.00_ ">
                  <c:v>-24.856386000000001</c:v>
                </c:pt>
                <c:pt idx="3480" formatCode="#,##0.00_ ">
                  <c:v>-25.159997000000001</c:v>
                </c:pt>
                <c:pt idx="3484" formatCode="#,##0.00_ ">
                  <c:v>-26.485204</c:v>
                </c:pt>
                <c:pt idx="3489" formatCode="#,##0.00_ ">
                  <c:v>-28.213365</c:v>
                </c:pt>
                <c:pt idx="3494" formatCode="#,##0.00_ ">
                  <c:v>-30.472291999999999</c:v>
                </c:pt>
                <c:pt idx="3499" formatCode="#,##0.00_ ">
                  <c:v>-28.055678</c:v>
                </c:pt>
                <c:pt idx="3503" formatCode="#,##0.00_ ">
                  <c:v>-29.277545</c:v>
                </c:pt>
                <c:pt idx="3508" formatCode="#,##0.00_ ">
                  <c:v>-30.029055</c:v>
                </c:pt>
                <c:pt idx="3512" formatCode="#,##0.00_ ">
                  <c:v>-28.811309000000001</c:v>
                </c:pt>
                <c:pt idx="3517" formatCode="#,##0.00_ ">
                  <c:v>-29.345870000000001</c:v>
                </c:pt>
                <c:pt idx="3522" formatCode="#,##0.00_ ">
                  <c:v>-27.006153999999999</c:v>
                </c:pt>
                <c:pt idx="3527" formatCode="#,##0.00_ ">
                  <c:v>-26.163937000000001</c:v>
                </c:pt>
                <c:pt idx="3531" formatCode="#,##0.00_ ">
                  <c:v>-23.583746000000001</c:v>
                </c:pt>
                <c:pt idx="3536" formatCode="#,##0.00_ ">
                  <c:v>-19.970417999999999</c:v>
                </c:pt>
                <c:pt idx="3541" formatCode="#,##0.00_ ">
                  <c:v>-17.662946000000002</c:v>
                </c:pt>
                <c:pt idx="3546" formatCode="#,##0.00_ ">
                  <c:v>-17.745014999999999</c:v>
                </c:pt>
                <c:pt idx="3551" formatCode="#,##0.00_ ">
                  <c:v>-14.42887</c:v>
                </c:pt>
                <c:pt idx="3556" formatCode="#,##0.00_ ">
                  <c:v>-13.498272999999999</c:v>
                </c:pt>
                <c:pt idx="3560" formatCode="#,##0.00_ ">
                  <c:v>-12.910728000000001</c:v>
                </c:pt>
                <c:pt idx="3565" formatCode="#,##0.00_ ">
                  <c:v>-12.914994999999999</c:v>
                </c:pt>
                <c:pt idx="3570" formatCode="#,##0.00_ ">
                  <c:v>-13.176072</c:v>
                </c:pt>
                <c:pt idx="3575" formatCode="#,##0.00_ ">
                  <c:v>-14.430408999999999</c:v>
                </c:pt>
                <c:pt idx="3580" formatCode="#,##0.00_ ">
                  <c:v>-13.972668000000001</c:v>
                </c:pt>
                <c:pt idx="3585" formatCode="#,##0.00_ ">
                  <c:v>-13.891636</c:v>
                </c:pt>
                <c:pt idx="3590" formatCode="#,##0.00_ ">
                  <c:v>-13.574056000000001</c:v>
                </c:pt>
                <c:pt idx="3595" formatCode="#,##0.00_ ">
                  <c:v>-12.569637</c:v>
                </c:pt>
                <c:pt idx="3600" formatCode="#,##0.00_ ">
                  <c:v>-11.534681000000001</c:v>
                </c:pt>
                <c:pt idx="3605" formatCode="#,##0.00_ ">
                  <c:v>-11.502715999999999</c:v>
                </c:pt>
                <c:pt idx="3610" formatCode="#,##0.00_ ">
                  <c:v>-11.217181</c:v>
                </c:pt>
                <c:pt idx="3615" formatCode="#,##0.00_ ">
                  <c:v>-10.493043</c:v>
                </c:pt>
                <c:pt idx="3620" formatCode="#,##0.00_ ">
                  <c:v>-11.083727</c:v>
                </c:pt>
                <c:pt idx="3625" formatCode="#,##0.00_ ">
                  <c:v>-10.504605</c:v>
                </c:pt>
                <c:pt idx="3629" formatCode="#,##0.00_ ">
                  <c:v>-9.7642240000000005</c:v>
                </c:pt>
                <c:pt idx="3634" formatCode="#,##0.00_ ">
                  <c:v>-9.5913710000000005</c:v>
                </c:pt>
                <c:pt idx="3639" formatCode="#,##0.00_ ">
                  <c:v>-9.286168</c:v>
                </c:pt>
                <c:pt idx="3644" formatCode="#,##0.00_ ">
                  <c:v>-9.4793629999999993</c:v>
                </c:pt>
                <c:pt idx="3649" formatCode="#,##0.00_ ">
                  <c:v>-10.599864</c:v>
                </c:pt>
                <c:pt idx="3654" formatCode="#,##0.00_ ">
                  <c:v>-9.5772680000000001</c:v>
                </c:pt>
                <c:pt idx="3659" formatCode="#,##0.00_ ">
                  <c:v>-8.3663240000000005</c:v>
                </c:pt>
                <c:pt idx="3664" formatCode="#,##0.00_ ">
                  <c:v>-8.7676289999999995</c:v>
                </c:pt>
                <c:pt idx="3669" formatCode="#,##0.00_ ">
                  <c:v>-10.540594</c:v>
                </c:pt>
                <c:pt idx="3674" formatCode="#,##0.00_ ">
                  <c:v>-8.9951589999999992</c:v>
                </c:pt>
                <c:pt idx="3679" formatCode="#,##0.00_ ">
                  <c:v>-9.2466659999999994</c:v>
                </c:pt>
                <c:pt idx="3684" formatCode="#,##0.00_ ">
                  <c:v>-8.2655890000000003</c:v>
                </c:pt>
                <c:pt idx="3689" formatCode="#,##0.00_ ">
                  <c:v>-7.6710599999999998</c:v>
                </c:pt>
                <c:pt idx="3694" formatCode="#,##0.00_ ">
                  <c:v>-8.7583859999999998</c:v>
                </c:pt>
                <c:pt idx="3698" formatCode="#,##0.00_ ">
                  <c:v>-8.1978349999999995</c:v>
                </c:pt>
                <c:pt idx="3703" formatCode="#,##0.00_ ">
                  <c:v>-6.9650850000000002</c:v>
                </c:pt>
                <c:pt idx="3708" formatCode="#,##0.00_ ">
                  <c:v>-7.3565040000000002</c:v>
                </c:pt>
                <c:pt idx="3713" formatCode="#,##0.00_ ">
                  <c:v>-9.6914920000000002</c:v>
                </c:pt>
                <c:pt idx="3717" formatCode="#,##0.00_ ">
                  <c:v>-4.285806</c:v>
                </c:pt>
                <c:pt idx="3722" formatCode="#,##0.00_ ">
                  <c:v>-4.3115819999999996</c:v>
                </c:pt>
                <c:pt idx="3727" formatCode="#,##0.00_ ">
                  <c:v>-5.6071280000000003</c:v>
                </c:pt>
                <c:pt idx="3731" formatCode="#,##0.00_ ">
                  <c:v>-4.9777829999999996</c:v>
                </c:pt>
                <c:pt idx="3735" formatCode="#,##0.00_ ">
                  <c:v>-4.1748450000000004</c:v>
                </c:pt>
                <c:pt idx="3740" formatCode="#,##0.00_ ">
                  <c:v>-4.4288249999999998</c:v>
                </c:pt>
                <c:pt idx="3745" formatCode="#,##0.00_ ">
                  <c:v>-3.3775840000000001</c:v>
                </c:pt>
                <c:pt idx="3750" formatCode="#,##0.00_ ">
                  <c:v>-1.513415</c:v>
                </c:pt>
                <c:pt idx="3755" formatCode="#,##0.00_ ">
                  <c:v>-1.579739</c:v>
                </c:pt>
                <c:pt idx="3759" formatCode="#,##0.00_ ">
                  <c:v>0.29282200000000003</c:v>
                </c:pt>
                <c:pt idx="3763" formatCode="#,##0.00_ ">
                  <c:v>0.731568</c:v>
                </c:pt>
                <c:pt idx="3768" formatCode="#,##0.00_ ">
                  <c:v>1.544762</c:v>
                </c:pt>
                <c:pt idx="3773" formatCode="#,##0.00_ ">
                  <c:v>2.4875940000000001</c:v>
                </c:pt>
                <c:pt idx="3778" formatCode="#,##0.00_ ">
                  <c:v>2.967708</c:v>
                </c:pt>
                <c:pt idx="3783" formatCode="#,##0.00_ ">
                  <c:v>3.712939</c:v>
                </c:pt>
                <c:pt idx="3787" formatCode="#,##0.00_ ">
                  <c:v>4.6317069999999996</c:v>
                </c:pt>
                <c:pt idx="3792" formatCode="#,##0.00_ ">
                  <c:v>3.4024580000000002</c:v>
                </c:pt>
                <c:pt idx="3797" formatCode="#,##0.00_ ">
                  <c:v>4.6949730000000001</c:v>
                </c:pt>
                <c:pt idx="3802" formatCode="#,##0.00_ ">
                  <c:v>3.841688</c:v>
                </c:pt>
                <c:pt idx="3807" formatCode="#,##0.00_ ">
                  <c:v>3.1573310000000001</c:v>
                </c:pt>
                <c:pt idx="3811" formatCode="#,##0.00_ ">
                  <c:v>3.588724</c:v>
                </c:pt>
                <c:pt idx="3816" formatCode="#,##0.00_ ">
                  <c:v>3.0928619999999998</c:v>
                </c:pt>
                <c:pt idx="3821" formatCode="#,##0.00_ ">
                  <c:v>3.69476</c:v>
                </c:pt>
                <c:pt idx="3826" formatCode="#,##0.00_ ">
                  <c:v>5.478847</c:v>
                </c:pt>
                <c:pt idx="3831" formatCode="#,##0.00_ ">
                  <c:v>5.2980530000000003</c:v>
                </c:pt>
                <c:pt idx="3836" formatCode="#,##0.00_ ">
                  <c:v>6.216037</c:v>
                </c:pt>
                <c:pt idx="3841" formatCode="#,##0.00_ ">
                  <c:v>6.6935399999999996</c:v>
                </c:pt>
                <c:pt idx="3846" formatCode="#,##0.00_ ">
                  <c:v>6.5915309999999998</c:v>
                </c:pt>
                <c:pt idx="3851" formatCode="#,##0.00_ ">
                  <c:v>6.6339699999999997</c:v>
                </c:pt>
                <c:pt idx="3855" formatCode="#,##0.00_ ">
                  <c:v>5.9999060000000002</c:v>
                </c:pt>
                <c:pt idx="3860" formatCode="#,##0.00_ ">
                  <c:v>6.6702139999999996</c:v>
                </c:pt>
                <c:pt idx="3865" formatCode="#,##0.00_ ">
                  <c:v>5.9516359999999997</c:v>
                </c:pt>
                <c:pt idx="3870" formatCode="#,##0.00_ ">
                  <c:v>5.8168660000000001</c:v>
                </c:pt>
                <c:pt idx="3875" formatCode="#,##0.00_ ">
                  <c:v>5.2627860000000002</c:v>
                </c:pt>
                <c:pt idx="3879" formatCode="#,##0.00_ ">
                  <c:v>5.5832490000000004</c:v>
                </c:pt>
                <c:pt idx="3884" formatCode="#,##0.00_ ">
                  <c:v>4.5105959999999996</c:v>
                </c:pt>
                <c:pt idx="3889" formatCode="#,##0.00_ ">
                  <c:v>3.5886580000000001</c:v>
                </c:pt>
                <c:pt idx="3894" formatCode="#,##0.00_ ">
                  <c:v>4.397424</c:v>
                </c:pt>
                <c:pt idx="3899" formatCode="#,##0.00_ ">
                  <c:v>3.2587130000000002</c:v>
                </c:pt>
                <c:pt idx="3904" formatCode="#,##0.00_ ">
                  <c:v>3.6009679999999999</c:v>
                </c:pt>
                <c:pt idx="3909" formatCode="#,##0.00_ ">
                  <c:v>2.508597</c:v>
                </c:pt>
                <c:pt idx="3914" formatCode="#,##0.00_ ">
                  <c:v>2.222296</c:v>
                </c:pt>
                <c:pt idx="3919" formatCode="#,##0.00_ ">
                  <c:v>1.4705029999999999</c:v>
                </c:pt>
                <c:pt idx="3924" formatCode="#,##0.00_ ">
                  <c:v>2.686696</c:v>
                </c:pt>
                <c:pt idx="3929" formatCode="#,##0.00_ ">
                  <c:v>2.911956</c:v>
                </c:pt>
                <c:pt idx="3934" formatCode="#,##0.00_ ">
                  <c:v>3.0274420000000002</c:v>
                </c:pt>
                <c:pt idx="3939" formatCode="#,##0.00_ ">
                  <c:v>2.6654779999999998</c:v>
                </c:pt>
                <c:pt idx="3944" formatCode="#,##0.00_ ">
                  <c:v>2.5266660000000001</c:v>
                </c:pt>
                <c:pt idx="3948" formatCode="#,##0.00_ ">
                  <c:v>1.5742290000000001</c:v>
                </c:pt>
                <c:pt idx="3953" formatCode="#,##0.00_ ">
                  <c:v>1.7081839999999999</c:v>
                </c:pt>
                <c:pt idx="3958" formatCode="#,##0.00_ ">
                  <c:v>1.4159029999999999</c:v>
                </c:pt>
                <c:pt idx="3963" formatCode="#,##0.00_ ">
                  <c:v>1.5515939999999999</c:v>
                </c:pt>
                <c:pt idx="3968" formatCode="#,##0.00_ ">
                  <c:v>0.19350700000000001</c:v>
                </c:pt>
                <c:pt idx="3972" formatCode="#,##0.00_ ">
                  <c:v>2.7842820000000001</c:v>
                </c:pt>
                <c:pt idx="3977" formatCode="#,##0.00_ ">
                  <c:v>3.9629569999999998</c:v>
                </c:pt>
                <c:pt idx="3981" formatCode="#,##0.00_ ">
                  <c:v>2.5631940000000002</c:v>
                </c:pt>
                <c:pt idx="3985" formatCode="#,##0.00_ ">
                  <c:v>2.2987639999999998</c:v>
                </c:pt>
                <c:pt idx="3990" formatCode="#,##0.00_ ">
                  <c:v>3.0624310000000001</c:v>
                </c:pt>
                <c:pt idx="3995" formatCode="#,##0.00_ ">
                  <c:v>4.0273599999999998</c:v>
                </c:pt>
                <c:pt idx="4000" formatCode="#,##0.00_ ">
                  <c:v>2.4069569999999998</c:v>
                </c:pt>
                <c:pt idx="4005" formatCode="#,##0.00_ ">
                  <c:v>1.2618039999999999</c:v>
                </c:pt>
                <c:pt idx="4009" formatCode="#,##0.00_ ">
                  <c:v>2.1453039999999999</c:v>
                </c:pt>
                <c:pt idx="4014" formatCode="#,##0.00_ ">
                  <c:v>2.446278</c:v>
                </c:pt>
                <c:pt idx="4019" formatCode="#,##0.00_ ">
                  <c:v>2.1834229999999999</c:v>
                </c:pt>
                <c:pt idx="4024" formatCode="#,##0.00_ ">
                  <c:v>1.3071189999999999</c:v>
                </c:pt>
                <c:pt idx="4029" formatCode="#,##0.00_ ">
                  <c:v>0.28571200000000002</c:v>
                </c:pt>
                <c:pt idx="4034" formatCode="#,##0.00_ ">
                  <c:v>-0.441496</c:v>
                </c:pt>
                <c:pt idx="4038" formatCode="#,##0.00_ ">
                  <c:v>-0.29271599999999998</c:v>
                </c:pt>
                <c:pt idx="4043" formatCode="#,##0.00_ ">
                  <c:v>0.13906499999999999</c:v>
                </c:pt>
                <c:pt idx="4048" formatCode="#,##0.00_ ">
                  <c:v>-1.32897</c:v>
                </c:pt>
                <c:pt idx="4053" formatCode="#,##0.00_ ">
                  <c:v>0.47027799999999997</c:v>
                </c:pt>
                <c:pt idx="4058" formatCode="#,##0.00_ ">
                  <c:v>0.85370000000000001</c:v>
                </c:pt>
                <c:pt idx="4062" formatCode="#,##0.00_ ">
                  <c:v>-0.79590799999999995</c:v>
                </c:pt>
                <c:pt idx="4067" formatCode="#,##0.00_ ">
                  <c:v>-0.77160700000000004</c:v>
                </c:pt>
                <c:pt idx="4072" formatCode="#,##0.00_ ">
                  <c:v>-0.80166300000000001</c:v>
                </c:pt>
                <c:pt idx="4077" formatCode="#,##0.00_ ">
                  <c:v>-0.56392100000000001</c:v>
                </c:pt>
                <c:pt idx="4082" formatCode="#,##0.00_ ">
                  <c:v>-0.44385799999999997</c:v>
                </c:pt>
                <c:pt idx="4087" formatCode="#,##0.00_ ">
                  <c:v>4.4745E-2</c:v>
                </c:pt>
                <c:pt idx="4092" formatCode="#,##0.00_ ">
                  <c:v>1.2766439999999999</c:v>
                </c:pt>
                <c:pt idx="4097" formatCode="#,##0.00_ ">
                  <c:v>1.868735</c:v>
                </c:pt>
                <c:pt idx="4102" formatCode="#,##0.00_ ">
                  <c:v>2.8091339999999998</c:v>
                </c:pt>
                <c:pt idx="4106" formatCode="#,##0.00_ ">
                  <c:v>2.166382</c:v>
                </c:pt>
                <c:pt idx="4111" formatCode="#,##0.00_ ">
                  <c:v>1.979406</c:v>
                </c:pt>
                <c:pt idx="4116" formatCode="#,##0.00_ ">
                  <c:v>3.418234</c:v>
                </c:pt>
                <c:pt idx="4121" formatCode="#,##0.00_ ">
                  <c:v>3.8118880000000002</c:v>
                </c:pt>
                <c:pt idx="4126" formatCode="#,##0.00_ ">
                  <c:v>5.1839300000000001</c:v>
                </c:pt>
                <c:pt idx="4130" formatCode="#,##0.00_ ">
                  <c:v>5.0797650000000001</c:v>
                </c:pt>
                <c:pt idx="4135" formatCode="#,##0.00_ ">
                  <c:v>5.3494479999999998</c:v>
                </c:pt>
                <c:pt idx="4140" formatCode="#,##0.00_ ">
                  <c:v>6.2617719999999997</c:v>
                </c:pt>
                <c:pt idx="4145" formatCode="#,##0.00_ ">
                  <c:v>4.163754</c:v>
                </c:pt>
                <c:pt idx="4150" formatCode="#,##0.00_ ">
                  <c:v>5.534478</c:v>
                </c:pt>
                <c:pt idx="4155" formatCode="#,##0.00_ ">
                  <c:v>3.6269779999999998</c:v>
                </c:pt>
                <c:pt idx="4160" formatCode="#,##0.00_ ">
                  <c:v>2.9701680000000001</c:v>
                </c:pt>
                <c:pt idx="4165" formatCode="#,##0.00_ ">
                  <c:v>2.6396860000000002</c:v>
                </c:pt>
                <c:pt idx="4170" formatCode="#,##0.00_ ">
                  <c:v>4.2582069999999996</c:v>
                </c:pt>
                <c:pt idx="4175" formatCode="#,##0.00_ ">
                  <c:v>2.2585060000000001</c:v>
                </c:pt>
                <c:pt idx="4180" formatCode="#,##0.00_ ">
                  <c:v>1.4681900000000001</c:v>
                </c:pt>
                <c:pt idx="4185" formatCode="#,##0.00_ ">
                  <c:v>1.0414950000000001</c:v>
                </c:pt>
                <c:pt idx="4190" formatCode="#,##0.00_ ">
                  <c:v>2.0824210000000001</c:v>
                </c:pt>
                <c:pt idx="4195" formatCode="#,##0.00_ ">
                  <c:v>2.7790319999999999</c:v>
                </c:pt>
                <c:pt idx="4199" formatCode="#,##0.00_ ">
                  <c:v>3.9824999999999999</c:v>
                </c:pt>
                <c:pt idx="4204" formatCode="#,##0.00_ ">
                  <c:v>3.5388869999999999</c:v>
                </c:pt>
                <c:pt idx="4209" formatCode="#,##0.00_ ">
                  <c:v>4.4489239999999999</c:v>
                </c:pt>
                <c:pt idx="4214" formatCode="#,##0.00_ ">
                  <c:v>5.2984970000000002</c:v>
                </c:pt>
                <c:pt idx="4219" formatCode="#,##0.00_ ">
                  <c:v>5.4661939999999998</c:v>
                </c:pt>
                <c:pt idx="4223" formatCode="#,##0.00_ ">
                  <c:v>4.6077250000000003</c:v>
                </c:pt>
                <c:pt idx="4228" formatCode="#,##0.00_ ">
                  <c:v>5.9578920000000002</c:v>
                </c:pt>
                <c:pt idx="4232" formatCode="#,##0.00_ ">
                  <c:v>3.7787809999999999</c:v>
                </c:pt>
                <c:pt idx="4236" formatCode="#,##0.00_ ">
                  <c:v>1.5011190000000001</c:v>
                </c:pt>
                <c:pt idx="4241" formatCode="#,##0.00_ ">
                  <c:v>2.8174959999999998</c:v>
                </c:pt>
                <c:pt idx="4246" formatCode="#,##0.00_ ">
                  <c:v>2.576622</c:v>
                </c:pt>
                <c:pt idx="4251" formatCode="#,##0.00_ ">
                  <c:v>2.7354319999999999</c:v>
                </c:pt>
                <c:pt idx="4256" formatCode="#,##0.00_ ">
                  <c:v>3.341742</c:v>
                </c:pt>
                <c:pt idx="4260" formatCode="#,##0.00_ ">
                  <c:v>2.3229009999999999</c:v>
                </c:pt>
                <c:pt idx="4265" formatCode="#,##0.00_ ">
                  <c:v>3.1199729999999999</c:v>
                </c:pt>
                <c:pt idx="4270" formatCode="#,##0.00_ ">
                  <c:v>2.6923319999999999</c:v>
                </c:pt>
                <c:pt idx="4275" formatCode="#,##0.00_ ">
                  <c:v>2.7914330000000001</c:v>
                </c:pt>
                <c:pt idx="4280" formatCode="#,##0.00_ ">
                  <c:v>5.3956819999999999</c:v>
                </c:pt>
                <c:pt idx="4285" formatCode="#,##0.00_ ">
                  <c:v>4.8685140000000002</c:v>
                </c:pt>
                <c:pt idx="4289" formatCode="#,##0.00_ ">
                  <c:v>4.2370859999999997</c:v>
                </c:pt>
                <c:pt idx="4294" formatCode="#,##0.00_ ">
                  <c:v>4.2644500000000001</c:v>
                </c:pt>
                <c:pt idx="4299" formatCode="#,##0.00_ ">
                  <c:v>4.6783570000000001</c:v>
                </c:pt>
                <c:pt idx="4304" formatCode="#,##0.00_ ">
                  <c:v>3.8742190000000001</c:v>
                </c:pt>
                <c:pt idx="4309" formatCode="#,##0.00_ ">
                  <c:v>4.2773880000000002</c:v>
                </c:pt>
                <c:pt idx="4313" formatCode="#,##0.00_ ">
                  <c:v>4.7555569999999996</c:v>
                </c:pt>
                <c:pt idx="4318" formatCode="#,##0.00_ ">
                  <c:v>5.4997179999999997</c:v>
                </c:pt>
                <c:pt idx="4323" formatCode="#,##0.00_ ">
                  <c:v>5.2975180000000002</c:v>
                </c:pt>
                <c:pt idx="4328" formatCode="#,##0.00_ ">
                  <c:v>4.8614280000000001</c:v>
                </c:pt>
                <c:pt idx="4333" formatCode="#,##0.00_ ">
                  <c:v>5.0825209999999998</c:v>
                </c:pt>
                <c:pt idx="4338" formatCode="#,##0.00_ ">
                  <c:v>3.7631839999999999</c:v>
                </c:pt>
                <c:pt idx="4343" formatCode="#,##0.00_ ">
                  <c:v>3.7006169999999998</c:v>
                </c:pt>
                <c:pt idx="4348" formatCode="#,##0.00_ ">
                  <c:v>3.5021550000000001</c:v>
                </c:pt>
                <c:pt idx="4353" formatCode="#,##0.00_ ">
                  <c:v>1.826247</c:v>
                </c:pt>
                <c:pt idx="4357" formatCode="#,##0.00_ ">
                  <c:v>1.2687029999999999</c:v>
                </c:pt>
                <c:pt idx="4362" formatCode="#,##0.00_ ">
                  <c:v>2.4646520000000001</c:v>
                </c:pt>
                <c:pt idx="4367" formatCode="#,##0.00_ ">
                  <c:v>1.43394</c:v>
                </c:pt>
                <c:pt idx="4372" formatCode="#,##0.00_ ">
                  <c:v>1.4399569999999999</c:v>
                </c:pt>
                <c:pt idx="4377" formatCode="#,##0.00_ ">
                  <c:v>0.30236099999999999</c:v>
                </c:pt>
                <c:pt idx="4381" formatCode="#,##0.00_ ">
                  <c:v>-1.331467</c:v>
                </c:pt>
                <c:pt idx="4386" formatCode="#,##0.00_ ">
                  <c:v>-8.6356000000000002E-2</c:v>
                </c:pt>
                <c:pt idx="4391" formatCode="#,##0.00_ ">
                  <c:v>-5.2918E-2</c:v>
                </c:pt>
                <c:pt idx="4396" formatCode="#,##0.00_ ">
                  <c:v>-0.58936200000000005</c:v>
                </c:pt>
                <c:pt idx="4401" formatCode="#,##0.00_ ">
                  <c:v>-1.0418449999999999</c:v>
                </c:pt>
                <c:pt idx="4406" formatCode="#,##0.00_ ">
                  <c:v>-0.254608</c:v>
                </c:pt>
                <c:pt idx="4411" formatCode="#,##0.00_ ">
                  <c:v>1.118792</c:v>
                </c:pt>
                <c:pt idx="4416" formatCode="#,##0.00_ ">
                  <c:v>1.1379570000000001</c:v>
                </c:pt>
                <c:pt idx="4421" formatCode="#,##0.00_ ">
                  <c:v>-1.007371</c:v>
                </c:pt>
                <c:pt idx="4426" formatCode="#,##0.00_ ">
                  <c:v>1.003687</c:v>
                </c:pt>
                <c:pt idx="4431" formatCode="#,##0.00_ ">
                  <c:v>1.000508</c:v>
                </c:pt>
                <c:pt idx="4436" formatCode="#,##0.00_ ">
                  <c:v>1.413543</c:v>
                </c:pt>
                <c:pt idx="4441" formatCode="#,##0.00_ ">
                  <c:v>0.270459</c:v>
                </c:pt>
                <c:pt idx="4446" formatCode="#,##0.00_ ">
                  <c:v>0.41087099999999999</c:v>
                </c:pt>
                <c:pt idx="4450" formatCode="#,##0.00_ ">
                  <c:v>-0.53456300000000001</c:v>
                </c:pt>
                <c:pt idx="4455" formatCode="#,##0.00_ ">
                  <c:v>0.32635999999999998</c:v>
                </c:pt>
                <c:pt idx="4460" formatCode="#,##0.00_ ">
                  <c:v>1.6287700000000001</c:v>
                </c:pt>
                <c:pt idx="4465" formatCode="#,##0.00_ ">
                  <c:v>-3.1018E-2</c:v>
                </c:pt>
                <c:pt idx="4470" formatCode="#,##0.00_ ">
                  <c:v>-0.34474900000000003</c:v>
                </c:pt>
                <c:pt idx="4474" formatCode="#,##0.00_ ">
                  <c:v>-1.1303700000000001</c:v>
                </c:pt>
                <c:pt idx="4479" formatCode="#,##0.00_ ">
                  <c:v>-2.1193010000000001</c:v>
                </c:pt>
                <c:pt idx="4484" formatCode="#,##0.00_ ">
                  <c:v>1.2019679999999999</c:v>
                </c:pt>
                <c:pt idx="4489" formatCode="#,##0.00_ ">
                  <c:v>3.6152160000000002</c:v>
                </c:pt>
                <c:pt idx="4494" formatCode="#,##0.00_ ">
                  <c:v>2.4042870000000001</c:v>
                </c:pt>
                <c:pt idx="4499" formatCode="#,##0.00_ ">
                  <c:v>2.2452930000000002</c:v>
                </c:pt>
                <c:pt idx="4504" formatCode="#,##0.00_ ">
                  <c:v>3.3023509999999998</c:v>
                </c:pt>
                <c:pt idx="4509" formatCode="#,##0.00_ ">
                  <c:v>2.1662210000000002</c:v>
                </c:pt>
                <c:pt idx="4513" formatCode="#,##0.00_ ">
                  <c:v>1.7341200000000001</c:v>
                </c:pt>
                <c:pt idx="4518" formatCode="#,##0.00_ ">
                  <c:v>2.156218</c:v>
                </c:pt>
                <c:pt idx="4522" formatCode="#,##0.00_ ">
                  <c:v>3.4699599999999999</c:v>
                </c:pt>
                <c:pt idx="4527" formatCode="#,##0.00_ ">
                  <c:v>2.2765140000000001</c:v>
                </c:pt>
                <c:pt idx="4532" formatCode="#,##0.00_ ">
                  <c:v>2.1488290000000001</c:v>
                </c:pt>
                <c:pt idx="4537" formatCode="#,##0.00_ ">
                  <c:v>2.9260579999999998</c:v>
                </c:pt>
                <c:pt idx="4541" formatCode="#,##0.00_ ">
                  <c:v>3.794635</c:v>
                </c:pt>
                <c:pt idx="4546" formatCode="#,##0.00_ ">
                  <c:v>2.9391949999999998</c:v>
                </c:pt>
                <c:pt idx="4551" formatCode="#,##0.00_ ">
                  <c:v>3.829895</c:v>
                </c:pt>
                <c:pt idx="4556" formatCode="#,##0.00_ ">
                  <c:v>3.0010840000000001</c:v>
                </c:pt>
                <c:pt idx="4561" formatCode="#,##0.00_ ">
                  <c:v>2.2922929999999999</c:v>
                </c:pt>
                <c:pt idx="4565" formatCode="#,##0.00_ ">
                  <c:v>3.63944</c:v>
                </c:pt>
                <c:pt idx="4570" formatCode="#,##0.00_ ">
                  <c:v>3.1254089999999999</c:v>
                </c:pt>
                <c:pt idx="4575" formatCode="#,##0.00_ ">
                  <c:v>3.664561</c:v>
                </c:pt>
                <c:pt idx="4580" formatCode="#,##0.00_ ">
                  <c:v>4.3984040000000002</c:v>
                </c:pt>
                <c:pt idx="4585" formatCode="#,##0.00_ ">
                  <c:v>4.180123</c:v>
                </c:pt>
                <c:pt idx="4590" formatCode="#,##0.00_ ">
                  <c:v>3.6868940000000001</c:v>
                </c:pt>
                <c:pt idx="4595" formatCode="#,##0.00_ ">
                  <c:v>3.822641</c:v>
                </c:pt>
                <c:pt idx="4600" formatCode="#,##0.00_ ">
                  <c:v>3.7876840000000001</c:v>
                </c:pt>
                <c:pt idx="4605" formatCode="#,##0.00_ ">
                  <c:v>4.7944370000000003</c:v>
                </c:pt>
                <c:pt idx="4609" formatCode="#,##0.00_ ">
                  <c:v>8.0175680000000007</c:v>
                </c:pt>
                <c:pt idx="4614" formatCode="#,##0.00_ ">
                  <c:v>6.1175680000000003</c:v>
                </c:pt>
                <c:pt idx="4619" formatCode="#,##0.00_ ">
                  <c:v>6.9055010000000001</c:v>
                </c:pt>
                <c:pt idx="4624" formatCode="#,##0.00_ ">
                  <c:v>8.0258059999999993</c:v>
                </c:pt>
                <c:pt idx="4629" formatCode="#,##0.00_ ">
                  <c:v>7.9514269999999998</c:v>
                </c:pt>
                <c:pt idx="4633" formatCode="#,##0.00_ ">
                  <c:v>8.7610279999999996</c:v>
                </c:pt>
                <c:pt idx="4638" formatCode="#,##0.00_ ">
                  <c:v>10.022867</c:v>
                </c:pt>
                <c:pt idx="4643" formatCode="#,##0.00_ ">
                  <c:v>10.301671000000001</c:v>
                </c:pt>
                <c:pt idx="4648" formatCode="#,##0.00_ ">
                  <c:v>11.632269000000001</c:v>
                </c:pt>
                <c:pt idx="4653" formatCode="#,##0.00_ ">
                  <c:v>12.186363999999999</c:v>
                </c:pt>
                <c:pt idx="4658" formatCode="#,##0.00_ ">
                  <c:v>14.034787</c:v>
                </c:pt>
                <c:pt idx="4663" formatCode="#,##0.00_ ">
                  <c:v>13.583956000000001</c:v>
                </c:pt>
                <c:pt idx="4668" formatCode="#,##0.00_ ">
                  <c:v>13.87064</c:v>
                </c:pt>
                <c:pt idx="4673" formatCode="#,##0.00_ ">
                  <c:v>14.467593000000001</c:v>
                </c:pt>
                <c:pt idx="4678" formatCode="#,##0.00_ ">
                  <c:v>14.43032</c:v>
                </c:pt>
                <c:pt idx="4683" formatCode="#,##0.00_ ">
                  <c:v>13.464219</c:v>
                </c:pt>
                <c:pt idx="4688" formatCode="#,##0.00_ ">
                  <c:v>15.901059999999999</c:v>
                </c:pt>
                <c:pt idx="4693" formatCode="#,##0.00_ ">
                  <c:v>15.719963</c:v>
                </c:pt>
                <c:pt idx="4698" formatCode="#,##0.00_ ">
                  <c:v>14.758167</c:v>
                </c:pt>
                <c:pt idx="4703" formatCode="#,##0.00_ ">
                  <c:v>15.653767999999999</c:v>
                </c:pt>
                <c:pt idx="4707" formatCode="#,##0.00_ ">
                  <c:v>14.34112</c:v>
                </c:pt>
                <c:pt idx="4712" formatCode="#,##0.00_ ">
                  <c:v>12.728246</c:v>
                </c:pt>
                <c:pt idx="4717" formatCode="#,##0.00_ ">
                  <c:v>12.98471</c:v>
                </c:pt>
                <c:pt idx="4722" formatCode="#,##0.00_ ">
                  <c:v>13.372363</c:v>
                </c:pt>
                <c:pt idx="4726" formatCode="#,##0.00_ ">
                  <c:v>13.955773000000001</c:v>
                </c:pt>
                <c:pt idx="4731" formatCode="#,##0.00_ ">
                  <c:v>12.388032000000001</c:v>
                </c:pt>
                <c:pt idx="4736" formatCode="#,##0.00_ ">
                  <c:v>11.292536999999999</c:v>
                </c:pt>
                <c:pt idx="4740" formatCode="#,##0.00_ ">
                  <c:v>12.589169</c:v>
                </c:pt>
                <c:pt idx="4744" formatCode="#,##0.00_ ">
                  <c:v>11.919414</c:v>
                </c:pt>
                <c:pt idx="4749" formatCode="#,##0.00_ ">
                  <c:v>12.753522999999999</c:v>
                </c:pt>
                <c:pt idx="4754" formatCode="#,##0.00_ ">
                  <c:v>11.588340000000001</c:v>
                </c:pt>
                <c:pt idx="4759" formatCode="#,##0.00_ ">
                  <c:v>10.513833999999999</c:v>
                </c:pt>
                <c:pt idx="4763" formatCode="#,##0.00_ ">
                  <c:v>13.091759</c:v>
                </c:pt>
                <c:pt idx="4768" formatCode="#,##0.00_ ">
                  <c:v>13.357386999999999</c:v>
                </c:pt>
                <c:pt idx="4772" formatCode="#,##0.00_ ">
                  <c:v>12.412478999999999</c:v>
                </c:pt>
                <c:pt idx="4777" formatCode="#,##0.00_ ">
                  <c:v>12.856071999999999</c:v>
                </c:pt>
                <c:pt idx="4782" formatCode="#,##0.00_ ">
                  <c:v>12.088372</c:v>
                </c:pt>
                <c:pt idx="4787" formatCode="#,##0.00_ ">
                  <c:v>12.244631</c:v>
                </c:pt>
                <c:pt idx="4791" formatCode="#,##0.00_ ">
                  <c:v>12.702049000000001</c:v>
                </c:pt>
                <c:pt idx="4796" formatCode="#,##0.00_ ">
                  <c:v>12.697084</c:v>
                </c:pt>
                <c:pt idx="4801" formatCode="#,##0.00_ ">
                  <c:v>11.262207</c:v>
                </c:pt>
                <c:pt idx="4806" formatCode="#,##0.00_ ">
                  <c:v>10.718572</c:v>
                </c:pt>
                <c:pt idx="4811" formatCode="#,##0.00_ ">
                  <c:v>10.953211</c:v>
                </c:pt>
                <c:pt idx="4816" formatCode="#,##0.00_ ">
                  <c:v>9.4417059999999999</c:v>
                </c:pt>
                <c:pt idx="4820" formatCode="#,##0.00_ ">
                  <c:v>8.5179290000000005</c:v>
                </c:pt>
                <c:pt idx="4825" formatCode="#,##0.00_ ">
                  <c:v>8.6112780000000004</c:v>
                </c:pt>
                <c:pt idx="4830" formatCode="#,##0.00_ ">
                  <c:v>8.2898440000000004</c:v>
                </c:pt>
                <c:pt idx="4835" formatCode="#,##0.00_ ">
                  <c:v>8.8408479999999994</c:v>
                </c:pt>
                <c:pt idx="4840" formatCode="#,##0.00_ ">
                  <c:v>8.5125200000000003</c:v>
                </c:pt>
                <c:pt idx="4845" formatCode="#,##0.00_ ">
                  <c:v>9.0084890000000009</c:v>
                </c:pt>
                <c:pt idx="4850" formatCode="#,##0.00_ ">
                  <c:v>7.7630309999999998</c:v>
                </c:pt>
                <c:pt idx="4855" formatCode="#,##0.00_ ">
                  <c:v>6.0846280000000004</c:v>
                </c:pt>
                <c:pt idx="4860" formatCode="#,##0.00_ ">
                  <c:v>2.3092510000000002</c:v>
                </c:pt>
                <c:pt idx="4865" formatCode="#,##0.00_ ">
                  <c:v>2.7394630000000002</c:v>
                </c:pt>
                <c:pt idx="4870" formatCode="#,##0.00_ ">
                  <c:v>1.7243360000000001</c:v>
                </c:pt>
                <c:pt idx="4875" formatCode="#,##0.00_ ">
                  <c:v>2.4368970000000001</c:v>
                </c:pt>
                <c:pt idx="4880" formatCode="#,##0.00_ ">
                  <c:v>2.0229539999999999</c:v>
                </c:pt>
                <c:pt idx="4885" formatCode="#,##0.00_ ">
                  <c:v>0.52927100000000005</c:v>
                </c:pt>
                <c:pt idx="4889" formatCode="#,##0.00_ ">
                  <c:v>0.87726599999999999</c:v>
                </c:pt>
                <c:pt idx="4894" formatCode="#,##0.00_ ">
                  <c:v>0.92440999999999995</c:v>
                </c:pt>
                <c:pt idx="4899" formatCode="#,##0.00_ ">
                  <c:v>1.4387239999999999</c:v>
                </c:pt>
                <c:pt idx="4904" formatCode="#,##0.00_ ">
                  <c:v>-1.1356E-2</c:v>
                </c:pt>
                <c:pt idx="4909" formatCode="#,##0.00_ ">
                  <c:v>-2.1044369999999999</c:v>
                </c:pt>
                <c:pt idx="4914" formatCode="#,##0.00_ ">
                  <c:v>-1.975306</c:v>
                </c:pt>
                <c:pt idx="4919" formatCode="#,##0.00_ ">
                  <c:v>-0.90603199999999995</c:v>
                </c:pt>
                <c:pt idx="4924" formatCode="#,##0.00_ ">
                  <c:v>-0.559199</c:v>
                </c:pt>
                <c:pt idx="4929" formatCode="#,##0.00_ ">
                  <c:v>-1.7082299999999999</c:v>
                </c:pt>
                <c:pt idx="4934" formatCode="#,##0.00_ ">
                  <c:v>-1.140714</c:v>
                </c:pt>
                <c:pt idx="4939" formatCode="#,##0.00_ ">
                  <c:v>-2.9209740000000002</c:v>
                </c:pt>
                <c:pt idx="4944" formatCode="#,##0.00_ ">
                  <c:v>-1.588209</c:v>
                </c:pt>
                <c:pt idx="4949" formatCode="#,##0.00_ ">
                  <c:v>-0.65182300000000004</c:v>
                </c:pt>
                <c:pt idx="4954" formatCode="#,##0.00_ ">
                  <c:v>-0.216222</c:v>
                </c:pt>
                <c:pt idx="4958" formatCode="#,##0.00_ ">
                  <c:v>0.85536400000000001</c:v>
                </c:pt>
                <c:pt idx="4963" formatCode="#,##0.00_ ">
                  <c:v>0.91351599999999999</c:v>
                </c:pt>
                <c:pt idx="4968" formatCode="#,##0.00_ ">
                  <c:v>0.48098000000000002</c:v>
                </c:pt>
                <c:pt idx="4973" formatCode="#,##0.00_ ">
                  <c:v>0.87342699999999995</c:v>
                </c:pt>
                <c:pt idx="4977" formatCode="#,##0.00_ ">
                  <c:v>-0.35358499999999998</c:v>
                </c:pt>
                <c:pt idx="4982" formatCode="#,##0.00_ ">
                  <c:v>0.34175100000000003</c:v>
                </c:pt>
                <c:pt idx="4987" formatCode="#,##0.00_ ">
                  <c:v>-1.226126</c:v>
                </c:pt>
                <c:pt idx="4991" formatCode="#,##0.00_ ">
                  <c:v>0.39777099999999999</c:v>
                </c:pt>
                <c:pt idx="4995" formatCode="#,##0.00_ ">
                  <c:v>-0.26762799999999998</c:v>
                </c:pt>
                <c:pt idx="5000" formatCode="#,##0.00_ ">
                  <c:v>0.70773900000000001</c:v>
                </c:pt>
                <c:pt idx="5005" formatCode="#,##0.00_ ">
                  <c:v>0.47165499999999999</c:v>
                </c:pt>
                <c:pt idx="5010" formatCode="#,##0.00_ ">
                  <c:v>2.9523190000000001</c:v>
                </c:pt>
                <c:pt idx="5014" formatCode="#,##0.00_ ">
                  <c:v>2.6077729999999999</c:v>
                </c:pt>
                <c:pt idx="5019" formatCode="#,##0.00_ ">
                  <c:v>2.0125289999999998</c:v>
                </c:pt>
                <c:pt idx="5023" formatCode="#,##0.00_ ">
                  <c:v>2.784459</c:v>
                </c:pt>
                <c:pt idx="5028" formatCode="#,##0.00_ ">
                  <c:v>2.876328</c:v>
                </c:pt>
                <c:pt idx="5033" formatCode="#,##0.00_ ">
                  <c:v>4.2249140000000001</c:v>
                </c:pt>
                <c:pt idx="5038" formatCode="#,##0.00_ ">
                  <c:v>4.455768</c:v>
                </c:pt>
                <c:pt idx="5042" formatCode="#,##0.00_ ">
                  <c:v>1.8648450000000001</c:v>
                </c:pt>
                <c:pt idx="5047" formatCode="#,##0.00_ ">
                  <c:v>3.5702280000000002</c:v>
                </c:pt>
                <c:pt idx="5052" formatCode="#,##0.00_ ">
                  <c:v>3.4665219999999999</c:v>
                </c:pt>
                <c:pt idx="5057" formatCode="#,##0.00_ ">
                  <c:v>3.1314950000000001</c:v>
                </c:pt>
                <c:pt idx="5062" formatCode="#,##0.00_ ">
                  <c:v>2.337513</c:v>
                </c:pt>
                <c:pt idx="5067" formatCode="#,##0.00_ ">
                  <c:v>1.4301189999999999</c:v>
                </c:pt>
                <c:pt idx="5071" formatCode="#,##0.00_ ">
                  <c:v>1.017102</c:v>
                </c:pt>
                <c:pt idx="5076" formatCode="#,##0.00_ ">
                  <c:v>1.0340750000000001</c:v>
                </c:pt>
                <c:pt idx="5081" formatCode="#,##0.00_ ">
                  <c:v>1.070919</c:v>
                </c:pt>
                <c:pt idx="5086" formatCode="#,##0.00_ ">
                  <c:v>-0.12135899999999999</c:v>
                </c:pt>
                <c:pt idx="5091" formatCode="#,##0.00_ ">
                  <c:v>0.30642599999999998</c:v>
                </c:pt>
                <c:pt idx="5096" formatCode="#,##0.00_ ">
                  <c:v>-0.79212499999999997</c:v>
                </c:pt>
                <c:pt idx="5101" formatCode="#,##0.00_ ">
                  <c:v>9.4469999999999998E-2</c:v>
                </c:pt>
                <c:pt idx="5106" formatCode="#,##0.00_ ">
                  <c:v>1.9218090000000001</c:v>
                </c:pt>
                <c:pt idx="5111" formatCode="#,##0.00_ ">
                  <c:v>3.702474</c:v>
                </c:pt>
                <c:pt idx="5115" formatCode="#,##0.00_ ">
                  <c:v>3.0956969999999999</c:v>
                </c:pt>
                <c:pt idx="5120" formatCode="#,##0.00_ ">
                  <c:v>3.4039619999999999</c:v>
                </c:pt>
                <c:pt idx="5125" formatCode="#,##0.00_ ">
                  <c:v>1.369081</c:v>
                </c:pt>
                <c:pt idx="5130" formatCode="#,##0.00_ ">
                  <c:v>0.85952600000000001</c:v>
                </c:pt>
                <c:pt idx="5135" formatCode="#,##0.00_ ">
                  <c:v>2.767163</c:v>
                </c:pt>
                <c:pt idx="5139" formatCode="#,##0.00_ ">
                  <c:v>1.380233</c:v>
                </c:pt>
                <c:pt idx="5144" formatCode="#,##0.00_ ">
                  <c:v>1.9917149999999999</c:v>
                </c:pt>
                <c:pt idx="5149" formatCode="#,##0.00_ ">
                  <c:v>1.4347719999999999</c:v>
                </c:pt>
                <c:pt idx="5154" formatCode="#,##0.00_ ">
                  <c:v>2.2666870000000001</c:v>
                </c:pt>
                <c:pt idx="5159" formatCode="#,##0.00_ ">
                  <c:v>3.2834509999999999</c:v>
                </c:pt>
                <c:pt idx="5164" formatCode="#,##0.00_ ">
                  <c:v>3.6948599999999998</c:v>
                </c:pt>
                <c:pt idx="5169" formatCode="#,##0.00_ ">
                  <c:v>3.1865939999999999</c:v>
                </c:pt>
                <c:pt idx="5174" formatCode="#,##0.00_ ">
                  <c:v>4.1710989999999999</c:v>
                </c:pt>
                <c:pt idx="5179" formatCode="#,##0.00_ ">
                  <c:v>4.1371209999999996</c:v>
                </c:pt>
                <c:pt idx="5184" formatCode="#,##0.00_ ">
                  <c:v>4.8389420000000003</c:v>
                </c:pt>
                <c:pt idx="5189" formatCode="#,##0.00_ ">
                  <c:v>3.5251299999999999</c:v>
                </c:pt>
                <c:pt idx="5194" formatCode="#,##0.00_ ">
                  <c:v>1.9850140000000001</c:v>
                </c:pt>
                <c:pt idx="5199" formatCode="#,##0.00_ ">
                  <c:v>0.65639499999999995</c:v>
                </c:pt>
                <c:pt idx="5204" formatCode="#,##0.00_ ">
                  <c:v>-0.10545499999999999</c:v>
                </c:pt>
                <c:pt idx="5208" formatCode="#,##0.00_ ">
                  <c:v>-1.4087449999999999</c:v>
                </c:pt>
                <c:pt idx="5213" formatCode="#,##0.00_ ">
                  <c:v>-1.70794</c:v>
                </c:pt>
                <c:pt idx="5218" formatCode="#,##0.00_ ">
                  <c:v>-2.0633180000000002</c:v>
                </c:pt>
                <c:pt idx="5223" formatCode="#,##0.00_ ">
                  <c:v>-2.732237</c:v>
                </c:pt>
                <c:pt idx="5227" formatCode="#,##0.00_ ">
                  <c:v>-2.480788</c:v>
                </c:pt>
                <c:pt idx="5232" formatCode="#,##0.00_ ">
                  <c:v>-2.8585790000000002</c:v>
                </c:pt>
                <c:pt idx="5237" formatCode="#,##0.00_ ">
                  <c:v>0.213481</c:v>
                </c:pt>
                <c:pt idx="5241" formatCode="#,##0.00_ ">
                  <c:v>0.128276</c:v>
                </c:pt>
                <c:pt idx="5245" formatCode="#,##0.00_ ">
                  <c:v>0.23149900000000001</c:v>
                </c:pt>
                <c:pt idx="5250" formatCode="#,##0.00_ ">
                  <c:v>-2.6222020000000001</c:v>
                </c:pt>
                <c:pt idx="5255" formatCode="#,##0.00_ ">
                  <c:v>-4.5158889999999996</c:v>
                </c:pt>
                <c:pt idx="5260" formatCode="#,##0.00_ ">
                  <c:v>-4.9257350000000004</c:v>
                </c:pt>
                <c:pt idx="5265" formatCode="#,##0.00_ ">
                  <c:v>-5.0593130000000004</c:v>
                </c:pt>
                <c:pt idx="5269" formatCode="#,##0.00_ ">
                  <c:v>-6.7478059999999997</c:v>
                </c:pt>
                <c:pt idx="5273" formatCode="#,##0.00_ ">
                  <c:v>-9.2773040000000009</c:v>
                </c:pt>
                <c:pt idx="5278" formatCode="#,##0.00_ ">
                  <c:v>-8.3530090000000001</c:v>
                </c:pt>
                <c:pt idx="5283" formatCode="#,##0.00_ ">
                  <c:v>-10.985889</c:v>
                </c:pt>
                <c:pt idx="5288" formatCode="#,##0.00_ ">
                  <c:v>-11.410398000000001</c:v>
                </c:pt>
                <c:pt idx="5293" formatCode="#,##0.00_ ">
                  <c:v>-11.467337000000001</c:v>
                </c:pt>
                <c:pt idx="5297" formatCode="#,##0.00_ ">
                  <c:v>-12.459633</c:v>
                </c:pt>
                <c:pt idx="5302" formatCode="#,##0.00_ ">
                  <c:v>-13.306042</c:v>
                </c:pt>
                <c:pt idx="5307" formatCode="#,##0.00_ ">
                  <c:v>-11.728208</c:v>
                </c:pt>
                <c:pt idx="5312" formatCode="#,##0.00_ ">
                  <c:v>-10.359745</c:v>
                </c:pt>
                <c:pt idx="5315" formatCode="#,##0.00_ ">
                  <c:v>-8.9087730000000001</c:v>
                </c:pt>
                <c:pt idx="5319" formatCode="#,##0.00_ ">
                  <c:v>-7.6528470000000004</c:v>
                </c:pt>
                <c:pt idx="5324" formatCode="#,##0.00_ ">
                  <c:v>-7.3995280000000001</c:v>
                </c:pt>
                <c:pt idx="5329" formatCode="#,##0.00_ ">
                  <c:v>-6.8438100000000004</c:v>
                </c:pt>
                <c:pt idx="5334" formatCode="#,##0.00_ ">
                  <c:v>-6.8745459999999996</c:v>
                </c:pt>
                <c:pt idx="5339" formatCode="#,##0.00_ ">
                  <c:v>-6.4279510000000002</c:v>
                </c:pt>
                <c:pt idx="5344" formatCode="#,##0.00_ ">
                  <c:v>-6.0358390000000002</c:v>
                </c:pt>
                <c:pt idx="5349" formatCode="#,##0.00_ ">
                  <c:v>-6.1287130000000003</c:v>
                </c:pt>
                <c:pt idx="5354" formatCode="#,##0.00_ ">
                  <c:v>-7.0202520000000002</c:v>
                </c:pt>
                <c:pt idx="5359" formatCode="#,##0.00_ ">
                  <c:v>-5.7782549999999997</c:v>
                </c:pt>
                <c:pt idx="5363" formatCode="#,##0.00_ ">
                  <c:v>-6.1867830000000001</c:v>
                </c:pt>
                <c:pt idx="5368" formatCode="#,##0.00_ ">
                  <c:v>-5.2945890000000002</c:v>
                </c:pt>
                <c:pt idx="5373" formatCode="#,##0.00_ ">
                  <c:v>-4.7873359999999998</c:v>
                </c:pt>
                <c:pt idx="5378" formatCode="#,##0.00_ ">
                  <c:v>-4.51912</c:v>
                </c:pt>
                <c:pt idx="5383" formatCode="#,##0.00_ ">
                  <c:v>-4.8927170000000002</c:v>
                </c:pt>
                <c:pt idx="5387" formatCode="#,##0.00_ ">
                  <c:v>-4.6280239999999999</c:v>
                </c:pt>
                <c:pt idx="5392" formatCode="#,##0.00_ ">
                  <c:v>-6.4252099999999999</c:v>
                </c:pt>
                <c:pt idx="5397" formatCode="#,##0.00_ ">
                  <c:v>-5.1041790000000002</c:v>
                </c:pt>
                <c:pt idx="5402" formatCode="#,##0.00_ ">
                  <c:v>-6.0569639999999998</c:v>
                </c:pt>
                <c:pt idx="5407" formatCode="#,##0.00_ ">
                  <c:v>-7.0784089999999997</c:v>
                </c:pt>
                <c:pt idx="5412" formatCode="#,##0.00_ ">
                  <c:v>-8.2407970000000006</c:v>
                </c:pt>
                <c:pt idx="5417" formatCode="#,##0.00_ ">
                  <c:v>-9.2364359999999994</c:v>
                </c:pt>
                <c:pt idx="5422" formatCode="#,##0.00_ ">
                  <c:v>-10.651519</c:v>
                </c:pt>
                <c:pt idx="5427" formatCode="#,##0.00_ ">
                  <c:v>-10.507571</c:v>
                </c:pt>
                <c:pt idx="5432" formatCode="#,##0.00_ ">
                  <c:v>-11.261552</c:v>
                </c:pt>
                <c:pt idx="5437" formatCode="#,##0.00_ ">
                  <c:v>-9.1197060000000008</c:v>
                </c:pt>
                <c:pt idx="5442" formatCode="#,##0.00_ ">
                  <c:v>-8.3762899999999991</c:v>
                </c:pt>
                <c:pt idx="5447" formatCode="#,##0.00_ ">
                  <c:v>-6.9668530000000004</c:v>
                </c:pt>
                <c:pt idx="5452" formatCode="#,##0.00_ ">
                  <c:v>-7.2438479999999998</c:v>
                </c:pt>
                <c:pt idx="5456" formatCode="#,##0.00_ ">
                  <c:v>-6.598916</c:v>
                </c:pt>
                <c:pt idx="5461" formatCode="#,##0.00_ ">
                  <c:v>-6.478154</c:v>
                </c:pt>
                <c:pt idx="5466" formatCode="#,##0.00_ ">
                  <c:v>-6.4503870000000001</c:v>
                </c:pt>
                <c:pt idx="5471" formatCode="#,##0.00_ ">
                  <c:v>-6.7509079999999999</c:v>
                </c:pt>
                <c:pt idx="5476" formatCode="#,##0.00_ ">
                  <c:v>-5.3067659999999997</c:v>
                </c:pt>
                <c:pt idx="5480" formatCode="#,##0.00_ ">
                  <c:v>-5.3517000000000001</c:v>
                </c:pt>
                <c:pt idx="5485" formatCode="#,##0.00_ ">
                  <c:v>-5.6610149999999999</c:v>
                </c:pt>
                <c:pt idx="5489" formatCode="#,##0.00_ ">
                  <c:v>-7.9998319999999996</c:v>
                </c:pt>
                <c:pt idx="5493" formatCode="#,##0.00_ ">
                  <c:v>-6.758597</c:v>
                </c:pt>
                <c:pt idx="5498" formatCode="#,##0.00_ ">
                  <c:v>-5.8432279999999999</c:v>
                </c:pt>
                <c:pt idx="5503" formatCode="#,##0.00_ ">
                  <c:v>-4.243627</c:v>
                </c:pt>
                <c:pt idx="5508" formatCode="#,##0.00_ ">
                  <c:v>-4.2040810000000004</c:v>
                </c:pt>
                <c:pt idx="5513" formatCode="#,##0.00_ ">
                  <c:v>-5.71014</c:v>
                </c:pt>
                <c:pt idx="5517" formatCode="#,##0.00_ ">
                  <c:v>-5.3423540000000003</c:v>
                </c:pt>
                <c:pt idx="5522" formatCode="#,##0.00_ ">
                  <c:v>-2.70791</c:v>
                </c:pt>
                <c:pt idx="5527" formatCode="#,##0.00_ ">
                  <c:v>-1.7634559999999999</c:v>
                </c:pt>
                <c:pt idx="5532" formatCode="#,##0.00_ ">
                  <c:v>-1.029666</c:v>
                </c:pt>
                <c:pt idx="5537" formatCode="#,##0.00_ ">
                  <c:v>0.33630900000000002</c:v>
                </c:pt>
                <c:pt idx="5542" formatCode="#,##0.00_ ">
                  <c:v>0.587449</c:v>
                </c:pt>
                <c:pt idx="5546" formatCode="#,##0.00_ ">
                  <c:v>1.2545740000000001</c:v>
                </c:pt>
                <c:pt idx="5551" formatCode="#,##0.00_ ">
                  <c:v>2.3862230000000002</c:v>
                </c:pt>
                <c:pt idx="5556" formatCode="#,##0.00_ ">
                  <c:v>2.6765599999999998</c:v>
                </c:pt>
                <c:pt idx="5561" formatCode="#,##0.00_ ">
                  <c:v>1.244499</c:v>
                </c:pt>
                <c:pt idx="5566" formatCode="#,##0.00_ ">
                  <c:v>0.92355699999999996</c:v>
                </c:pt>
                <c:pt idx="5570" formatCode="#,##0.00_ ">
                  <c:v>1.7474909999999999</c:v>
                </c:pt>
                <c:pt idx="5575" formatCode="#,##0.00_ ">
                  <c:v>-0.68759599999999998</c:v>
                </c:pt>
                <c:pt idx="5580" formatCode="#,##0.00_ ">
                  <c:v>-1.0081500000000001</c:v>
                </c:pt>
                <c:pt idx="5585" formatCode="#,##0.00_ ">
                  <c:v>-0.24021500000000001</c:v>
                </c:pt>
                <c:pt idx="5590" formatCode="#,##0.00_ ">
                  <c:v>7.9741999999999993E-2</c:v>
                </c:pt>
                <c:pt idx="5595" formatCode="#,##0.00_ ">
                  <c:v>-1.2074370000000001</c:v>
                </c:pt>
                <c:pt idx="5600" formatCode="#,##0.00_ ">
                  <c:v>0.19382199999999999</c:v>
                </c:pt>
                <c:pt idx="5605" formatCode="#,##0.00_ ">
                  <c:v>2.5163000000000001E-2</c:v>
                </c:pt>
                <c:pt idx="5610" formatCode="#,##0.00_ ">
                  <c:v>-1.4137139999999999</c:v>
                </c:pt>
                <c:pt idx="5614" formatCode="#,##0.00_ ">
                  <c:v>-1.5740080000000001</c:v>
                </c:pt>
                <c:pt idx="5619" formatCode="#,##0.00_ ">
                  <c:v>-1.13859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AF-4950-BC9F-843111D96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3845151"/>
        <c:axId val="763846399"/>
      </c:lineChart>
      <c:lineChart>
        <c:grouping val="standard"/>
        <c:varyColors val="0"/>
        <c:ser>
          <c:idx val="1"/>
          <c:order val="1"/>
          <c:tx>
            <c:strRef>
              <c:f>ecri领先指标!$C$2</c:f>
              <c:strCache>
                <c:ptCount val="1"/>
                <c:pt idx="0">
                  <c:v>美国:10年国债-2年期国债</c:v>
                </c:pt>
              </c:strCache>
            </c:strRef>
          </c:tx>
          <c:spPr>
            <a:ln w="28575" cap="rnd">
              <a:solidFill>
                <a:srgbClr val="D71820"/>
              </a:solidFill>
              <a:round/>
            </a:ln>
            <a:effectLst/>
          </c:spPr>
          <c:marker>
            <c:symbol val="none"/>
          </c:marker>
          <c:cat>
            <c:numRef>
              <c:f>ecri领先指标!$A$3:$A$5623</c:f>
              <c:numCache>
                <c:formatCode>yyyy\-mm\-dd</c:formatCode>
                <c:ptCount val="5621"/>
                <c:pt idx="0">
                  <c:v>44852</c:v>
                </c:pt>
                <c:pt idx="1">
                  <c:v>44851</c:v>
                </c:pt>
                <c:pt idx="2">
                  <c:v>44848</c:v>
                </c:pt>
                <c:pt idx="3">
                  <c:v>44847</c:v>
                </c:pt>
                <c:pt idx="4">
                  <c:v>44846</c:v>
                </c:pt>
                <c:pt idx="5">
                  <c:v>44845</c:v>
                </c:pt>
                <c:pt idx="6">
                  <c:v>44841</c:v>
                </c:pt>
                <c:pt idx="7">
                  <c:v>44840</c:v>
                </c:pt>
                <c:pt idx="8">
                  <c:v>44839</c:v>
                </c:pt>
                <c:pt idx="9">
                  <c:v>44838</c:v>
                </c:pt>
                <c:pt idx="10">
                  <c:v>44837</c:v>
                </c:pt>
                <c:pt idx="11">
                  <c:v>44834</c:v>
                </c:pt>
                <c:pt idx="12">
                  <c:v>44833</c:v>
                </c:pt>
                <c:pt idx="13">
                  <c:v>44832</c:v>
                </c:pt>
                <c:pt idx="14">
                  <c:v>44831</c:v>
                </c:pt>
                <c:pt idx="15">
                  <c:v>44830</c:v>
                </c:pt>
                <c:pt idx="16">
                  <c:v>44827</c:v>
                </c:pt>
                <c:pt idx="17">
                  <c:v>44826</c:v>
                </c:pt>
                <c:pt idx="18">
                  <c:v>44825</c:v>
                </c:pt>
                <c:pt idx="19">
                  <c:v>44824</c:v>
                </c:pt>
                <c:pt idx="20">
                  <c:v>44823</c:v>
                </c:pt>
                <c:pt idx="21">
                  <c:v>44820</c:v>
                </c:pt>
                <c:pt idx="22">
                  <c:v>44819</c:v>
                </c:pt>
                <c:pt idx="23">
                  <c:v>44818</c:v>
                </c:pt>
                <c:pt idx="24">
                  <c:v>44817</c:v>
                </c:pt>
                <c:pt idx="25">
                  <c:v>44816</c:v>
                </c:pt>
                <c:pt idx="26">
                  <c:v>44813</c:v>
                </c:pt>
                <c:pt idx="27">
                  <c:v>44812</c:v>
                </c:pt>
                <c:pt idx="28">
                  <c:v>44811</c:v>
                </c:pt>
                <c:pt idx="29">
                  <c:v>44810</c:v>
                </c:pt>
                <c:pt idx="30">
                  <c:v>44806</c:v>
                </c:pt>
                <c:pt idx="31">
                  <c:v>44805</c:v>
                </c:pt>
                <c:pt idx="32">
                  <c:v>44804</c:v>
                </c:pt>
                <c:pt idx="33">
                  <c:v>44803</c:v>
                </c:pt>
                <c:pt idx="34">
                  <c:v>44802</c:v>
                </c:pt>
                <c:pt idx="35">
                  <c:v>44799</c:v>
                </c:pt>
                <c:pt idx="36">
                  <c:v>44798</c:v>
                </c:pt>
                <c:pt idx="37">
                  <c:v>44797</c:v>
                </c:pt>
                <c:pt idx="38">
                  <c:v>44796</c:v>
                </c:pt>
                <c:pt idx="39">
                  <c:v>44795</c:v>
                </c:pt>
                <c:pt idx="40">
                  <c:v>44792</c:v>
                </c:pt>
                <c:pt idx="41">
                  <c:v>44791</c:v>
                </c:pt>
                <c:pt idx="42">
                  <c:v>44790</c:v>
                </c:pt>
                <c:pt idx="43">
                  <c:v>44789</c:v>
                </c:pt>
                <c:pt idx="44">
                  <c:v>44788</c:v>
                </c:pt>
                <c:pt idx="45">
                  <c:v>44785</c:v>
                </c:pt>
                <c:pt idx="46">
                  <c:v>44784</c:v>
                </c:pt>
                <c:pt idx="47">
                  <c:v>44783</c:v>
                </c:pt>
                <c:pt idx="48">
                  <c:v>44782</c:v>
                </c:pt>
                <c:pt idx="49">
                  <c:v>44781</c:v>
                </c:pt>
                <c:pt idx="50">
                  <c:v>44778</c:v>
                </c:pt>
                <c:pt idx="51">
                  <c:v>44777</c:v>
                </c:pt>
                <c:pt idx="52">
                  <c:v>44776</c:v>
                </c:pt>
                <c:pt idx="53">
                  <c:v>44775</c:v>
                </c:pt>
                <c:pt idx="54">
                  <c:v>44774</c:v>
                </c:pt>
                <c:pt idx="55">
                  <c:v>44771</c:v>
                </c:pt>
                <c:pt idx="56">
                  <c:v>44770</c:v>
                </c:pt>
                <c:pt idx="57">
                  <c:v>44769</c:v>
                </c:pt>
                <c:pt idx="58">
                  <c:v>44768</c:v>
                </c:pt>
                <c:pt idx="59">
                  <c:v>44767</c:v>
                </c:pt>
                <c:pt idx="60">
                  <c:v>44764</c:v>
                </c:pt>
                <c:pt idx="61">
                  <c:v>44763</c:v>
                </c:pt>
                <c:pt idx="62">
                  <c:v>44762</c:v>
                </c:pt>
                <c:pt idx="63">
                  <c:v>44761</c:v>
                </c:pt>
                <c:pt idx="64">
                  <c:v>44760</c:v>
                </c:pt>
                <c:pt idx="65">
                  <c:v>44757</c:v>
                </c:pt>
                <c:pt idx="66">
                  <c:v>44756</c:v>
                </c:pt>
                <c:pt idx="67">
                  <c:v>44755</c:v>
                </c:pt>
                <c:pt idx="68">
                  <c:v>44754</c:v>
                </c:pt>
                <c:pt idx="69">
                  <c:v>44753</c:v>
                </c:pt>
                <c:pt idx="70">
                  <c:v>44750</c:v>
                </c:pt>
                <c:pt idx="71">
                  <c:v>44749</c:v>
                </c:pt>
                <c:pt idx="72">
                  <c:v>44748</c:v>
                </c:pt>
                <c:pt idx="73">
                  <c:v>44747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44729</c:v>
                </c:pt>
                <c:pt idx="84">
                  <c:v>44728</c:v>
                </c:pt>
                <c:pt idx="85">
                  <c:v>44727</c:v>
                </c:pt>
                <c:pt idx="86">
                  <c:v>44726</c:v>
                </c:pt>
                <c:pt idx="87">
                  <c:v>44725</c:v>
                </c:pt>
                <c:pt idx="88">
                  <c:v>44722</c:v>
                </c:pt>
                <c:pt idx="89">
                  <c:v>44721</c:v>
                </c:pt>
                <c:pt idx="90">
                  <c:v>44720</c:v>
                </c:pt>
                <c:pt idx="91">
                  <c:v>44719</c:v>
                </c:pt>
                <c:pt idx="92">
                  <c:v>44718</c:v>
                </c:pt>
                <c:pt idx="93">
                  <c:v>44715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44708</c:v>
                </c:pt>
                <c:pt idx="98">
                  <c:v>44707</c:v>
                </c:pt>
                <c:pt idx="99">
                  <c:v>44706</c:v>
                </c:pt>
                <c:pt idx="100">
                  <c:v>44705</c:v>
                </c:pt>
                <c:pt idx="101">
                  <c:v>44704</c:v>
                </c:pt>
                <c:pt idx="102">
                  <c:v>44701</c:v>
                </c:pt>
                <c:pt idx="103">
                  <c:v>44700</c:v>
                </c:pt>
                <c:pt idx="104">
                  <c:v>44699</c:v>
                </c:pt>
                <c:pt idx="105">
                  <c:v>44698</c:v>
                </c:pt>
                <c:pt idx="106">
                  <c:v>44697</c:v>
                </c:pt>
                <c:pt idx="107">
                  <c:v>44694</c:v>
                </c:pt>
                <c:pt idx="108">
                  <c:v>44693</c:v>
                </c:pt>
                <c:pt idx="109">
                  <c:v>44692</c:v>
                </c:pt>
                <c:pt idx="110">
                  <c:v>44691</c:v>
                </c:pt>
                <c:pt idx="111">
                  <c:v>44690</c:v>
                </c:pt>
                <c:pt idx="112">
                  <c:v>44687</c:v>
                </c:pt>
                <c:pt idx="113">
                  <c:v>44686</c:v>
                </c:pt>
                <c:pt idx="114">
                  <c:v>44685</c:v>
                </c:pt>
                <c:pt idx="115">
                  <c:v>44684</c:v>
                </c:pt>
                <c:pt idx="116">
                  <c:v>44683</c:v>
                </c:pt>
                <c:pt idx="117">
                  <c:v>44680</c:v>
                </c:pt>
                <c:pt idx="118">
                  <c:v>44679</c:v>
                </c:pt>
                <c:pt idx="119">
                  <c:v>44678</c:v>
                </c:pt>
                <c:pt idx="120">
                  <c:v>44677</c:v>
                </c:pt>
                <c:pt idx="121">
                  <c:v>44676</c:v>
                </c:pt>
                <c:pt idx="122">
                  <c:v>44673</c:v>
                </c:pt>
                <c:pt idx="123">
                  <c:v>44672</c:v>
                </c:pt>
                <c:pt idx="124">
                  <c:v>44671</c:v>
                </c:pt>
                <c:pt idx="125">
                  <c:v>44670</c:v>
                </c:pt>
                <c:pt idx="126">
                  <c:v>44669</c:v>
                </c:pt>
                <c:pt idx="127">
                  <c:v>44666</c:v>
                </c:pt>
                <c:pt idx="128">
                  <c:v>44665</c:v>
                </c:pt>
                <c:pt idx="129">
                  <c:v>44664</c:v>
                </c:pt>
                <c:pt idx="130">
                  <c:v>44663</c:v>
                </c:pt>
                <c:pt idx="131">
                  <c:v>44662</c:v>
                </c:pt>
                <c:pt idx="132">
                  <c:v>44659</c:v>
                </c:pt>
                <c:pt idx="133">
                  <c:v>44658</c:v>
                </c:pt>
                <c:pt idx="134">
                  <c:v>44657</c:v>
                </c:pt>
                <c:pt idx="135">
                  <c:v>44656</c:v>
                </c:pt>
                <c:pt idx="136">
                  <c:v>44655</c:v>
                </c:pt>
                <c:pt idx="137">
                  <c:v>44652</c:v>
                </c:pt>
                <c:pt idx="138">
                  <c:v>44651</c:v>
                </c:pt>
                <c:pt idx="139">
                  <c:v>44650</c:v>
                </c:pt>
                <c:pt idx="140">
                  <c:v>44649</c:v>
                </c:pt>
                <c:pt idx="141">
                  <c:v>44648</c:v>
                </c:pt>
                <c:pt idx="142">
                  <c:v>44645</c:v>
                </c:pt>
                <c:pt idx="143">
                  <c:v>44644</c:v>
                </c:pt>
                <c:pt idx="144">
                  <c:v>44643</c:v>
                </c:pt>
                <c:pt idx="145">
                  <c:v>44642</c:v>
                </c:pt>
                <c:pt idx="146">
                  <c:v>44641</c:v>
                </c:pt>
                <c:pt idx="147">
                  <c:v>44638</c:v>
                </c:pt>
                <c:pt idx="148">
                  <c:v>44637</c:v>
                </c:pt>
                <c:pt idx="149">
                  <c:v>44636</c:v>
                </c:pt>
                <c:pt idx="150">
                  <c:v>44635</c:v>
                </c:pt>
                <c:pt idx="151">
                  <c:v>44634</c:v>
                </c:pt>
                <c:pt idx="152">
                  <c:v>44631</c:v>
                </c:pt>
                <c:pt idx="153">
                  <c:v>44630</c:v>
                </c:pt>
                <c:pt idx="154">
                  <c:v>44629</c:v>
                </c:pt>
                <c:pt idx="155">
                  <c:v>44628</c:v>
                </c:pt>
                <c:pt idx="156">
                  <c:v>44627</c:v>
                </c:pt>
                <c:pt idx="157">
                  <c:v>44624</c:v>
                </c:pt>
                <c:pt idx="158">
                  <c:v>44623</c:v>
                </c:pt>
                <c:pt idx="159">
                  <c:v>44622</c:v>
                </c:pt>
                <c:pt idx="160">
                  <c:v>44621</c:v>
                </c:pt>
                <c:pt idx="161">
                  <c:v>44620</c:v>
                </c:pt>
                <c:pt idx="162">
                  <c:v>44617</c:v>
                </c:pt>
                <c:pt idx="163">
                  <c:v>44616</c:v>
                </c:pt>
                <c:pt idx="164">
                  <c:v>44615</c:v>
                </c:pt>
                <c:pt idx="165">
                  <c:v>44614</c:v>
                </c:pt>
                <c:pt idx="166">
                  <c:v>44610</c:v>
                </c:pt>
                <c:pt idx="167">
                  <c:v>44609</c:v>
                </c:pt>
                <c:pt idx="168">
                  <c:v>44608</c:v>
                </c:pt>
                <c:pt idx="169">
                  <c:v>44607</c:v>
                </c:pt>
                <c:pt idx="170">
                  <c:v>44606</c:v>
                </c:pt>
                <c:pt idx="171">
                  <c:v>44603</c:v>
                </c:pt>
                <c:pt idx="172">
                  <c:v>44602</c:v>
                </c:pt>
                <c:pt idx="173">
                  <c:v>44601</c:v>
                </c:pt>
                <c:pt idx="174">
                  <c:v>44600</c:v>
                </c:pt>
                <c:pt idx="175">
                  <c:v>44599</c:v>
                </c:pt>
                <c:pt idx="176">
                  <c:v>44596</c:v>
                </c:pt>
                <c:pt idx="177">
                  <c:v>44595</c:v>
                </c:pt>
                <c:pt idx="178">
                  <c:v>44594</c:v>
                </c:pt>
                <c:pt idx="179">
                  <c:v>44593</c:v>
                </c:pt>
                <c:pt idx="180">
                  <c:v>44592</c:v>
                </c:pt>
                <c:pt idx="181">
                  <c:v>44589</c:v>
                </c:pt>
                <c:pt idx="182">
                  <c:v>44588</c:v>
                </c:pt>
                <c:pt idx="183">
                  <c:v>44587</c:v>
                </c:pt>
                <c:pt idx="184">
                  <c:v>44586</c:v>
                </c:pt>
                <c:pt idx="185">
                  <c:v>44585</c:v>
                </c:pt>
                <c:pt idx="186">
                  <c:v>44582</c:v>
                </c:pt>
                <c:pt idx="187">
                  <c:v>44581</c:v>
                </c:pt>
                <c:pt idx="188">
                  <c:v>44580</c:v>
                </c:pt>
                <c:pt idx="189">
                  <c:v>44579</c:v>
                </c:pt>
                <c:pt idx="190">
                  <c:v>44575</c:v>
                </c:pt>
                <c:pt idx="191">
                  <c:v>44574</c:v>
                </c:pt>
                <c:pt idx="192">
                  <c:v>44573</c:v>
                </c:pt>
                <c:pt idx="193">
                  <c:v>44572</c:v>
                </c:pt>
                <c:pt idx="194">
                  <c:v>44571</c:v>
                </c:pt>
                <c:pt idx="195">
                  <c:v>44568</c:v>
                </c:pt>
                <c:pt idx="196">
                  <c:v>44567</c:v>
                </c:pt>
                <c:pt idx="197">
                  <c:v>44566</c:v>
                </c:pt>
                <c:pt idx="198">
                  <c:v>44565</c:v>
                </c:pt>
                <c:pt idx="199">
                  <c:v>44564</c:v>
                </c:pt>
                <c:pt idx="200">
                  <c:v>44561</c:v>
                </c:pt>
                <c:pt idx="201">
                  <c:v>44560</c:v>
                </c:pt>
                <c:pt idx="202">
                  <c:v>44559</c:v>
                </c:pt>
                <c:pt idx="203">
                  <c:v>44558</c:v>
                </c:pt>
                <c:pt idx="204">
                  <c:v>44557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44524</c:v>
                </c:pt>
                <c:pt idx="227">
                  <c:v>44523</c:v>
                </c:pt>
                <c:pt idx="228">
                  <c:v>44522</c:v>
                </c:pt>
                <c:pt idx="229">
                  <c:v>44519</c:v>
                </c:pt>
                <c:pt idx="230">
                  <c:v>44518</c:v>
                </c:pt>
                <c:pt idx="231">
                  <c:v>44517</c:v>
                </c:pt>
                <c:pt idx="232">
                  <c:v>44516</c:v>
                </c:pt>
                <c:pt idx="233">
                  <c:v>44515</c:v>
                </c:pt>
                <c:pt idx="234">
                  <c:v>44512</c:v>
                </c:pt>
                <c:pt idx="235">
                  <c:v>44510</c:v>
                </c:pt>
                <c:pt idx="236">
                  <c:v>44509</c:v>
                </c:pt>
                <c:pt idx="237">
                  <c:v>44508</c:v>
                </c:pt>
                <c:pt idx="238">
                  <c:v>44505</c:v>
                </c:pt>
                <c:pt idx="239">
                  <c:v>44504</c:v>
                </c:pt>
                <c:pt idx="240">
                  <c:v>44503</c:v>
                </c:pt>
                <c:pt idx="241">
                  <c:v>44502</c:v>
                </c:pt>
                <c:pt idx="242">
                  <c:v>44501</c:v>
                </c:pt>
                <c:pt idx="243">
                  <c:v>44498</c:v>
                </c:pt>
                <c:pt idx="244">
                  <c:v>44497</c:v>
                </c:pt>
                <c:pt idx="245">
                  <c:v>44496</c:v>
                </c:pt>
                <c:pt idx="246">
                  <c:v>44495</c:v>
                </c:pt>
                <c:pt idx="247">
                  <c:v>44494</c:v>
                </c:pt>
                <c:pt idx="248">
                  <c:v>44491</c:v>
                </c:pt>
                <c:pt idx="249">
                  <c:v>44490</c:v>
                </c:pt>
                <c:pt idx="250">
                  <c:v>44489</c:v>
                </c:pt>
                <c:pt idx="251">
                  <c:v>44488</c:v>
                </c:pt>
                <c:pt idx="252">
                  <c:v>44487</c:v>
                </c:pt>
                <c:pt idx="253">
                  <c:v>44484</c:v>
                </c:pt>
                <c:pt idx="254">
                  <c:v>44483</c:v>
                </c:pt>
                <c:pt idx="255">
                  <c:v>44482</c:v>
                </c:pt>
                <c:pt idx="256">
                  <c:v>44481</c:v>
                </c:pt>
                <c:pt idx="257">
                  <c:v>44477</c:v>
                </c:pt>
                <c:pt idx="258">
                  <c:v>44476</c:v>
                </c:pt>
                <c:pt idx="259">
                  <c:v>44475</c:v>
                </c:pt>
                <c:pt idx="260">
                  <c:v>44474</c:v>
                </c:pt>
                <c:pt idx="261">
                  <c:v>44473</c:v>
                </c:pt>
                <c:pt idx="262">
                  <c:v>44470</c:v>
                </c:pt>
                <c:pt idx="263">
                  <c:v>44469</c:v>
                </c:pt>
                <c:pt idx="264">
                  <c:v>44468</c:v>
                </c:pt>
                <c:pt idx="265">
                  <c:v>44467</c:v>
                </c:pt>
                <c:pt idx="266">
                  <c:v>44466</c:v>
                </c:pt>
                <c:pt idx="267">
                  <c:v>44463</c:v>
                </c:pt>
                <c:pt idx="268">
                  <c:v>44462</c:v>
                </c:pt>
                <c:pt idx="269">
                  <c:v>44461</c:v>
                </c:pt>
                <c:pt idx="270">
                  <c:v>44460</c:v>
                </c:pt>
                <c:pt idx="271">
                  <c:v>44459</c:v>
                </c:pt>
                <c:pt idx="272">
                  <c:v>44456</c:v>
                </c:pt>
                <c:pt idx="273">
                  <c:v>44455</c:v>
                </c:pt>
                <c:pt idx="274">
                  <c:v>44454</c:v>
                </c:pt>
                <c:pt idx="275">
                  <c:v>44453</c:v>
                </c:pt>
                <c:pt idx="276">
                  <c:v>44452</c:v>
                </c:pt>
                <c:pt idx="277">
                  <c:v>44449</c:v>
                </c:pt>
                <c:pt idx="278">
                  <c:v>44448</c:v>
                </c:pt>
                <c:pt idx="279">
                  <c:v>44447</c:v>
                </c:pt>
                <c:pt idx="280">
                  <c:v>44446</c:v>
                </c:pt>
                <c:pt idx="281">
                  <c:v>44442</c:v>
                </c:pt>
                <c:pt idx="282">
                  <c:v>44441</c:v>
                </c:pt>
                <c:pt idx="283">
                  <c:v>44440</c:v>
                </c:pt>
                <c:pt idx="284">
                  <c:v>44439</c:v>
                </c:pt>
                <c:pt idx="285">
                  <c:v>44438</c:v>
                </c:pt>
                <c:pt idx="286">
                  <c:v>44435</c:v>
                </c:pt>
                <c:pt idx="287">
                  <c:v>44434</c:v>
                </c:pt>
                <c:pt idx="288">
                  <c:v>44433</c:v>
                </c:pt>
                <c:pt idx="289">
                  <c:v>44432</c:v>
                </c:pt>
                <c:pt idx="290">
                  <c:v>44431</c:v>
                </c:pt>
                <c:pt idx="291">
                  <c:v>44428</c:v>
                </c:pt>
                <c:pt idx="292">
                  <c:v>44427</c:v>
                </c:pt>
                <c:pt idx="293">
                  <c:v>44426</c:v>
                </c:pt>
                <c:pt idx="294">
                  <c:v>44425</c:v>
                </c:pt>
                <c:pt idx="295">
                  <c:v>44424</c:v>
                </c:pt>
                <c:pt idx="296">
                  <c:v>44421</c:v>
                </c:pt>
                <c:pt idx="297">
                  <c:v>44420</c:v>
                </c:pt>
                <c:pt idx="298">
                  <c:v>44419</c:v>
                </c:pt>
                <c:pt idx="299">
                  <c:v>44418</c:v>
                </c:pt>
                <c:pt idx="300">
                  <c:v>44417</c:v>
                </c:pt>
                <c:pt idx="301">
                  <c:v>44414</c:v>
                </c:pt>
                <c:pt idx="302">
                  <c:v>44413</c:v>
                </c:pt>
                <c:pt idx="303">
                  <c:v>44412</c:v>
                </c:pt>
                <c:pt idx="304">
                  <c:v>44411</c:v>
                </c:pt>
                <c:pt idx="305">
                  <c:v>44410</c:v>
                </c:pt>
                <c:pt idx="306">
                  <c:v>44407</c:v>
                </c:pt>
                <c:pt idx="307">
                  <c:v>44406</c:v>
                </c:pt>
                <c:pt idx="308">
                  <c:v>44405</c:v>
                </c:pt>
                <c:pt idx="309">
                  <c:v>44404</c:v>
                </c:pt>
                <c:pt idx="310">
                  <c:v>44403</c:v>
                </c:pt>
                <c:pt idx="311">
                  <c:v>44400</c:v>
                </c:pt>
                <c:pt idx="312">
                  <c:v>44399</c:v>
                </c:pt>
                <c:pt idx="313">
                  <c:v>44398</c:v>
                </c:pt>
                <c:pt idx="314">
                  <c:v>44397</c:v>
                </c:pt>
                <c:pt idx="315">
                  <c:v>44396</c:v>
                </c:pt>
                <c:pt idx="316">
                  <c:v>44393</c:v>
                </c:pt>
                <c:pt idx="317">
                  <c:v>44392</c:v>
                </c:pt>
                <c:pt idx="318">
                  <c:v>44391</c:v>
                </c:pt>
                <c:pt idx="319">
                  <c:v>44390</c:v>
                </c:pt>
                <c:pt idx="320">
                  <c:v>44389</c:v>
                </c:pt>
                <c:pt idx="321">
                  <c:v>44386</c:v>
                </c:pt>
                <c:pt idx="322">
                  <c:v>44385</c:v>
                </c:pt>
                <c:pt idx="323">
                  <c:v>44384</c:v>
                </c:pt>
                <c:pt idx="324">
                  <c:v>44383</c:v>
                </c:pt>
                <c:pt idx="325">
                  <c:v>44379</c:v>
                </c:pt>
                <c:pt idx="326">
                  <c:v>44378</c:v>
                </c:pt>
                <c:pt idx="327">
                  <c:v>44377</c:v>
                </c:pt>
                <c:pt idx="328">
                  <c:v>44376</c:v>
                </c:pt>
                <c:pt idx="329">
                  <c:v>44375</c:v>
                </c:pt>
                <c:pt idx="330">
                  <c:v>44372</c:v>
                </c:pt>
                <c:pt idx="331">
                  <c:v>44371</c:v>
                </c:pt>
                <c:pt idx="332">
                  <c:v>44370</c:v>
                </c:pt>
                <c:pt idx="333">
                  <c:v>44369</c:v>
                </c:pt>
                <c:pt idx="334">
                  <c:v>44368</c:v>
                </c:pt>
                <c:pt idx="335">
                  <c:v>44365</c:v>
                </c:pt>
                <c:pt idx="336">
                  <c:v>44364</c:v>
                </c:pt>
                <c:pt idx="337">
                  <c:v>44363</c:v>
                </c:pt>
                <c:pt idx="338">
                  <c:v>44362</c:v>
                </c:pt>
                <c:pt idx="339">
                  <c:v>44361</c:v>
                </c:pt>
                <c:pt idx="340">
                  <c:v>44358</c:v>
                </c:pt>
                <c:pt idx="341">
                  <c:v>44357</c:v>
                </c:pt>
                <c:pt idx="342">
                  <c:v>44356</c:v>
                </c:pt>
                <c:pt idx="343">
                  <c:v>44355</c:v>
                </c:pt>
                <c:pt idx="344">
                  <c:v>44354</c:v>
                </c:pt>
                <c:pt idx="345">
                  <c:v>44351</c:v>
                </c:pt>
                <c:pt idx="346">
                  <c:v>44350</c:v>
                </c:pt>
                <c:pt idx="347">
                  <c:v>44349</c:v>
                </c:pt>
                <c:pt idx="348">
                  <c:v>44348</c:v>
                </c:pt>
                <c:pt idx="349">
                  <c:v>44344</c:v>
                </c:pt>
                <c:pt idx="350">
                  <c:v>44343</c:v>
                </c:pt>
                <c:pt idx="351">
                  <c:v>44342</c:v>
                </c:pt>
                <c:pt idx="352">
                  <c:v>44341</c:v>
                </c:pt>
                <c:pt idx="353">
                  <c:v>44340</c:v>
                </c:pt>
                <c:pt idx="354">
                  <c:v>44337</c:v>
                </c:pt>
                <c:pt idx="355">
                  <c:v>44336</c:v>
                </c:pt>
                <c:pt idx="356">
                  <c:v>44335</c:v>
                </c:pt>
                <c:pt idx="357">
                  <c:v>44334</c:v>
                </c:pt>
                <c:pt idx="358">
                  <c:v>44333</c:v>
                </c:pt>
                <c:pt idx="359">
                  <c:v>44330</c:v>
                </c:pt>
                <c:pt idx="360">
                  <c:v>44329</c:v>
                </c:pt>
                <c:pt idx="361">
                  <c:v>44328</c:v>
                </c:pt>
                <c:pt idx="362">
                  <c:v>44327</c:v>
                </c:pt>
                <c:pt idx="363">
                  <c:v>44326</c:v>
                </c:pt>
                <c:pt idx="364">
                  <c:v>44323</c:v>
                </c:pt>
                <c:pt idx="365">
                  <c:v>44322</c:v>
                </c:pt>
                <c:pt idx="366">
                  <c:v>44321</c:v>
                </c:pt>
                <c:pt idx="367">
                  <c:v>44320</c:v>
                </c:pt>
                <c:pt idx="368">
                  <c:v>44319</c:v>
                </c:pt>
                <c:pt idx="369">
                  <c:v>44316</c:v>
                </c:pt>
                <c:pt idx="370">
                  <c:v>44315</c:v>
                </c:pt>
                <c:pt idx="371">
                  <c:v>44314</c:v>
                </c:pt>
                <c:pt idx="372">
                  <c:v>44313</c:v>
                </c:pt>
                <c:pt idx="373">
                  <c:v>44312</c:v>
                </c:pt>
                <c:pt idx="374">
                  <c:v>44309</c:v>
                </c:pt>
                <c:pt idx="375">
                  <c:v>44308</c:v>
                </c:pt>
                <c:pt idx="376">
                  <c:v>44307</c:v>
                </c:pt>
                <c:pt idx="377">
                  <c:v>44306</c:v>
                </c:pt>
                <c:pt idx="378">
                  <c:v>44305</c:v>
                </c:pt>
                <c:pt idx="379">
                  <c:v>44302</c:v>
                </c:pt>
                <c:pt idx="380">
                  <c:v>44301</c:v>
                </c:pt>
                <c:pt idx="381">
                  <c:v>44300</c:v>
                </c:pt>
                <c:pt idx="382">
                  <c:v>44299</c:v>
                </c:pt>
                <c:pt idx="383">
                  <c:v>44298</c:v>
                </c:pt>
                <c:pt idx="384">
                  <c:v>44295</c:v>
                </c:pt>
                <c:pt idx="385">
                  <c:v>44294</c:v>
                </c:pt>
                <c:pt idx="386">
                  <c:v>44293</c:v>
                </c:pt>
                <c:pt idx="387">
                  <c:v>44292</c:v>
                </c:pt>
                <c:pt idx="388">
                  <c:v>44291</c:v>
                </c:pt>
                <c:pt idx="389">
                  <c:v>44288</c:v>
                </c:pt>
                <c:pt idx="390">
                  <c:v>44287</c:v>
                </c:pt>
                <c:pt idx="391">
                  <c:v>44286</c:v>
                </c:pt>
                <c:pt idx="392">
                  <c:v>44285</c:v>
                </c:pt>
                <c:pt idx="393">
                  <c:v>44284</c:v>
                </c:pt>
                <c:pt idx="394">
                  <c:v>44281</c:v>
                </c:pt>
                <c:pt idx="395">
                  <c:v>44280</c:v>
                </c:pt>
                <c:pt idx="396">
                  <c:v>44279</c:v>
                </c:pt>
                <c:pt idx="397">
                  <c:v>44278</c:v>
                </c:pt>
                <c:pt idx="398">
                  <c:v>44277</c:v>
                </c:pt>
                <c:pt idx="399">
                  <c:v>44274</c:v>
                </c:pt>
                <c:pt idx="400">
                  <c:v>44273</c:v>
                </c:pt>
                <c:pt idx="401">
                  <c:v>44272</c:v>
                </c:pt>
                <c:pt idx="402">
                  <c:v>44271</c:v>
                </c:pt>
                <c:pt idx="403">
                  <c:v>44270</c:v>
                </c:pt>
                <c:pt idx="404">
                  <c:v>44267</c:v>
                </c:pt>
                <c:pt idx="405">
                  <c:v>44266</c:v>
                </c:pt>
                <c:pt idx="406">
                  <c:v>44265</c:v>
                </c:pt>
                <c:pt idx="407">
                  <c:v>44264</c:v>
                </c:pt>
                <c:pt idx="408">
                  <c:v>44263</c:v>
                </c:pt>
                <c:pt idx="409">
                  <c:v>44260</c:v>
                </c:pt>
                <c:pt idx="410">
                  <c:v>44259</c:v>
                </c:pt>
                <c:pt idx="411">
                  <c:v>44258</c:v>
                </c:pt>
                <c:pt idx="412">
                  <c:v>44257</c:v>
                </c:pt>
                <c:pt idx="413">
                  <c:v>44256</c:v>
                </c:pt>
                <c:pt idx="414">
                  <c:v>44253</c:v>
                </c:pt>
                <c:pt idx="415">
                  <c:v>44252</c:v>
                </c:pt>
                <c:pt idx="416">
                  <c:v>44251</c:v>
                </c:pt>
                <c:pt idx="417">
                  <c:v>44250</c:v>
                </c:pt>
                <c:pt idx="418">
                  <c:v>44249</c:v>
                </c:pt>
                <c:pt idx="419">
                  <c:v>44246</c:v>
                </c:pt>
                <c:pt idx="420">
                  <c:v>44245</c:v>
                </c:pt>
                <c:pt idx="421">
                  <c:v>44244</c:v>
                </c:pt>
                <c:pt idx="422">
                  <c:v>44243</c:v>
                </c:pt>
                <c:pt idx="423">
                  <c:v>44239</c:v>
                </c:pt>
                <c:pt idx="424">
                  <c:v>44238</c:v>
                </c:pt>
                <c:pt idx="425">
                  <c:v>44237</c:v>
                </c:pt>
                <c:pt idx="426">
                  <c:v>44236</c:v>
                </c:pt>
                <c:pt idx="427">
                  <c:v>44235</c:v>
                </c:pt>
                <c:pt idx="428">
                  <c:v>44232</c:v>
                </c:pt>
                <c:pt idx="429">
                  <c:v>44231</c:v>
                </c:pt>
                <c:pt idx="430">
                  <c:v>44230</c:v>
                </c:pt>
                <c:pt idx="431">
                  <c:v>44229</c:v>
                </c:pt>
                <c:pt idx="432">
                  <c:v>44228</c:v>
                </c:pt>
                <c:pt idx="433">
                  <c:v>44225</c:v>
                </c:pt>
                <c:pt idx="434">
                  <c:v>44224</c:v>
                </c:pt>
                <c:pt idx="435">
                  <c:v>44223</c:v>
                </c:pt>
                <c:pt idx="436">
                  <c:v>44222</c:v>
                </c:pt>
                <c:pt idx="437">
                  <c:v>44221</c:v>
                </c:pt>
                <c:pt idx="438">
                  <c:v>44218</c:v>
                </c:pt>
                <c:pt idx="439">
                  <c:v>44217</c:v>
                </c:pt>
                <c:pt idx="440">
                  <c:v>44216</c:v>
                </c:pt>
                <c:pt idx="441">
                  <c:v>44215</c:v>
                </c:pt>
                <c:pt idx="442">
                  <c:v>44211</c:v>
                </c:pt>
                <c:pt idx="443">
                  <c:v>44210</c:v>
                </c:pt>
                <c:pt idx="444">
                  <c:v>44209</c:v>
                </c:pt>
                <c:pt idx="445">
                  <c:v>44208</c:v>
                </c:pt>
                <c:pt idx="446">
                  <c:v>44207</c:v>
                </c:pt>
                <c:pt idx="447">
                  <c:v>44204</c:v>
                </c:pt>
                <c:pt idx="448">
                  <c:v>44203</c:v>
                </c:pt>
                <c:pt idx="449">
                  <c:v>44202</c:v>
                </c:pt>
                <c:pt idx="450">
                  <c:v>44201</c:v>
                </c:pt>
                <c:pt idx="451">
                  <c:v>44200</c:v>
                </c:pt>
                <c:pt idx="452">
                  <c:v>44197</c:v>
                </c:pt>
                <c:pt idx="453">
                  <c:v>44196</c:v>
                </c:pt>
                <c:pt idx="454">
                  <c:v>44195</c:v>
                </c:pt>
                <c:pt idx="455">
                  <c:v>44194</c:v>
                </c:pt>
                <c:pt idx="456">
                  <c:v>44193</c:v>
                </c:pt>
                <c:pt idx="457">
                  <c:v>44190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44160</c:v>
                </c:pt>
                <c:pt idx="479">
                  <c:v>44159</c:v>
                </c:pt>
                <c:pt idx="480">
                  <c:v>44158</c:v>
                </c:pt>
                <c:pt idx="481">
                  <c:v>44155</c:v>
                </c:pt>
                <c:pt idx="482">
                  <c:v>44154</c:v>
                </c:pt>
                <c:pt idx="483">
                  <c:v>44153</c:v>
                </c:pt>
                <c:pt idx="484">
                  <c:v>44152</c:v>
                </c:pt>
                <c:pt idx="485">
                  <c:v>44151</c:v>
                </c:pt>
                <c:pt idx="486">
                  <c:v>44148</c:v>
                </c:pt>
                <c:pt idx="487">
                  <c:v>44147</c:v>
                </c:pt>
                <c:pt idx="488">
                  <c:v>44145</c:v>
                </c:pt>
                <c:pt idx="489">
                  <c:v>44144</c:v>
                </c:pt>
                <c:pt idx="490">
                  <c:v>44141</c:v>
                </c:pt>
                <c:pt idx="491">
                  <c:v>44140</c:v>
                </c:pt>
                <c:pt idx="492">
                  <c:v>44139</c:v>
                </c:pt>
                <c:pt idx="493">
                  <c:v>44138</c:v>
                </c:pt>
                <c:pt idx="494">
                  <c:v>44137</c:v>
                </c:pt>
                <c:pt idx="495">
                  <c:v>44134</c:v>
                </c:pt>
                <c:pt idx="496">
                  <c:v>44133</c:v>
                </c:pt>
                <c:pt idx="497">
                  <c:v>44132</c:v>
                </c:pt>
                <c:pt idx="498">
                  <c:v>44131</c:v>
                </c:pt>
                <c:pt idx="499">
                  <c:v>44130</c:v>
                </c:pt>
                <c:pt idx="500">
                  <c:v>44127</c:v>
                </c:pt>
                <c:pt idx="501">
                  <c:v>44126</c:v>
                </c:pt>
                <c:pt idx="502">
                  <c:v>44125</c:v>
                </c:pt>
                <c:pt idx="503">
                  <c:v>44124</c:v>
                </c:pt>
                <c:pt idx="504">
                  <c:v>44123</c:v>
                </c:pt>
                <c:pt idx="505">
                  <c:v>44120</c:v>
                </c:pt>
                <c:pt idx="506">
                  <c:v>44119</c:v>
                </c:pt>
                <c:pt idx="507">
                  <c:v>44118</c:v>
                </c:pt>
                <c:pt idx="508">
                  <c:v>44117</c:v>
                </c:pt>
                <c:pt idx="509">
                  <c:v>44113</c:v>
                </c:pt>
                <c:pt idx="510">
                  <c:v>44112</c:v>
                </c:pt>
                <c:pt idx="511">
                  <c:v>44111</c:v>
                </c:pt>
                <c:pt idx="512">
                  <c:v>44110</c:v>
                </c:pt>
                <c:pt idx="513">
                  <c:v>44109</c:v>
                </c:pt>
                <c:pt idx="514">
                  <c:v>44106</c:v>
                </c:pt>
                <c:pt idx="515">
                  <c:v>44105</c:v>
                </c:pt>
                <c:pt idx="516">
                  <c:v>44104</c:v>
                </c:pt>
                <c:pt idx="517">
                  <c:v>44103</c:v>
                </c:pt>
                <c:pt idx="518">
                  <c:v>44102</c:v>
                </c:pt>
                <c:pt idx="519">
                  <c:v>44099</c:v>
                </c:pt>
                <c:pt idx="520">
                  <c:v>44098</c:v>
                </c:pt>
                <c:pt idx="521">
                  <c:v>44097</c:v>
                </c:pt>
                <c:pt idx="522">
                  <c:v>44096</c:v>
                </c:pt>
                <c:pt idx="523">
                  <c:v>44095</c:v>
                </c:pt>
                <c:pt idx="524">
                  <c:v>44092</c:v>
                </c:pt>
                <c:pt idx="525">
                  <c:v>44091</c:v>
                </c:pt>
                <c:pt idx="526">
                  <c:v>44090</c:v>
                </c:pt>
                <c:pt idx="527">
                  <c:v>44089</c:v>
                </c:pt>
                <c:pt idx="528">
                  <c:v>44088</c:v>
                </c:pt>
                <c:pt idx="529">
                  <c:v>44085</c:v>
                </c:pt>
                <c:pt idx="530">
                  <c:v>44084</c:v>
                </c:pt>
                <c:pt idx="531">
                  <c:v>44083</c:v>
                </c:pt>
                <c:pt idx="532">
                  <c:v>44082</c:v>
                </c:pt>
                <c:pt idx="533">
                  <c:v>44078</c:v>
                </c:pt>
                <c:pt idx="534">
                  <c:v>44077</c:v>
                </c:pt>
                <c:pt idx="535">
                  <c:v>44076</c:v>
                </c:pt>
                <c:pt idx="536">
                  <c:v>44075</c:v>
                </c:pt>
                <c:pt idx="537">
                  <c:v>44074</c:v>
                </c:pt>
                <c:pt idx="538">
                  <c:v>44071</c:v>
                </c:pt>
                <c:pt idx="539">
                  <c:v>44070</c:v>
                </c:pt>
                <c:pt idx="540">
                  <c:v>44069</c:v>
                </c:pt>
                <c:pt idx="541">
                  <c:v>44068</c:v>
                </c:pt>
                <c:pt idx="542">
                  <c:v>44067</c:v>
                </c:pt>
                <c:pt idx="543">
                  <c:v>44064</c:v>
                </c:pt>
                <c:pt idx="544">
                  <c:v>44063</c:v>
                </c:pt>
                <c:pt idx="545">
                  <c:v>44062</c:v>
                </c:pt>
                <c:pt idx="546">
                  <c:v>44061</c:v>
                </c:pt>
                <c:pt idx="547">
                  <c:v>44060</c:v>
                </c:pt>
                <c:pt idx="548">
                  <c:v>44057</c:v>
                </c:pt>
                <c:pt idx="549">
                  <c:v>44056</c:v>
                </c:pt>
                <c:pt idx="550">
                  <c:v>44055</c:v>
                </c:pt>
                <c:pt idx="551">
                  <c:v>44054</c:v>
                </c:pt>
                <c:pt idx="552">
                  <c:v>44053</c:v>
                </c:pt>
                <c:pt idx="553">
                  <c:v>44050</c:v>
                </c:pt>
                <c:pt idx="554">
                  <c:v>44049</c:v>
                </c:pt>
                <c:pt idx="555">
                  <c:v>44048</c:v>
                </c:pt>
                <c:pt idx="556">
                  <c:v>44047</c:v>
                </c:pt>
                <c:pt idx="557">
                  <c:v>44046</c:v>
                </c:pt>
                <c:pt idx="558">
                  <c:v>44043</c:v>
                </c:pt>
                <c:pt idx="559">
                  <c:v>44042</c:v>
                </c:pt>
                <c:pt idx="560">
                  <c:v>44041</c:v>
                </c:pt>
                <c:pt idx="561">
                  <c:v>44040</c:v>
                </c:pt>
                <c:pt idx="562">
                  <c:v>44039</c:v>
                </c:pt>
                <c:pt idx="563">
                  <c:v>44036</c:v>
                </c:pt>
                <c:pt idx="564">
                  <c:v>44035</c:v>
                </c:pt>
                <c:pt idx="565">
                  <c:v>44034</c:v>
                </c:pt>
                <c:pt idx="566">
                  <c:v>44033</c:v>
                </c:pt>
                <c:pt idx="567">
                  <c:v>44032</c:v>
                </c:pt>
                <c:pt idx="568">
                  <c:v>44029</c:v>
                </c:pt>
                <c:pt idx="569">
                  <c:v>44028</c:v>
                </c:pt>
                <c:pt idx="570">
                  <c:v>44027</c:v>
                </c:pt>
                <c:pt idx="571">
                  <c:v>44026</c:v>
                </c:pt>
                <c:pt idx="572">
                  <c:v>44025</c:v>
                </c:pt>
                <c:pt idx="573">
                  <c:v>44022</c:v>
                </c:pt>
                <c:pt idx="574">
                  <c:v>44021</c:v>
                </c:pt>
                <c:pt idx="575">
                  <c:v>44020</c:v>
                </c:pt>
                <c:pt idx="576">
                  <c:v>44019</c:v>
                </c:pt>
                <c:pt idx="577">
                  <c:v>44018</c:v>
                </c:pt>
                <c:pt idx="578">
                  <c:v>44015</c:v>
                </c:pt>
                <c:pt idx="579">
                  <c:v>44014</c:v>
                </c:pt>
                <c:pt idx="580">
                  <c:v>44013</c:v>
                </c:pt>
                <c:pt idx="581">
                  <c:v>44012</c:v>
                </c:pt>
                <c:pt idx="582">
                  <c:v>44011</c:v>
                </c:pt>
                <c:pt idx="583">
                  <c:v>44008</c:v>
                </c:pt>
                <c:pt idx="584">
                  <c:v>44007</c:v>
                </c:pt>
                <c:pt idx="585">
                  <c:v>44006</c:v>
                </c:pt>
                <c:pt idx="586">
                  <c:v>44005</c:v>
                </c:pt>
                <c:pt idx="587">
                  <c:v>44004</c:v>
                </c:pt>
                <c:pt idx="588">
                  <c:v>44001</c:v>
                </c:pt>
                <c:pt idx="589">
                  <c:v>44000</c:v>
                </c:pt>
                <c:pt idx="590">
                  <c:v>43999</c:v>
                </c:pt>
                <c:pt idx="591">
                  <c:v>43998</c:v>
                </c:pt>
                <c:pt idx="592">
                  <c:v>43997</c:v>
                </c:pt>
                <c:pt idx="593">
                  <c:v>43994</c:v>
                </c:pt>
                <c:pt idx="594">
                  <c:v>43993</c:v>
                </c:pt>
                <c:pt idx="595">
                  <c:v>43992</c:v>
                </c:pt>
                <c:pt idx="596">
                  <c:v>43991</c:v>
                </c:pt>
                <c:pt idx="597">
                  <c:v>43990</c:v>
                </c:pt>
                <c:pt idx="598">
                  <c:v>43987</c:v>
                </c:pt>
                <c:pt idx="599">
                  <c:v>43986</c:v>
                </c:pt>
                <c:pt idx="600">
                  <c:v>43985</c:v>
                </c:pt>
                <c:pt idx="601">
                  <c:v>43984</c:v>
                </c:pt>
                <c:pt idx="602">
                  <c:v>43983</c:v>
                </c:pt>
                <c:pt idx="603">
                  <c:v>43980</c:v>
                </c:pt>
                <c:pt idx="604">
                  <c:v>43979</c:v>
                </c:pt>
                <c:pt idx="605">
                  <c:v>43978</c:v>
                </c:pt>
                <c:pt idx="606">
                  <c:v>43977</c:v>
                </c:pt>
                <c:pt idx="607">
                  <c:v>43973</c:v>
                </c:pt>
                <c:pt idx="608">
                  <c:v>43972</c:v>
                </c:pt>
                <c:pt idx="609">
                  <c:v>43971</c:v>
                </c:pt>
                <c:pt idx="610">
                  <c:v>43970</c:v>
                </c:pt>
                <c:pt idx="611">
                  <c:v>43969</c:v>
                </c:pt>
                <c:pt idx="612">
                  <c:v>43966</c:v>
                </c:pt>
                <c:pt idx="613">
                  <c:v>43965</c:v>
                </c:pt>
                <c:pt idx="614">
                  <c:v>43964</c:v>
                </c:pt>
                <c:pt idx="615">
                  <c:v>43963</c:v>
                </c:pt>
                <c:pt idx="616">
                  <c:v>43962</c:v>
                </c:pt>
                <c:pt idx="617">
                  <c:v>43959</c:v>
                </c:pt>
                <c:pt idx="618">
                  <c:v>43958</c:v>
                </c:pt>
                <c:pt idx="619">
                  <c:v>43957</c:v>
                </c:pt>
                <c:pt idx="620">
                  <c:v>43956</c:v>
                </c:pt>
                <c:pt idx="621">
                  <c:v>43955</c:v>
                </c:pt>
                <c:pt idx="622">
                  <c:v>43952</c:v>
                </c:pt>
                <c:pt idx="623">
                  <c:v>43951</c:v>
                </c:pt>
                <c:pt idx="624">
                  <c:v>43950</c:v>
                </c:pt>
                <c:pt idx="625">
                  <c:v>43949</c:v>
                </c:pt>
                <c:pt idx="626">
                  <c:v>43948</c:v>
                </c:pt>
                <c:pt idx="627">
                  <c:v>43945</c:v>
                </c:pt>
                <c:pt idx="628">
                  <c:v>43944</c:v>
                </c:pt>
                <c:pt idx="629">
                  <c:v>43943</c:v>
                </c:pt>
                <c:pt idx="630">
                  <c:v>43942</c:v>
                </c:pt>
                <c:pt idx="631">
                  <c:v>43941</c:v>
                </c:pt>
                <c:pt idx="632">
                  <c:v>43938</c:v>
                </c:pt>
                <c:pt idx="633">
                  <c:v>43937</c:v>
                </c:pt>
                <c:pt idx="634">
                  <c:v>43936</c:v>
                </c:pt>
                <c:pt idx="635">
                  <c:v>43935</c:v>
                </c:pt>
                <c:pt idx="636">
                  <c:v>43934</c:v>
                </c:pt>
                <c:pt idx="637">
                  <c:v>43931</c:v>
                </c:pt>
                <c:pt idx="638">
                  <c:v>43930</c:v>
                </c:pt>
                <c:pt idx="639">
                  <c:v>43929</c:v>
                </c:pt>
                <c:pt idx="640">
                  <c:v>43928</c:v>
                </c:pt>
                <c:pt idx="641">
                  <c:v>43927</c:v>
                </c:pt>
                <c:pt idx="642">
                  <c:v>43924</c:v>
                </c:pt>
                <c:pt idx="643">
                  <c:v>43923</c:v>
                </c:pt>
                <c:pt idx="644">
                  <c:v>43922</c:v>
                </c:pt>
                <c:pt idx="645">
                  <c:v>43921</c:v>
                </c:pt>
                <c:pt idx="646">
                  <c:v>43920</c:v>
                </c:pt>
                <c:pt idx="647">
                  <c:v>43917</c:v>
                </c:pt>
                <c:pt idx="648">
                  <c:v>43916</c:v>
                </c:pt>
                <c:pt idx="649">
                  <c:v>43915</c:v>
                </c:pt>
                <c:pt idx="650">
                  <c:v>43914</c:v>
                </c:pt>
                <c:pt idx="651">
                  <c:v>43913</c:v>
                </c:pt>
                <c:pt idx="652">
                  <c:v>43910</c:v>
                </c:pt>
                <c:pt idx="653">
                  <c:v>43909</c:v>
                </c:pt>
                <c:pt idx="654">
                  <c:v>43908</c:v>
                </c:pt>
                <c:pt idx="655">
                  <c:v>43907</c:v>
                </c:pt>
                <c:pt idx="656">
                  <c:v>43906</c:v>
                </c:pt>
                <c:pt idx="657">
                  <c:v>43903</c:v>
                </c:pt>
                <c:pt idx="658">
                  <c:v>43902</c:v>
                </c:pt>
                <c:pt idx="659">
                  <c:v>43901</c:v>
                </c:pt>
                <c:pt idx="660">
                  <c:v>43900</c:v>
                </c:pt>
                <c:pt idx="661">
                  <c:v>43899</c:v>
                </c:pt>
                <c:pt idx="662">
                  <c:v>43896</c:v>
                </c:pt>
                <c:pt idx="663">
                  <c:v>43895</c:v>
                </c:pt>
                <c:pt idx="664">
                  <c:v>43894</c:v>
                </c:pt>
                <c:pt idx="665">
                  <c:v>43893</c:v>
                </c:pt>
                <c:pt idx="666">
                  <c:v>43892</c:v>
                </c:pt>
                <c:pt idx="667">
                  <c:v>43889</c:v>
                </c:pt>
                <c:pt idx="668">
                  <c:v>43888</c:v>
                </c:pt>
                <c:pt idx="669">
                  <c:v>43887</c:v>
                </c:pt>
                <c:pt idx="670">
                  <c:v>43886</c:v>
                </c:pt>
                <c:pt idx="671">
                  <c:v>43885</c:v>
                </c:pt>
                <c:pt idx="672">
                  <c:v>43882</c:v>
                </c:pt>
                <c:pt idx="673">
                  <c:v>43881</c:v>
                </c:pt>
                <c:pt idx="674">
                  <c:v>43880</c:v>
                </c:pt>
                <c:pt idx="675">
                  <c:v>43879</c:v>
                </c:pt>
                <c:pt idx="676">
                  <c:v>43875</c:v>
                </c:pt>
                <c:pt idx="677">
                  <c:v>43874</c:v>
                </c:pt>
                <c:pt idx="678">
                  <c:v>43873</c:v>
                </c:pt>
                <c:pt idx="679">
                  <c:v>43872</c:v>
                </c:pt>
                <c:pt idx="680">
                  <c:v>43871</c:v>
                </c:pt>
                <c:pt idx="681">
                  <c:v>43868</c:v>
                </c:pt>
                <c:pt idx="682">
                  <c:v>43867</c:v>
                </c:pt>
                <c:pt idx="683">
                  <c:v>43866</c:v>
                </c:pt>
                <c:pt idx="684">
                  <c:v>43865</c:v>
                </c:pt>
                <c:pt idx="685">
                  <c:v>43864</c:v>
                </c:pt>
                <c:pt idx="686">
                  <c:v>43861</c:v>
                </c:pt>
                <c:pt idx="687">
                  <c:v>43860</c:v>
                </c:pt>
                <c:pt idx="688">
                  <c:v>43859</c:v>
                </c:pt>
                <c:pt idx="689">
                  <c:v>43858</c:v>
                </c:pt>
                <c:pt idx="690">
                  <c:v>43857</c:v>
                </c:pt>
                <c:pt idx="691">
                  <c:v>43854</c:v>
                </c:pt>
                <c:pt idx="692">
                  <c:v>43853</c:v>
                </c:pt>
                <c:pt idx="693">
                  <c:v>43852</c:v>
                </c:pt>
                <c:pt idx="694">
                  <c:v>43851</c:v>
                </c:pt>
                <c:pt idx="695">
                  <c:v>43850</c:v>
                </c:pt>
                <c:pt idx="696">
                  <c:v>43847</c:v>
                </c:pt>
                <c:pt idx="697">
                  <c:v>43846</c:v>
                </c:pt>
                <c:pt idx="698">
                  <c:v>43845</c:v>
                </c:pt>
                <c:pt idx="699">
                  <c:v>43844</c:v>
                </c:pt>
                <c:pt idx="700">
                  <c:v>43843</c:v>
                </c:pt>
                <c:pt idx="701">
                  <c:v>43840</c:v>
                </c:pt>
                <c:pt idx="702">
                  <c:v>43839</c:v>
                </c:pt>
                <c:pt idx="703">
                  <c:v>43838</c:v>
                </c:pt>
                <c:pt idx="704">
                  <c:v>43837</c:v>
                </c:pt>
                <c:pt idx="705">
                  <c:v>43836</c:v>
                </c:pt>
                <c:pt idx="706">
                  <c:v>43833</c:v>
                </c:pt>
                <c:pt idx="707">
                  <c:v>43832</c:v>
                </c:pt>
                <c:pt idx="708">
                  <c:v>43830</c:v>
                </c:pt>
                <c:pt idx="709">
                  <c:v>43829</c:v>
                </c:pt>
                <c:pt idx="710">
                  <c:v>43826</c:v>
                </c:pt>
                <c:pt idx="711">
                  <c:v>43825</c:v>
                </c:pt>
                <c:pt idx="712">
                  <c:v>43823</c:v>
                </c:pt>
                <c:pt idx="713">
                  <c:v>43822</c:v>
                </c:pt>
                <c:pt idx="714">
                  <c:v>43819</c:v>
                </c:pt>
                <c:pt idx="715">
                  <c:v>43818</c:v>
                </c:pt>
                <c:pt idx="716">
                  <c:v>43817</c:v>
                </c:pt>
                <c:pt idx="717">
                  <c:v>43816</c:v>
                </c:pt>
                <c:pt idx="718">
                  <c:v>43815</c:v>
                </c:pt>
                <c:pt idx="719">
                  <c:v>43812</c:v>
                </c:pt>
                <c:pt idx="720">
                  <c:v>43811</c:v>
                </c:pt>
                <c:pt idx="721">
                  <c:v>43810</c:v>
                </c:pt>
                <c:pt idx="722">
                  <c:v>43809</c:v>
                </c:pt>
                <c:pt idx="723">
                  <c:v>43808</c:v>
                </c:pt>
                <c:pt idx="724">
                  <c:v>43805</c:v>
                </c:pt>
                <c:pt idx="725">
                  <c:v>43804</c:v>
                </c:pt>
                <c:pt idx="726">
                  <c:v>43803</c:v>
                </c:pt>
                <c:pt idx="727">
                  <c:v>43802</c:v>
                </c:pt>
                <c:pt idx="728">
                  <c:v>43801</c:v>
                </c:pt>
                <c:pt idx="729">
                  <c:v>43798</c:v>
                </c:pt>
                <c:pt idx="730">
                  <c:v>43796</c:v>
                </c:pt>
                <c:pt idx="731">
                  <c:v>43795</c:v>
                </c:pt>
                <c:pt idx="732">
                  <c:v>43794</c:v>
                </c:pt>
                <c:pt idx="733">
                  <c:v>43791</c:v>
                </c:pt>
                <c:pt idx="734">
                  <c:v>43790</c:v>
                </c:pt>
                <c:pt idx="735">
                  <c:v>43789</c:v>
                </c:pt>
                <c:pt idx="736">
                  <c:v>43788</c:v>
                </c:pt>
                <c:pt idx="737">
                  <c:v>43787</c:v>
                </c:pt>
                <c:pt idx="738">
                  <c:v>43784</c:v>
                </c:pt>
                <c:pt idx="739">
                  <c:v>43783</c:v>
                </c:pt>
                <c:pt idx="740">
                  <c:v>43782</c:v>
                </c:pt>
                <c:pt idx="741">
                  <c:v>43781</c:v>
                </c:pt>
                <c:pt idx="742">
                  <c:v>43777</c:v>
                </c:pt>
                <c:pt idx="743">
                  <c:v>43776</c:v>
                </c:pt>
                <c:pt idx="744">
                  <c:v>43775</c:v>
                </c:pt>
                <c:pt idx="745">
                  <c:v>43774</c:v>
                </c:pt>
                <c:pt idx="746">
                  <c:v>43773</c:v>
                </c:pt>
                <c:pt idx="747">
                  <c:v>43770</c:v>
                </c:pt>
                <c:pt idx="748">
                  <c:v>43769</c:v>
                </c:pt>
                <c:pt idx="749">
                  <c:v>43768</c:v>
                </c:pt>
                <c:pt idx="750">
                  <c:v>43767</c:v>
                </c:pt>
                <c:pt idx="751">
                  <c:v>43766</c:v>
                </c:pt>
                <c:pt idx="752">
                  <c:v>43763</c:v>
                </c:pt>
                <c:pt idx="753">
                  <c:v>43762</c:v>
                </c:pt>
                <c:pt idx="754">
                  <c:v>43761</c:v>
                </c:pt>
                <c:pt idx="755">
                  <c:v>43760</c:v>
                </c:pt>
                <c:pt idx="756">
                  <c:v>43759</c:v>
                </c:pt>
                <c:pt idx="757">
                  <c:v>43756</c:v>
                </c:pt>
                <c:pt idx="758">
                  <c:v>43755</c:v>
                </c:pt>
                <c:pt idx="759">
                  <c:v>43754</c:v>
                </c:pt>
                <c:pt idx="760">
                  <c:v>43753</c:v>
                </c:pt>
                <c:pt idx="761">
                  <c:v>43749</c:v>
                </c:pt>
                <c:pt idx="762">
                  <c:v>43748</c:v>
                </c:pt>
                <c:pt idx="763">
                  <c:v>43747</c:v>
                </c:pt>
                <c:pt idx="764">
                  <c:v>43746</c:v>
                </c:pt>
                <c:pt idx="765">
                  <c:v>43745</c:v>
                </c:pt>
                <c:pt idx="766">
                  <c:v>43742</c:v>
                </c:pt>
                <c:pt idx="767">
                  <c:v>43741</c:v>
                </c:pt>
                <c:pt idx="768">
                  <c:v>43740</c:v>
                </c:pt>
                <c:pt idx="769">
                  <c:v>43739</c:v>
                </c:pt>
                <c:pt idx="770">
                  <c:v>43738</c:v>
                </c:pt>
                <c:pt idx="771">
                  <c:v>43735</c:v>
                </c:pt>
                <c:pt idx="772">
                  <c:v>43734</c:v>
                </c:pt>
                <c:pt idx="773">
                  <c:v>43733</c:v>
                </c:pt>
                <c:pt idx="774">
                  <c:v>43732</c:v>
                </c:pt>
                <c:pt idx="775">
                  <c:v>43731</c:v>
                </c:pt>
                <c:pt idx="776">
                  <c:v>43728</c:v>
                </c:pt>
                <c:pt idx="777">
                  <c:v>43727</c:v>
                </c:pt>
                <c:pt idx="778">
                  <c:v>43726</c:v>
                </c:pt>
                <c:pt idx="779">
                  <c:v>43725</c:v>
                </c:pt>
                <c:pt idx="780">
                  <c:v>43724</c:v>
                </c:pt>
                <c:pt idx="781">
                  <c:v>43721</c:v>
                </c:pt>
                <c:pt idx="782">
                  <c:v>43720</c:v>
                </c:pt>
                <c:pt idx="783">
                  <c:v>43719</c:v>
                </c:pt>
                <c:pt idx="784">
                  <c:v>43718</c:v>
                </c:pt>
                <c:pt idx="785">
                  <c:v>43717</c:v>
                </c:pt>
                <c:pt idx="786">
                  <c:v>43714</c:v>
                </c:pt>
                <c:pt idx="787">
                  <c:v>43713</c:v>
                </c:pt>
                <c:pt idx="788">
                  <c:v>43712</c:v>
                </c:pt>
                <c:pt idx="789">
                  <c:v>43711</c:v>
                </c:pt>
                <c:pt idx="790">
                  <c:v>43707</c:v>
                </c:pt>
                <c:pt idx="791">
                  <c:v>43706</c:v>
                </c:pt>
                <c:pt idx="792">
                  <c:v>43705</c:v>
                </c:pt>
                <c:pt idx="793">
                  <c:v>43704</c:v>
                </c:pt>
                <c:pt idx="794">
                  <c:v>43703</c:v>
                </c:pt>
                <c:pt idx="795">
                  <c:v>43700</c:v>
                </c:pt>
                <c:pt idx="796">
                  <c:v>43699</c:v>
                </c:pt>
                <c:pt idx="797">
                  <c:v>43698</c:v>
                </c:pt>
                <c:pt idx="798">
                  <c:v>43697</c:v>
                </c:pt>
                <c:pt idx="799">
                  <c:v>43696</c:v>
                </c:pt>
                <c:pt idx="800">
                  <c:v>43693</c:v>
                </c:pt>
                <c:pt idx="801">
                  <c:v>43692</c:v>
                </c:pt>
                <c:pt idx="802">
                  <c:v>43691</c:v>
                </c:pt>
                <c:pt idx="803">
                  <c:v>43690</c:v>
                </c:pt>
                <c:pt idx="804">
                  <c:v>43689</c:v>
                </c:pt>
                <c:pt idx="805">
                  <c:v>43686</c:v>
                </c:pt>
                <c:pt idx="806">
                  <c:v>43685</c:v>
                </c:pt>
                <c:pt idx="807">
                  <c:v>43684</c:v>
                </c:pt>
                <c:pt idx="808">
                  <c:v>43683</c:v>
                </c:pt>
                <c:pt idx="809">
                  <c:v>43682</c:v>
                </c:pt>
                <c:pt idx="810">
                  <c:v>43679</c:v>
                </c:pt>
                <c:pt idx="811">
                  <c:v>43678</c:v>
                </c:pt>
                <c:pt idx="812">
                  <c:v>43677</c:v>
                </c:pt>
                <c:pt idx="813">
                  <c:v>43676</c:v>
                </c:pt>
                <c:pt idx="814">
                  <c:v>43675</c:v>
                </c:pt>
                <c:pt idx="815">
                  <c:v>43672</c:v>
                </c:pt>
                <c:pt idx="816">
                  <c:v>43671</c:v>
                </c:pt>
                <c:pt idx="817">
                  <c:v>43670</c:v>
                </c:pt>
                <c:pt idx="818">
                  <c:v>43669</c:v>
                </c:pt>
                <c:pt idx="819">
                  <c:v>43668</c:v>
                </c:pt>
                <c:pt idx="820">
                  <c:v>43665</c:v>
                </c:pt>
                <c:pt idx="821">
                  <c:v>43664</c:v>
                </c:pt>
                <c:pt idx="822">
                  <c:v>43663</c:v>
                </c:pt>
                <c:pt idx="823">
                  <c:v>43662</c:v>
                </c:pt>
                <c:pt idx="824">
                  <c:v>43661</c:v>
                </c:pt>
                <c:pt idx="825">
                  <c:v>43658</c:v>
                </c:pt>
                <c:pt idx="826">
                  <c:v>43657</c:v>
                </c:pt>
                <c:pt idx="827">
                  <c:v>43656</c:v>
                </c:pt>
                <c:pt idx="828">
                  <c:v>43655</c:v>
                </c:pt>
                <c:pt idx="829">
                  <c:v>43654</c:v>
                </c:pt>
                <c:pt idx="830">
                  <c:v>43651</c:v>
                </c:pt>
                <c:pt idx="831">
                  <c:v>43649</c:v>
                </c:pt>
                <c:pt idx="832">
                  <c:v>43648</c:v>
                </c:pt>
                <c:pt idx="833">
                  <c:v>43647</c:v>
                </c:pt>
                <c:pt idx="834">
                  <c:v>43644</c:v>
                </c:pt>
                <c:pt idx="835">
                  <c:v>43643</c:v>
                </c:pt>
                <c:pt idx="836">
                  <c:v>43642</c:v>
                </c:pt>
                <c:pt idx="837">
                  <c:v>43641</c:v>
                </c:pt>
                <c:pt idx="838">
                  <c:v>43640</c:v>
                </c:pt>
                <c:pt idx="839">
                  <c:v>43637</c:v>
                </c:pt>
                <c:pt idx="840">
                  <c:v>43636</c:v>
                </c:pt>
                <c:pt idx="841">
                  <c:v>43635</c:v>
                </c:pt>
                <c:pt idx="842">
                  <c:v>43634</c:v>
                </c:pt>
                <c:pt idx="843">
                  <c:v>43633</c:v>
                </c:pt>
                <c:pt idx="844">
                  <c:v>43630</c:v>
                </c:pt>
                <c:pt idx="845">
                  <c:v>43629</c:v>
                </c:pt>
                <c:pt idx="846">
                  <c:v>43628</c:v>
                </c:pt>
                <c:pt idx="847">
                  <c:v>43627</c:v>
                </c:pt>
                <c:pt idx="848">
                  <c:v>43626</c:v>
                </c:pt>
                <c:pt idx="849">
                  <c:v>43623</c:v>
                </c:pt>
                <c:pt idx="850">
                  <c:v>43622</c:v>
                </c:pt>
                <c:pt idx="851">
                  <c:v>43621</c:v>
                </c:pt>
                <c:pt idx="852">
                  <c:v>43620</c:v>
                </c:pt>
                <c:pt idx="853">
                  <c:v>43619</c:v>
                </c:pt>
                <c:pt idx="854">
                  <c:v>43616</c:v>
                </c:pt>
                <c:pt idx="855">
                  <c:v>43615</c:v>
                </c:pt>
                <c:pt idx="856">
                  <c:v>43614</c:v>
                </c:pt>
                <c:pt idx="857">
                  <c:v>43613</c:v>
                </c:pt>
                <c:pt idx="858">
                  <c:v>43609</c:v>
                </c:pt>
                <c:pt idx="859">
                  <c:v>43608</c:v>
                </c:pt>
                <c:pt idx="860">
                  <c:v>43607</c:v>
                </c:pt>
                <c:pt idx="861">
                  <c:v>43606</c:v>
                </c:pt>
                <c:pt idx="862">
                  <c:v>43605</c:v>
                </c:pt>
                <c:pt idx="863">
                  <c:v>43602</c:v>
                </c:pt>
                <c:pt idx="864">
                  <c:v>43601</c:v>
                </c:pt>
                <c:pt idx="865">
                  <c:v>43600</c:v>
                </c:pt>
                <c:pt idx="866">
                  <c:v>43599</c:v>
                </c:pt>
                <c:pt idx="867">
                  <c:v>43598</c:v>
                </c:pt>
                <c:pt idx="868">
                  <c:v>43595</c:v>
                </c:pt>
                <c:pt idx="869">
                  <c:v>43594</c:v>
                </c:pt>
                <c:pt idx="870">
                  <c:v>43593</c:v>
                </c:pt>
                <c:pt idx="871">
                  <c:v>43592</c:v>
                </c:pt>
                <c:pt idx="872">
                  <c:v>43591</c:v>
                </c:pt>
                <c:pt idx="873">
                  <c:v>43588</c:v>
                </c:pt>
                <c:pt idx="874">
                  <c:v>43587</c:v>
                </c:pt>
                <c:pt idx="875">
                  <c:v>43586</c:v>
                </c:pt>
                <c:pt idx="876">
                  <c:v>43585</c:v>
                </c:pt>
                <c:pt idx="877">
                  <c:v>43584</c:v>
                </c:pt>
                <c:pt idx="878">
                  <c:v>43581</c:v>
                </c:pt>
                <c:pt idx="879">
                  <c:v>43580</c:v>
                </c:pt>
                <c:pt idx="880">
                  <c:v>43579</c:v>
                </c:pt>
                <c:pt idx="881">
                  <c:v>43578</c:v>
                </c:pt>
                <c:pt idx="882">
                  <c:v>43577</c:v>
                </c:pt>
                <c:pt idx="883">
                  <c:v>43574</c:v>
                </c:pt>
                <c:pt idx="884">
                  <c:v>43573</c:v>
                </c:pt>
                <c:pt idx="885">
                  <c:v>43572</c:v>
                </c:pt>
                <c:pt idx="886">
                  <c:v>43571</c:v>
                </c:pt>
                <c:pt idx="887">
                  <c:v>43570</c:v>
                </c:pt>
                <c:pt idx="888">
                  <c:v>43567</c:v>
                </c:pt>
                <c:pt idx="889">
                  <c:v>43566</c:v>
                </c:pt>
                <c:pt idx="890">
                  <c:v>43565</c:v>
                </c:pt>
                <c:pt idx="891">
                  <c:v>43564</c:v>
                </c:pt>
                <c:pt idx="892">
                  <c:v>43563</c:v>
                </c:pt>
                <c:pt idx="893">
                  <c:v>43560</c:v>
                </c:pt>
                <c:pt idx="894">
                  <c:v>43559</c:v>
                </c:pt>
                <c:pt idx="895">
                  <c:v>43558</c:v>
                </c:pt>
                <c:pt idx="896">
                  <c:v>43557</c:v>
                </c:pt>
                <c:pt idx="897">
                  <c:v>43556</c:v>
                </c:pt>
                <c:pt idx="898">
                  <c:v>43553</c:v>
                </c:pt>
                <c:pt idx="899">
                  <c:v>43552</c:v>
                </c:pt>
                <c:pt idx="900">
                  <c:v>43551</c:v>
                </c:pt>
                <c:pt idx="901">
                  <c:v>43550</c:v>
                </c:pt>
                <c:pt idx="902">
                  <c:v>43549</c:v>
                </c:pt>
                <c:pt idx="903">
                  <c:v>43546</c:v>
                </c:pt>
                <c:pt idx="904">
                  <c:v>43545</c:v>
                </c:pt>
                <c:pt idx="905">
                  <c:v>43544</c:v>
                </c:pt>
                <c:pt idx="906">
                  <c:v>43543</c:v>
                </c:pt>
                <c:pt idx="907">
                  <c:v>43542</c:v>
                </c:pt>
                <c:pt idx="908">
                  <c:v>43539</c:v>
                </c:pt>
                <c:pt idx="909">
                  <c:v>43538</c:v>
                </c:pt>
                <c:pt idx="910">
                  <c:v>43537</c:v>
                </c:pt>
                <c:pt idx="911">
                  <c:v>43536</c:v>
                </c:pt>
                <c:pt idx="912">
                  <c:v>43535</c:v>
                </c:pt>
                <c:pt idx="913">
                  <c:v>43532</c:v>
                </c:pt>
                <c:pt idx="914">
                  <c:v>43531</c:v>
                </c:pt>
                <c:pt idx="915">
                  <c:v>43530</c:v>
                </c:pt>
                <c:pt idx="916">
                  <c:v>43529</c:v>
                </c:pt>
                <c:pt idx="917">
                  <c:v>43528</c:v>
                </c:pt>
                <c:pt idx="918">
                  <c:v>43525</c:v>
                </c:pt>
                <c:pt idx="919">
                  <c:v>43524</c:v>
                </c:pt>
                <c:pt idx="920">
                  <c:v>43523</c:v>
                </c:pt>
                <c:pt idx="921">
                  <c:v>43522</c:v>
                </c:pt>
                <c:pt idx="922">
                  <c:v>43521</c:v>
                </c:pt>
                <c:pt idx="923">
                  <c:v>43518</c:v>
                </c:pt>
                <c:pt idx="924">
                  <c:v>43517</c:v>
                </c:pt>
                <c:pt idx="925">
                  <c:v>43516</c:v>
                </c:pt>
                <c:pt idx="926">
                  <c:v>43515</c:v>
                </c:pt>
                <c:pt idx="927">
                  <c:v>43511</c:v>
                </c:pt>
                <c:pt idx="928">
                  <c:v>43510</c:v>
                </c:pt>
                <c:pt idx="929">
                  <c:v>43509</c:v>
                </c:pt>
                <c:pt idx="930">
                  <c:v>43508</c:v>
                </c:pt>
                <c:pt idx="931">
                  <c:v>43507</c:v>
                </c:pt>
                <c:pt idx="932">
                  <c:v>43504</c:v>
                </c:pt>
                <c:pt idx="933">
                  <c:v>43503</c:v>
                </c:pt>
                <c:pt idx="934">
                  <c:v>43502</c:v>
                </c:pt>
                <c:pt idx="935">
                  <c:v>43501</c:v>
                </c:pt>
                <c:pt idx="936">
                  <c:v>43500</c:v>
                </c:pt>
                <c:pt idx="937">
                  <c:v>43497</c:v>
                </c:pt>
                <c:pt idx="938">
                  <c:v>43496</c:v>
                </c:pt>
                <c:pt idx="939">
                  <c:v>43495</c:v>
                </c:pt>
                <c:pt idx="940">
                  <c:v>43494</c:v>
                </c:pt>
                <c:pt idx="941">
                  <c:v>43493</c:v>
                </c:pt>
                <c:pt idx="942">
                  <c:v>43490</c:v>
                </c:pt>
                <c:pt idx="943">
                  <c:v>43489</c:v>
                </c:pt>
                <c:pt idx="944">
                  <c:v>43488</c:v>
                </c:pt>
                <c:pt idx="945">
                  <c:v>43487</c:v>
                </c:pt>
                <c:pt idx="946">
                  <c:v>43483</c:v>
                </c:pt>
                <c:pt idx="947">
                  <c:v>43482</c:v>
                </c:pt>
                <c:pt idx="948">
                  <c:v>43481</c:v>
                </c:pt>
                <c:pt idx="949">
                  <c:v>43480</c:v>
                </c:pt>
                <c:pt idx="950">
                  <c:v>43479</c:v>
                </c:pt>
                <c:pt idx="951">
                  <c:v>43476</c:v>
                </c:pt>
                <c:pt idx="952">
                  <c:v>43475</c:v>
                </c:pt>
                <c:pt idx="953">
                  <c:v>43474</c:v>
                </c:pt>
                <c:pt idx="954">
                  <c:v>43473</c:v>
                </c:pt>
                <c:pt idx="955">
                  <c:v>43472</c:v>
                </c:pt>
                <c:pt idx="956">
                  <c:v>43469</c:v>
                </c:pt>
                <c:pt idx="957">
                  <c:v>43468</c:v>
                </c:pt>
                <c:pt idx="958">
                  <c:v>43467</c:v>
                </c:pt>
                <c:pt idx="959">
                  <c:v>43465</c:v>
                </c:pt>
                <c:pt idx="960">
                  <c:v>43462</c:v>
                </c:pt>
                <c:pt idx="961">
                  <c:v>43461</c:v>
                </c:pt>
                <c:pt idx="962">
                  <c:v>43460</c:v>
                </c:pt>
                <c:pt idx="963">
                  <c:v>43458</c:v>
                </c:pt>
                <c:pt idx="964">
                  <c:v>43455</c:v>
                </c:pt>
                <c:pt idx="965">
                  <c:v>43454</c:v>
                </c:pt>
                <c:pt idx="966">
                  <c:v>43453</c:v>
                </c:pt>
                <c:pt idx="967">
                  <c:v>43452</c:v>
                </c:pt>
                <c:pt idx="968">
                  <c:v>43451</c:v>
                </c:pt>
                <c:pt idx="969">
                  <c:v>43448</c:v>
                </c:pt>
                <c:pt idx="970">
                  <c:v>43447</c:v>
                </c:pt>
                <c:pt idx="971">
                  <c:v>43446</c:v>
                </c:pt>
                <c:pt idx="972">
                  <c:v>43445</c:v>
                </c:pt>
                <c:pt idx="973">
                  <c:v>43444</c:v>
                </c:pt>
                <c:pt idx="974">
                  <c:v>43441</c:v>
                </c:pt>
                <c:pt idx="975">
                  <c:v>43440</c:v>
                </c:pt>
                <c:pt idx="976">
                  <c:v>43438</c:v>
                </c:pt>
                <c:pt idx="977">
                  <c:v>43437</c:v>
                </c:pt>
                <c:pt idx="978">
                  <c:v>43434</c:v>
                </c:pt>
                <c:pt idx="979">
                  <c:v>43433</c:v>
                </c:pt>
                <c:pt idx="980">
                  <c:v>43432</c:v>
                </c:pt>
                <c:pt idx="981">
                  <c:v>43431</c:v>
                </c:pt>
                <c:pt idx="982">
                  <c:v>43430</c:v>
                </c:pt>
                <c:pt idx="983">
                  <c:v>43427</c:v>
                </c:pt>
                <c:pt idx="984">
                  <c:v>43425</c:v>
                </c:pt>
                <c:pt idx="985">
                  <c:v>43424</c:v>
                </c:pt>
                <c:pt idx="986">
                  <c:v>43423</c:v>
                </c:pt>
                <c:pt idx="987">
                  <c:v>43420</c:v>
                </c:pt>
                <c:pt idx="988">
                  <c:v>43419</c:v>
                </c:pt>
                <c:pt idx="989">
                  <c:v>43418</c:v>
                </c:pt>
                <c:pt idx="990">
                  <c:v>43417</c:v>
                </c:pt>
                <c:pt idx="991">
                  <c:v>43413</c:v>
                </c:pt>
                <c:pt idx="992">
                  <c:v>43412</c:v>
                </c:pt>
                <c:pt idx="993">
                  <c:v>43411</c:v>
                </c:pt>
                <c:pt idx="994">
                  <c:v>43410</c:v>
                </c:pt>
                <c:pt idx="995">
                  <c:v>43409</c:v>
                </c:pt>
                <c:pt idx="996">
                  <c:v>43406</c:v>
                </c:pt>
                <c:pt idx="997">
                  <c:v>43405</c:v>
                </c:pt>
                <c:pt idx="998">
                  <c:v>43404</c:v>
                </c:pt>
                <c:pt idx="999">
                  <c:v>43403</c:v>
                </c:pt>
                <c:pt idx="1000">
                  <c:v>43402</c:v>
                </c:pt>
                <c:pt idx="1001">
                  <c:v>43399</c:v>
                </c:pt>
                <c:pt idx="1002">
                  <c:v>43398</c:v>
                </c:pt>
                <c:pt idx="1003">
                  <c:v>43397</c:v>
                </c:pt>
                <c:pt idx="1004">
                  <c:v>43396</c:v>
                </c:pt>
                <c:pt idx="1005">
                  <c:v>43395</c:v>
                </c:pt>
                <c:pt idx="1006">
                  <c:v>43392</c:v>
                </c:pt>
                <c:pt idx="1007">
                  <c:v>43391</c:v>
                </c:pt>
                <c:pt idx="1008">
                  <c:v>43390</c:v>
                </c:pt>
                <c:pt idx="1009">
                  <c:v>43389</c:v>
                </c:pt>
                <c:pt idx="1010">
                  <c:v>43388</c:v>
                </c:pt>
                <c:pt idx="1011">
                  <c:v>43385</c:v>
                </c:pt>
                <c:pt idx="1012">
                  <c:v>43384</c:v>
                </c:pt>
                <c:pt idx="1013">
                  <c:v>43383</c:v>
                </c:pt>
                <c:pt idx="1014">
                  <c:v>43382</c:v>
                </c:pt>
                <c:pt idx="1015">
                  <c:v>43378</c:v>
                </c:pt>
                <c:pt idx="1016">
                  <c:v>43377</c:v>
                </c:pt>
                <c:pt idx="1017">
                  <c:v>43376</c:v>
                </c:pt>
                <c:pt idx="1018">
                  <c:v>43375</c:v>
                </c:pt>
                <c:pt idx="1019">
                  <c:v>43374</c:v>
                </c:pt>
                <c:pt idx="1020">
                  <c:v>43371</c:v>
                </c:pt>
                <c:pt idx="1021">
                  <c:v>43370</c:v>
                </c:pt>
                <c:pt idx="1022">
                  <c:v>43369</c:v>
                </c:pt>
                <c:pt idx="1023">
                  <c:v>43368</c:v>
                </c:pt>
                <c:pt idx="1024">
                  <c:v>43367</c:v>
                </c:pt>
                <c:pt idx="1025">
                  <c:v>43364</c:v>
                </c:pt>
                <c:pt idx="1026">
                  <c:v>43363</c:v>
                </c:pt>
                <c:pt idx="1027">
                  <c:v>43362</c:v>
                </c:pt>
                <c:pt idx="1028">
                  <c:v>43361</c:v>
                </c:pt>
                <c:pt idx="1029">
                  <c:v>43360</c:v>
                </c:pt>
                <c:pt idx="1030">
                  <c:v>43357</c:v>
                </c:pt>
                <c:pt idx="1031">
                  <c:v>43356</c:v>
                </c:pt>
                <c:pt idx="1032">
                  <c:v>43355</c:v>
                </c:pt>
                <c:pt idx="1033">
                  <c:v>43354</c:v>
                </c:pt>
                <c:pt idx="1034">
                  <c:v>43353</c:v>
                </c:pt>
                <c:pt idx="1035">
                  <c:v>43350</c:v>
                </c:pt>
                <c:pt idx="1036">
                  <c:v>43349</c:v>
                </c:pt>
                <c:pt idx="1037">
                  <c:v>43348</c:v>
                </c:pt>
                <c:pt idx="1038">
                  <c:v>43347</c:v>
                </c:pt>
                <c:pt idx="1039">
                  <c:v>43343</c:v>
                </c:pt>
                <c:pt idx="1040">
                  <c:v>43342</c:v>
                </c:pt>
                <c:pt idx="1041">
                  <c:v>43341</c:v>
                </c:pt>
                <c:pt idx="1042">
                  <c:v>43340</c:v>
                </c:pt>
                <c:pt idx="1043">
                  <c:v>43339</c:v>
                </c:pt>
                <c:pt idx="1044">
                  <c:v>43336</c:v>
                </c:pt>
                <c:pt idx="1045">
                  <c:v>43335</c:v>
                </c:pt>
                <c:pt idx="1046">
                  <c:v>43334</c:v>
                </c:pt>
                <c:pt idx="1047">
                  <c:v>43333</c:v>
                </c:pt>
                <c:pt idx="1048">
                  <c:v>43332</c:v>
                </c:pt>
                <c:pt idx="1049">
                  <c:v>43329</c:v>
                </c:pt>
                <c:pt idx="1050">
                  <c:v>43328</c:v>
                </c:pt>
                <c:pt idx="1051">
                  <c:v>43327</c:v>
                </c:pt>
                <c:pt idx="1052">
                  <c:v>43326</c:v>
                </c:pt>
                <c:pt idx="1053">
                  <c:v>43325</c:v>
                </c:pt>
                <c:pt idx="1054">
                  <c:v>43322</c:v>
                </c:pt>
                <c:pt idx="1055">
                  <c:v>43321</c:v>
                </c:pt>
                <c:pt idx="1056">
                  <c:v>43320</c:v>
                </c:pt>
                <c:pt idx="1057">
                  <c:v>43319</c:v>
                </c:pt>
                <c:pt idx="1058">
                  <c:v>43318</c:v>
                </c:pt>
                <c:pt idx="1059">
                  <c:v>43315</c:v>
                </c:pt>
                <c:pt idx="1060">
                  <c:v>43314</c:v>
                </c:pt>
                <c:pt idx="1061">
                  <c:v>43313</c:v>
                </c:pt>
                <c:pt idx="1062">
                  <c:v>43312</c:v>
                </c:pt>
                <c:pt idx="1063">
                  <c:v>43311</c:v>
                </c:pt>
                <c:pt idx="1064">
                  <c:v>43308</c:v>
                </c:pt>
                <c:pt idx="1065">
                  <c:v>43307</c:v>
                </c:pt>
                <c:pt idx="1066">
                  <c:v>43306</c:v>
                </c:pt>
                <c:pt idx="1067">
                  <c:v>43305</c:v>
                </c:pt>
                <c:pt idx="1068">
                  <c:v>43304</c:v>
                </c:pt>
                <c:pt idx="1069">
                  <c:v>43301</c:v>
                </c:pt>
                <c:pt idx="1070">
                  <c:v>43300</c:v>
                </c:pt>
                <c:pt idx="1071">
                  <c:v>43299</c:v>
                </c:pt>
                <c:pt idx="1072">
                  <c:v>43298</c:v>
                </c:pt>
                <c:pt idx="1073">
                  <c:v>43297</c:v>
                </c:pt>
                <c:pt idx="1074">
                  <c:v>43294</c:v>
                </c:pt>
                <c:pt idx="1075">
                  <c:v>43293</c:v>
                </c:pt>
                <c:pt idx="1076">
                  <c:v>43292</c:v>
                </c:pt>
                <c:pt idx="1077">
                  <c:v>43291</c:v>
                </c:pt>
                <c:pt idx="1078">
                  <c:v>43290</c:v>
                </c:pt>
                <c:pt idx="1079">
                  <c:v>43287</c:v>
                </c:pt>
                <c:pt idx="1080">
                  <c:v>43286</c:v>
                </c:pt>
                <c:pt idx="1081">
                  <c:v>43284</c:v>
                </c:pt>
                <c:pt idx="1082">
                  <c:v>43283</c:v>
                </c:pt>
                <c:pt idx="1083">
                  <c:v>43280</c:v>
                </c:pt>
                <c:pt idx="1084">
                  <c:v>43279</c:v>
                </c:pt>
                <c:pt idx="1085">
                  <c:v>43278</c:v>
                </c:pt>
                <c:pt idx="1086">
                  <c:v>43277</c:v>
                </c:pt>
                <c:pt idx="1087">
                  <c:v>43276</c:v>
                </c:pt>
                <c:pt idx="1088">
                  <c:v>43273</c:v>
                </c:pt>
                <c:pt idx="1089">
                  <c:v>43272</c:v>
                </c:pt>
                <c:pt idx="1090">
                  <c:v>43271</c:v>
                </c:pt>
                <c:pt idx="1091">
                  <c:v>43270</c:v>
                </c:pt>
                <c:pt idx="1092">
                  <c:v>43269</c:v>
                </c:pt>
                <c:pt idx="1093">
                  <c:v>43266</c:v>
                </c:pt>
                <c:pt idx="1094">
                  <c:v>43265</c:v>
                </c:pt>
                <c:pt idx="1095">
                  <c:v>43264</c:v>
                </c:pt>
                <c:pt idx="1096">
                  <c:v>43263</c:v>
                </c:pt>
                <c:pt idx="1097">
                  <c:v>43262</c:v>
                </c:pt>
                <c:pt idx="1098">
                  <c:v>43259</c:v>
                </c:pt>
                <c:pt idx="1099">
                  <c:v>43258</c:v>
                </c:pt>
                <c:pt idx="1100">
                  <c:v>43257</c:v>
                </c:pt>
                <c:pt idx="1101">
                  <c:v>43256</c:v>
                </c:pt>
                <c:pt idx="1102">
                  <c:v>43255</c:v>
                </c:pt>
                <c:pt idx="1103">
                  <c:v>43252</c:v>
                </c:pt>
                <c:pt idx="1104">
                  <c:v>43251</c:v>
                </c:pt>
                <c:pt idx="1105">
                  <c:v>43250</c:v>
                </c:pt>
                <c:pt idx="1106">
                  <c:v>43249</c:v>
                </c:pt>
                <c:pt idx="1107">
                  <c:v>43245</c:v>
                </c:pt>
                <c:pt idx="1108">
                  <c:v>43244</c:v>
                </c:pt>
                <c:pt idx="1109">
                  <c:v>43243</c:v>
                </c:pt>
                <c:pt idx="1110">
                  <c:v>43242</c:v>
                </c:pt>
                <c:pt idx="1111">
                  <c:v>43241</c:v>
                </c:pt>
                <c:pt idx="1112">
                  <c:v>43238</c:v>
                </c:pt>
                <c:pt idx="1113">
                  <c:v>43237</c:v>
                </c:pt>
                <c:pt idx="1114">
                  <c:v>43236</c:v>
                </c:pt>
                <c:pt idx="1115">
                  <c:v>43235</c:v>
                </c:pt>
                <c:pt idx="1116">
                  <c:v>43234</c:v>
                </c:pt>
                <c:pt idx="1117">
                  <c:v>43231</c:v>
                </c:pt>
                <c:pt idx="1118">
                  <c:v>43230</c:v>
                </c:pt>
                <c:pt idx="1119">
                  <c:v>43229</c:v>
                </c:pt>
                <c:pt idx="1120">
                  <c:v>43228</c:v>
                </c:pt>
                <c:pt idx="1121">
                  <c:v>43227</c:v>
                </c:pt>
                <c:pt idx="1122">
                  <c:v>43224</c:v>
                </c:pt>
                <c:pt idx="1123">
                  <c:v>43223</c:v>
                </c:pt>
                <c:pt idx="1124">
                  <c:v>43222</c:v>
                </c:pt>
                <c:pt idx="1125">
                  <c:v>43221</c:v>
                </c:pt>
                <c:pt idx="1126">
                  <c:v>43220</c:v>
                </c:pt>
                <c:pt idx="1127">
                  <c:v>43217</c:v>
                </c:pt>
                <c:pt idx="1128">
                  <c:v>43216</c:v>
                </c:pt>
                <c:pt idx="1129">
                  <c:v>43215</c:v>
                </c:pt>
                <c:pt idx="1130">
                  <c:v>43214</c:v>
                </c:pt>
                <c:pt idx="1131">
                  <c:v>43213</c:v>
                </c:pt>
                <c:pt idx="1132">
                  <c:v>43210</c:v>
                </c:pt>
                <c:pt idx="1133">
                  <c:v>43209</c:v>
                </c:pt>
                <c:pt idx="1134">
                  <c:v>43208</c:v>
                </c:pt>
                <c:pt idx="1135">
                  <c:v>43207</c:v>
                </c:pt>
                <c:pt idx="1136">
                  <c:v>43206</c:v>
                </c:pt>
                <c:pt idx="1137">
                  <c:v>43203</c:v>
                </c:pt>
                <c:pt idx="1138">
                  <c:v>43202</c:v>
                </c:pt>
                <c:pt idx="1139">
                  <c:v>43201</c:v>
                </c:pt>
                <c:pt idx="1140">
                  <c:v>43200</c:v>
                </c:pt>
                <c:pt idx="1141">
                  <c:v>43199</c:v>
                </c:pt>
                <c:pt idx="1142">
                  <c:v>43196</c:v>
                </c:pt>
                <c:pt idx="1143">
                  <c:v>43195</c:v>
                </c:pt>
                <c:pt idx="1144">
                  <c:v>43194</c:v>
                </c:pt>
                <c:pt idx="1145">
                  <c:v>43193</c:v>
                </c:pt>
                <c:pt idx="1146">
                  <c:v>43192</c:v>
                </c:pt>
                <c:pt idx="1147">
                  <c:v>43189</c:v>
                </c:pt>
                <c:pt idx="1148">
                  <c:v>43188</c:v>
                </c:pt>
                <c:pt idx="1149">
                  <c:v>43187</c:v>
                </c:pt>
                <c:pt idx="1150">
                  <c:v>43186</c:v>
                </c:pt>
                <c:pt idx="1151">
                  <c:v>43185</c:v>
                </c:pt>
                <c:pt idx="1152">
                  <c:v>43182</c:v>
                </c:pt>
                <c:pt idx="1153">
                  <c:v>43181</c:v>
                </c:pt>
                <c:pt idx="1154">
                  <c:v>43180</c:v>
                </c:pt>
                <c:pt idx="1155">
                  <c:v>43179</c:v>
                </c:pt>
                <c:pt idx="1156">
                  <c:v>43178</c:v>
                </c:pt>
                <c:pt idx="1157">
                  <c:v>43175</c:v>
                </c:pt>
                <c:pt idx="1158">
                  <c:v>43174</c:v>
                </c:pt>
                <c:pt idx="1159">
                  <c:v>43173</c:v>
                </c:pt>
                <c:pt idx="1160">
                  <c:v>43172</c:v>
                </c:pt>
                <c:pt idx="1161">
                  <c:v>43171</c:v>
                </c:pt>
                <c:pt idx="1162">
                  <c:v>43168</c:v>
                </c:pt>
                <c:pt idx="1163">
                  <c:v>43167</c:v>
                </c:pt>
                <c:pt idx="1164">
                  <c:v>43166</c:v>
                </c:pt>
                <c:pt idx="1165">
                  <c:v>43165</c:v>
                </c:pt>
                <c:pt idx="1166">
                  <c:v>43164</c:v>
                </c:pt>
                <c:pt idx="1167">
                  <c:v>43161</c:v>
                </c:pt>
                <c:pt idx="1168">
                  <c:v>43160</c:v>
                </c:pt>
                <c:pt idx="1169">
                  <c:v>43159</c:v>
                </c:pt>
                <c:pt idx="1170">
                  <c:v>43158</c:v>
                </c:pt>
                <c:pt idx="1171">
                  <c:v>43157</c:v>
                </c:pt>
                <c:pt idx="1172">
                  <c:v>43154</c:v>
                </c:pt>
                <c:pt idx="1173">
                  <c:v>43153</c:v>
                </c:pt>
                <c:pt idx="1174">
                  <c:v>43152</c:v>
                </c:pt>
                <c:pt idx="1175">
                  <c:v>43151</c:v>
                </c:pt>
                <c:pt idx="1176">
                  <c:v>43147</c:v>
                </c:pt>
                <c:pt idx="1177">
                  <c:v>43146</c:v>
                </c:pt>
                <c:pt idx="1178">
                  <c:v>43145</c:v>
                </c:pt>
                <c:pt idx="1179">
                  <c:v>43144</c:v>
                </c:pt>
                <c:pt idx="1180">
                  <c:v>43143</c:v>
                </c:pt>
                <c:pt idx="1181">
                  <c:v>43140</c:v>
                </c:pt>
                <c:pt idx="1182">
                  <c:v>43139</c:v>
                </c:pt>
                <c:pt idx="1183">
                  <c:v>43138</c:v>
                </c:pt>
                <c:pt idx="1184">
                  <c:v>43137</c:v>
                </c:pt>
                <c:pt idx="1185">
                  <c:v>43136</c:v>
                </c:pt>
                <c:pt idx="1186">
                  <c:v>43133</c:v>
                </c:pt>
                <c:pt idx="1187">
                  <c:v>43132</c:v>
                </c:pt>
                <c:pt idx="1188">
                  <c:v>43131</c:v>
                </c:pt>
                <c:pt idx="1189">
                  <c:v>43130</c:v>
                </c:pt>
                <c:pt idx="1190">
                  <c:v>43129</c:v>
                </c:pt>
                <c:pt idx="1191">
                  <c:v>43126</c:v>
                </c:pt>
                <c:pt idx="1192">
                  <c:v>43125</c:v>
                </c:pt>
                <c:pt idx="1193">
                  <c:v>43124</c:v>
                </c:pt>
                <c:pt idx="1194">
                  <c:v>43123</c:v>
                </c:pt>
                <c:pt idx="1195">
                  <c:v>43122</c:v>
                </c:pt>
                <c:pt idx="1196">
                  <c:v>43119</c:v>
                </c:pt>
                <c:pt idx="1197">
                  <c:v>43118</c:v>
                </c:pt>
                <c:pt idx="1198">
                  <c:v>43117</c:v>
                </c:pt>
                <c:pt idx="1199">
                  <c:v>43116</c:v>
                </c:pt>
                <c:pt idx="1200">
                  <c:v>43112</c:v>
                </c:pt>
                <c:pt idx="1201">
                  <c:v>43111</c:v>
                </c:pt>
                <c:pt idx="1202">
                  <c:v>43110</c:v>
                </c:pt>
                <c:pt idx="1203">
                  <c:v>43109</c:v>
                </c:pt>
                <c:pt idx="1204">
                  <c:v>43108</c:v>
                </c:pt>
                <c:pt idx="1205">
                  <c:v>43105</c:v>
                </c:pt>
                <c:pt idx="1206">
                  <c:v>43104</c:v>
                </c:pt>
                <c:pt idx="1207">
                  <c:v>43103</c:v>
                </c:pt>
                <c:pt idx="1208">
                  <c:v>43102</c:v>
                </c:pt>
                <c:pt idx="1209">
                  <c:v>43098</c:v>
                </c:pt>
                <c:pt idx="1210">
                  <c:v>43097</c:v>
                </c:pt>
                <c:pt idx="1211">
                  <c:v>43096</c:v>
                </c:pt>
                <c:pt idx="1212">
                  <c:v>43095</c:v>
                </c:pt>
                <c:pt idx="1213">
                  <c:v>43091</c:v>
                </c:pt>
                <c:pt idx="1214">
                  <c:v>43090</c:v>
                </c:pt>
                <c:pt idx="1215">
                  <c:v>43089</c:v>
                </c:pt>
                <c:pt idx="1216">
                  <c:v>43088</c:v>
                </c:pt>
                <c:pt idx="1217">
                  <c:v>43087</c:v>
                </c:pt>
                <c:pt idx="1218">
                  <c:v>43084</c:v>
                </c:pt>
                <c:pt idx="1219">
                  <c:v>43083</c:v>
                </c:pt>
                <c:pt idx="1220">
                  <c:v>43082</c:v>
                </c:pt>
                <c:pt idx="1221">
                  <c:v>43081</c:v>
                </c:pt>
                <c:pt idx="1222">
                  <c:v>43080</c:v>
                </c:pt>
                <c:pt idx="1223">
                  <c:v>43077</c:v>
                </c:pt>
                <c:pt idx="1224">
                  <c:v>43076</c:v>
                </c:pt>
                <c:pt idx="1225">
                  <c:v>43075</c:v>
                </c:pt>
                <c:pt idx="1226">
                  <c:v>43074</c:v>
                </c:pt>
                <c:pt idx="1227">
                  <c:v>43073</c:v>
                </c:pt>
                <c:pt idx="1228">
                  <c:v>43070</c:v>
                </c:pt>
                <c:pt idx="1229">
                  <c:v>43069</c:v>
                </c:pt>
                <c:pt idx="1230">
                  <c:v>43068</c:v>
                </c:pt>
                <c:pt idx="1231">
                  <c:v>43067</c:v>
                </c:pt>
                <c:pt idx="1232">
                  <c:v>43066</c:v>
                </c:pt>
                <c:pt idx="1233">
                  <c:v>43063</c:v>
                </c:pt>
                <c:pt idx="1234">
                  <c:v>43061</c:v>
                </c:pt>
                <c:pt idx="1235">
                  <c:v>43060</c:v>
                </c:pt>
                <c:pt idx="1236">
                  <c:v>43059</c:v>
                </c:pt>
                <c:pt idx="1237">
                  <c:v>43056</c:v>
                </c:pt>
                <c:pt idx="1238">
                  <c:v>43055</c:v>
                </c:pt>
                <c:pt idx="1239">
                  <c:v>43054</c:v>
                </c:pt>
                <c:pt idx="1240">
                  <c:v>43053</c:v>
                </c:pt>
                <c:pt idx="1241">
                  <c:v>43052</c:v>
                </c:pt>
                <c:pt idx="1242">
                  <c:v>43049</c:v>
                </c:pt>
                <c:pt idx="1243">
                  <c:v>43048</c:v>
                </c:pt>
                <c:pt idx="1244">
                  <c:v>43047</c:v>
                </c:pt>
                <c:pt idx="1245">
                  <c:v>43046</c:v>
                </c:pt>
                <c:pt idx="1246">
                  <c:v>43045</c:v>
                </c:pt>
                <c:pt idx="1247">
                  <c:v>43042</c:v>
                </c:pt>
                <c:pt idx="1248">
                  <c:v>43041</c:v>
                </c:pt>
                <c:pt idx="1249">
                  <c:v>43040</c:v>
                </c:pt>
                <c:pt idx="1250">
                  <c:v>43039</c:v>
                </c:pt>
                <c:pt idx="1251">
                  <c:v>43038</c:v>
                </c:pt>
                <c:pt idx="1252">
                  <c:v>43035</c:v>
                </c:pt>
                <c:pt idx="1253">
                  <c:v>43034</c:v>
                </c:pt>
                <c:pt idx="1254">
                  <c:v>43033</c:v>
                </c:pt>
                <c:pt idx="1255">
                  <c:v>43032</c:v>
                </c:pt>
                <c:pt idx="1256">
                  <c:v>43031</c:v>
                </c:pt>
                <c:pt idx="1257">
                  <c:v>43028</c:v>
                </c:pt>
                <c:pt idx="1258">
                  <c:v>43027</c:v>
                </c:pt>
                <c:pt idx="1259">
                  <c:v>43026</c:v>
                </c:pt>
                <c:pt idx="1260">
                  <c:v>43025</c:v>
                </c:pt>
                <c:pt idx="1261">
                  <c:v>43024</c:v>
                </c:pt>
                <c:pt idx="1262">
                  <c:v>43021</c:v>
                </c:pt>
                <c:pt idx="1263">
                  <c:v>43020</c:v>
                </c:pt>
                <c:pt idx="1264">
                  <c:v>43019</c:v>
                </c:pt>
                <c:pt idx="1265">
                  <c:v>43018</c:v>
                </c:pt>
                <c:pt idx="1266">
                  <c:v>43014</c:v>
                </c:pt>
                <c:pt idx="1267">
                  <c:v>43013</c:v>
                </c:pt>
                <c:pt idx="1268">
                  <c:v>43012</c:v>
                </c:pt>
                <c:pt idx="1269">
                  <c:v>43011</c:v>
                </c:pt>
                <c:pt idx="1270">
                  <c:v>43010</c:v>
                </c:pt>
                <c:pt idx="1271">
                  <c:v>43007</c:v>
                </c:pt>
                <c:pt idx="1272">
                  <c:v>43006</c:v>
                </c:pt>
                <c:pt idx="1273">
                  <c:v>43005</c:v>
                </c:pt>
                <c:pt idx="1274">
                  <c:v>43004</c:v>
                </c:pt>
                <c:pt idx="1275">
                  <c:v>43003</c:v>
                </c:pt>
                <c:pt idx="1276">
                  <c:v>43000</c:v>
                </c:pt>
                <c:pt idx="1277">
                  <c:v>42999</c:v>
                </c:pt>
                <c:pt idx="1278">
                  <c:v>42998</c:v>
                </c:pt>
                <c:pt idx="1279">
                  <c:v>42997</c:v>
                </c:pt>
                <c:pt idx="1280">
                  <c:v>42996</c:v>
                </c:pt>
                <c:pt idx="1281">
                  <c:v>42993</c:v>
                </c:pt>
                <c:pt idx="1282">
                  <c:v>42992</c:v>
                </c:pt>
                <c:pt idx="1283">
                  <c:v>42991</c:v>
                </c:pt>
                <c:pt idx="1284">
                  <c:v>42990</c:v>
                </c:pt>
                <c:pt idx="1285">
                  <c:v>42989</c:v>
                </c:pt>
                <c:pt idx="1286">
                  <c:v>42986</c:v>
                </c:pt>
                <c:pt idx="1287">
                  <c:v>42985</c:v>
                </c:pt>
                <c:pt idx="1288">
                  <c:v>42984</c:v>
                </c:pt>
                <c:pt idx="1289">
                  <c:v>42983</c:v>
                </c:pt>
                <c:pt idx="1290">
                  <c:v>42979</c:v>
                </c:pt>
                <c:pt idx="1291">
                  <c:v>42978</c:v>
                </c:pt>
                <c:pt idx="1292">
                  <c:v>42977</c:v>
                </c:pt>
                <c:pt idx="1293">
                  <c:v>42976</c:v>
                </c:pt>
                <c:pt idx="1294">
                  <c:v>42975</c:v>
                </c:pt>
                <c:pt idx="1295">
                  <c:v>42972</c:v>
                </c:pt>
                <c:pt idx="1296">
                  <c:v>42971</c:v>
                </c:pt>
                <c:pt idx="1297">
                  <c:v>42970</c:v>
                </c:pt>
                <c:pt idx="1298">
                  <c:v>42969</c:v>
                </c:pt>
                <c:pt idx="1299">
                  <c:v>42968</c:v>
                </c:pt>
                <c:pt idx="1300">
                  <c:v>42965</c:v>
                </c:pt>
                <c:pt idx="1301">
                  <c:v>42964</c:v>
                </c:pt>
                <c:pt idx="1302">
                  <c:v>42963</c:v>
                </c:pt>
                <c:pt idx="1303">
                  <c:v>42962</c:v>
                </c:pt>
                <c:pt idx="1304">
                  <c:v>42961</c:v>
                </c:pt>
                <c:pt idx="1305">
                  <c:v>42958</c:v>
                </c:pt>
                <c:pt idx="1306">
                  <c:v>42957</c:v>
                </c:pt>
                <c:pt idx="1307">
                  <c:v>42956</c:v>
                </c:pt>
                <c:pt idx="1308">
                  <c:v>42955</c:v>
                </c:pt>
                <c:pt idx="1309">
                  <c:v>42954</c:v>
                </c:pt>
                <c:pt idx="1310">
                  <c:v>42951</c:v>
                </c:pt>
                <c:pt idx="1311">
                  <c:v>42950</c:v>
                </c:pt>
                <c:pt idx="1312">
                  <c:v>42949</c:v>
                </c:pt>
                <c:pt idx="1313">
                  <c:v>42948</c:v>
                </c:pt>
                <c:pt idx="1314">
                  <c:v>42947</c:v>
                </c:pt>
                <c:pt idx="1315">
                  <c:v>42944</c:v>
                </c:pt>
                <c:pt idx="1316">
                  <c:v>42943</c:v>
                </c:pt>
                <c:pt idx="1317">
                  <c:v>42942</c:v>
                </c:pt>
                <c:pt idx="1318">
                  <c:v>42941</c:v>
                </c:pt>
                <c:pt idx="1319">
                  <c:v>42940</c:v>
                </c:pt>
                <c:pt idx="1320">
                  <c:v>42937</c:v>
                </c:pt>
                <c:pt idx="1321">
                  <c:v>42936</c:v>
                </c:pt>
                <c:pt idx="1322">
                  <c:v>42935</c:v>
                </c:pt>
                <c:pt idx="1323">
                  <c:v>42934</c:v>
                </c:pt>
                <c:pt idx="1324">
                  <c:v>42933</c:v>
                </c:pt>
                <c:pt idx="1325">
                  <c:v>42930</c:v>
                </c:pt>
                <c:pt idx="1326">
                  <c:v>42929</c:v>
                </c:pt>
                <c:pt idx="1327">
                  <c:v>42928</c:v>
                </c:pt>
                <c:pt idx="1328">
                  <c:v>42927</c:v>
                </c:pt>
                <c:pt idx="1329">
                  <c:v>42926</c:v>
                </c:pt>
                <c:pt idx="1330">
                  <c:v>42923</c:v>
                </c:pt>
                <c:pt idx="1331">
                  <c:v>42922</c:v>
                </c:pt>
                <c:pt idx="1332">
                  <c:v>42921</c:v>
                </c:pt>
                <c:pt idx="1333">
                  <c:v>42919</c:v>
                </c:pt>
                <c:pt idx="1334">
                  <c:v>42916</c:v>
                </c:pt>
                <c:pt idx="1335">
                  <c:v>42915</c:v>
                </c:pt>
                <c:pt idx="1336">
                  <c:v>42914</c:v>
                </c:pt>
                <c:pt idx="1337">
                  <c:v>42913</c:v>
                </c:pt>
                <c:pt idx="1338">
                  <c:v>42912</c:v>
                </c:pt>
                <c:pt idx="1339">
                  <c:v>42909</c:v>
                </c:pt>
                <c:pt idx="1340">
                  <c:v>42908</c:v>
                </c:pt>
                <c:pt idx="1341">
                  <c:v>42907</c:v>
                </c:pt>
                <c:pt idx="1342">
                  <c:v>42906</c:v>
                </c:pt>
                <c:pt idx="1343">
                  <c:v>42905</c:v>
                </c:pt>
                <c:pt idx="1344">
                  <c:v>42902</c:v>
                </c:pt>
                <c:pt idx="1345">
                  <c:v>42901</c:v>
                </c:pt>
                <c:pt idx="1346">
                  <c:v>42900</c:v>
                </c:pt>
                <c:pt idx="1347">
                  <c:v>42899</c:v>
                </c:pt>
                <c:pt idx="1348">
                  <c:v>42898</c:v>
                </c:pt>
                <c:pt idx="1349">
                  <c:v>42895</c:v>
                </c:pt>
                <c:pt idx="1350">
                  <c:v>42894</c:v>
                </c:pt>
                <c:pt idx="1351">
                  <c:v>42893</c:v>
                </c:pt>
                <c:pt idx="1352">
                  <c:v>42892</c:v>
                </c:pt>
                <c:pt idx="1353">
                  <c:v>42891</c:v>
                </c:pt>
                <c:pt idx="1354">
                  <c:v>42888</c:v>
                </c:pt>
                <c:pt idx="1355">
                  <c:v>42887</c:v>
                </c:pt>
                <c:pt idx="1356">
                  <c:v>42886</c:v>
                </c:pt>
                <c:pt idx="1357">
                  <c:v>42885</c:v>
                </c:pt>
                <c:pt idx="1358">
                  <c:v>42881</c:v>
                </c:pt>
                <c:pt idx="1359">
                  <c:v>42880</c:v>
                </c:pt>
                <c:pt idx="1360">
                  <c:v>42879</c:v>
                </c:pt>
                <c:pt idx="1361">
                  <c:v>42878</c:v>
                </c:pt>
                <c:pt idx="1362">
                  <c:v>42877</c:v>
                </c:pt>
                <c:pt idx="1363">
                  <c:v>42874</c:v>
                </c:pt>
                <c:pt idx="1364">
                  <c:v>42873</c:v>
                </c:pt>
                <c:pt idx="1365">
                  <c:v>42872</c:v>
                </c:pt>
                <c:pt idx="1366">
                  <c:v>42871</c:v>
                </c:pt>
                <c:pt idx="1367">
                  <c:v>42870</c:v>
                </c:pt>
                <c:pt idx="1368">
                  <c:v>42867</c:v>
                </c:pt>
                <c:pt idx="1369">
                  <c:v>42866</c:v>
                </c:pt>
                <c:pt idx="1370">
                  <c:v>42865</c:v>
                </c:pt>
                <c:pt idx="1371">
                  <c:v>42864</c:v>
                </c:pt>
                <c:pt idx="1372">
                  <c:v>42863</c:v>
                </c:pt>
                <c:pt idx="1373">
                  <c:v>42860</c:v>
                </c:pt>
                <c:pt idx="1374">
                  <c:v>42859</c:v>
                </c:pt>
                <c:pt idx="1375">
                  <c:v>42858</c:v>
                </c:pt>
                <c:pt idx="1376">
                  <c:v>42857</c:v>
                </c:pt>
                <c:pt idx="1377">
                  <c:v>42856</c:v>
                </c:pt>
                <c:pt idx="1378">
                  <c:v>42853</c:v>
                </c:pt>
                <c:pt idx="1379">
                  <c:v>42852</c:v>
                </c:pt>
                <c:pt idx="1380">
                  <c:v>42851</c:v>
                </c:pt>
                <c:pt idx="1381">
                  <c:v>42850</c:v>
                </c:pt>
                <c:pt idx="1382">
                  <c:v>42849</c:v>
                </c:pt>
                <c:pt idx="1383">
                  <c:v>42846</c:v>
                </c:pt>
                <c:pt idx="1384">
                  <c:v>42845</c:v>
                </c:pt>
                <c:pt idx="1385">
                  <c:v>42844</c:v>
                </c:pt>
                <c:pt idx="1386">
                  <c:v>42843</c:v>
                </c:pt>
                <c:pt idx="1387">
                  <c:v>42842</c:v>
                </c:pt>
                <c:pt idx="1388">
                  <c:v>42839</c:v>
                </c:pt>
                <c:pt idx="1389">
                  <c:v>42838</c:v>
                </c:pt>
                <c:pt idx="1390">
                  <c:v>42837</c:v>
                </c:pt>
                <c:pt idx="1391">
                  <c:v>42836</c:v>
                </c:pt>
                <c:pt idx="1392">
                  <c:v>42835</c:v>
                </c:pt>
                <c:pt idx="1393">
                  <c:v>42832</c:v>
                </c:pt>
                <c:pt idx="1394">
                  <c:v>42831</c:v>
                </c:pt>
                <c:pt idx="1395">
                  <c:v>42830</c:v>
                </c:pt>
                <c:pt idx="1396">
                  <c:v>42829</c:v>
                </c:pt>
                <c:pt idx="1397">
                  <c:v>42828</c:v>
                </c:pt>
                <c:pt idx="1398">
                  <c:v>42825</c:v>
                </c:pt>
                <c:pt idx="1399">
                  <c:v>42824</c:v>
                </c:pt>
                <c:pt idx="1400">
                  <c:v>42823</c:v>
                </c:pt>
                <c:pt idx="1401">
                  <c:v>42822</c:v>
                </c:pt>
                <c:pt idx="1402">
                  <c:v>42821</c:v>
                </c:pt>
                <c:pt idx="1403">
                  <c:v>42818</c:v>
                </c:pt>
                <c:pt idx="1404">
                  <c:v>42817</c:v>
                </c:pt>
                <c:pt idx="1405">
                  <c:v>42816</c:v>
                </c:pt>
                <c:pt idx="1406">
                  <c:v>42815</c:v>
                </c:pt>
                <c:pt idx="1407">
                  <c:v>42814</c:v>
                </c:pt>
                <c:pt idx="1408">
                  <c:v>42811</c:v>
                </c:pt>
                <c:pt idx="1409">
                  <c:v>42810</c:v>
                </c:pt>
                <c:pt idx="1410">
                  <c:v>42809</c:v>
                </c:pt>
                <c:pt idx="1411">
                  <c:v>42808</c:v>
                </c:pt>
                <c:pt idx="1412">
                  <c:v>42807</c:v>
                </c:pt>
                <c:pt idx="1413">
                  <c:v>42804</c:v>
                </c:pt>
                <c:pt idx="1414">
                  <c:v>42803</c:v>
                </c:pt>
                <c:pt idx="1415">
                  <c:v>42802</c:v>
                </c:pt>
                <c:pt idx="1416">
                  <c:v>42801</c:v>
                </c:pt>
                <c:pt idx="1417">
                  <c:v>42800</c:v>
                </c:pt>
                <c:pt idx="1418">
                  <c:v>42797</c:v>
                </c:pt>
                <c:pt idx="1419">
                  <c:v>42796</c:v>
                </c:pt>
                <c:pt idx="1420">
                  <c:v>42795</c:v>
                </c:pt>
                <c:pt idx="1421">
                  <c:v>42794</c:v>
                </c:pt>
                <c:pt idx="1422">
                  <c:v>42793</c:v>
                </c:pt>
                <c:pt idx="1423">
                  <c:v>42790</c:v>
                </c:pt>
                <c:pt idx="1424">
                  <c:v>42789</c:v>
                </c:pt>
                <c:pt idx="1425">
                  <c:v>42788</c:v>
                </c:pt>
                <c:pt idx="1426">
                  <c:v>42787</c:v>
                </c:pt>
                <c:pt idx="1427">
                  <c:v>42783</c:v>
                </c:pt>
                <c:pt idx="1428">
                  <c:v>42782</c:v>
                </c:pt>
                <c:pt idx="1429">
                  <c:v>42781</c:v>
                </c:pt>
                <c:pt idx="1430">
                  <c:v>42780</c:v>
                </c:pt>
                <c:pt idx="1431">
                  <c:v>42779</c:v>
                </c:pt>
                <c:pt idx="1432">
                  <c:v>42776</c:v>
                </c:pt>
                <c:pt idx="1433">
                  <c:v>42775</c:v>
                </c:pt>
                <c:pt idx="1434">
                  <c:v>42774</c:v>
                </c:pt>
                <c:pt idx="1435">
                  <c:v>42773</c:v>
                </c:pt>
                <c:pt idx="1436">
                  <c:v>42772</c:v>
                </c:pt>
                <c:pt idx="1437">
                  <c:v>42769</c:v>
                </c:pt>
                <c:pt idx="1438">
                  <c:v>42768</c:v>
                </c:pt>
                <c:pt idx="1439">
                  <c:v>42767</c:v>
                </c:pt>
                <c:pt idx="1440">
                  <c:v>42766</c:v>
                </c:pt>
                <c:pt idx="1441">
                  <c:v>42765</c:v>
                </c:pt>
                <c:pt idx="1442">
                  <c:v>42762</c:v>
                </c:pt>
                <c:pt idx="1443">
                  <c:v>42761</c:v>
                </c:pt>
                <c:pt idx="1444">
                  <c:v>42760</c:v>
                </c:pt>
                <c:pt idx="1445">
                  <c:v>42759</c:v>
                </c:pt>
                <c:pt idx="1446">
                  <c:v>42758</c:v>
                </c:pt>
                <c:pt idx="1447">
                  <c:v>42755</c:v>
                </c:pt>
                <c:pt idx="1448">
                  <c:v>42754</c:v>
                </c:pt>
                <c:pt idx="1449">
                  <c:v>42753</c:v>
                </c:pt>
                <c:pt idx="1450">
                  <c:v>42752</c:v>
                </c:pt>
                <c:pt idx="1451">
                  <c:v>42748</c:v>
                </c:pt>
                <c:pt idx="1452">
                  <c:v>42747</c:v>
                </c:pt>
                <c:pt idx="1453">
                  <c:v>42746</c:v>
                </c:pt>
                <c:pt idx="1454">
                  <c:v>42745</c:v>
                </c:pt>
                <c:pt idx="1455">
                  <c:v>42744</c:v>
                </c:pt>
                <c:pt idx="1456">
                  <c:v>42741</c:v>
                </c:pt>
                <c:pt idx="1457">
                  <c:v>42740</c:v>
                </c:pt>
                <c:pt idx="1458">
                  <c:v>42739</c:v>
                </c:pt>
                <c:pt idx="1459">
                  <c:v>42738</c:v>
                </c:pt>
                <c:pt idx="1460">
                  <c:v>42734</c:v>
                </c:pt>
                <c:pt idx="1461">
                  <c:v>42733</c:v>
                </c:pt>
                <c:pt idx="1462">
                  <c:v>42732</c:v>
                </c:pt>
                <c:pt idx="1463">
                  <c:v>42731</c:v>
                </c:pt>
                <c:pt idx="1464">
                  <c:v>42727</c:v>
                </c:pt>
                <c:pt idx="1465">
                  <c:v>42726</c:v>
                </c:pt>
                <c:pt idx="1466">
                  <c:v>42725</c:v>
                </c:pt>
                <c:pt idx="1467">
                  <c:v>42724</c:v>
                </c:pt>
                <c:pt idx="1468">
                  <c:v>42723</c:v>
                </c:pt>
                <c:pt idx="1469">
                  <c:v>42720</c:v>
                </c:pt>
                <c:pt idx="1470">
                  <c:v>42719</c:v>
                </c:pt>
                <c:pt idx="1471">
                  <c:v>42718</c:v>
                </c:pt>
                <c:pt idx="1472">
                  <c:v>42717</c:v>
                </c:pt>
                <c:pt idx="1473">
                  <c:v>42716</c:v>
                </c:pt>
                <c:pt idx="1474">
                  <c:v>42713</c:v>
                </c:pt>
                <c:pt idx="1475">
                  <c:v>42712</c:v>
                </c:pt>
                <c:pt idx="1476">
                  <c:v>42711</c:v>
                </c:pt>
                <c:pt idx="1477">
                  <c:v>42710</c:v>
                </c:pt>
                <c:pt idx="1478">
                  <c:v>42709</c:v>
                </c:pt>
                <c:pt idx="1479">
                  <c:v>42706</c:v>
                </c:pt>
                <c:pt idx="1480">
                  <c:v>42705</c:v>
                </c:pt>
                <c:pt idx="1481">
                  <c:v>42704</c:v>
                </c:pt>
                <c:pt idx="1482">
                  <c:v>42703</c:v>
                </c:pt>
                <c:pt idx="1483">
                  <c:v>42702</c:v>
                </c:pt>
                <c:pt idx="1484">
                  <c:v>42699</c:v>
                </c:pt>
                <c:pt idx="1485">
                  <c:v>42697</c:v>
                </c:pt>
                <c:pt idx="1486">
                  <c:v>42696</c:v>
                </c:pt>
                <c:pt idx="1487">
                  <c:v>42695</c:v>
                </c:pt>
                <c:pt idx="1488">
                  <c:v>42692</c:v>
                </c:pt>
                <c:pt idx="1489">
                  <c:v>42691</c:v>
                </c:pt>
                <c:pt idx="1490">
                  <c:v>42690</c:v>
                </c:pt>
                <c:pt idx="1491">
                  <c:v>42689</c:v>
                </c:pt>
                <c:pt idx="1492">
                  <c:v>42688</c:v>
                </c:pt>
                <c:pt idx="1493">
                  <c:v>42685</c:v>
                </c:pt>
                <c:pt idx="1494">
                  <c:v>42684</c:v>
                </c:pt>
                <c:pt idx="1495">
                  <c:v>42683</c:v>
                </c:pt>
                <c:pt idx="1496">
                  <c:v>42682</c:v>
                </c:pt>
                <c:pt idx="1497">
                  <c:v>42681</c:v>
                </c:pt>
                <c:pt idx="1498">
                  <c:v>42678</c:v>
                </c:pt>
                <c:pt idx="1499">
                  <c:v>42677</c:v>
                </c:pt>
                <c:pt idx="1500">
                  <c:v>42676</c:v>
                </c:pt>
                <c:pt idx="1501">
                  <c:v>42675</c:v>
                </c:pt>
                <c:pt idx="1502">
                  <c:v>42674</c:v>
                </c:pt>
                <c:pt idx="1503">
                  <c:v>42671</c:v>
                </c:pt>
                <c:pt idx="1504">
                  <c:v>42670</c:v>
                </c:pt>
                <c:pt idx="1505">
                  <c:v>42669</c:v>
                </c:pt>
                <c:pt idx="1506">
                  <c:v>42668</c:v>
                </c:pt>
                <c:pt idx="1507">
                  <c:v>42667</c:v>
                </c:pt>
                <c:pt idx="1508">
                  <c:v>42664</c:v>
                </c:pt>
                <c:pt idx="1509">
                  <c:v>42663</c:v>
                </c:pt>
                <c:pt idx="1510">
                  <c:v>42662</c:v>
                </c:pt>
                <c:pt idx="1511">
                  <c:v>42661</c:v>
                </c:pt>
                <c:pt idx="1512">
                  <c:v>42660</c:v>
                </c:pt>
                <c:pt idx="1513">
                  <c:v>42657</c:v>
                </c:pt>
                <c:pt idx="1514">
                  <c:v>42656</c:v>
                </c:pt>
                <c:pt idx="1515">
                  <c:v>42655</c:v>
                </c:pt>
                <c:pt idx="1516">
                  <c:v>42654</c:v>
                </c:pt>
                <c:pt idx="1517">
                  <c:v>42650</c:v>
                </c:pt>
                <c:pt idx="1518">
                  <c:v>42649</c:v>
                </c:pt>
                <c:pt idx="1519">
                  <c:v>42648</c:v>
                </c:pt>
                <c:pt idx="1520">
                  <c:v>42647</c:v>
                </c:pt>
                <c:pt idx="1521">
                  <c:v>42646</c:v>
                </c:pt>
                <c:pt idx="1522">
                  <c:v>42643</c:v>
                </c:pt>
                <c:pt idx="1523">
                  <c:v>42642</c:v>
                </c:pt>
                <c:pt idx="1524">
                  <c:v>42641</c:v>
                </c:pt>
                <c:pt idx="1525">
                  <c:v>42640</c:v>
                </c:pt>
                <c:pt idx="1526">
                  <c:v>42639</c:v>
                </c:pt>
                <c:pt idx="1527">
                  <c:v>42636</c:v>
                </c:pt>
                <c:pt idx="1528">
                  <c:v>42635</c:v>
                </c:pt>
                <c:pt idx="1529">
                  <c:v>42634</c:v>
                </c:pt>
                <c:pt idx="1530">
                  <c:v>42633</c:v>
                </c:pt>
                <c:pt idx="1531">
                  <c:v>42632</c:v>
                </c:pt>
                <c:pt idx="1532">
                  <c:v>42629</c:v>
                </c:pt>
                <c:pt idx="1533">
                  <c:v>42628</c:v>
                </c:pt>
                <c:pt idx="1534">
                  <c:v>42627</c:v>
                </c:pt>
                <c:pt idx="1535">
                  <c:v>42626</c:v>
                </c:pt>
                <c:pt idx="1536">
                  <c:v>42625</c:v>
                </c:pt>
                <c:pt idx="1537">
                  <c:v>42622</c:v>
                </c:pt>
                <c:pt idx="1538">
                  <c:v>42621</c:v>
                </c:pt>
                <c:pt idx="1539">
                  <c:v>42620</c:v>
                </c:pt>
                <c:pt idx="1540">
                  <c:v>42619</c:v>
                </c:pt>
                <c:pt idx="1541">
                  <c:v>42615</c:v>
                </c:pt>
                <c:pt idx="1542">
                  <c:v>42614</c:v>
                </c:pt>
                <c:pt idx="1543">
                  <c:v>42613</c:v>
                </c:pt>
                <c:pt idx="1544">
                  <c:v>42612</c:v>
                </c:pt>
                <c:pt idx="1545">
                  <c:v>42611</c:v>
                </c:pt>
                <c:pt idx="1546">
                  <c:v>42608</c:v>
                </c:pt>
                <c:pt idx="1547">
                  <c:v>42607</c:v>
                </c:pt>
                <c:pt idx="1548">
                  <c:v>42606</c:v>
                </c:pt>
                <c:pt idx="1549">
                  <c:v>42605</c:v>
                </c:pt>
                <c:pt idx="1550">
                  <c:v>42604</c:v>
                </c:pt>
                <c:pt idx="1551">
                  <c:v>42601</c:v>
                </c:pt>
                <c:pt idx="1552">
                  <c:v>42600</c:v>
                </c:pt>
                <c:pt idx="1553">
                  <c:v>42599</c:v>
                </c:pt>
                <c:pt idx="1554">
                  <c:v>42598</c:v>
                </c:pt>
                <c:pt idx="1555">
                  <c:v>42597</c:v>
                </c:pt>
                <c:pt idx="1556">
                  <c:v>42594</c:v>
                </c:pt>
                <c:pt idx="1557">
                  <c:v>42593</c:v>
                </c:pt>
                <c:pt idx="1558">
                  <c:v>42592</c:v>
                </c:pt>
                <c:pt idx="1559">
                  <c:v>42591</c:v>
                </c:pt>
                <c:pt idx="1560">
                  <c:v>42590</c:v>
                </c:pt>
                <c:pt idx="1561">
                  <c:v>42587</c:v>
                </c:pt>
                <c:pt idx="1562">
                  <c:v>42586</c:v>
                </c:pt>
                <c:pt idx="1563">
                  <c:v>42585</c:v>
                </c:pt>
                <c:pt idx="1564">
                  <c:v>42584</c:v>
                </c:pt>
                <c:pt idx="1565">
                  <c:v>42583</c:v>
                </c:pt>
                <c:pt idx="1566">
                  <c:v>42580</c:v>
                </c:pt>
                <c:pt idx="1567">
                  <c:v>42579</c:v>
                </c:pt>
                <c:pt idx="1568">
                  <c:v>42578</c:v>
                </c:pt>
                <c:pt idx="1569">
                  <c:v>42577</c:v>
                </c:pt>
                <c:pt idx="1570">
                  <c:v>42576</c:v>
                </c:pt>
                <c:pt idx="1571">
                  <c:v>42573</c:v>
                </c:pt>
                <c:pt idx="1572">
                  <c:v>42572</c:v>
                </c:pt>
                <c:pt idx="1573">
                  <c:v>42571</c:v>
                </c:pt>
                <c:pt idx="1574">
                  <c:v>42570</c:v>
                </c:pt>
                <c:pt idx="1575">
                  <c:v>42569</c:v>
                </c:pt>
                <c:pt idx="1576">
                  <c:v>42566</c:v>
                </c:pt>
                <c:pt idx="1577">
                  <c:v>42565</c:v>
                </c:pt>
                <c:pt idx="1578">
                  <c:v>42564</c:v>
                </c:pt>
                <c:pt idx="1579">
                  <c:v>42563</c:v>
                </c:pt>
                <c:pt idx="1580">
                  <c:v>42562</c:v>
                </c:pt>
                <c:pt idx="1581">
                  <c:v>42559</c:v>
                </c:pt>
                <c:pt idx="1582">
                  <c:v>42558</c:v>
                </c:pt>
                <c:pt idx="1583">
                  <c:v>42557</c:v>
                </c:pt>
                <c:pt idx="1584">
                  <c:v>42556</c:v>
                </c:pt>
                <c:pt idx="1585">
                  <c:v>42552</c:v>
                </c:pt>
                <c:pt idx="1586">
                  <c:v>42551</c:v>
                </c:pt>
                <c:pt idx="1587">
                  <c:v>42550</c:v>
                </c:pt>
                <c:pt idx="1588">
                  <c:v>42549</c:v>
                </c:pt>
                <c:pt idx="1589">
                  <c:v>42548</c:v>
                </c:pt>
                <c:pt idx="1590">
                  <c:v>42545</c:v>
                </c:pt>
                <c:pt idx="1591">
                  <c:v>42544</c:v>
                </c:pt>
                <c:pt idx="1592">
                  <c:v>42543</c:v>
                </c:pt>
                <c:pt idx="1593">
                  <c:v>42542</c:v>
                </c:pt>
                <c:pt idx="1594">
                  <c:v>42541</c:v>
                </c:pt>
                <c:pt idx="1595">
                  <c:v>42538</c:v>
                </c:pt>
                <c:pt idx="1596">
                  <c:v>42537</c:v>
                </c:pt>
                <c:pt idx="1597">
                  <c:v>42536</c:v>
                </c:pt>
                <c:pt idx="1598">
                  <c:v>42535</c:v>
                </c:pt>
                <c:pt idx="1599">
                  <c:v>42534</c:v>
                </c:pt>
                <c:pt idx="1600">
                  <c:v>42531</c:v>
                </c:pt>
                <c:pt idx="1601">
                  <c:v>42530</c:v>
                </c:pt>
                <c:pt idx="1602">
                  <c:v>42529</c:v>
                </c:pt>
                <c:pt idx="1603">
                  <c:v>42528</c:v>
                </c:pt>
                <c:pt idx="1604">
                  <c:v>42527</c:v>
                </c:pt>
                <c:pt idx="1605">
                  <c:v>42524</c:v>
                </c:pt>
                <c:pt idx="1606">
                  <c:v>42523</c:v>
                </c:pt>
                <c:pt idx="1607">
                  <c:v>42522</c:v>
                </c:pt>
                <c:pt idx="1608">
                  <c:v>42521</c:v>
                </c:pt>
                <c:pt idx="1609">
                  <c:v>42517</c:v>
                </c:pt>
                <c:pt idx="1610">
                  <c:v>42516</c:v>
                </c:pt>
                <c:pt idx="1611">
                  <c:v>42515</c:v>
                </c:pt>
                <c:pt idx="1612">
                  <c:v>42514</c:v>
                </c:pt>
                <c:pt idx="1613">
                  <c:v>42513</c:v>
                </c:pt>
                <c:pt idx="1614">
                  <c:v>42510</c:v>
                </c:pt>
                <c:pt idx="1615">
                  <c:v>42509</c:v>
                </c:pt>
                <c:pt idx="1616">
                  <c:v>42508</c:v>
                </c:pt>
                <c:pt idx="1617">
                  <c:v>42507</c:v>
                </c:pt>
                <c:pt idx="1618">
                  <c:v>42506</c:v>
                </c:pt>
                <c:pt idx="1619">
                  <c:v>42503</c:v>
                </c:pt>
                <c:pt idx="1620">
                  <c:v>42502</c:v>
                </c:pt>
                <c:pt idx="1621">
                  <c:v>42501</c:v>
                </c:pt>
                <c:pt idx="1622">
                  <c:v>42500</c:v>
                </c:pt>
                <c:pt idx="1623">
                  <c:v>42499</c:v>
                </c:pt>
                <c:pt idx="1624">
                  <c:v>42496</c:v>
                </c:pt>
                <c:pt idx="1625">
                  <c:v>42495</c:v>
                </c:pt>
                <c:pt idx="1626">
                  <c:v>42494</c:v>
                </c:pt>
                <c:pt idx="1627">
                  <c:v>42493</c:v>
                </c:pt>
                <c:pt idx="1628">
                  <c:v>42492</c:v>
                </c:pt>
                <c:pt idx="1629">
                  <c:v>42489</c:v>
                </c:pt>
                <c:pt idx="1630">
                  <c:v>42488</c:v>
                </c:pt>
                <c:pt idx="1631">
                  <c:v>42487</c:v>
                </c:pt>
                <c:pt idx="1632">
                  <c:v>42486</c:v>
                </c:pt>
                <c:pt idx="1633">
                  <c:v>42485</c:v>
                </c:pt>
                <c:pt idx="1634">
                  <c:v>42482</c:v>
                </c:pt>
                <c:pt idx="1635">
                  <c:v>42481</c:v>
                </c:pt>
                <c:pt idx="1636">
                  <c:v>42480</c:v>
                </c:pt>
                <c:pt idx="1637">
                  <c:v>42479</c:v>
                </c:pt>
                <c:pt idx="1638">
                  <c:v>42478</c:v>
                </c:pt>
                <c:pt idx="1639">
                  <c:v>42475</c:v>
                </c:pt>
                <c:pt idx="1640">
                  <c:v>42474</c:v>
                </c:pt>
                <c:pt idx="1641">
                  <c:v>42473</c:v>
                </c:pt>
                <c:pt idx="1642">
                  <c:v>42472</c:v>
                </c:pt>
                <c:pt idx="1643">
                  <c:v>42471</c:v>
                </c:pt>
                <c:pt idx="1644">
                  <c:v>42468</c:v>
                </c:pt>
                <c:pt idx="1645">
                  <c:v>42467</c:v>
                </c:pt>
                <c:pt idx="1646">
                  <c:v>42466</c:v>
                </c:pt>
                <c:pt idx="1647">
                  <c:v>42465</c:v>
                </c:pt>
                <c:pt idx="1648">
                  <c:v>42464</c:v>
                </c:pt>
                <c:pt idx="1649">
                  <c:v>42461</c:v>
                </c:pt>
                <c:pt idx="1650">
                  <c:v>42460</c:v>
                </c:pt>
                <c:pt idx="1651">
                  <c:v>42459</c:v>
                </c:pt>
                <c:pt idx="1652">
                  <c:v>42458</c:v>
                </c:pt>
                <c:pt idx="1653">
                  <c:v>42457</c:v>
                </c:pt>
                <c:pt idx="1654">
                  <c:v>42454</c:v>
                </c:pt>
                <c:pt idx="1655">
                  <c:v>42453</c:v>
                </c:pt>
                <c:pt idx="1656">
                  <c:v>42452</c:v>
                </c:pt>
                <c:pt idx="1657">
                  <c:v>42451</c:v>
                </c:pt>
                <c:pt idx="1658">
                  <c:v>42450</c:v>
                </c:pt>
                <c:pt idx="1659">
                  <c:v>42447</c:v>
                </c:pt>
                <c:pt idx="1660">
                  <c:v>42446</c:v>
                </c:pt>
                <c:pt idx="1661">
                  <c:v>42445</c:v>
                </c:pt>
                <c:pt idx="1662">
                  <c:v>42444</c:v>
                </c:pt>
                <c:pt idx="1663">
                  <c:v>42443</c:v>
                </c:pt>
                <c:pt idx="1664">
                  <c:v>42440</c:v>
                </c:pt>
                <c:pt idx="1665">
                  <c:v>42439</c:v>
                </c:pt>
                <c:pt idx="1666">
                  <c:v>42438</c:v>
                </c:pt>
                <c:pt idx="1667">
                  <c:v>42437</c:v>
                </c:pt>
                <c:pt idx="1668">
                  <c:v>42436</c:v>
                </c:pt>
                <c:pt idx="1669">
                  <c:v>42433</c:v>
                </c:pt>
                <c:pt idx="1670">
                  <c:v>42432</c:v>
                </c:pt>
                <c:pt idx="1671">
                  <c:v>42431</c:v>
                </c:pt>
                <c:pt idx="1672">
                  <c:v>42430</c:v>
                </c:pt>
                <c:pt idx="1673">
                  <c:v>42429</c:v>
                </c:pt>
                <c:pt idx="1674">
                  <c:v>42426</c:v>
                </c:pt>
                <c:pt idx="1675">
                  <c:v>42425</c:v>
                </c:pt>
                <c:pt idx="1676">
                  <c:v>42424</c:v>
                </c:pt>
                <c:pt idx="1677">
                  <c:v>42423</c:v>
                </c:pt>
                <c:pt idx="1678">
                  <c:v>42422</c:v>
                </c:pt>
                <c:pt idx="1679">
                  <c:v>42419</c:v>
                </c:pt>
                <c:pt idx="1680">
                  <c:v>42418</c:v>
                </c:pt>
                <c:pt idx="1681">
                  <c:v>42417</c:v>
                </c:pt>
                <c:pt idx="1682">
                  <c:v>42416</c:v>
                </c:pt>
                <c:pt idx="1683">
                  <c:v>42412</c:v>
                </c:pt>
                <c:pt idx="1684">
                  <c:v>42411</c:v>
                </c:pt>
                <c:pt idx="1685">
                  <c:v>42410</c:v>
                </c:pt>
                <c:pt idx="1686">
                  <c:v>42409</c:v>
                </c:pt>
                <c:pt idx="1687">
                  <c:v>42408</c:v>
                </c:pt>
                <c:pt idx="1688">
                  <c:v>42405</c:v>
                </c:pt>
                <c:pt idx="1689">
                  <c:v>42404</c:v>
                </c:pt>
                <c:pt idx="1690">
                  <c:v>42403</c:v>
                </c:pt>
                <c:pt idx="1691">
                  <c:v>42402</c:v>
                </c:pt>
                <c:pt idx="1692">
                  <c:v>42401</c:v>
                </c:pt>
                <c:pt idx="1693">
                  <c:v>42398</c:v>
                </c:pt>
                <c:pt idx="1694">
                  <c:v>42397</c:v>
                </c:pt>
                <c:pt idx="1695">
                  <c:v>42396</c:v>
                </c:pt>
                <c:pt idx="1696">
                  <c:v>42395</c:v>
                </c:pt>
                <c:pt idx="1697">
                  <c:v>42394</c:v>
                </c:pt>
                <c:pt idx="1698">
                  <c:v>42391</c:v>
                </c:pt>
                <c:pt idx="1699">
                  <c:v>42390</c:v>
                </c:pt>
                <c:pt idx="1700">
                  <c:v>42389</c:v>
                </c:pt>
                <c:pt idx="1701">
                  <c:v>42388</c:v>
                </c:pt>
                <c:pt idx="1702">
                  <c:v>42384</c:v>
                </c:pt>
                <c:pt idx="1703">
                  <c:v>42383</c:v>
                </c:pt>
                <c:pt idx="1704">
                  <c:v>42382</c:v>
                </c:pt>
                <c:pt idx="1705">
                  <c:v>42381</c:v>
                </c:pt>
                <c:pt idx="1706">
                  <c:v>42380</c:v>
                </c:pt>
                <c:pt idx="1707">
                  <c:v>42377</c:v>
                </c:pt>
                <c:pt idx="1708">
                  <c:v>42376</c:v>
                </c:pt>
                <c:pt idx="1709">
                  <c:v>42375</c:v>
                </c:pt>
                <c:pt idx="1710">
                  <c:v>42374</c:v>
                </c:pt>
                <c:pt idx="1711">
                  <c:v>42373</c:v>
                </c:pt>
                <c:pt idx="1712">
                  <c:v>42370</c:v>
                </c:pt>
                <c:pt idx="1713">
                  <c:v>42369</c:v>
                </c:pt>
                <c:pt idx="1714">
                  <c:v>42368</c:v>
                </c:pt>
                <c:pt idx="1715">
                  <c:v>42367</c:v>
                </c:pt>
                <c:pt idx="1716">
                  <c:v>42366</c:v>
                </c:pt>
                <c:pt idx="1717">
                  <c:v>42363</c:v>
                </c:pt>
                <c:pt idx="1718">
                  <c:v>42362</c:v>
                </c:pt>
                <c:pt idx="1719">
                  <c:v>42361</c:v>
                </c:pt>
                <c:pt idx="1720">
                  <c:v>42360</c:v>
                </c:pt>
                <c:pt idx="1721">
                  <c:v>42359</c:v>
                </c:pt>
                <c:pt idx="1722">
                  <c:v>42356</c:v>
                </c:pt>
                <c:pt idx="1723">
                  <c:v>42355</c:v>
                </c:pt>
                <c:pt idx="1724">
                  <c:v>42354</c:v>
                </c:pt>
                <c:pt idx="1725">
                  <c:v>42353</c:v>
                </c:pt>
                <c:pt idx="1726">
                  <c:v>42352</c:v>
                </c:pt>
                <c:pt idx="1727">
                  <c:v>42349</c:v>
                </c:pt>
                <c:pt idx="1728">
                  <c:v>42348</c:v>
                </c:pt>
                <c:pt idx="1729">
                  <c:v>42347</c:v>
                </c:pt>
                <c:pt idx="1730">
                  <c:v>42346</c:v>
                </c:pt>
                <c:pt idx="1731">
                  <c:v>42345</c:v>
                </c:pt>
                <c:pt idx="1732">
                  <c:v>42342</c:v>
                </c:pt>
                <c:pt idx="1733">
                  <c:v>42341</c:v>
                </c:pt>
                <c:pt idx="1734">
                  <c:v>42340</c:v>
                </c:pt>
                <c:pt idx="1735">
                  <c:v>42339</c:v>
                </c:pt>
                <c:pt idx="1736">
                  <c:v>42338</c:v>
                </c:pt>
                <c:pt idx="1737">
                  <c:v>42335</c:v>
                </c:pt>
                <c:pt idx="1738">
                  <c:v>42333</c:v>
                </c:pt>
                <c:pt idx="1739">
                  <c:v>42332</c:v>
                </c:pt>
                <c:pt idx="1740">
                  <c:v>42331</c:v>
                </c:pt>
                <c:pt idx="1741">
                  <c:v>42328</c:v>
                </c:pt>
                <c:pt idx="1742">
                  <c:v>42327</c:v>
                </c:pt>
                <c:pt idx="1743">
                  <c:v>42326</c:v>
                </c:pt>
                <c:pt idx="1744">
                  <c:v>42325</c:v>
                </c:pt>
                <c:pt idx="1745">
                  <c:v>42324</c:v>
                </c:pt>
                <c:pt idx="1746">
                  <c:v>42321</c:v>
                </c:pt>
                <c:pt idx="1747">
                  <c:v>42320</c:v>
                </c:pt>
                <c:pt idx="1748">
                  <c:v>42318</c:v>
                </c:pt>
                <c:pt idx="1749">
                  <c:v>42317</c:v>
                </c:pt>
                <c:pt idx="1750">
                  <c:v>42314</c:v>
                </c:pt>
                <c:pt idx="1751">
                  <c:v>42313</c:v>
                </c:pt>
                <c:pt idx="1752">
                  <c:v>42312</c:v>
                </c:pt>
                <c:pt idx="1753">
                  <c:v>42311</c:v>
                </c:pt>
                <c:pt idx="1754">
                  <c:v>42310</c:v>
                </c:pt>
                <c:pt idx="1755">
                  <c:v>42307</c:v>
                </c:pt>
                <c:pt idx="1756">
                  <c:v>42306</c:v>
                </c:pt>
                <c:pt idx="1757">
                  <c:v>42305</c:v>
                </c:pt>
                <c:pt idx="1758">
                  <c:v>42304</c:v>
                </c:pt>
                <c:pt idx="1759">
                  <c:v>42303</c:v>
                </c:pt>
                <c:pt idx="1760">
                  <c:v>42300</c:v>
                </c:pt>
                <c:pt idx="1761">
                  <c:v>42299</c:v>
                </c:pt>
                <c:pt idx="1762">
                  <c:v>42298</c:v>
                </c:pt>
                <c:pt idx="1763">
                  <c:v>42297</c:v>
                </c:pt>
                <c:pt idx="1764">
                  <c:v>42296</c:v>
                </c:pt>
                <c:pt idx="1765">
                  <c:v>42293</c:v>
                </c:pt>
                <c:pt idx="1766">
                  <c:v>42292</c:v>
                </c:pt>
                <c:pt idx="1767">
                  <c:v>42291</c:v>
                </c:pt>
                <c:pt idx="1768">
                  <c:v>42290</c:v>
                </c:pt>
                <c:pt idx="1769">
                  <c:v>42286</c:v>
                </c:pt>
                <c:pt idx="1770">
                  <c:v>42285</c:v>
                </c:pt>
                <c:pt idx="1771">
                  <c:v>42284</c:v>
                </c:pt>
                <c:pt idx="1772">
                  <c:v>42283</c:v>
                </c:pt>
                <c:pt idx="1773">
                  <c:v>42282</c:v>
                </c:pt>
                <c:pt idx="1774">
                  <c:v>42279</c:v>
                </c:pt>
                <c:pt idx="1775">
                  <c:v>42278</c:v>
                </c:pt>
                <c:pt idx="1776">
                  <c:v>42277</c:v>
                </c:pt>
                <c:pt idx="1777">
                  <c:v>42276</c:v>
                </c:pt>
                <c:pt idx="1778">
                  <c:v>42275</c:v>
                </c:pt>
                <c:pt idx="1779">
                  <c:v>42272</c:v>
                </c:pt>
                <c:pt idx="1780">
                  <c:v>42271</c:v>
                </c:pt>
                <c:pt idx="1781">
                  <c:v>42270</c:v>
                </c:pt>
                <c:pt idx="1782">
                  <c:v>42269</c:v>
                </c:pt>
                <c:pt idx="1783">
                  <c:v>42268</c:v>
                </c:pt>
                <c:pt idx="1784">
                  <c:v>42265</c:v>
                </c:pt>
                <c:pt idx="1785">
                  <c:v>42264</c:v>
                </c:pt>
                <c:pt idx="1786">
                  <c:v>42263</c:v>
                </c:pt>
                <c:pt idx="1787">
                  <c:v>42262</c:v>
                </c:pt>
                <c:pt idx="1788">
                  <c:v>42261</c:v>
                </c:pt>
                <c:pt idx="1789">
                  <c:v>42258</c:v>
                </c:pt>
                <c:pt idx="1790">
                  <c:v>42257</c:v>
                </c:pt>
                <c:pt idx="1791">
                  <c:v>42256</c:v>
                </c:pt>
                <c:pt idx="1792">
                  <c:v>42255</c:v>
                </c:pt>
                <c:pt idx="1793">
                  <c:v>42251</c:v>
                </c:pt>
                <c:pt idx="1794">
                  <c:v>42250</c:v>
                </c:pt>
                <c:pt idx="1795">
                  <c:v>42249</c:v>
                </c:pt>
                <c:pt idx="1796">
                  <c:v>42248</c:v>
                </c:pt>
                <c:pt idx="1797">
                  <c:v>42247</c:v>
                </c:pt>
                <c:pt idx="1798">
                  <c:v>42244</c:v>
                </c:pt>
                <c:pt idx="1799">
                  <c:v>42243</c:v>
                </c:pt>
                <c:pt idx="1800">
                  <c:v>42242</c:v>
                </c:pt>
                <c:pt idx="1801">
                  <c:v>42241</c:v>
                </c:pt>
                <c:pt idx="1802">
                  <c:v>42240</c:v>
                </c:pt>
                <c:pt idx="1803">
                  <c:v>42237</c:v>
                </c:pt>
                <c:pt idx="1804">
                  <c:v>42236</c:v>
                </c:pt>
                <c:pt idx="1805">
                  <c:v>42235</c:v>
                </c:pt>
                <c:pt idx="1806">
                  <c:v>42234</c:v>
                </c:pt>
                <c:pt idx="1807">
                  <c:v>42233</c:v>
                </c:pt>
                <c:pt idx="1808">
                  <c:v>42230</c:v>
                </c:pt>
                <c:pt idx="1809">
                  <c:v>42229</c:v>
                </c:pt>
                <c:pt idx="1810">
                  <c:v>42228</c:v>
                </c:pt>
                <c:pt idx="1811">
                  <c:v>42227</c:v>
                </c:pt>
                <c:pt idx="1812">
                  <c:v>42226</c:v>
                </c:pt>
                <c:pt idx="1813">
                  <c:v>42223</c:v>
                </c:pt>
                <c:pt idx="1814">
                  <c:v>42222</c:v>
                </c:pt>
                <c:pt idx="1815">
                  <c:v>42221</c:v>
                </c:pt>
                <c:pt idx="1816">
                  <c:v>42220</c:v>
                </c:pt>
                <c:pt idx="1817">
                  <c:v>42219</c:v>
                </c:pt>
                <c:pt idx="1818">
                  <c:v>42216</c:v>
                </c:pt>
                <c:pt idx="1819">
                  <c:v>42215</c:v>
                </c:pt>
                <c:pt idx="1820">
                  <c:v>42214</c:v>
                </c:pt>
                <c:pt idx="1821">
                  <c:v>42213</c:v>
                </c:pt>
                <c:pt idx="1822">
                  <c:v>42212</c:v>
                </c:pt>
                <c:pt idx="1823">
                  <c:v>42209</c:v>
                </c:pt>
                <c:pt idx="1824">
                  <c:v>42208</c:v>
                </c:pt>
                <c:pt idx="1825">
                  <c:v>42207</c:v>
                </c:pt>
                <c:pt idx="1826">
                  <c:v>42206</c:v>
                </c:pt>
                <c:pt idx="1827">
                  <c:v>42205</c:v>
                </c:pt>
                <c:pt idx="1828">
                  <c:v>42202</c:v>
                </c:pt>
                <c:pt idx="1829">
                  <c:v>42201</c:v>
                </c:pt>
                <c:pt idx="1830">
                  <c:v>42200</c:v>
                </c:pt>
                <c:pt idx="1831">
                  <c:v>42199</c:v>
                </c:pt>
                <c:pt idx="1832">
                  <c:v>42198</c:v>
                </c:pt>
                <c:pt idx="1833">
                  <c:v>42195</c:v>
                </c:pt>
                <c:pt idx="1834">
                  <c:v>42194</c:v>
                </c:pt>
                <c:pt idx="1835">
                  <c:v>42193</c:v>
                </c:pt>
                <c:pt idx="1836">
                  <c:v>42192</c:v>
                </c:pt>
                <c:pt idx="1837">
                  <c:v>42191</c:v>
                </c:pt>
                <c:pt idx="1838">
                  <c:v>42188</c:v>
                </c:pt>
                <c:pt idx="1839">
                  <c:v>42187</c:v>
                </c:pt>
                <c:pt idx="1840">
                  <c:v>42186</c:v>
                </c:pt>
                <c:pt idx="1841">
                  <c:v>42185</c:v>
                </c:pt>
                <c:pt idx="1842">
                  <c:v>42184</c:v>
                </c:pt>
                <c:pt idx="1843">
                  <c:v>42181</c:v>
                </c:pt>
                <c:pt idx="1844">
                  <c:v>42180</c:v>
                </c:pt>
                <c:pt idx="1845">
                  <c:v>42179</c:v>
                </c:pt>
                <c:pt idx="1846">
                  <c:v>42178</c:v>
                </c:pt>
                <c:pt idx="1847">
                  <c:v>42177</c:v>
                </c:pt>
                <c:pt idx="1848">
                  <c:v>42174</c:v>
                </c:pt>
                <c:pt idx="1849">
                  <c:v>42173</c:v>
                </c:pt>
                <c:pt idx="1850">
                  <c:v>42172</c:v>
                </c:pt>
                <c:pt idx="1851">
                  <c:v>42171</c:v>
                </c:pt>
                <c:pt idx="1852">
                  <c:v>42170</c:v>
                </c:pt>
                <c:pt idx="1853">
                  <c:v>42167</c:v>
                </c:pt>
                <c:pt idx="1854">
                  <c:v>42166</c:v>
                </c:pt>
                <c:pt idx="1855">
                  <c:v>42165</c:v>
                </c:pt>
                <c:pt idx="1856">
                  <c:v>42164</c:v>
                </c:pt>
                <c:pt idx="1857">
                  <c:v>42163</c:v>
                </c:pt>
                <c:pt idx="1858">
                  <c:v>42160</c:v>
                </c:pt>
                <c:pt idx="1859">
                  <c:v>42159</c:v>
                </c:pt>
                <c:pt idx="1860">
                  <c:v>42158</c:v>
                </c:pt>
                <c:pt idx="1861">
                  <c:v>42157</c:v>
                </c:pt>
                <c:pt idx="1862">
                  <c:v>42156</c:v>
                </c:pt>
                <c:pt idx="1863">
                  <c:v>42153</c:v>
                </c:pt>
                <c:pt idx="1864">
                  <c:v>42152</c:v>
                </c:pt>
                <c:pt idx="1865">
                  <c:v>42151</c:v>
                </c:pt>
                <c:pt idx="1866">
                  <c:v>42150</c:v>
                </c:pt>
                <c:pt idx="1867">
                  <c:v>42146</c:v>
                </c:pt>
                <c:pt idx="1868">
                  <c:v>42145</c:v>
                </c:pt>
                <c:pt idx="1869">
                  <c:v>42144</c:v>
                </c:pt>
                <c:pt idx="1870">
                  <c:v>42143</c:v>
                </c:pt>
                <c:pt idx="1871">
                  <c:v>42142</c:v>
                </c:pt>
                <c:pt idx="1872">
                  <c:v>42139</c:v>
                </c:pt>
                <c:pt idx="1873">
                  <c:v>42138</c:v>
                </c:pt>
                <c:pt idx="1874">
                  <c:v>42137</c:v>
                </c:pt>
                <c:pt idx="1875">
                  <c:v>42136</c:v>
                </c:pt>
                <c:pt idx="1876">
                  <c:v>42135</c:v>
                </c:pt>
                <c:pt idx="1877">
                  <c:v>42132</c:v>
                </c:pt>
                <c:pt idx="1878">
                  <c:v>42131</c:v>
                </c:pt>
                <c:pt idx="1879">
                  <c:v>42130</c:v>
                </c:pt>
                <c:pt idx="1880">
                  <c:v>42129</c:v>
                </c:pt>
                <c:pt idx="1881">
                  <c:v>42128</c:v>
                </c:pt>
                <c:pt idx="1882">
                  <c:v>42125</c:v>
                </c:pt>
                <c:pt idx="1883">
                  <c:v>42124</c:v>
                </c:pt>
                <c:pt idx="1884">
                  <c:v>42123</c:v>
                </c:pt>
                <c:pt idx="1885">
                  <c:v>42122</c:v>
                </c:pt>
                <c:pt idx="1886">
                  <c:v>42121</c:v>
                </c:pt>
                <c:pt idx="1887">
                  <c:v>42118</c:v>
                </c:pt>
                <c:pt idx="1888">
                  <c:v>42117</c:v>
                </c:pt>
                <c:pt idx="1889">
                  <c:v>42116</c:v>
                </c:pt>
                <c:pt idx="1890">
                  <c:v>42115</c:v>
                </c:pt>
                <c:pt idx="1891">
                  <c:v>42114</c:v>
                </c:pt>
                <c:pt idx="1892">
                  <c:v>42111</c:v>
                </c:pt>
                <c:pt idx="1893">
                  <c:v>42110</c:v>
                </c:pt>
                <c:pt idx="1894">
                  <c:v>42109</c:v>
                </c:pt>
                <c:pt idx="1895">
                  <c:v>42108</c:v>
                </c:pt>
                <c:pt idx="1896">
                  <c:v>42107</c:v>
                </c:pt>
                <c:pt idx="1897">
                  <c:v>42104</c:v>
                </c:pt>
                <c:pt idx="1898">
                  <c:v>42103</c:v>
                </c:pt>
                <c:pt idx="1899">
                  <c:v>42102</c:v>
                </c:pt>
                <c:pt idx="1900">
                  <c:v>42101</c:v>
                </c:pt>
                <c:pt idx="1901">
                  <c:v>42100</c:v>
                </c:pt>
                <c:pt idx="1902">
                  <c:v>42097</c:v>
                </c:pt>
                <c:pt idx="1903">
                  <c:v>42096</c:v>
                </c:pt>
                <c:pt idx="1904">
                  <c:v>42095</c:v>
                </c:pt>
                <c:pt idx="1905">
                  <c:v>42094</c:v>
                </c:pt>
                <c:pt idx="1906">
                  <c:v>42093</c:v>
                </c:pt>
                <c:pt idx="1907">
                  <c:v>42090</c:v>
                </c:pt>
                <c:pt idx="1908">
                  <c:v>42089</c:v>
                </c:pt>
                <c:pt idx="1909">
                  <c:v>42088</c:v>
                </c:pt>
                <c:pt idx="1910">
                  <c:v>42087</c:v>
                </c:pt>
                <c:pt idx="1911">
                  <c:v>42086</c:v>
                </c:pt>
                <c:pt idx="1912">
                  <c:v>42083</c:v>
                </c:pt>
                <c:pt idx="1913">
                  <c:v>42082</c:v>
                </c:pt>
                <c:pt idx="1914">
                  <c:v>42081</c:v>
                </c:pt>
                <c:pt idx="1915">
                  <c:v>42080</c:v>
                </c:pt>
                <c:pt idx="1916">
                  <c:v>42079</c:v>
                </c:pt>
                <c:pt idx="1917">
                  <c:v>42076</c:v>
                </c:pt>
                <c:pt idx="1918">
                  <c:v>42075</c:v>
                </c:pt>
                <c:pt idx="1919">
                  <c:v>42074</c:v>
                </c:pt>
                <c:pt idx="1920">
                  <c:v>42073</c:v>
                </c:pt>
                <c:pt idx="1921">
                  <c:v>42072</c:v>
                </c:pt>
                <c:pt idx="1922">
                  <c:v>42069</c:v>
                </c:pt>
                <c:pt idx="1923">
                  <c:v>42068</c:v>
                </c:pt>
                <c:pt idx="1924">
                  <c:v>42067</c:v>
                </c:pt>
                <c:pt idx="1925">
                  <c:v>42066</c:v>
                </c:pt>
                <c:pt idx="1926">
                  <c:v>42065</c:v>
                </c:pt>
                <c:pt idx="1927">
                  <c:v>42062</c:v>
                </c:pt>
                <c:pt idx="1928">
                  <c:v>42061</c:v>
                </c:pt>
                <c:pt idx="1929">
                  <c:v>42060</c:v>
                </c:pt>
                <c:pt idx="1930">
                  <c:v>42059</c:v>
                </c:pt>
                <c:pt idx="1931">
                  <c:v>42058</c:v>
                </c:pt>
                <c:pt idx="1932">
                  <c:v>42055</c:v>
                </c:pt>
                <c:pt idx="1933">
                  <c:v>42054</c:v>
                </c:pt>
                <c:pt idx="1934">
                  <c:v>42053</c:v>
                </c:pt>
                <c:pt idx="1935">
                  <c:v>42052</c:v>
                </c:pt>
                <c:pt idx="1936">
                  <c:v>42048</c:v>
                </c:pt>
                <c:pt idx="1937">
                  <c:v>42047</c:v>
                </c:pt>
                <c:pt idx="1938">
                  <c:v>42046</c:v>
                </c:pt>
                <c:pt idx="1939">
                  <c:v>42045</c:v>
                </c:pt>
                <c:pt idx="1940">
                  <c:v>42044</c:v>
                </c:pt>
                <c:pt idx="1941">
                  <c:v>42041</c:v>
                </c:pt>
                <c:pt idx="1942">
                  <c:v>42040</c:v>
                </c:pt>
                <c:pt idx="1943">
                  <c:v>42039</c:v>
                </c:pt>
                <c:pt idx="1944">
                  <c:v>42038</c:v>
                </c:pt>
                <c:pt idx="1945">
                  <c:v>42037</c:v>
                </c:pt>
                <c:pt idx="1946">
                  <c:v>42034</c:v>
                </c:pt>
                <c:pt idx="1947">
                  <c:v>42033</c:v>
                </c:pt>
                <c:pt idx="1948">
                  <c:v>42032</c:v>
                </c:pt>
                <c:pt idx="1949">
                  <c:v>42031</c:v>
                </c:pt>
                <c:pt idx="1950">
                  <c:v>42030</c:v>
                </c:pt>
                <c:pt idx="1951">
                  <c:v>42027</c:v>
                </c:pt>
                <c:pt idx="1952">
                  <c:v>42026</c:v>
                </c:pt>
                <c:pt idx="1953">
                  <c:v>42025</c:v>
                </c:pt>
                <c:pt idx="1954">
                  <c:v>42024</c:v>
                </c:pt>
                <c:pt idx="1955">
                  <c:v>42020</c:v>
                </c:pt>
                <c:pt idx="1956">
                  <c:v>42019</c:v>
                </c:pt>
                <c:pt idx="1957">
                  <c:v>42018</c:v>
                </c:pt>
                <c:pt idx="1958">
                  <c:v>42017</c:v>
                </c:pt>
                <c:pt idx="1959">
                  <c:v>42016</c:v>
                </c:pt>
                <c:pt idx="1960">
                  <c:v>42013</c:v>
                </c:pt>
                <c:pt idx="1961">
                  <c:v>42012</c:v>
                </c:pt>
                <c:pt idx="1962">
                  <c:v>42011</c:v>
                </c:pt>
                <c:pt idx="1963">
                  <c:v>42010</c:v>
                </c:pt>
                <c:pt idx="1964">
                  <c:v>42009</c:v>
                </c:pt>
                <c:pt idx="1965">
                  <c:v>42006</c:v>
                </c:pt>
                <c:pt idx="1966">
                  <c:v>42004</c:v>
                </c:pt>
                <c:pt idx="1967">
                  <c:v>42003</c:v>
                </c:pt>
                <c:pt idx="1968">
                  <c:v>42002</c:v>
                </c:pt>
                <c:pt idx="1969">
                  <c:v>41999</c:v>
                </c:pt>
                <c:pt idx="1970">
                  <c:v>41997</c:v>
                </c:pt>
                <c:pt idx="1971">
                  <c:v>41996</c:v>
                </c:pt>
                <c:pt idx="1972">
                  <c:v>41995</c:v>
                </c:pt>
                <c:pt idx="1973">
                  <c:v>41992</c:v>
                </c:pt>
                <c:pt idx="1974">
                  <c:v>41991</c:v>
                </c:pt>
                <c:pt idx="1975">
                  <c:v>41990</c:v>
                </c:pt>
                <c:pt idx="1976">
                  <c:v>41989</c:v>
                </c:pt>
                <c:pt idx="1977">
                  <c:v>41988</c:v>
                </c:pt>
                <c:pt idx="1978">
                  <c:v>41985</c:v>
                </c:pt>
                <c:pt idx="1979">
                  <c:v>41984</c:v>
                </c:pt>
                <c:pt idx="1980">
                  <c:v>41983</c:v>
                </c:pt>
                <c:pt idx="1981">
                  <c:v>41982</c:v>
                </c:pt>
                <c:pt idx="1982">
                  <c:v>41981</c:v>
                </c:pt>
                <c:pt idx="1983">
                  <c:v>41978</c:v>
                </c:pt>
                <c:pt idx="1984">
                  <c:v>41977</c:v>
                </c:pt>
                <c:pt idx="1985">
                  <c:v>41976</c:v>
                </c:pt>
                <c:pt idx="1986">
                  <c:v>41975</c:v>
                </c:pt>
                <c:pt idx="1987">
                  <c:v>41974</c:v>
                </c:pt>
                <c:pt idx="1988">
                  <c:v>41971</c:v>
                </c:pt>
                <c:pt idx="1989">
                  <c:v>41969</c:v>
                </c:pt>
                <c:pt idx="1990">
                  <c:v>41968</c:v>
                </c:pt>
                <c:pt idx="1991">
                  <c:v>41967</c:v>
                </c:pt>
                <c:pt idx="1992">
                  <c:v>41964</c:v>
                </c:pt>
                <c:pt idx="1993">
                  <c:v>41963</c:v>
                </c:pt>
                <c:pt idx="1994">
                  <c:v>41962</c:v>
                </c:pt>
                <c:pt idx="1995">
                  <c:v>41961</c:v>
                </c:pt>
                <c:pt idx="1996">
                  <c:v>41960</c:v>
                </c:pt>
                <c:pt idx="1997">
                  <c:v>41957</c:v>
                </c:pt>
                <c:pt idx="1998">
                  <c:v>41956</c:v>
                </c:pt>
                <c:pt idx="1999">
                  <c:v>41955</c:v>
                </c:pt>
                <c:pt idx="2000">
                  <c:v>41953</c:v>
                </c:pt>
                <c:pt idx="2001">
                  <c:v>41950</c:v>
                </c:pt>
                <c:pt idx="2002">
                  <c:v>41949</c:v>
                </c:pt>
                <c:pt idx="2003">
                  <c:v>41948</c:v>
                </c:pt>
                <c:pt idx="2004">
                  <c:v>41947</c:v>
                </c:pt>
                <c:pt idx="2005">
                  <c:v>41946</c:v>
                </c:pt>
                <c:pt idx="2006">
                  <c:v>41943</c:v>
                </c:pt>
                <c:pt idx="2007">
                  <c:v>41942</c:v>
                </c:pt>
                <c:pt idx="2008">
                  <c:v>41941</c:v>
                </c:pt>
                <c:pt idx="2009">
                  <c:v>41940</c:v>
                </c:pt>
                <c:pt idx="2010">
                  <c:v>41939</c:v>
                </c:pt>
                <c:pt idx="2011">
                  <c:v>41936</c:v>
                </c:pt>
                <c:pt idx="2012">
                  <c:v>41935</c:v>
                </c:pt>
                <c:pt idx="2013">
                  <c:v>41934</c:v>
                </c:pt>
                <c:pt idx="2014">
                  <c:v>41933</c:v>
                </c:pt>
                <c:pt idx="2015">
                  <c:v>41932</c:v>
                </c:pt>
                <c:pt idx="2016">
                  <c:v>41929</c:v>
                </c:pt>
                <c:pt idx="2017">
                  <c:v>41928</c:v>
                </c:pt>
                <c:pt idx="2018">
                  <c:v>41927</c:v>
                </c:pt>
                <c:pt idx="2019">
                  <c:v>41926</c:v>
                </c:pt>
                <c:pt idx="2020">
                  <c:v>41922</c:v>
                </c:pt>
                <c:pt idx="2021">
                  <c:v>41921</c:v>
                </c:pt>
                <c:pt idx="2022">
                  <c:v>41920</c:v>
                </c:pt>
                <c:pt idx="2023">
                  <c:v>41919</c:v>
                </c:pt>
                <c:pt idx="2024">
                  <c:v>41918</c:v>
                </c:pt>
                <c:pt idx="2025">
                  <c:v>41915</c:v>
                </c:pt>
                <c:pt idx="2026">
                  <c:v>41914</c:v>
                </c:pt>
                <c:pt idx="2027">
                  <c:v>41913</c:v>
                </c:pt>
                <c:pt idx="2028">
                  <c:v>41912</c:v>
                </c:pt>
                <c:pt idx="2029">
                  <c:v>41911</c:v>
                </c:pt>
                <c:pt idx="2030">
                  <c:v>41908</c:v>
                </c:pt>
                <c:pt idx="2031">
                  <c:v>41907</c:v>
                </c:pt>
                <c:pt idx="2032">
                  <c:v>41906</c:v>
                </c:pt>
                <c:pt idx="2033">
                  <c:v>41905</c:v>
                </c:pt>
                <c:pt idx="2034">
                  <c:v>41904</c:v>
                </c:pt>
                <c:pt idx="2035">
                  <c:v>41901</c:v>
                </c:pt>
                <c:pt idx="2036">
                  <c:v>41900</c:v>
                </c:pt>
                <c:pt idx="2037">
                  <c:v>41899</c:v>
                </c:pt>
                <c:pt idx="2038">
                  <c:v>41898</c:v>
                </c:pt>
                <c:pt idx="2039">
                  <c:v>41897</c:v>
                </c:pt>
                <c:pt idx="2040">
                  <c:v>41894</c:v>
                </c:pt>
                <c:pt idx="2041">
                  <c:v>41893</c:v>
                </c:pt>
                <c:pt idx="2042">
                  <c:v>41892</c:v>
                </c:pt>
                <c:pt idx="2043">
                  <c:v>41891</c:v>
                </c:pt>
                <c:pt idx="2044">
                  <c:v>41890</c:v>
                </c:pt>
                <c:pt idx="2045">
                  <c:v>41887</c:v>
                </c:pt>
                <c:pt idx="2046">
                  <c:v>41886</c:v>
                </c:pt>
                <c:pt idx="2047">
                  <c:v>41885</c:v>
                </c:pt>
                <c:pt idx="2048">
                  <c:v>41884</c:v>
                </c:pt>
                <c:pt idx="2049">
                  <c:v>41880</c:v>
                </c:pt>
                <c:pt idx="2050">
                  <c:v>41879</c:v>
                </c:pt>
                <c:pt idx="2051">
                  <c:v>41878</c:v>
                </c:pt>
                <c:pt idx="2052">
                  <c:v>41877</c:v>
                </c:pt>
                <c:pt idx="2053">
                  <c:v>41876</c:v>
                </c:pt>
                <c:pt idx="2054">
                  <c:v>41873</c:v>
                </c:pt>
                <c:pt idx="2055">
                  <c:v>41872</c:v>
                </c:pt>
                <c:pt idx="2056">
                  <c:v>41871</c:v>
                </c:pt>
                <c:pt idx="2057">
                  <c:v>41870</c:v>
                </c:pt>
                <c:pt idx="2058">
                  <c:v>41869</c:v>
                </c:pt>
                <c:pt idx="2059">
                  <c:v>41866</c:v>
                </c:pt>
                <c:pt idx="2060">
                  <c:v>41865</c:v>
                </c:pt>
                <c:pt idx="2061">
                  <c:v>41864</c:v>
                </c:pt>
                <c:pt idx="2062">
                  <c:v>41863</c:v>
                </c:pt>
                <c:pt idx="2063">
                  <c:v>41862</c:v>
                </c:pt>
                <c:pt idx="2064">
                  <c:v>41859</c:v>
                </c:pt>
                <c:pt idx="2065">
                  <c:v>41858</c:v>
                </c:pt>
                <c:pt idx="2066">
                  <c:v>41857</c:v>
                </c:pt>
                <c:pt idx="2067">
                  <c:v>41856</c:v>
                </c:pt>
                <c:pt idx="2068">
                  <c:v>41855</c:v>
                </c:pt>
                <c:pt idx="2069">
                  <c:v>41852</c:v>
                </c:pt>
                <c:pt idx="2070">
                  <c:v>41851</c:v>
                </c:pt>
                <c:pt idx="2071">
                  <c:v>41850</c:v>
                </c:pt>
                <c:pt idx="2072">
                  <c:v>41849</c:v>
                </c:pt>
                <c:pt idx="2073">
                  <c:v>41848</c:v>
                </c:pt>
                <c:pt idx="2074">
                  <c:v>41845</c:v>
                </c:pt>
                <c:pt idx="2075">
                  <c:v>41844</c:v>
                </c:pt>
                <c:pt idx="2076">
                  <c:v>41843</c:v>
                </c:pt>
                <c:pt idx="2077">
                  <c:v>41842</c:v>
                </c:pt>
                <c:pt idx="2078">
                  <c:v>41841</c:v>
                </c:pt>
                <c:pt idx="2079">
                  <c:v>41838</c:v>
                </c:pt>
                <c:pt idx="2080">
                  <c:v>41837</c:v>
                </c:pt>
                <c:pt idx="2081">
                  <c:v>41836</c:v>
                </c:pt>
                <c:pt idx="2082">
                  <c:v>41835</c:v>
                </c:pt>
                <c:pt idx="2083">
                  <c:v>41834</c:v>
                </c:pt>
                <c:pt idx="2084">
                  <c:v>41831</c:v>
                </c:pt>
                <c:pt idx="2085">
                  <c:v>41830</c:v>
                </c:pt>
                <c:pt idx="2086">
                  <c:v>41829</c:v>
                </c:pt>
                <c:pt idx="2087">
                  <c:v>41828</c:v>
                </c:pt>
                <c:pt idx="2088">
                  <c:v>41827</c:v>
                </c:pt>
                <c:pt idx="2089">
                  <c:v>41824</c:v>
                </c:pt>
                <c:pt idx="2090">
                  <c:v>41823</c:v>
                </c:pt>
                <c:pt idx="2091">
                  <c:v>41822</c:v>
                </c:pt>
                <c:pt idx="2092">
                  <c:v>41821</c:v>
                </c:pt>
                <c:pt idx="2093">
                  <c:v>41820</c:v>
                </c:pt>
                <c:pt idx="2094">
                  <c:v>41817</c:v>
                </c:pt>
                <c:pt idx="2095">
                  <c:v>41816</c:v>
                </c:pt>
                <c:pt idx="2096">
                  <c:v>41815</c:v>
                </c:pt>
                <c:pt idx="2097">
                  <c:v>41814</c:v>
                </c:pt>
                <c:pt idx="2098">
                  <c:v>41813</c:v>
                </c:pt>
                <c:pt idx="2099">
                  <c:v>41810</c:v>
                </c:pt>
                <c:pt idx="2100">
                  <c:v>41809</c:v>
                </c:pt>
                <c:pt idx="2101">
                  <c:v>41808</c:v>
                </c:pt>
                <c:pt idx="2102">
                  <c:v>41807</c:v>
                </c:pt>
                <c:pt idx="2103">
                  <c:v>41806</c:v>
                </c:pt>
                <c:pt idx="2104">
                  <c:v>41803</c:v>
                </c:pt>
                <c:pt idx="2105">
                  <c:v>41802</c:v>
                </c:pt>
                <c:pt idx="2106">
                  <c:v>41801</c:v>
                </c:pt>
                <c:pt idx="2107">
                  <c:v>41800</c:v>
                </c:pt>
                <c:pt idx="2108">
                  <c:v>41799</c:v>
                </c:pt>
                <c:pt idx="2109">
                  <c:v>41796</c:v>
                </c:pt>
                <c:pt idx="2110">
                  <c:v>41795</c:v>
                </c:pt>
                <c:pt idx="2111">
                  <c:v>41794</c:v>
                </c:pt>
                <c:pt idx="2112">
                  <c:v>41793</c:v>
                </c:pt>
                <c:pt idx="2113">
                  <c:v>41792</c:v>
                </c:pt>
                <c:pt idx="2114">
                  <c:v>41789</c:v>
                </c:pt>
                <c:pt idx="2115">
                  <c:v>41788</c:v>
                </c:pt>
                <c:pt idx="2116">
                  <c:v>41787</c:v>
                </c:pt>
                <c:pt idx="2117">
                  <c:v>41786</c:v>
                </c:pt>
                <c:pt idx="2118">
                  <c:v>41782</c:v>
                </c:pt>
                <c:pt idx="2119">
                  <c:v>41781</c:v>
                </c:pt>
                <c:pt idx="2120">
                  <c:v>41780</c:v>
                </c:pt>
                <c:pt idx="2121">
                  <c:v>41779</c:v>
                </c:pt>
                <c:pt idx="2122">
                  <c:v>41778</c:v>
                </c:pt>
                <c:pt idx="2123">
                  <c:v>41775</c:v>
                </c:pt>
                <c:pt idx="2124">
                  <c:v>41774</c:v>
                </c:pt>
                <c:pt idx="2125">
                  <c:v>41773</c:v>
                </c:pt>
                <c:pt idx="2126">
                  <c:v>41772</c:v>
                </c:pt>
                <c:pt idx="2127">
                  <c:v>41771</c:v>
                </c:pt>
                <c:pt idx="2128">
                  <c:v>41768</c:v>
                </c:pt>
                <c:pt idx="2129">
                  <c:v>41767</c:v>
                </c:pt>
                <c:pt idx="2130">
                  <c:v>41766</c:v>
                </c:pt>
                <c:pt idx="2131">
                  <c:v>41765</c:v>
                </c:pt>
                <c:pt idx="2132">
                  <c:v>41764</c:v>
                </c:pt>
                <c:pt idx="2133">
                  <c:v>41761</c:v>
                </c:pt>
                <c:pt idx="2134">
                  <c:v>41760</c:v>
                </c:pt>
                <c:pt idx="2135">
                  <c:v>41759</c:v>
                </c:pt>
                <c:pt idx="2136">
                  <c:v>41758</c:v>
                </c:pt>
                <c:pt idx="2137">
                  <c:v>41757</c:v>
                </c:pt>
                <c:pt idx="2138">
                  <c:v>41754</c:v>
                </c:pt>
                <c:pt idx="2139">
                  <c:v>41753</c:v>
                </c:pt>
                <c:pt idx="2140">
                  <c:v>41752</c:v>
                </c:pt>
                <c:pt idx="2141">
                  <c:v>41751</c:v>
                </c:pt>
                <c:pt idx="2142">
                  <c:v>41750</c:v>
                </c:pt>
                <c:pt idx="2143">
                  <c:v>41747</c:v>
                </c:pt>
                <c:pt idx="2144">
                  <c:v>41746</c:v>
                </c:pt>
                <c:pt idx="2145">
                  <c:v>41745</c:v>
                </c:pt>
                <c:pt idx="2146">
                  <c:v>41744</c:v>
                </c:pt>
                <c:pt idx="2147">
                  <c:v>41743</c:v>
                </c:pt>
                <c:pt idx="2148">
                  <c:v>41740</c:v>
                </c:pt>
                <c:pt idx="2149">
                  <c:v>41739</c:v>
                </c:pt>
                <c:pt idx="2150">
                  <c:v>41738</c:v>
                </c:pt>
                <c:pt idx="2151">
                  <c:v>41737</c:v>
                </c:pt>
                <c:pt idx="2152">
                  <c:v>41736</c:v>
                </c:pt>
                <c:pt idx="2153">
                  <c:v>41733</c:v>
                </c:pt>
                <c:pt idx="2154">
                  <c:v>41732</c:v>
                </c:pt>
                <c:pt idx="2155">
                  <c:v>41731</c:v>
                </c:pt>
                <c:pt idx="2156">
                  <c:v>41730</c:v>
                </c:pt>
                <c:pt idx="2157">
                  <c:v>41729</c:v>
                </c:pt>
                <c:pt idx="2158">
                  <c:v>41726</c:v>
                </c:pt>
                <c:pt idx="2159">
                  <c:v>41725</c:v>
                </c:pt>
                <c:pt idx="2160">
                  <c:v>41724</c:v>
                </c:pt>
                <c:pt idx="2161">
                  <c:v>41723</c:v>
                </c:pt>
                <c:pt idx="2162">
                  <c:v>41722</c:v>
                </c:pt>
                <c:pt idx="2163">
                  <c:v>41719</c:v>
                </c:pt>
                <c:pt idx="2164">
                  <c:v>41718</c:v>
                </c:pt>
                <c:pt idx="2165">
                  <c:v>41717</c:v>
                </c:pt>
                <c:pt idx="2166">
                  <c:v>41716</c:v>
                </c:pt>
                <c:pt idx="2167">
                  <c:v>41715</c:v>
                </c:pt>
                <c:pt idx="2168">
                  <c:v>41712</c:v>
                </c:pt>
                <c:pt idx="2169">
                  <c:v>41711</c:v>
                </c:pt>
                <c:pt idx="2170">
                  <c:v>41710</c:v>
                </c:pt>
                <c:pt idx="2171">
                  <c:v>41709</c:v>
                </c:pt>
                <c:pt idx="2172">
                  <c:v>41708</c:v>
                </c:pt>
                <c:pt idx="2173">
                  <c:v>41705</c:v>
                </c:pt>
                <c:pt idx="2174">
                  <c:v>41704</c:v>
                </c:pt>
                <c:pt idx="2175">
                  <c:v>41703</c:v>
                </c:pt>
                <c:pt idx="2176">
                  <c:v>41702</c:v>
                </c:pt>
                <c:pt idx="2177">
                  <c:v>41701</c:v>
                </c:pt>
                <c:pt idx="2178">
                  <c:v>41698</c:v>
                </c:pt>
                <c:pt idx="2179">
                  <c:v>41697</c:v>
                </c:pt>
                <c:pt idx="2180">
                  <c:v>41696</c:v>
                </c:pt>
                <c:pt idx="2181">
                  <c:v>41695</c:v>
                </c:pt>
                <c:pt idx="2182">
                  <c:v>41694</c:v>
                </c:pt>
                <c:pt idx="2183">
                  <c:v>41691</c:v>
                </c:pt>
                <c:pt idx="2184">
                  <c:v>41690</c:v>
                </c:pt>
                <c:pt idx="2185">
                  <c:v>41689</c:v>
                </c:pt>
                <c:pt idx="2186">
                  <c:v>41688</c:v>
                </c:pt>
                <c:pt idx="2187">
                  <c:v>41684</c:v>
                </c:pt>
                <c:pt idx="2188">
                  <c:v>41683</c:v>
                </c:pt>
                <c:pt idx="2189">
                  <c:v>41682</c:v>
                </c:pt>
                <c:pt idx="2190">
                  <c:v>41681</c:v>
                </c:pt>
                <c:pt idx="2191">
                  <c:v>41680</c:v>
                </c:pt>
                <c:pt idx="2192">
                  <c:v>41677</c:v>
                </c:pt>
                <c:pt idx="2193">
                  <c:v>41676</c:v>
                </c:pt>
                <c:pt idx="2194">
                  <c:v>41675</c:v>
                </c:pt>
                <c:pt idx="2195">
                  <c:v>41674</c:v>
                </c:pt>
                <c:pt idx="2196">
                  <c:v>41673</c:v>
                </c:pt>
                <c:pt idx="2197">
                  <c:v>41670</c:v>
                </c:pt>
                <c:pt idx="2198">
                  <c:v>41669</c:v>
                </c:pt>
                <c:pt idx="2199">
                  <c:v>41668</c:v>
                </c:pt>
                <c:pt idx="2200">
                  <c:v>41667</c:v>
                </c:pt>
                <c:pt idx="2201">
                  <c:v>41666</c:v>
                </c:pt>
                <c:pt idx="2202">
                  <c:v>41663</c:v>
                </c:pt>
                <c:pt idx="2203">
                  <c:v>41662</c:v>
                </c:pt>
                <c:pt idx="2204">
                  <c:v>41661</c:v>
                </c:pt>
                <c:pt idx="2205">
                  <c:v>41660</c:v>
                </c:pt>
                <c:pt idx="2206">
                  <c:v>41656</c:v>
                </c:pt>
                <c:pt idx="2207">
                  <c:v>41655</c:v>
                </c:pt>
                <c:pt idx="2208">
                  <c:v>41654</c:v>
                </c:pt>
                <c:pt idx="2209">
                  <c:v>41653</c:v>
                </c:pt>
                <c:pt idx="2210">
                  <c:v>41652</c:v>
                </c:pt>
                <c:pt idx="2211">
                  <c:v>41649</c:v>
                </c:pt>
                <c:pt idx="2212">
                  <c:v>41648</c:v>
                </c:pt>
                <c:pt idx="2213">
                  <c:v>41647</c:v>
                </c:pt>
                <c:pt idx="2214">
                  <c:v>41646</c:v>
                </c:pt>
                <c:pt idx="2215">
                  <c:v>41645</c:v>
                </c:pt>
                <c:pt idx="2216">
                  <c:v>41642</c:v>
                </c:pt>
                <c:pt idx="2217">
                  <c:v>41641</c:v>
                </c:pt>
                <c:pt idx="2218">
                  <c:v>41639</c:v>
                </c:pt>
                <c:pt idx="2219">
                  <c:v>41638</c:v>
                </c:pt>
                <c:pt idx="2220">
                  <c:v>41635</c:v>
                </c:pt>
                <c:pt idx="2221">
                  <c:v>41634</c:v>
                </c:pt>
                <c:pt idx="2222">
                  <c:v>41632</c:v>
                </c:pt>
                <c:pt idx="2223">
                  <c:v>41631</c:v>
                </c:pt>
                <c:pt idx="2224">
                  <c:v>41628</c:v>
                </c:pt>
                <c:pt idx="2225">
                  <c:v>41627</c:v>
                </c:pt>
                <c:pt idx="2226">
                  <c:v>41626</c:v>
                </c:pt>
                <c:pt idx="2227">
                  <c:v>41625</c:v>
                </c:pt>
                <c:pt idx="2228">
                  <c:v>41624</c:v>
                </c:pt>
                <c:pt idx="2229">
                  <c:v>41621</c:v>
                </c:pt>
                <c:pt idx="2230">
                  <c:v>41620</c:v>
                </c:pt>
                <c:pt idx="2231">
                  <c:v>41619</c:v>
                </c:pt>
                <c:pt idx="2232">
                  <c:v>41618</c:v>
                </c:pt>
                <c:pt idx="2233">
                  <c:v>41617</c:v>
                </c:pt>
                <c:pt idx="2234">
                  <c:v>41614</c:v>
                </c:pt>
                <c:pt idx="2235">
                  <c:v>41613</c:v>
                </c:pt>
                <c:pt idx="2236">
                  <c:v>41612</c:v>
                </c:pt>
                <c:pt idx="2237">
                  <c:v>41611</c:v>
                </c:pt>
                <c:pt idx="2238">
                  <c:v>41610</c:v>
                </c:pt>
                <c:pt idx="2239">
                  <c:v>41607</c:v>
                </c:pt>
                <c:pt idx="2240">
                  <c:v>41605</c:v>
                </c:pt>
                <c:pt idx="2241">
                  <c:v>41604</c:v>
                </c:pt>
                <c:pt idx="2242">
                  <c:v>41603</c:v>
                </c:pt>
                <c:pt idx="2243">
                  <c:v>41600</c:v>
                </c:pt>
                <c:pt idx="2244">
                  <c:v>41599</c:v>
                </c:pt>
                <c:pt idx="2245">
                  <c:v>41598</c:v>
                </c:pt>
                <c:pt idx="2246">
                  <c:v>41597</c:v>
                </c:pt>
                <c:pt idx="2247">
                  <c:v>41596</c:v>
                </c:pt>
                <c:pt idx="2248">
                  <c:v>41593</c:v>
                </c:pt>
                <c:pt idx="2249">
                  <c:v>41592</c:v>
                </c:pt>
                <c:pt idx="2250">
                  <c:v>41591</c:v>
                </c:pt>
                <c:pt idx="2251">
                  <c:v>41590</c:v>
                </c:pt>
                <c:pt idx="2252">
                  <c:v>41586</c:v>
                </c:pt>
                <c:pt idx="2253">
                  <c:v>41585</c:v>
                </c:pt>
                <c:pt idx="2254">
                  <c:v>41584</c:v>
                </c:pt>
                <c:pt idx="2255">
                  <c:v>41583</c:v>
                </c:pt>
                <c:pt idx="2256">
                  <c:v>41582</c:v>
                </c:pt>
                <c:pt idx="2257">
                  <c:v>41579</c:v>
                </c:pt>
                <c:pt idx="2258">
                  <c:v>41578</c:v>
                </c:pt>
                <c:pt idx="2259">
                  <c:v>41577</c:v>
                </c:pt>
                <c:pt idx="2260">
                  <c:v>41576</c:v>
                </c:pt>
                <c:pt idx="2261">
                  <c:v>41575</c:v>
                </c:pt>
                <c:pt idx="2262">
                  <c:v>41572</c:v>
                </c:pt>
                <c:pt idx="2263">
                  <c:v>41571</c:v>
                </c:pt>
                <c:pt idx="2264">
                  <c:v>41570</c:v>
                </c:pt>
                <c:pt idx="2265">
                  <c:v>41569</c:v>
                </c:pt>
                <c:pt idx="2266">
                  <c:v>41568</c:v>
                </c:pt>
                <c:pt idx="2267">
                  <c:v>41565</c:v>
                </c:pt>
                <c:pt idx="2268">
                  <c:v>41564</c:v>
                </c:pt>
                <c:pt idx="2269">
                  <c:v>41563</c:v>
                </c:pt>
                <c:pt idx="2270">
                  <c:v>41562</c:v>
                </c:pt>
                <c:pt idx="2271">
                  <c:v>41558</c:v>
                </c:pt>
                <c:pt idx="2272">
                  <c:v>41557</c:v>
                </c:pt>
                <c:pt idx="2273">
                  <c:v>41556</c:v>
                </c:pt>
                <c:pt idx="2274">
                  <c:v>41555</c:v>
                </c:pt>
                <c:pt idx="2275">
                  <c:v>41554</c:v>
                </c:pt>
                <c:pt idx="2276">
                  <c:v>41551</c:v>
                </c:pt>
                <c:pt idx="2277">
                  <c:v>41550</c:v>
                </c:pt>
                <c:pt idx="2278">
                  <c:v>41549</c:v>
                </c:pt>
                <c:pt idx="2279">
                  <c:v>41548</c:v>
                </c:pt>
                <c:pt idx="2280">
                  <c:v>41547</c:v>
                </c:pt>
                <c:pt idx="2281">
                  <c:v>41544</c:v>
                </c:pt>
                <c:pt idx="2282">
                  <c:v>41543</c:v>
                </c:pt>
                <c:pt idx="2283">
                  <c:v>41542</c:v>
                </c:pt>
                <c:pt idx="2284">
                  <c:v>41541</c:v>
                </c:pt>
                <c:pt idx="2285">
                  <c:v>41540</c:v>
                </c:pt>
                <c:pt idx="2286">
                  <c:v>41537</c:v>
                </c:pt>
                <c:pt idx="2287">
                  <c:v>41536</c:v>
                </c:pt>
                <c:pt idx="2288">
                  <c:v>41535</c:v>
                </c:pt>
                <c:pt idx="2289">
                  <c:v>41534</c:v>
                </c:pt>
                <c:pt idx="2290">
                  <c:v>41533</c:v>
                </c:pt>
                <c:pt idx="2291">
                  <c:v>41530</c:v>
                </c:pt>
                <c:pt idx="2292">
                  <c:v>41529</c:v>
                </c:pt>
                <c:pt idx="2293">
                  <c:v>41528</c:v>
                </c:pt>
                <c:pt idx="2294">
                  <c:v>41527</c:v>
                </c:pt>
                <c:pt idx="2295">
                  <c:v>41526</c:v>
                </c:pt>
                <c:pt idx="2296">
                  <c:v>41523</c:v>
                </c:pt>
                <c:pt idx="2297">
                  <c:v>41522</c:v>
                </c:pt>
                <c:pt idx="2298">
                  <c:v>41521</c:v>
                </c:pt>
                <c:pt idx="2299">
                  <c:v>41520</c:v>
                </c:pt>
                <c:pt idx="2300">
                  <c:v>41516</c:v>
                </c:pt>
                <c:pt idx="2301">
                  <c:v>41515</c:v>
                </c:pt>
                <c:pt idx="2302">
                  <c:v>41514</c:v>
                </c:pt>
                <c:pt idx="2303">
                  <c:v>41513</c:v>
                </c:pt>
                <c:pt idx="2304">
                  <c:v>41512</c:v>
                </c:pt>
                <c:pt idx="2305">
                  <c:v>41509</c:v>
                </c:pt>
                <c:pt idx="2306">
                  <c:v>41508</c:v>
                </c:pt>
                <c:pt idx="2307">
                  <c:v>41507</c:v>
                </c:pt>
                <c:pt idx="2308">
                  <c:v>41506</c:v>
                </c:pt>
                <c:pt idx="2309">
                  <c:v>41505</c:v>
                </c:pt>
                <c:pt idx="2310">
                  <c:v>41502</c:v>
                </c:pt>
                <c:pt idx="2311">
                  <c:v>41501</c:v>
                </c:pt>
                <c:pt idx="2312">
                  <c:v>41500</c:v>
                </c:pt>
                <c:pt idx="2313">
                  <c:v>41499</c:v>
                </c:pt>
                <c:pt idx="2314">
                  <c:v>41498</c:v>
                </c:pt>
                <c:pt idx="2315">
                  <c:v>41495</c:v>
                </c:pt>
                <c:pt idx="2316">
                  <c:v>41494</c:v>
                </c:pt>
                <c:pt idx="2317">
                  <c:v>41493</c:v>
                </c:pt>
                <c:pt idx="2318">
                  <c:v>41492</c:v>
                </c:pt>
                <c:pt idx="2319">
                  <c:v>41491</c:v>
                </c:pt>
                <c:pt idx="2320">
                  <c:v>41488</c:v>
                </c:pt>
                <c:pt idx="2321">
                  <c:v>41487</c:v>
                </c:pt>
                <c:pt idx="2322">
                  <c:v>41486</c:v>
                </c:pt>
                <c:pt idx="2323">
                  <c:v>41485</c:v>
                </c:pt>
                <c:pt idx="2324">
                  <c:v>41484</c:v>
                </c:pt>
                <c:pt idx="2325">
                  <c:v>41481</c:v>
                </c:pt>
                <c:pt idx="2326">
                  <c:v>41480</c:v>
                </c:pt>
                <c:pt idx="2327">
                  <c:v>41479</c:v>
                </c:pt>
                <c:pt idx="2328">
                  <c:v>41478</c:v>
                </c:pt>
                <c:pt idx="2329">
                  <c:v>41477</c:v>
                </c:pt>
                <c:pt idx="2330">
                  <c:v>41474</c:v>
                </c:pt>
                <c:pt idx="2331">
                  <c:v>41473</c:v>
                </c:pt>
                <c:pt idx="2332">
                  <c:v>41472</c:v>
                </c:pt>
                <c:pt idx="2333">
                  <c:v>41471</c:v>
                </c:pt>
                <c:pt idx="2334">
                  <c:v>41470</c:v>
                </c:pt>
                <c:pt idx="2335">
                  <c:v>41467</c:v>
                </c:pt>
                <c:pt idx="2336">
                  <c:v>41466</c:v>
                </c:pt>
                <c:pt idx="2337">
                  <c:v>41465</c:v>
                </c:pt>
                <c:pt idx="2338">
                  <c:v>41464</c:v>
                </c:pt>
                <c:pt idx="2339">
                  <c:v>41463</c:v>
                </c:pt>
                <c:pt idx="2340">
                  <c:v>41460</c:v>
                </c:pt>
                <c:pt idx="2341">
                  <c:v>41458</c:v>
                </c:pt>
                <c:pt idx="2342">
                  <c:v>41457</c:v>
                </c:pt>
                <c:pt idx="2343">
                  <c:v>41456</c:v>
                </c:pt>
                <c:pt idx="2344">
                  <c:v>41453</c:v>
                </c:pt>
                <c:pt idx="2345">
                  <c:v>41452</c:v>
                </c:pt>
                <c:pt idx="2346">
                  <c:v>41451</c:v>
                </c:pt>
                <c:pt idx="2347">
                  <c:v>41450</c:v>
                </c:pt>
                <c:pt idx="2348">
                  <c:v>41449</c:v>
                </c:pt>
                <c:pt idx="2349">
                  <c:v>41446</c:v>
                </c:pt>
                <c:pt idx="2350">
                  <c:v>41445</c:v>
                </c:pt>
                <c:pt idx="2351">
                  <c:v>41444</c:v>
                </c:pt>
                <c:pt idx="2352">
                  <c:v>41443</c:v>
                </c:pt>
                <c:pt idx="2353">
                  <c:v>41442</c:v>
                </c:pt>
                <c:pt idx="2354">
                  <c:v>41439</c:v>
                </c:pt>
                <c:pt idx="2355">
                  <c:v>41438</c:v>
                </c:pt>
                <c:pt idx="2356">
                  <c:v>41437</c:v>
                </c:pt>
                <c:pt idx="2357">
                  <c:v>41436</c:v>
                </c:pt>
                <c:pt idx="2358">
                  <c:v>41435</c:v>
                </c:pt>
                <c:pt idx="2359">
                  <c:v>41432</c:v>
                </c:pt>
                <c:pt idx="2360">
                  <c:v>41431</c:v>
                </c:pt>
                <c:pt idx="2361">
                  <c:v>41430</c:v>
                </c:pt>
                <c:pt idx="2362">
                  <c:v>41429</c:v>
                </c:pt>
                <c:pt idx="2363">
                  <c:v>41428</c:v>
                </c:pt>
                <c:pt idx="2364">
                  <c:v>41425</c:v>
                </c:pt>
                <c:pt idx="2365">
                  <c:v>41424</c:v>
                </c:pt>
                <c:pt idx="2366">
                  <c:v>41423</c:v>
                </c:pt>
                <c:pt idx="2367">
                  <c:v>41422</c:v>
                </c:pt>
                <c:pt idx="2368">
                  <c:v>41418</c:v>
                </c:pt>
                <c:pt idx="2369">
                  <c:v>41417</c:v>
                </c:pt>
                <c:pt idx="2370">
                  <c:v>41416</c:v>
                </c:pt>
                <c:pt idx="2371">
                  <c:v>41415</c:v>
                </c:pt>
                <c:pt idx="2372">
                  <c:v>41414</c:v>
                </c:pt>
                <c:pt idx="2373">
                  <c:v>41411</c:v>
                </c:pt>
                <c:pt idx="2374">
                  <c:v>41410</c:v>
                </c:pt>
                <c:pt idx="2375">
                  <c:v>41409</c:v>
                </c:pt>
                <c:pt idx="2376">
                  <c:v>41408</c:v>
                </c:pt>
                <c:pt idx="2377">
                  <c:v>41407</c:v>
                </c:pt>
                <c:pt idx="2378">
                  <c:v>41404</c:v>
                </c:pt>
                <c:pt idx="2379">
                  <c:v>41403</c:v>
                </c:pt>
                <c:pt idx="2380">
                  <c:v>41402</c:v>
                </c:pt>
                <c:pt idx="2381">
                  <c:v>41401</c:v>
                </c:pt>
                <c:pt idx="2382">
                  <c:v>41400</c:v>
                </c:pt>
                <c:pt idx="2383">
                  <c:v>41397</c:v>
                </c:pt>
                <c:pt idx="2384">
                  <c:v>41396</c:v>
                </c:pt>
                <c:pt idx="2385">
                  <c:v>41395</c:v>
                </c:pt>
                <c:pt idx="2386">
                  <c:v>41394</c:v>
                </c:pt>
                <c:pt idx="2387">
                  <c:v>41393</c:v>
                </c:pt>
                <c:pt idx="2388">
                  <c:v>41390</c:v>
                </c:pt>
                <c:pt idx="2389">
                  <c:v>41389</c:v>
                </c:pt>
                <c:pt idx="2390">
                  <c:v>41388</c:v>
                </c:pt>
                <c:pt idx="2391">
                  <c:v>41387</c:v>
                </c:pt>
                <c:pt idx="2392">
                  <c:v>41386</c:v>
                </c:pt>
                <c:pt idx="2393">
                  <c:v>41383</c:v>
                </c:pt>
                <c:pt idx="2394">
                  <c:v>41382</c:v>
                </c:pt>
                <c:pt idx="2395">
                  <c:v>41381</c:v>
                </c:pt>
                <c:pt idx="2396">
                  <c:v>41380</c:v>
                </c:pt>
                <c:pt idx="2397">
                  <c:v>41379</c:v>
                </c:pt>
                <c:pt idx="2398">
                  <c:v>41376</c:v>
                </c:pt>
                <c:pt idx="2399">
                  <c:v>41375</c:v>
                </c:pt>
                <c:pt idx="2400">
                  <c:v>41374</c:v>
                </c:pt>
                <c:pt idx="2401">
                  <c:v>41373</c:v>
                </c:pt>
                <c:pt idx="2402">
                  <c:v>41372</c:v>
                </c:pt>
                <c:pt idx="2403">
                  <c:v>41369</c:v>
                </c:pt>
                <c:pt idx="2404">
                  <c:v>41368</c:v>
                </c:pt>
                <c:pt idx="2405">
                  <c:v>41367</c:v>
                </c:pt>
                <c:pt idx="2406">
                  <c:v>41366</c:v>
                </c:pt>
                <c:pt idx="2407">
                  <c:v>41365</c:v>
                </c:pt>
                <c:pt idx="2408">
                  <c:v>41362</c:v>
                </c:pt>
                <c:pt idx="2409">
                  <c:v>41361</c:v>
                </c:pt>
                <c:pt idx="2410">
                  <c:v>41360</c:v>
                </c:pt>
                <c:pt idx="2411">
                  <c:v>41359</c:v>
                </c:pt>
                <c:pt idx="2412">
                  <c:v>41358</c:v>
                </c:pt>
                <c:pt idx="2413">
                  <c:v>41355</c:v>
                </c:pt>
                <c:pt idx="2414">
                  <c:v>41354</c:v>
                </c:pt>
                <c:pt idx="2415">
                  <c:v>41353</c:v>
                </c:pt>
                <c:pt idx="2416">
                  <c:v>41352</c:v>
                </c:pt>
                <c:pt idx="2417">
                  <c:v>41351</c:v>
                </c:pt>
                <c:pt idx="2418">
                  <c:v>41348</c:v>
                </c:pt>
                <c:pt idx="2419">
                  <c:v>41347</c:v>
                </c:pt>
                <c:pt idx="2420">
                  <c:v>41346</c:v>
                </c:pt>
                <c:pt idx="2421">
                  <c:v>41345</c:v>
                </c:pt>
                <c:pt idx="2422">
                  <c:v>41344</c:v>
                </c:pt>
                <c:pt idx="2423">
                  <c:v>41341</c:v>
                </c:pt>
                <c:pt idx="2424">
                  <c:v>41340</c:v>
                </c:pt>
                <c:pt idx="2425">
                  <c:v>41339</c:v>
                </c:pt>
                <c:pt idx="2426">
                  <c:v>41338</c:v>
                </c:pt>
                <c:pt idx="2427">
                  <c:v>41337</c:v>
                </c:pt>
                <c:pt idx="2428">
                  <c:v>41334</c:v>
                </c:pt>
                <c:pt idx="2429">
                  <c:v>41333</c:v>
                </c:pt>
                <c:pt idx="2430">
                  <c:v>41332</c:v>
                </c:pt>
                <c:pt idx="2431">
                  <c:v>41331</c:v>
                </c:pt>
                <c:pt idx="2432">
                  <c:v>41330</c:v>
                </c:pt>
                <c:pt idx="2433">
                  <c:v>41327</c:v>
                </c:pt>
                <c:pt idx="2434">
                  <c:v>41326</c:v>
                </c:pt>
                <c:pt idx="2435">
                  <c:v>41325</c:v>
                </c:pt>
                <c:pt idx="2436">
                  <c:v>41324</c:v>
                </c:pt>
                <c:pt idx="2437">
                  <c:v>41320</c:v>
                </c:pt>
                <c:pt idx="2438">
                  <c:v>41319</c:v>
                </c:pt>
                <c:pt idx="2439">
                  <c:v>41318</c:v>
                </c:pt>
                <c:pt idx="2440">
                  <c:v>41317</c:v>
                </c:pt>
                <c:pt idx="2441">
                  <c:v>41316</c:v>
                </c:pt>
                <c:pt idx="2442">
                  <c:v>41313</c:v>
                </c:pt>
                <c:pt idx="2443">
                  <c:v>41312</c:v>
                </c:pt>
                <c:pt idx="2444">
                  <c:v>41311</c:v>
                </c:pt>
                <c:pt idx="2445">
                  <c:v>41310</c:v>
                </c:pt>
                <c:pt idx="2446">
                  <c:v>41309</c:v>
                </c:pt>
                <c:pt idx="2447">
                  <c:v>41306</c:v>
                </c:pt>
                <c:pt idx="2448">
                  <c:v>41305</c:v>
                </c:pt>
                <c:pt idx="2449">
                  <c:v>41304</c:v>
                </c:pt>
                <c:pt idx="2450">
                  <c:v>41303</c:v>
                </c:pt>
                <c:pt idx="2451">
                  <c:v>41302</c:v>
                </c:pt>
                <c:pt idx="2452">
                  <c:v>41299</c:v>
                </c:pt>
                <c:pt idx="2453">
                  <c:v>41298</c:v>
                </c:pt>
                <c:pt idx="2454">
                  <c:v>41297</c:v>
                </c:pt>
                <c:pt idx="2455">
                  <c:v>41296</c:v>
                </c:pt>
                <c:pt idx="2456">
                  <c:v>41292</c:v>
                </c:pt>
                <c:pt idx="2457">
                  <c:v>41291</c:v>
                </c:pt>
                <c:pt idx="2458">
                  <c:v>41290</c:v>
                </c:pt>
                <c:pt idx="2459">
                  <c:v>41289</c:v>
                </c:pt>
                <c:pt idx="2460">
                  <c:v>41288</c:v>
                </c:pt>
                <c:pt idx="2461">
                  <c:v>41285</c:v>
                </c:pt>
                <c:pt idx="2462">
                  <c:v>41284</c:v>
                </c:pt>
                <c:pt idx="2463">
                  <c:v>41283</c:v>
                </c:pt>
                <c:pt idx="2464">
                  <c:v>41282</c:v>
                </c:pt>
                <c:pt idx="2465">
                  <c:v>41281</c:v>
                </c:pt>
                <c:pt idx="2466">
                  <c:v>41278</c:v>
                </c:pt>
                <c:pt idx="2467">
                  <c:v>41277</c:v>
                </c:pt>
                <c:pt idx="2468">
                  <c:v>41276</c:v>
                </c:pt>
                <c:pt idx="2469">
                  <c:v>41274</c:v>
                </c:pt>
                <c:pt idx="2470">
                  <c:v>41271</c:v>
                </c:pt>
                <c:pt idx="2471">
                  <c:v>41270</c:v>
                </c:pt>
                <c:pt idx="2472">
                  <c:v>41269</c:v>
                </c:pt>
                <c:pt idx="2473">
                  <c:v>41267</c:v>
                </c:pt>
                <c:pt idx="2474">
                  <c:v>41264</c:v>
                </c:pt>
                <c:pt idx="2475">
                  <c:v>41263</c:v>
                </c:pt>
                <c:pt idx="2476">
                  <c:v>41262</c:v>
                </c:pt>
                <c:pt idx="2477">
                  <c:v>41261</c:v>
                </c:pt>
                <c:pt idx="2478">
                  <c:v>41260</c:v>
                </c:pt>
                <c:pt idx="2479">
                  <c:v>41257</c:v>
                </c:pt>
                <c:pt idx="2480">
                  <c:v>41256</c:v>
                </c:pt>
                <c:pt idx="2481">
                  <c:v>41255</c:v>
                </c:pt>
                <c:pt idx="2482">
                  <c:v>41254</c:v>
                </c:pt>
                <c:pt idx="2483">
                  <c:v>41253</c:v>
                </c:pt>
                <c:pt idx="2484">
                  <c:v>41250</c:v>
                </c:pt>
                <c:pt idx="2485">
                  <c:v>41249</c:v>
                </c:pt>
                <c:pt idx="2486">
                  <c:v>41248</c:v>
                </c:pt>
                <c:pt idx="2487">
                  <c:v>41247</c:v>
                </c:pt>
                <c:pt idx="2488">
                  <c:v>41246</c:v>
                </c:pt>
                <c:pt idx="2489">
                  <c:v>41243</c:v>
                </c:pt>
                <c:pt idx="2490">
                  <c:v>41242</c:v>
                </c:pt>
                <c:pt idx="2491">
                  <c:v>41241</c:v>
                </c:pt>
                <c:pt idx="2492">
                  <c:v>41240</c:v>
                </c:pt>
                <c:pt idx="2493">
                  <c:v>41239</c:v>
                </c:pt>
                <c:pt idx="2494">
                  <c:v>41236</c:v>
                </c:pt>
                <c:pt idx="2495">
                  <c:v>41234</c:v>
                </c:pt>
                <c:pt idx="2496">
                  <c:v>41233</c:v>
                </c:pt>
                <c:pt idx="2497">
                  <c:v>41232</c:v>
                </c:pt>
                <c:pt idx="2498">
                  <c:v>41229</c:v>
                </c:pt>
                <c:pt idx="2499">
                  <c:v>41228</c:v>
                </c:pt>
                <c:pt idx="2500">
                  <c:v>41227</c:v>
                </c:pt>
                <c:pt idx="2501">
                  <c:v>41226</c:v>
                </c:pt>
                <c:pt idx="2502">
                  <c:v>41222</c:v>
                </c:pt>
                <c:pt idx="2503">
                  <c:v>41221</c:v>
                </c:pt>
                <c:pt idx="2504">
                  <c:v>41220</c:v>
                </c:pt>
                <c:pt idx="2505">
                  <c:v>41219</c:v>
                </c:pt>
                <c:pt idx="2506">
                  <c:v>41218</c:v>
                </c:pt>
                <c:pt idx="2507">
                  <c:v>41215</c:v>
                </c:pt>
                <c:pt idx="2508">
                  <c:v>41214</c:v>
                </c:pt>
                <c:pt idx="2509">
                  <c:v>41213</c:v>
                </c:pt>
                <c:pt idx="2510">
                  <c:v>41211</c:v>
                </c:pt>
                <c:pt idx="2511">
                  <c:v>41208</c:v>
                </c:pt>
                <c:pt idx="2512">
                  <c:v>41207</c:v>
                </c:pt>
                <c:pt idx="2513">
                  <c:v>41206</c:v>
                </c:pt>
                <c:pt idx="2514">
                  <c:v>41205</c:v>
                </c:pt>
                <c:pt idx="2515">
                  <c:v>41204</c:v>
                </c:pt>
                <c:pt idx="2516">
                  <c:v>41201</c:v>
                </c:pt>
                <c:pt idx="2517">
                  <c:v>41200</c:v>
                </c:pt>
                <c:pt idx="2518">
                  <c:v>41199</c:v>
                </c:pt>
                <c:pt idx="2519">
                  <c:v>41198</c:v>
                </c:pt>
                <c:pt idx="2520">
                  <c:v>41197</c:v>
                </c:pt>
                <c:pt idx="2521">
                  <c:v>41194</c:v>
                </c:pt>
                <c:pt idx="2522">
                  <c:v>41193</c:v>
                </c:pt>
                <c:pt idx="2523">
                  <c:v>41192</c:v>
                </c:pt>
                <c:pt idx="2524">
                  <c:v>41191</c:v>
                </c:pt>
                <c:pt idx="2525">
                  <c:v>41187</c:v>
                </c:pt>
                <c:pt idx="2526">
                  <c:v>41186</c:v>
                </c:pt>
                <c:pt idx="2527">
                  <c:v>41185</c:v>
                </c:pt>
                <c:pt idx="2528">
                  <c:v>41184</c:v>
                </c:pt>
                <c:pt idx="2529">
                  <c:v>41183</c:v>
                </c:pt>
                <c:pt idx="2530">
                  <c:v>41180</c:v>
                </c:pt>
                <c:pt idx="2531">
                  <c:v>41179</c:v>
                </c:pt>
                <c:pt idx="2532">
                  <c:v>41178</c:v>
                </c:pt>
                <c:pt idx="2533">
                  <c:v>41177</c:v>
                </c:pt>
                <c:pt idx="2534">
                  <c:v>41176</c:v>
                </c:pt>
                <c:pt idx="2535">
                  <c:v>41173</c:v>
                </c:pt>
                <c:pt idx="2536">
                  <c:v>41172</c:v>
                </c:pt>
                <c:pt idx="2537">
                  <c:v>41171</c:v>
                </c:pt>
                <c:pt idx="2538">
                  <c:v>41170</c:v>
                </c:pt>
                <c:pt idx="2539">
                  <c:v>41169</c:v>
                </c:pt>
                <c:pt idx="2540">
                  <c:v>41166</c:v>
                </c:pt>
                <c:pt idx="2541">
                  <c:v>41165</c:v>
                </c:pt>
                <c:pt idx="2542">
                  <c:v>41164</c:v>
                </c:pt>
                <c:pt idx="2543">
                  <c:v>41163</c:v>
                </c:pt>
                <c:pt idx="2544">
                  <c:v>41162</c:v>
                </c:pt>
                <c:pt idx="2545">
                  <c:v>41159</c:v>
                </c:pt>
                <c:pt idx="2546">
                  <c:v>41158</c:v>
                </c:pt>
                <c:pt idx="2547">
                  <c:v>41157</c:v>
                </c:pt>
                <c:pt idx="2548">
                  <c:v>41156</c:v>
                </c:pt>
                <c:pt idx="2549">
                  <c:v>41152</c:v>
                </c:pt>
                <c:pt idx="2550">
                  <c:v>41151</c:v>
                </c:pt>
                <c:pt idx="2551">
                  <c:v>41150</c:v>
                </c:pt>
                <c:pt idx="2552">
                  <c:v>41149</c:v>
                </c:pt>
                <c:pt idx="2553">
                  <c:v>41148</c:v>
                </c:pt>
                <c:pt idx="2554">
                  <c:v>41145</c:v>
                </c:pt>
                <c:pt idx="2555">
                  <c:v>41144</c:v>
                </c:pt>
                <c:pt idx="2556">
                  <c:v>41143</c:v>
                </c:pt>
                <c:pt idx="2557">
                  <c:v>41142</c:v>
                </c:pt>
                <c:pt idx="2558">
                  <c:v>41141</c:v>
                </c:pt>
                <c:pt idx="2559">
                  <c:v>41138</c:v>
                </c:pt>
                <c:pt idx="2560">
                  <c:v>41137</c:v>
                </c:pt>
                <c:pt idx="2561">
                  <c:v>41136</c:v>
                </c:pt>
                <c:pt idx="2562">
                  <c:v>41135</c:v>
                </c:pt>
                <c:pt idx="2563">
                  <c:v>41134</c:v>
                </c:pt>
                <c:pt idx="2564">
                  <c:v>41131</c:v>
                </c:pt>
                <c:pt idx="2565">
                  <c:v>41130</c:v>
                </c:pt>
                <c:pt idx="2566">
                  <c:v>41129</c:v>
                </c:pt>
                <c:pt idx="2567">
                  <c:v>41128</c:v>
                </c:pt>
                <c:pt idx="2568">
                  <c:v>41127</c:v>
                </c:pt>
                <c:pt idx="2569">
                  <c:v>41124</c:v>
                </c:pt>
                <c:pt idx="2570">
                  <c:v>41123</c:v>
                </c:pt>
                <c:pt idx="2571">
                  <c:v>41122</c:v>
                </c:pt>
                <c:pt idx="2572">
                  <c:v>41121</c:v>
                </c:pt>
                <c:pt idx="2573">
                  <c:v>41120</c:v>
                </c:pt>
                <c:pt idx="2574">
                  <c:v>41117</c:v>
                </c:pt>
                <c:pt idx="2575">
                  <c:v>41116</c:v>
                </c:pt>
                <c:pt idx="2576">
                  <c:v>41115</c:v>
                </c:pt>
                <c:pt idx="2577">
                  <c:v>41114</c:v>
                </c:pt>
                <c:pt idx="2578">
                  <c:v>41113</c:v>
                </c:pt>
                <c:pt idx="2579">
                  <c:v>41110</c:v>
                </c:pt>
                <c:pt idx="2580">
                  <c:v>41109</c:v>
                </c:pt>
                <c:pt idx="2581">
                  <c:v>41108</c:v>
                </c:pt>
                <c:pt idx="2582">
                  <c:v>41107</c:v>
                </c:pt>
                <c:pt idx="2583">
                  <c:v>41106</c:v>
                </c:pt>
                <c:pt idx="2584">
                  <c:v>41103</c:v>
                </c:pt>
                <c:pt idx="2585">
                  <c:v>41102</c:v>
                </c:pt>
                <c:pt idx="2586">
                  <c:v>41101</c:v>
                </c:pt>
                <c:pt idx="2587">
                  <c:v>41100</c:v>
                </c:pt>
                <c:pt idx="2588">
                  <c:v>41099</c:v>
                </c:pt>
                <c:pt idx="2589">
                  <c:v>41096</c:v>
                </c:pt>
                <c:pt idx="2590">
                  <c:v>41095</c:v>
                </c:pt>
                <c:pt idx="2591">
                  <c:v>41093</c:v>
                </c:pt>
                <c:pt idx="2592">
                  <c:v>41092</c:v>
                </c:pt>
                <c:pt idx="2593">
                  <c:v>41089</c:v>
                </c:pt>
                <c:pt idx="2594">
                  <c:v>41088</c:v>
                </c:pt>
                <c:pt idx="2595">
                  <c:v>41087</c:v>
                </c:pt>
                <c:pt idx="2596">
                  <c:v>41086</c:v>
                </c:pt>
                <c:pt idx="2597">
                  <c:v>41085</c:v>
                </c:pt>
                <c:pt idx="2598">
                  <c:v>41082</c:v>
                </c:pt>
                <c:pt idx="2599">
                  <c:v>41081</c:v>
                </c:pt>
                <c:pt idx="2600">
                  <c:v>41080</c:v>
                </c:pt>
                <c:pt idx="2601">
                  <c:v>41079</c:v>
                </c:pt>
                <c:pt idx="2602">
                  <c:v>41078</c:v>
                </c:pt>
                <c:pt idx="2603">
                  <c:v>41075</c:v>
                </c:pt>
                <c:pt idx="2604">
                  <c:v>41074</c:v>
                </c:pt>
                <c:pt idx="2605">
                  <c:v>41073</c:v>
                </c:pt>
                <c:pt idx="2606">
                  <c:v>41072</c:v>
                </c:pt>
                <c:pt idx="2607">
                  <c:v>41071</c:v>
                </c:pt>
                <c:pt idx="2608">
                  <c:v>41068</c:v>
                </c:pt>
                <c:pt idx="2609">
                  <c:v>41067</c:v>
                </c:pt>
                <c:pt idx="2610">
                  <c:v>41066</c:v>
                </c:pt>
                <c:pt idx="2611">
                  <c:v>41065</c:v>
                </c:pt>
                <c:pt idx="2612">
                  <c:v>41064</c:v>
                </c:pt>
                <c:pt idx="2613">
                  <c:v>41061</c:v>
                </c:pt>
                <c:pt idx="2614">
                  <c:v>41060</c:v>
                </c:pt>
                <c:pt idx="2615">
                  <c:v>41059</c:v>
                </c:pt>
                <c:pt idx="2616">
                  <c:v>41058</c:v>
                </c:pt>
                <c:pt idx="2617">
                  <c:v>41054</c:v>
                </c:pt>
                <c:pt idx="2618">
                  <c:v>41053</c:v>
                </c:pt>
                <c:pt idx="2619">
                  <c:v>41052</c:v>
                </c:pt>
                <c:pt idx="2620">
                  <c:v>41051</c:v>
                </c:pt>
                <c:pt idx="2621">
                  <c:v>41050</c:v>
                </c:pt>
                <c:pt idx="2622">
                  <c:v>41047</c:v>
                </c:pt>
                <c:pt idx="2623">
                  <c:v>41046</c:v>
                </c:pt>
                <c:pt idx="2624">
                  <c:v>41045</c:v>
                </c:pt>
                <c:pt idx="2625">
                  <c:v>41044</c:v>
                </c:pt>
                <c:pt idx="2626">
                  <c:v>41043</c:v>
                </c:pt>
                <c:pt idx="2627">
                  <c:v>41040</c:v>
                </c:pt>
                <c:pt idx="2628">
                  <c:v>41039</c:v>
                </c:pt>
                <c:pt idx="2629">
                  <c:v>41038</c:v>
                </c:pt>
                <c:pt idx="2630">
                  <c:v>41037</c:v>
                </c:pt>
                <c:pt idx="2631">
                  <c:v>41036</c:v>
                </c:pt>
                <c:pt idx="2632">
                  <c:v>41033</c:v>
                </c:pt>
                <c:pt idx="2633">
                  <c:v>41032</c:v>
                </c:pt>
                <c:pt idx="2634">
                  <c:v>41031</c:v>
                </c:pt>
                <c:pt idx="2635">
                  <c:v>41030</c:v>
                </c:pt>
                <c:pt idx="2636">
                  <c:v>41029</c:v>
                </c:pt>
                <c:pt idx="2637">
                  <c:v>41026</c:v>
                </c:pt>
                <c:pt idx="2638">
                  <c:v>41025</c:v>
                </c:pt>
                <c:pt idx="2639">
                  <c:v>41024</c:v>
                </c:pt>
                <c:pt idx="2640">
                  <c:v>41023</c:v>
                </c:pt>
                <c:pt idx="2641">
                  <c:v>41022</c:v>
                </c:pt>
                <c:pt idx="2642">
                  <c:v>41019</c:v>
                </c:pt>
                <c:pt idx="2643">
                  <c:v>41018</c:v>
                </c:pt>
                <c:pt idx="2644">
                  <c:v>41017</c:v>
                </c:pt>
                <c:pt idx="2645">
                  <c:v>41016</c:v>
                </c:pt>
                <c:pt idx="2646">
                  <c:v>41015</c:v>
                </c:pt>
                <c:pt idx="2647">
                  <c:v>41012</c:v>
                </c:pt>
                <c:pt idx="2648">
                  <c:v>41011</c:v>
                </c:pt>
                <c:pt idx="2649">
                  <c:v>41010</c:v>
                </c:pt>
                <c:pt idx="2650">
                  <c:v>41009</c:v>
                </c:pt>
                <c:pt idx="2651">
                  <c:v>41008</c:v>
                </c:pt>
                <c:pt idx="2652">
                  <c:v>41005</c:v>
                </c:pt>
                <c:pt idx="2653">
                  <c:v>41004</c:v>
                </c:pt>
                <c:pt idx="2654">
                  <c:v>41003</c:v>
                </c:pt>
                <c:pt idx="2655">
                  <c:v>41002</c:v>
                </c:pt>
                <c:pt idx="2656">
                  <c:v>41001</c:v>
                </c:pt>
                <c:pt idx="2657">
                  <c:v>40998</c:v>
                </c:pt>
                <c:pt idx="2658">
                  <c:v>40997</c:v>
                </c:pt>
                <c:pt idx="2659">
                  <c:v>40996</c:v>
                </c:pt>
                <c:pt idx="2660">
                  <c:v>40995</c:v>
                </c:pt>
                <c:pt idx="2661">
                  <c:v>40994</c:v>
                </c:pt>
                <c:pt idx="2662">
                  <c:v>40991</c:v>
                </c:pt>
                <c:pt idx="2663">
                  <c:v>40990</c:v>
                </c:pt>
                <c:pt idx="2664">
                  <c:v>40989</c:v>
                </c:pt>
                <c:pt idx="2665">
                  <c:v>40988</c:v>
                </c:pt>
                <c:pt idx="2666">
                  <c:v>40987</c:v>
                </c:pt>
                <c:pt idx="2667">
                  <c:v>40984</c:v>
                </c:pt>
                <c:pt idx="2668">
                  <c:v>40983</c:v>
                </c:pt>
                <c:pt idx="2669">
                  <c:v>40982</c:v>
                </c:pt>
                <c:pt idx="2670">
                  <c:v>40981</c:v>
                </c:pt>
                <c:pt idx="2671">
                  <c:v>40980</c:v>
                </c:pt>
                <c:pt idx="2672">
                  <c:v>40977</c:v>
                </c:pt>
                <c:pt idx="2673">
                  <c:v>40976</c:v>
                </c:pt>
                <c:pt idx="2674">
                  <c:v>40975</c:v>
                </c:pt>
                <c:pt idx="2675">
                  <c:v>40974</c:v>
                </c:pt>
                <c:pt idx="2676">
                  <c:v>40973</c:v>
                </c:pt>
                <c:pt idx="2677">
                  <c:v>40970</c:v>
                </c:pt>
                <c:pt idx="2678">
                  <c:v>40969</c:v>
                </c:pt>
                <c:pt idx="2679">
                  <c:v>40968</c:v>
                </c:pt>
                <c:pt idx="2680">
                  <c:v>40967</c:v>
                </c:pt>
                <c:pt idx="2681">
                  <c:v>40966</c:v>
                </c:pt>
                <c:pt idx="2682">
                  <c:v>40963</c:v>
                </c:pt>
                <c:pt idx="2683">
                  <c:v>40962</c:v>
                </c:pt>
                <c:pt idx="2684">
                  <c:v>40961</c:v>
                </c:pt>
                <c:pt idx="2685">
                  <c:v>40960</c:v>
                </c:pt>
                <c:pt idx="2686">
                  <c:v>40956</c:v>
                </c:pt>
                <c:pt idx="2687">
                  <c:v>40955</c:v>
                </c:pt>
                <c:pt idx="2688">
                  <c:v>40954</c:v>
                </c:pt>
                <c:pt idx="2689">
                  <c:v>40953</c:v>
                </c:pt>
                <c:pt idx="2690">
                  <c:v>40952</c:v>
                </c:pt>
                <c:pt idx="2691">
                  <c:v>40949</c:v>
                </c:pt>
                <c:pt idx="2692">
                  <c:v>40948</c:v>
                </c:pt>
                <c:pt idx="2693">
                  <c:v>40947</c:v>
                </c:pt>
                <c:pt idx="2694">
                  <c:v>40946</c:v>
                </c:pt>
                <c:pt idx="2695">
                  <c:v>40945</c:v>
                </c:pt>
                <c:pt idx="2696">
                  <c:v>40942</c:v>
                </c:pt>
                <c:pt idx="2697">
                  <c:v>40941</c:v>
                </c:pt>
                <c:pt idx="2698">
                  <c:v>40940</c:v>
                </c:pt>
                <c:pt idx="2699">
                  <c:v>40939</c:v>
                </c:pt>
                <c:pt idx="2700">
                  <c:v>40938</c:v>
                </c:pt>
                <c:pt idx="2701">
                  <c:v>40935</c:v>
                </c:pt>
                <c:pt idx="2702">
                  <c:v>40934</c:v>
                </c:pt>
                <c:pt idx="2703">
                  <c:v>40933</c:v>
                </c:pt>
                <c:pt idx="2704">
                  <c:v>40932</c:v>
                </c:pt>
                <c:pt idx="2705">
                  <c:v>40931</c:v>
                </c:pt>
                <c:pt idx="2706">
                  <c:v>40928</c:v>
                </c:pt>
                <c:pt idx="2707">
                  <c:v>40927</c:v>
                </c:pt>
                <c:pt idx="2708">
                  <c:v>40926</c:v>
                </c:pt>
                <c:pt idx="2709">
                  <c:v>40925</c:v>
                </c:pt>
                <c:pt idx="2710">
                  <c:v>40921</c:v>
                </c:pt>
                <c:pt idx="2711">
                  <c:v>40920</c:v>
                </c:pt>
                <c:pt idx="2712">
                  <c:v>40919</c:v>
                </c:pt>
                <c:pt idx="2713">
                  <c:v>40918</c:v>
                </c:pt>
                <c:pt idx="2714">
                  <c:v>40917</c:v>
                </c:pt>
                <c:pt idx="2715">
                  <c:v>40914</c:v>
                </c:pt>
                <c:pt idx="2716">
                  <c:v>40913</c:v>
                </c:pt>
                <c:pt idx="2717">
                  <c:v>40912</c:v>
                </c:pt>
                <c:pt idx="2718">
                  <c:v>40911</c:v>
                </c:pt>
                <c:pt idx="2719">
                  <c:v>40907</c:v>
                </c:pt>
                <c:pt idx="2720">
                  <c:v>40906</c:v>
                </c:pt>
                <c:pt idx="2721">
                  <c:v>40905</c:v>
                </c:pt>
                <c:pt idx="2722">
                  <c:v>40904</c:v>
                </c:pt>
                <c:pt idx="2723">
                  <c:v>40900</c:v>
                </c:pt>
                <c:pt idx="2724">
                  <c:v>40899</c:v>
                </c:pt>
                <c:pt idx="2725">
                  <c:v>40898</c:v>
                </c:pt>
                <c:pt idx="2726">
                  <c:v>40897</c:v>
                </c:pt>
                <c:pt idx="2727">
                  <c:v>40896</c:v>
                </c:pt>
                <c:pt idx="2728">
                  <c:v>40893</c:v>
                </c:pt>
                <c:pt idx="2729">
                  <c:v>40892</c:v>
                </c:pt>
                <c:pt idx="2730">
                  <c:v>40891</c:v>
                </c:pt>
                <c:pt idx="2731">
                  <c:v>40890</c:v>
                </c:pt>
                <c:pt idx="2732">
                  <c:v>40889</c:v>
                </c:pt>
                <c:pt idx="2733">
                  <c:v>40886</c:v>
                </c:pt>
                <c:pt idx="2734">
                  <c:v>40885</c:v>
                </c:pt>
                <c:pt idx="2735">
                  <c:v>40884</c:v>
                </c:pt>
                <c:pt idx="2736">
                  <c:v>40883</c:v>
                </c:pt>
                <c:pt idx="2737">
                  <c:v>40882</c:v>
                </c:pt>
                <c:pt idx="2738">
                  <c:v>40879</c:v>
                </c:pt>
                <c:pt idx="2739">
                  <c:v>40878</c:v>
                </c:pt>
                <c:pt idx="2740">
                  <c:v>40877</c:v>
                </c:pt>
                <c:pt idx="2741">
                  <c:v>40876</c:v>
                </c:pt>
                <c:pt idx="2742">
                  <c:v>40875</c:v>
                </c:pt>
                <c:pt idx="2743">
                  <c:v>40872</c:v>
                </c:pt>
                <c:pt idx="2744">
                  <c:v>40870</c:v>
                </c:pt>
                <c:pt idx="2745">
                  <c:v>40869</c:v>
                </c:pt>
                <c:pt idx="2746">
                  <c:v>40868</c:v>
                </c:pt>
                <c:pt idx="2747">
                  <c:v>40865</c:v>
                </c:pt>
                <c:pt idx="2748">
                  <c:v>40864</c:v>
                </c:pt>
                <c:pt idx="2749">
                  <c:v>40863</c:v>
                </c:pt>
                <c:pt idx="2750">
                  <c:v>40862</c:v>
                </c:pt>
                <c:pt idx="2751">
                  <c:v>40861</c:v>
                </c:pt>
                <c:pt idx="2752">
                  <c:v>40858</c:v>
                </c:pt>
                <c:pt idx="2753">
                  <c:v>40857</c:v>
                </c:pt>
                <c:pt idx="2754">
                  <c:v>40856</c:v>
                </c:pt>
                <c:pt idx="2755">
                  <c:v>40855</c:v>
                </c:pt>
                <c:pt idx="2756">
                  <c:v>40854</c:v>
                </c:pt>
                <c:pt idx="2757">
                  <c:v>40851</c:v>
                </c:pt>
                <c:pt idx="2758">
                  <c:v>40850</c:v>
                </c:pt>
                <c:pt idx="2759">
                  <c:v>40849</c:v>
                </c:pt>
                <c:pt idx="2760">
                  <c:v>40848</c:v>
                </c:pt>
                <c:pt idx="2761">
                  <c:v>40847</c:v>
                </c:pt>
                <c:pt idx="2762">
                  <c:v>40844</c:v>
                </c:pt>
                <c:pt idx="2763">
                  <c:v>40843</c:v>
                </c:pt>
                <c:pt idx="2764">
                  <c:v>40842</c:v>
                </c:pt>
                <c:pt idx="2765">
                  <c:v>40841</c:v>
                </c:pt>
                <c:pt idx="2766">
                  <c:v>40840</c:v>
                </c:pt>
                <c:pt idx="2767">
                  <c:v>40837</c:v>
                </c:pt>
                <c:pt idx="2768">
                  <c:v>40836</c:v>
                </c:pt>
                <c:pt idx="2769">
                  <c:v>40835</c:v>
                </c:pt>
                <c:pt idx="2770">
                  <c:v>40834</c:v>
                </c:pt>
                <c:pt idx="2771">
                  <c:v>40833</c:v>
                </c:pt>
                <c:pt idx="2772">
                  <c:v>40830</c:v>
                </c:pt>
                <c:pt idx="2773">
                  <c:v>40829</c:v>
                </c:pt>
                <c:pt idx="2774">
                  <c:v>40828</c:v>
                </c:pt>
                <c:pt idx="2775">
                  <c:v>40827</c:v>
                </c:pt>
                <c:pt idx="2776">
                  <c:v>40823</c:v>
                </c:pt>
                <c:pt idx="2777">
                  <c:v>40822</c:v>
                </c:pt>
                <c:pt idx="2778">
                  <c:v>40821</c:v>
                </c:pt>
                <c:pt idx="2779">
                  <c:v>40820</c:v>
                </c:pt>
                <c:pt idx="2780">
                  <c:v>40819</c:v>
                </c:pt>
                <c:pt idx="2781">
                  <c:v>40816</c:v>
                </c:pt>
                <c:pt idx="2782">
                  <c:v>40815</c:v>
                </c:pt>
                <c:pt idx="2783">
                  <c:v>40814</c:v>
                </c:pt>
                <c:pt idx="2784">
                  <c:v>40813</c:v>
                </c:pt>
                <c:pt idx="2785">
                  <c:v>40812</c:v>
                </c:pt>
                <c:pt idx="2786">
                  <c:v>40809</c:v>
                </c:pt>
                <c:pt idx="2787">
                  <c:v>40808</c:v>
                </c:pt>
                <c:pt idx="2788">
                  <c:v>40807</c:v>
                </c:pt>
                <c:pt idx="2789">
                  <c:v>40806</c:v>
                </c:pt>
                <c:pt idx="2790">
                  <c:v>40805</c:v>
                </c:pt>
                <c:pt idx="2791">
                  <c:v>40802</c:v>
                </c:pt>
                <c:pt idx="2792">
                  <c:v>40801</c:v>
                </c:pt>
                <c:pt idx="2793">
                  <c:v>40800</c:v>
                </c:pt>
                <c:pt idx="2794">
                  <c:v>40799</c:v>
                </c:pt>
                <c:pt idx="2795">
                  <c:v>40798</c:v>
                </c:pt>
                <c:pt idx="2796">
                  <c:v>40795</c:v>
                </c:pt>
                <c:pt idx="2797">
                  <c:v>40794</c:v>
                </c:pt>
                <c:pt idx="2798">
                  <c:v>40793</c:v>
                </c:pt>
                <c:pt idx="2799">
                  <c:v>40792</c:v>
                </c:pt>
                <c:pt idx="2800">
                  <c:v>40788</c:v>
                </c:pt>
                <c:pt idx="2801">
                  <c:v>40787</c:v>
                </c:pt>
                <c:pt idx="2802">
                  <c:v>40786</c:v>
                </c:pt>
                <c:pt idx="2803">
                  <c:v>40785</c:v>
                </c:pt>
                <c:pt idx="2804">
                  <c:v>40784</c:v>
                </c:pt>
                <c:pt idx="2805">
                  <c:v>40781</c:v>
                </c:pt>
                <c:pt idx="2806">
                  <c:v>40780</c:v>
                </c:pt>
                <c:pt idx="2807">
                  <c:v>40779</c:v>
                </c:pt>
                <c:pt idx="2808">
                  <c:v>40778</c:v>
                </c:pt>
                <c:pt idx="2809">
                  <c:v>40777</c:v>
                </c:pt>
                <c:pt idx="2810">
                  <c:v>40774</c:v>
                </c:pt>
                <c:pt idx="2811">
                  <c:v>40773</c:v>
                </c:pt>
                <c:pt idx="2812">
                  <c:v>40772</c:v>
                </c:pt>
                <c:pt idx="2813">
                  <c:v>40771</c:v>
                </c:pt>
                <c:pt idx="2814">
                  <c:v>40770</c:v>
                </c:pt>
                <c:pt idx="2815">
                  <c:v>40767</c:v>
                </c:pt>
                <c:pt idx="2816">
                  <c:v>40766</c:v>
                </c:pt>
                <c:pt idx="2817">
                  <c:v>40765</c:v>
                </c:pt>
                <c:pt idx="2818">
                  <c:v>40764</c:v>
                </c:pt>
                <c:pt idx="2819">
                  <c:v>40763</c:v>
                </c:pt>
                <c:pt idx="2820">
                  <c:v>40760</c:v>
                </c:pt>
                <c:pt idx="2821">
                  <c:v>40759</c:v>
                </c:pt>
                <c:pt idx="2822">
                  <c:v>40758</c:v>
                </c:pt>
                <c:pt idx="2823">
                  <c:v>40757</c:v>
                </c:pt>
                <c:pt idx="2824">
                  <c:v>40756</c:v>
                </c:pt>
                <c:pt idx="2825">
                  <c:v>40753</c:v>
                </c:pt>
                <c:pt idx="2826">
                  <c:v>40752</c:v>
                </c:pt>
                <c:pt idx="2827">
                  <c:v>40751</c:v>
                </c:pt>
                <c:pt idx="2828">
                  <c:v>40750</c:v>
                </c:pt>
                <c:pt idx="2829">
                  <c:v>40749</c:v>
                </c:pt>
                <c:pt idx="2830">
                  <c:v>40746</c:v>
                </c:pt>
                <c:pt idx="2831">
                  <c:v>40745</c:v>
                </c:pt>
                <c:pt idx="2832">
                  <c:v>40744</c:v>
                </c:pt>
                <c:pt idx="2833">
                  <c:v>40743</c:v>
                </c:pt>
                <c:pt idx="2834">
                  <c:v>40742</c:v>
                </c:pt>
                <c:pt idx="2835">
                  <c:v>40739</c:v>
                </c:pt>
                <c:pt idx="2836">
                  <c:v>40738</c:v>
                </c:pt>
                <c:pt idx="2837">
                  <c:v>40737</c:v>
                </c:pt>
                <c:pt idx="2838">
                  <c:v>40736</c:v>
                </c:pt>
                <c:pt idx="2839">
                  <c:v>40735</c:v>
                </c:pt>
                <c:pt idx="2840">
                  <c:v>40732</c:v>
                </c:pt>
                <c:pt idx="2841">
                  <c:v>40731</c:v>
                </c:pt>
                <c:pt idx="2842">
                  <c:v>40730</c:v>
                </c:pt>
                <c:pt idx="2843">
                  <c:v>40729</c:v>
                </c:pt>
                <c:pt idx="2844">
                  <c:v>40725</c:v>
                </c:pt>
                <c:pt idx="2845">
                  <c:v>40724</c:v>
                </c:pt>
                <c:pt idx="2846">
                  <c:v>40723</c:v>
                </c:pt>
                <c:pt idx="2847">
                  <c:v>40722</c:v>
                </c:pt>
                <c:pt idx="2848">
                  <c:v>40721</c:v>
                </c:pt>
                <c:pt idx="2849">
                  <c:v>40718</c:v>
                </c:pt>
                <c:pt idx="2850">
                  <c:v>40717</c:v>
                </c:pt>
                <c:pt idx="2851">
                  <c:v>40716</c:v>
                </c:pt>
                <c:pt idx="2852">
                  <c:v>40715</c:v>
                </c:pt>
                <c:pt idx="2853">
                  <c:v>40714</c:v>
                </c:pt>
                <c:pt idx="2854">
                  <c:v>40711</c:v>
                </c:pt>
                <c:pt idx="2855">
                  <c:v>40710</c:v>
                </c:pt>
                <c:pt idx="2856">
                  <c:v>40709</c:v>
                </c:pt>
                <c:pt idx="2857">
                  <c:v>40708</c:v>
                </c:pt>
                <c:pt idx="2858">
                  <c:v>40707</c:v>
                </c:pt>
                <c:pt idx="2859">
                  <c:v>40704</c:v>
                </c:pt>
                <c:pt idx="2860">
                  <c:v>40703</c:v>
                </c:pt>
                <c:pt idx="2861">
                  <c:v>40702</c:v>
                </c:pt>
                <c:pt idx="2862">
                  <c:v>40701</c:v>
                </c:pt>
                <c:pt idx="2863">
                  <c:v>40700</c:v>
                </c:pt>
                <c:pt idx="2864">
                  <c:v>40697</c:v>
                </c:pt>
                <c:pt idx="2865">
                  <c:v>40696</c:v>
                </c:pt>
                <c:pt idx="2866">
                  <c:v>40695</c:v>
                </c:pt>
                <c:pt idx="2867">
                  <c:v>40694</c:v>
                </c:pt>
                <c:pt idx="2868">
                  <c:v>40690</c:v>
                </c:pt>
                <c:pt idx="2869">
                  <c:v>40689</c:v>
                </c:pt>
                <c:pt idx="2870">
                  <c:v>40688</c:v>
                </c:pt>
                <c:pt idx="2871">
                  <c:v>40687</c:v>
                </c:pt>
                <c:pt idx="2872">
                  <c:v>40686</c:v>
                </c:pt>
                <c:pt idx="2873">
                  <c:v>40683</c:v>
                </c:pt>
                <c:pt idx="2874">
                  <c:v>40682</c:v>
                </c:pt>
                <c:pt idx="2875">
                  <c:v>40681</c:v>
                </c:pt>
                <c:pt idx="2876">
                  <c:v>40680</c:v>
                </c:pt>
                <c:pt idx="2877">
                  <c:v>40679</c:v>
                </c:pt>
                <c:pt idx="2878">
                  <c:v>40676</c:v>
                </c:pt>
                <c:pt idx="2879">
                  <c:v>40675</c:v>
                </c:pt>
                <c:pt idx="2880">
                  <c:v>40674</c:v>
                </c:pt>
                <c:pt idx="2881">
                  <c:v>40673</c:v>
                </c:pt>
                <c:pt idx="2882">
                  <c:v>40672</c:v>
                </c:pt>
                <c:pt idx="2883">
                  <c:v>40669</c:v>
                </c:pt>
                <c:pt idx="2884">
                  <c:v>40668</c:v>
                </c:pt>
                <c:pt idx="2885">
                  <c:v>40667</c:v>
                </c:pt>
                <c:pt idx="2886">
                  <c:v>40666</c:v>
                </c:pt>
                <c:pt idx="2887">
                  <c:v>40665</c:v>
                </c:pt>
                <c:pt idx="2888">
                  <c:v>40662</c:v>
                </c:pt>
                <c:pt idx="2889">
                  <c:v>40661</c:v>
                </c:pt>
                <c:pt idx="2890">
                  <c:v>40660</c:v>
                </c:pt>
                <c:pt idx="2891">
                  <c:v>40659</c:v>
                </c:pt>
                <c:pt idx="2892">
                  <c:v>40658</c:v>
                </c:pt>
                <c:pt idx="2893">
                  <c:v>40655</c:v>
                </c:pt>
                <c:pt idx="2894">
                  <c:v>40654</c:v>
                </c:pt>
                <c:pt idx="2895">
                  <c:v>40653</c:v>
                </c:pt>
                <c:pt idx="2896">
                  <c:v>40652</c:v>
                </c:pt>
                <c:pt idx="2897">
                  <c:v>40651</c:v>
                </c:pt>
                <c:pt idx="2898">
                  <c:v>40648</c:v>
                </c:pt>
                <c:pt idx="2899">
                  <c:v>40647</c:v>
                </c:pt>
                <c:pt idx="2900">
                  <c:v>40646</c:v>
                </c:pt>
                <c:pt idx="2901">
                  <c:v>40645</c:v>
                </c:pt>
                <c:pt idx="2902">
                  <c:v>40644</c:v>
                </c:pt>
                <c:pt idx="2903">
                  <c:v>40641</c:v>
                </c:pt>
                <c:pt idx="2904">
                  <c:v>40640</c:v>
                </c:pt>
                <c:pt idx="2905">
                  <c:v>40639</c:v>
                </c:pt>
                <c:pt idx="2906">
                  <c:v>40638</c:v>
                </c:pt>
                <c:pt idx="2907">
                  <c:v>40637</c:v>
                </c:pt>
                <c:pt idx="2908">
                  <c:v>40634</c:v>
                </c:pt>
                <c:pt idx="2909">
                  <c:v>40633</c:v>
                </c:pt>
                <c:pt idx="2910">
                  <c:v>40632</c:v>
                </c:pt>
                <c:pt idx="2911">
                  <c:v>40631</c:v>
                </c:pt>
                <c:pt idx="2912">
                  <c:v>40630</c:v>
                </c:pt>
                <c:pt idx="2913">
                  <c:v>40627</c:v>
                </c:pt>
                <c:pt idx="2914">
                  <c:v>40626</c:v>
                </c:pt>
                <c:pt idx="2915">
                  <c:v>40625</c:v>
                </c:pt>
                <c:pt idx="2916">
                  <c:v>40624</c:v>
                </c:pt>
                <c:pt idx="2917">
                  <c:v>40623</c:v>
                </c:pt>
                <c:pt idx="2918">
                  <c:v>40620</c:v>
                </c:pt>
                <c:pt idx="2919">
                  <c:v>40619</c:v>
                </c:pt>
                <c:pt idx="2920">
                  <c:v>40618</c:v>
                </c:pt>
                <c:pt idx="2921">
                  <c:v>40617</c:v>
                </c:pt>
                <c:pt idx="2922">
                  <c:v>40616</c:v>
                </c:pt>
                <c:pt idx="2923">
                  <c:v>40613</c:v>
                </c:pt>
                <c:pt idx="2924">
                  <c:v>40612</c:v>
                </c:pt>
                <c:pt idx="2925">
                  <c:v>40611</c:v>
                </c:pt>
                <c:pt idx="2926">
                  <c:v>40610</c:v>
                </c:pt>
                <c:pt idx="2927">
                  <c:v>40609</c:v>
                </c:pt>
                <c:pt idx="2928">
                  <c:v>40606</c:v>
                </c:pt>
                <c:pt idx="2929">
                  <c:v>40605</c:v>
                </c:pt>
                <c:pt idx="2930">
                  <c:v>40604</c:v>
                </c:pt>
                <c:pt idx="2931">
                  <c:v>40603</c:v>
                </c:pt>
                <c:pt idx="2932">
                  <c:v>40602</c:v>
                </c:pt>
                <c:pt idx="2933">
                  <c:v>40599</c:v>
                </c:pt>
                <c:pt idx="2934">
                  <c:v>40598</c:v>
                </c:pt>
                <c:pt idx="2935">
                  <c:v>40597</c:v>
                </c:pt>
                <c:pt idx="2936">
                  <c:v>40596</c:v>
                </c:pt>
                <c:pt idx="2937">
                  <c:v>40592</c:v>
                </c:pt>
                <c:pt idx="2938">
                  <c:v>40591</c:v>
                </c:pt>
                <c:pt idx="2939">
                  <c:v>40590</c:v>
                </c:pt>
                <c:pt idx="2940">
                  <c:v>40589</c:v>
                </c:pt>
                <c:pt idx="2941">
                  <c:v>40588</c:v>
                </c:pt>
                <c:pt idx="2942">
                  <c:v>40585</c:v>
                </c:pt>
                <c:pt idx="2943">
                  <c:v>40584</c:v>
                </c:pt>
                <c:pt idx="2944">
                  <c:v>40583</c:v>
                </c:pt>
                <c:pt idx="2945">
                  <c:v>40582</c:v>
                </c:pt>
                <c:pt idx="2946">
                  <c:v>40581</c:v>
                </c:pt>
                <c:pt idx="2947">
                  <c:v>40578</c:v>
                </c:pt>
                <c:pt idx="2948">
                  <c:v>40577</c:v>
                </c:pt>
                <c:pt idx="2949">
                  <c:v>40576</c:v>
                </c:pt>
                <c:pt idx="2950">
                  <c:v>40575</c:v>
                </c:pt>
                <c:pt idx="2951">
                  <c:v>40574</c:v>
                </c:pt>
                <c:pt idx="2952">
                  <c:v>40571</c:v>
                </c:pt>
                <c:pt idx="2953">
                  <c:v>40570</c:v>
                </c:pt>
                <c:pt idx="2954">
                  <c:v>40569</c:v>
                </c:pt>
                <c:pt idx="2955">
                  <c:v>40568</c:v>
                </c:pt>
                <c:pt idx="2956">
                  <c:v>40567</c:v>
                </c:pt>
                <c:pt idx="2957">
                  <c:v>40564</c:v>
                </c:pt>
                <c:pt idx="2958">
                  <c:v>40563</c:v>
                </c:pt>
                <c:pt idx="2959">
                  <c:v>40562</c:v>
                </c:pt>
                <c:pt idx="2960">
                  <c:v>40561</c:v>
                </c:pt>
                <c:pt idx="2961">
                  <c:v>40557</c:v>
                </c:pt>
                <c:pt idx="2962">
                  <c:v>40556</c:v>
                </c:pt>
                <c:pt idx="2963">
                  <c:v>40555</c:v>
                </c:pt>
                <c:pt idx="2964">
                  <c:v>40554</c:v>
                </c:pt>
                <c:pt idx="2965">
                  <c:v>40553</c:v>
                </c:pt>
                <c:pt idx="2966">
                  <c:v>40550</c:v>
                </c:pt>
                <c:pt idx="2967">
                  <c:v>40549</c:v>
                </c:pt>
                <c:pt idx="2968">
                  <c:v>40548</c:v>
                </c:pt>
                <c:pt idx="2969">
                  <c:v>40547</c:v>
                </c:pt>
                <c:pt idx="2970">
                  <c:v>40546</c:v>
                </c:pt>
                <c:pt idx="2971">
                  <c:v>40543</c:v>
                </c:pt>
                <c:pt idx="2972">
                  <c:v>40542</c:v>
                </c:pt>
                <c:pt idx="2973">
                  <c:v>40541</c:v>
                </c:pt>
                <c:pt idx="2974">
                  <c:v>40540</c:v>
                </c:pt>
                <c:pt idx="2975">
                  <c:v>40539</c:v>
                </c:pt>
                <c:pt idx="2976">
                  <c:v>40536</c:v>
                </c:pt>
                <c:pt idx="2977">
                  <c:v>40535</c:v>
                </c:pt>
                <c:pt idx="2978">
                  <c:v>40534</c:v>
                </c:pt>
                <c:pt idx="2979">
                  <c:v>40533</c:v>
                </c:pt>
                <c:pt idx="2980">
                  <c:v>40532</c:v>
                </c:pt>
                <c:pt idx="2981">
                  <c:v>40529</c:v>
                </c:pt>
                <c:pt idx="2982">
                  <c:v>40528</c:v>
                </c:pt>
                <c:pt idx="2983">
                  <c:v>40527</c:v>
                </c:pt>
                <c:pt idx="2984">
                  <c:v>40526</c:v>
                </c:pt>
                <c:pt idx="2985">
                  <c:v>40525</c:v>
                </c:pt>
                <c:pt idx="2986">
                  <c:v>40522</c:v>
                </c:pt>
                <c:pt idx="2987">
                  <c:v>40521</c:v>
                </c:pt>
                <c:pt idx="2988">
                  <c:v>40520</c:v>
                </c:pt>
                <c:pt idx="2989">
                  <c:v>40519</c:v>
                </c:pt>
                <c:pt idx="2990">
                  <c:v>40518</c:v>
                </c:pt>
                <c:pt idx="2991">
                  <c:v>40515</c:v>
                </c:pt>
                <c:pt idx="2992">
                  <c:v>40514</c:v>
                </c:pt>
                <c:pt idx="2993">
                  <c:v>40513</c:v>
                </c:pt>
                <c:pt idx="2994">
                  <c:v>40512</c:v>
                </c:pt>
                <c:pt idx="2995">
                  <c:v>40511</c:v>
                </c:pt>
                <c:pt idx="2996">
                  <c:v>40508</c:v>
                </c:pt>
                <c:pt idx="2997">
                  <c:v>40506</c:v>
                </c:pt>
                <c:pt idx="2998">
                  <c:v>40505</c:v>
                </c:pt>
                <c:pt idx="2999">
                  <c:v>40504</c:v>
                </c:pt>
                <c:pt idx="3000">
                  <c:v>40501</c:v>
                </c:pt>
                <c:pt idx="3001">
                  <c:v>40500</c:v>
                </c:pt>
                <c:pt idx="3002">
                  <c:v>40499</c:v>
                </c:pt>
                <c:pt idx="3003">
                  <c:v>40498</c:v>
                </c:pt>
                <c:pt idx="3004">
                  <c:v>40497</c:v>
                </c:pt>
                <c:pt idx="3005">
                  <c:v>40494</c:v>
                </c:pt>
                <c:pt idx="3006">
                  <c:v>40492</c:v>
                </c:pt>
                <c:pt idx="3007">
                  <c:v>40491</c:v>
                </c:pt>
                <c:pt idx="3008">
                  <c:v>40490</c:v>
                </c:pt>
                <c:pt idx="3009">
                  <c:v>40487</c:v>
                </c:pt>
                <c:pt idx="3010">
                  <c:v>40486</c:v>
                </c:pt>
                <c:pt idx="3011">
                  <c:v>40485</c:v>
                </c:pt>
                <c:pt idx="3012">
                  <c:v>40484</c:v>
                </c:pt>
                <c:pt idx="3013">
                  <c:v>40483</c:v>
                </c:pt>
                <c:pt idx="3014">
                  <c:v>40480</c:v>
                </c:pt>
                <c:pt idx="3015">
                  <c:v>40479</c:v>
                </c:pt>
                <c:pt idx="3016">
                  <c:v>40478</c:v>
                </c:pt>
                <c:pt idx="3017">
                  <c:v>40477</c:v>
                </c:pt>
                <c:pt idx="3018">
                  <c:v>40476</c:v>
                </c:pt>
                <c:pt idx="3019">
                  <c:v>40473</c:v>
                </c:pt>
                <c:pt idx="3020">
                  <c:v>40472</c:v>
                </c:pt>
                <c:pt idx="3021">
                  <c:v>40471</c:v>
                </c:pt>
                <c:pt idx="3022">
                  <c:v>40470</c:v>
                </c:pt>
                <c:pt idx="3023">
                  <c:v>40469</c:v>
                </c:pt>
                <c:pt idx="3024">
                  <c:v>40466</c:v>
                </c:pt>
                <c:pt idx="3025">
                  <c:v>40465</c:v>
                </c:pt>
                <c:pt idx="3026">
                  <c:v>40464</c:v>
                </c:pt>
                <c:pt idx="3027">
                  <c:v>40463</c:v>
                </c:pt>
                <c:pt idx="3028">
                  <c:v>40459</c:v>
                </c:pt>
                <c:pt idx="3029">
                  <c:v>40458</c:v>
                </c:pt>
                <c:pt idx="3030">
                  <c:v>40457</c:v>
                </c:pt>
                <c:pt idx="3031">
                  <c:v>40456</c:v>
                </c:pt>
                <c:pt idx="3032">
                  <c:v>40455</c:v>
                </c:pt>
                <c:pt idx="3033">
                  <c:v>40452</c:v>
                </c:pt>
                <c:pt idx="3034">
                  <c:v>40451</c:v>
                </c:pt>
                <c:pt idx="3035">
                  <c:v>40450</c:v>
                </c:pt>
                <c:pt idx="3036">
                  <c:v>40449</c:v>
                </c:pt>
                <c:pt idx="3037">
                  <c:v>40448</c:v>
                </c:pt>
                <c:pt idx="3038">
                  <c:v>40445</c:v>
                </c:pt>
                <c:pt idx="3039">
                  <c:v>40444</c:v>
                </c:pt>
                <c:pt idx="3040">
                  <c:v>40443</c:v>
                </c:pt>
                <c:pt idx="3041">
                  <c:v>40442</c:v>
                </c:pt>
                <c:pt idx="3042">
                  <c:v>40441</c:v>
                </c:pt>
                <c:pt idx="3043">
                  <c:v>40438</c:v>
                </c:pt>
                <c:pt idx="3044">
                  <c:v>40437</c:v>
                </c:pt>
                <c:pt idx="3045">
                  <c:v>40436</c:v>
                </c:pt>
                <c:pt idx="3046">
                  <c:v>40435</c:v>
                </c:pt>
                <c:pt idx="3047">
                  <c:v>40434</c:v>
                </c:pt>
                <c:pt idx="3048">
                  <c:v>40431</c:v>
                </c:pt>
                <c:pt idx="3049">
                  <c:v>40430</c:v>
                </c:pt>
                <c:pt idx="3050">
                  <c:v>40429</c:v>
                </c:pt>
                <c:pt idx="3051">
                  <c:v>40428</c:v>
                </c:pt>
                <c:pt idx="3052">
                  <c:v>40424</c:v>
                </c:pt>
                <c:pt idx="3053">
                  <c:v>40423</c:v>
                </c:pt>
                <c:pt idx="3054">
                  <c:v>40422</c:v>
                </c:pt>
                <c:pt idx="3055">
                  <c:v>40421</c:v>
                </c:pt>
                <c:pt idx="3056">
                  <c:v>40420</c:v>
                </c:pt>
                <c:pt idx="3057">
                  <c:v>40417</c:v>
                </c:pt>
                <c:pt idx="3058">
                  <c:v>40416</c:v>
                </c:pt>
                <c:pt idx="3059">
                  <c:v>40415</c:v>
                </c:pt>
                <c:pt idx="3060">
                  <c:v>40414</c:v>
                </c:pt>
                <c:pt idx="3061">
                  <c:v>40413</c:v>
                </c:pt>
                <c:pt idx="3062">
                  <c:v>40410</c:v>
                </c:pt>
                <c:pt idx="3063">
                  <c:v>40409</c:v>
                </c:pt>
                <c:pt idx="3064">
                  <c:v>40408</c:v>
                </c:pt>
                <c:pt idx="3065">
                  <c:v>40407</c:v>
                </c:pt>
                <c:pt idx="3066">
                  <c:v>40406</c:v>
                </c:pt>
                <c:pt idx="3067">
                  <c:v>40403</c:v>
                </c:pt>
                <c:pt idx="3068">
                  <c:v>40402</c:v>
                </c:pt>
                <c:pt idx="3069">
                  <c:v>40401</c:v>
                </c:pt>
                <c:pt idx="3070">
                  <c:v>40400</c:v>
                </c:pt>
                <c:pt idx="3071">
                  <c:v>40399</c:v>
                </c:pt>
                <c:pt idx="3072">
                  <c:v>40396</c:v>
                </c:pt>
                <c:pt idx="3073">
                  <c:v>40395</c:v>
                </c:pt>
                <c:pt idx="3074">
                  <c:v>40394</c:v>
                </c:pt>
                <c:pt idx="3075">
                  <c:v>40393</c:v>
                </c:pt>
                <c:pt idx="3076">
                  <c:v>40392</c:v>
                </c:pt>
                <c:pt idx="3077">
                  <c:v>40389</c:v>
                </c:pt>
                <c:pt idx="3078">
                  <c:v>40388</c:v>
                </c:pt>
                <c:pt idx="3079">
                  <c:v>40387</c:v>
                </c:pt>
                <c:pt idx="3080">
                  <c:v>40386</c:v>
                </c:pt>
                <c:pt idx="3081">
                  <c:v>40385</c:v>
                </c:pt>
                <c:pt idx="3082">
                  <c:v>40382</c:v>
                </c:pt>
                <c:pt idx="3083">
                  <c:v>40381</c:v>
                </c:pt>
                <c:pt idx="3084">
                  <c:v>40380</c:v>
                </c:pt>
                <c:pt idx="3085">
                  <c:v>40379</c:v>
                </c:pt>
                <c:pt idx="3086">
                  <c:v>40378</c:v>
                </c:pt>
                <c:pt idx="3087">
                  <c:v>40375</c:v>
                </c:pt>
                <c:pt idx="3088">
                  <c:v>40374</c:v>
                </c:pt>
                <c:pt idx="3089">
                  <c:v>40373</c:v>
                </c:pt>
                <c:pt idx="3090">
                  <c:v>40372</c:v>
                </c:pt>
                <c:pt idx="3091">
                  <c:v>40371</c:v>
                </c:pt>
                <c:pt idx="3092">
                  <c:v>40368</c:v>
                </c:pt>
                <c:pt idx="3093">
                  <c:v>40367</c:v>
                </c:pt>
                <c:pt idx="3094">
                  <c:v>40366</c:v>
                </c:pt>
                <c:pt idx="3095">
                  <c:v>40365</c:v>
                </c:pt>
                <c:pt idx="3096">
                  <c:v>40361</c:v>
                </c:pt>
                <c:pt idx="3097">
                  <c:v>40360</c:v>
                </c:pt>
                <c:pt idx="3098">
                  <c:v>40359</c:v>
                </c:pt>
                <c:pt idx="3099">
                  <c:v>40358</c:v>
                </c:pt>
                <c:pt idx="3100">
                  <c:v>40357</c:v>
                </c:pt>
                <c:pt idx="3101">
                  <c:v>40354</c:v>
                </c:pt>
                <c:pt idx="3102">
                  <c:v>40353</c:v>
                </c:pt>
                <c:pt idx="3103">
                  <c:v>40352</c:v>
                </c:pt>
                <c:pt idx="3104">
                  <c:v>40351</c:v>
                </c:pt>
                <c:pt idx="3105">
                  <c:v>40350</c:v>
                </c:pt>
                <c:pt idx="3106">
                  <c:v>40347</c:v>
                </c:pt>
                <c:pt idx="3107">
                  <c:v>40346</c:v>
                </c:pt>
                <c:pt idx="3108">
                  <c:v>40345</c:v>
                </c:pt>
                <c:pt idx="3109">
                  <c:v>40344</c:v>
                </c:pt>
                <c:pt idx="3110">
                  <c:v>40343</c:v>
                </c:pt>
                <c:pt idx="3111">
                  <c:v>40340</c:v>
                </c:pt>
                <c:pt idx="3112">
                  <c:v>40339</c:v>
                </c:pt>
                <c:pt idx="3113">
                  <c:v>40338</c:v>
                </c:pt>
                <c:pt idx="3114">
                  <c:v>40337</c:v>
                </c:pt>
                <c:pt idx="3115">
                  <c:v>40336</c:v>
                </c:pt>
                <c:pt idx="3116">
                  <c:v>40333</c:v>
                </c:pt>
                <c:pt idx="3117">
                  <c:v>40332</c:v>
                </c:pt>
                <c:pt idx="3118">
                  <c:v>40331</c:v>
                </c:pt>
                <c:pt idx="3119">
                  <c:v>40330</c:v>
                </c:pt>
                <c:pt idx="3120">
                  <c:v>40326</c:v>
                </c:pt>
                <c:pt idx="3121">
                  <c:v>40325</c:v>
                </c:pt>
                <c:pt idx="3122">
                  <c:v>40324</c:v>
                </c:pt>
                <c:pt idx="3123">
                  <c:v>40323</c:v>
                </c:pt>
                <c:pt idx="3124">
                  <c:v>40322</c:v>
                </c:pt>
                <c:pt idx="3125">
                  <c:v>40319</c:v>
                </c:pt>
                <c:pt idx="3126">
                  <c:v>40318</c:v>
                </c:pt>
                <c:pt idx="3127">
                  <c:v>40317</c:v>
                </c:pt>
                <c:pt idx="3128">
                  <c:v>40316</c:v>
                </c:pt>
                <c:pt idx="3129">
                  <c:v>40315</c:v>
                </c:pt>
                <c:pt idx="3130">
                  <c:v>40312</c:v>
                </c:pt>
                <c:pt idx="3131">
                  <c:v>40311</c:v>
                </c:pt>
                <c:pt idx="3132">
                  <c:v>40310</c:v>
                </c:pt>
                <c:pt idx="3133">
                  <c:v>40309</c:v>
                </c:pt>
                <c:pt idx="3134">
                  <c:v>40308</c:v>
                </c:pt>
                <c:pt idx="3135">
                  <c:v>40305</c:v>
                </c:pt>
                <c:pt idx="3136">
                  <c:v>40304</c:v>
                </c:pt>
                <c:pt idx="3137">
                  <c:v>40303</c:v>
                </c:pt>
                <c:pt idx="3138">
                  <c:v>40302</c:v>
                </c:pt>
                <c:pt idx="3139">
                  <c:v>40301</c:v>
                </c:pt>
                <c:pt idx="3140">
                  <c:v>40298</c:v>
                </c:pt>
                <c:pt idx="3141">
                  <c:v>40297</c:v>
                </c:pt>
                <c:pt idx="3142">
                  <c:v>40296</c:v>
                </c:pt>
                <c:pt idx="3143">
                  <c:v>40295</c:v>
                </c:pt>
                <c:pt idx="3144">
                  <c:v>40294</c:v>
                </c:pt>
                <c:pt idx="3145">
                  <c:v>40291</c:v>
                </c:pt>
                <c:pt idx="3146">
                  <c:v>40290</c:v>
                </c:pt>
                <c:pt idx="3147">
                  <c:v>40289</c:v>
                </c:pt>
                <c:pt idx="3148">
                  <c:v>40288</c:v>
                </c:pt>
                <c:pt idx="3149">
                  <c:v>40287</c:v>
                </c:pt>
                <c:pt idx="3150">
                  <c:v>40284</c:v>
                </c:pt>
                <c:pt idx="3151">
                  <c:v>40283</c:v>
                </c:pt>
                <c:pt idx="3152">
                  <c:v>40282</c:v>
                </c:pt>
                <c:pt idx="3153">
                  <c:v>40281</c:v>
                </c:pt>
                <c:pt idx="3154">
                  <c:v>40280</c:v>
                </c:pt>
                <c:pt idx="3155">
                  <c:v>40277</c:v>
                </c:pt>
                <c:pt idx="3156">
                  <c:v>40276</c:v>
                </c:pt>
                <c:pt idx="3157">
                  <c:v>40275</c:v>
                </c:pt>
                <c:pt idx="3158">
                  <c:v>40274</c:v>
                </c:pt>
                <c:pt idx="3159">
                  <c:v>40273</c:v>
                </c:pt>
                <c:pt idx="3160">
                  <c:v>40270</c:v>
                </c:pt>
                <c:pt idx="3161">
                  <c:v>40269</c:v>
                </c:pt>
                <c:pt idx="3162">
                  <c:v>40268</c:v>
                </c:pt>
                <c:pt idx="3163">
                  <c:v>40267</c:v>
                </c:pt>
                <c:pt idx="3164">
                  <c:v>40266</c:v>
                </c:pt>
                <c:pt idx="3165">
                  <c:v>40263</c:v>
                </c:pt>
                <c:pt idx="3166">
                  <c:v>40262</c:v>
                </c:pt>
                <c:pt idx="3167">
                  <c:v>40261</c:v>
                </c:pt>
                <c:pt idx="3168">
                  <c:v>40260</c:v>
                </c:pt>
                <c:pt idx="3169">
                  <c:v>40259</c:v>
                </c:pt>
                <c:pt idx="3170">
                  <c:v>40256</c:v>
                </c:pt>
                <c:pt idx="3171">
                  <c:v>40255</c:v>
                </c:pt>
                <c:pt idx="3172">
                  <c:v>40254</c:v>
                </c:pt>
                <c:pt idx="3173">
                  <c:v>40253</c:v>
                </c:pt>
                <c:pt idx="3174">
                  <c:v>40252</c:v>
                </c:pt>
                <c:pt idx="3175">
                  <c:v>40249</c:v>
                </c:pt>
                <c:pt idx="3176">
                  <c:v>40248</c:v>
                </c:pt>
                <c:pt idx="3177">
                  <c:v>40247</c:v>
                </c:pt>
                <c:pt idx="3178">
                  <c:v>40246</c:v>
                </c:pt>
                <c:pt idx="3179">
                  <c:v>40245</c:v>
                </c:pt>
                <c:pt idx="3180">
                  <c:v>40242</c:v>
                </c:pt>
                <c:pt idx="3181">
                  <c:v>40241</c:v>
                </c:pt>
                <c:pt idx="3182">
                  <c:v>40240</c:v>
                </c:pt>
                <c:pt idx="3183">
                  <c:v>40239</c:v>
                </c:pt>
                <c:pt idx="3184">
                  <c:v>40238</c:v>
                </c:pt>
                <c:pt idx="3185">
                  <c:v>40235</c:v>
                </c:pt>
                <c:pt idx="3186">
                  <c:v>40234</c:v>
                </c:pt>
                <c:pt idx="3187">
                  <c:v>40233</c:v>
                </c:pt>
                <c:pt idx="3188">
                  <c:v>40232</c:v>
                </c:pt>
                <c:pt idx="3189">
                  <c:v>40231</c:v>
                </c:pt>
                <c:pt idx="3190">
                  <c:v>40228</c:v>
                </c:pt>
                <c:pt idx="3191">
                  <c:v>40227</c:v>
                </c:pt>
                <c:pt idx="3192">
                  <c:v>40226</c:v>
                </c:pt>
                <c:pt idx="3193">
                  <c:v>40225</c:v>
                </c:pt>
                <c:pt idx="3194">
                  <c:v>40221</c:v>
                </c:pt>
                <c:pt idx="3195">
                  <c:v>40220</c:v>
                </c:pt>
                <c:pt idx="3196">
                  <c:v>40219</c:v>
                </c:pt>
                <c:pt idx="3197">
                  <c:v>40218</c:v>
                </c:pt>
                <c:pt idx="3198">
                  <c:v>40217</c:v>
                </c:pt>
                <c:pt idx="3199">
                  <c:v>40214</c:v>
                </c:pt>
                <c:pt idx="3200">
                  <c:v>40213</c:v>
                </c:pt>
                <c:pt idx="3201">
                  <c:v>40212</c:v>
                </c:pt>
                <c:pt idx="3202">
                  <c:v>40211</c:v>
                </c:pt>
                <c:pt idx="3203">
                  <c:v>40210</c:v>
                </c:pt>
                <c:pt idx="3204">
                  <c:v>40207</c:v>
                </c:pt>
                <c:pt idx="3205">
                  <c:v>40206</c:v>
                </c:pt>
                <c:pt idx="3206">
                  <c:v>40205</c:v>
                </c:pt>
                <c:pt idx="3207">
                  <c:v>40204</c:v>
                </c:pt>
                <c:pt idx="3208">
                  <c:v>40203</c:v>
                </c:pt>
                <c:pt idx="3209">
                  <c:v>40200</c:v>
                </c:pt>
                <c:pt idx="3210">
                  <c:v>40199</c:v>
                </c:pt>
                <c:pt idx="3211">
                  <c:v>40198</c:v>
                </c:pt>
                <c:pt idx="3212">
                  <c:v>40197</c:v>
                </c:pt>
                <c:pt idx="3213">
                  <c:v>40193</c:v>
                </c:pt>
                <c:pt idx="3214">
                  <c:v>40192</c:v>
                </c:pt>
                <c:pt idx="3215">
                  <c:v>40191</c:v>
                </c:pt>
                <c:pt idx="3216">
                  <c:v>40190</c:v>
                </c:pt>
                <c:pt idx="3217">
                  <c:v>40189</c:v>
                </c:pt>
                <c:pt idx="3218">
                  <c:v>40186</c:v>
                </c:pt>
                <c:pt idx="3219">
                  <c:v>40185</c:v>
                </c:pt>
                <c:pt idx="3220">
                  <c:v>40184</c:v>
                </c:pt>
                <c:pt idx="3221">
                  <c:v>40183</c:v>
                </c:pt>
                <c:pt idx="3222">
                  <c:v>40182</c:v>
                </c:pt>
                <c:pt idx="3223">
                  <c:v>40179</c:v>
                </c:pt>
                <c:pt idx="3224">
                  <c:v>40178</c:v>
                </c:pt>
                <c:pt idx="3225">
                  <c:v>40177</c:v>
                </c:pt>
                <c:pt idx="3226">
                  <c:v>40176</c:v>
                </c:pt>
                <c:pt idx="3227">
                  <c:v>40175</c:v>
                </c:pt>
                <c:pt idx="3228">
                  <c:v>40172</c:v>
                </c:pt>
                <c:pt idx="3229">
                  <c:v>40171</c:v>
                </c:pt>
                <c:pt idx="3230">
                  <c:v>40170</c:v>
                </c:pt>
                <c:pt idx="3231">
                  <c:v>40169</c:v>
                </c:pt>
                <c:pt idx="3232">
                  <c:v>40168</c:v>
                </c:pt>
                <c:pt idx="3233">
                  <c:v>40165</c:v>
                </c:pt>
                <c:pt idx="3234">
                  <c:v>40164</c:v>
                </c:pt>
                <c:pt idx="3235">
                  <c:v>40163</c:v>
                </c:pt>
                <c:pt idx="3236">
                  <c:v>40162</c:v>
                </c:pt>
                <c:pt idx="3237">
                  <c:v>40161</c:v>
                </c:pt>
                <c:pt idx="3238">
                  <c:v>40158</c:v>
                </c:pt>
                <c:pt idx="3239">
                  <c:v>40157</c:v>
                </c:pt>
                <c:pt idx="3240">
                  <c:v>40156</c:v>
                </c:pt>
                <c:pt idx="3241">
                  <c:v>40155</c:v>
                </c:pt>
                <c:pt idx="3242">
                  <c:v>40154</c:v>
                </c:pt>
                <c:pt idx="3243">
                  <c:v>40151</c:v>
                </c:pt>
                <c:pt idx="3244">
                  <c:v>40150</c:v>
                </c:pt>
                <c:pt idx="3245">
                  <c:v>40149</c:v>
                </c:pt>
                <c:pt idx="3246">
                  <c:v>40148</c:v>
                </c:pt>
                <c:pt idx="3247">
                  <c:v>40147</c:v>
                </c:pt>
                <c:pt idx="3248">
                  <c:v>40144</c:v>
                </c:pt>
                <c:pt idx="3249">
                  <c:v>40142</c:v>
                </c:pt>
                <c:pt idx="3250">
                  <c:v>40141</c:v>
                </c:pt>
                <c:pt idx="3251">
                  <c:v>40140</c:v>
                </c:pt>
                <c:pt idx="3252">
                  <c:v>40137</c:v>
                </c:pt>
                <c:pt idx="3253">
                  <c:v>40136</c:v>
                </c:pt>
                <c:pt idx="3254">
                  <c:v>40135</c:v>
                </c:pt>
                <c:pt idx="3255">
                  <c:v>40134</c:v>
                </c:pt>
                <c:pt idx="3256">
                  <c:v>40133</c:v>
                </c:pt>
                <c:pt idx="3257">
                  <c:v>40130</c:v>
                </c:pt>
                <c:pt idx="3258">
                  <c:v>40129</c:v>
                </c:pt>
                <c:pt idx="3259">
                  <c:v>40127</c:v>
                </c:pt>
                <c:pt idx="3260">
                  <c:v>40126</c:v>
                </c:pt>
                <c:pt idx="3261">
                  <c:v>40123</c:v>
                </c:pt>
                <c:pt idx="3262">
                  <c:v>40122</c:v>
                </c:pt>
                <c:pt idx="3263">
                  <c:v>40121</c:v>
                </c:pt>
                <c:pt idx="3264">
                  <c:v>40120</c:v>
                </c:pt>
                <c:pt idx="3265">
                  <c:v>40119</c:v>
                </c:pt>
                <c:pt idx="3266">
                  <c:v>40116</c:v>
                </c:pt>
                <c:pt idx="3267">
                  <c:v>40115</c:v>
                </c:pt>
                <c:pt idx="3268">
                  <c:v>40114</c:v>
                </c:pt>
                <c:pt idx="3269">
                  <c:v>40113</c:v>
                </c:pt>
                <c:pt idx="3270">
                  <c:v>40112</c:v>
                </c:pt>
                <c:pt idx="3271">
                  <c:v>40109</c:v>
                </c:pt>
                <c:pt idx="3272">
                  <c:v>40108</c:v>
                </c:pt>
                <c:pt idx="3273">
                  <c:v>40107</c:v>
                </c:pt>
                <c:pt idx="3274">
                  <c:v>40106</c:v>
                </c:pt>
                <c:pt idx="3275">
                  <c:v>40105</c:v>
                </c:pt>
                <c:pt idx="3276">
                  <c:v>40102</c:v>
                </c:pt>
                <c:pt idx="3277">
                  <c:v>40101</c:v>
                </c:pt>
                <c:pt idx="3278">
                  <c:v>40100</c:v>
                </c:pt>
                <c:pt idx="3279">
                  <c:v>40099</c:v>
                </c:pt>
                <c:pt idx="3280">
                  <c:v>40095</c:v>
                </c:pt>
                <c:pt idx="3281">
                  <c:v>40094</c:v>
                </c:pt>
                <c:pt idx="3282">
                  <c:v>40093</c:v>
                </c:pt>
                <c:pt idx="3283">
                  <c:v>40092</c:v>
                </c:pt>
                <c:pt idx="3284">
                  <c:v>40091</c:v>
                </c:pt>
                <c:pt idx="3285">
                  <c:v>40088</c:v>
                </c:pt>
                <c:pt idx="3286">
                  <c:v>40087</c:v>
                </c:pt>
                <c:pt idx="3287">
                  <c:v>40086</c:v>
                </c:pt>
                <c:pt idx="3288">
                  <c:v>40085</c:v>
                </c:pt>
                <c:pt idx="3289">
                  <c:v>40084</c:v>
                </c:pt>
                <c:pt idx="3290">
                  <c:v>40081</c:v>
                </c:pt>
                <c:pt idx="3291">
                  <c:v>40080</c:v>
                </c:pt>
                <c:pt idx="3292">
                  <c:v>40079</c:v>
                </c:pt>
                <c:pt idx="3293">
                  <c:v>40078</c:v>
                </c:pt>
                <c:pt idx="3294">
                  <c:v>40077</c:v>
                </c:pt>
                <c:pt idx="3295">
                  <c:v>40074</c:v>
                </c:pt>
                <c:pt idx="3296">
                  <c:v>40073</c:v>
                </c:pt>
                <c:pt idx="3297">
                  <c:v>40072</c:v>
                </c:pt>
                <c:pt idx="3298">
                  <c:v>40071</c:v>
                </c:pt>
                <c:pt idx="3299">
                  <c:v>40070</c:v>
                </c:pt>
                <c:pt idx="3300">
                  <c:v>40067</c:v>
                </c:pt>
                <c:pt idx="3301">
                  <c:v>40066</c:v>
                </c:pt>
                <c:pt idx="3302">
                  <c:v>40065</c:v>
                </c:pt>
                <c:pt idx="3303">
                  <c:v>40064</c:v>
                </c:pt>
                <c:pt idx="3304">
                  <c:v>40060</c:v>
                </c:pt>
                <c:pt idx="3305">
                  <c:v>40059</c:v>
                </c:pt>
                <c:pt idx="3306">
                  <c:v>40058</c:v>
                </c:pt>
                <c:pt idx="3307">
                  <c:v>40057</c:v>
                </c:pt>
                <c:pt idx="3308">
                  <c:v>40056</c:v>
                </c:pt>
                <c:pt idx="3309">
                  <c:v>40053</c:v>
                </c:pt>
                <c:pt idx="3310">
                  <c:v>40052</c:v>
                </c:pt>
                <c:pt idx="3311">
                  <c:v>40051</c:v>
                </c:pt>
                <c:pt idx="3312">
                  <c:v>40050</c:v>
                </c:pt>
                <c:pt idx="3313">
                  <c:v>40049</c:v>
                </c:pt>
                <c:pt idx="3314">
                  <c:v>40046</c:v>
                </c:pt>
                <c:pt idx="3315">
                  <c:v>40045</c:v>
                </c:pt>
                <c:pt idx="3316">
                  <c:v>40044</c:v>
                </c:pt>
                <c:pt idx="3317">
                  <c:v>40043</c:v>
                </c:pt>
                <c:pt idx="3318">
                  <c:v>40042</c:v>
                </c:pt>
                <c:pt idx="3319">
                  <c:v>40039</c:v>
                </c:pt>
                <c:pt idx="3320">
                  <c:v>40038</c:v>
                </c:pt>
                <c:pt idx="3321">
                  <c:v>40037</c:v>
                </c:pt>
                <c:pt idx="3322">
                  <c:v>40036</c:v>
                </c:pt>
                <c:pt idx="3323">
                  <c:v>40035</c:v>
                </c:pt>
                <c:pt idx="3324">
                  <c:v>40032</c:v>
                </c:pt>
                <c:pt idx="3325">
                  <c:v>40031</c:v>
                </c:pt>
                <c:pt idx="3326">
                  <c:v>40030</c:v>
                </c:pt>
                <c:pt idx="3327">
                  <c:v>40029</c:v>
                </c:pt>
                <c:pt idx="3328">
                  <c:v>40028</c:v>
                </c:pt>
                <c:pt idx="3329">
                  <c:v>40025</c:v>
                </c:pt>
                <c:pt idx="3330">
                  <c:v>40024</c:v>
                </c:pt>
                <c:pt idx="3331">
                  <c:v>40023</c:v>
                </c:pt>
                <c:pt idx="3332">
                  <c:v>40022</c:v>
                </c:pt>
                <c:pt idx="3333">
                  <c:v>40021</c:v>
                </c:pt>
                <c:pt idx="3334">
                  <c:v>40018</c:v>
                </c:pt>
                <c:pt idx="3335">
                  <c:v>40017</c:v>
                </c:pt>
                <c:pt idx="3336">
                  <c:v>40016</c:v>
                </c:pt>
                <c:pt idx="3337">
                  <c:v>40015</c:v>
                </c:pt>
                <c:pt idx="3338">
                  <c:v>40014</c:v>
                </c:pt>
                <c:pt idx="3339">
                  <c:v>40011</c:v>
                </c:pt>
                <c:pt idx="3340">
                  <c:v>40010</c:v>
                </c:pt>
                <c:pt idx="3341">
                  <c:v>40009</c:v>
                </c:pt>
                <c:pt idx="3342">
                  <c:v>40008</c:v>
                </c:pt>
                <c:pt idx="3343">
                  <c:v>40007</c:v>
                </c:pt>
                <c:pt idx="3344">
                  <c:v>40004</c:v>
                </c:pt>
                <c:pt idx="3345">
                  <c:v>40003</c:v>
                </c:pt>
                <c:pt idx="3346">
                  <c:v>40002</c:v>
                </c:pt>
                <c:pt idx="3347">
                  <c:v>40001</c:v>
                </c:pt>
                <c:pt idx="3348">
                  <c:v>40000</c:v>
                </c:pt>
                <c:pt idx="3349">
                  <c:v>39997</c:v>
                </c:pt>
                <c:pt idx="3350">
                  <c:v>39996</c:v>
                </c:pt>
                <c:pt idx="3351">
                  <c:v>39995</c:v>
                </c:pt>
                <c:pt idx="3352">
                  <c:v>39994</c:v>
                </c:pt>
                <c:pt idx="3353">
                  <c:v>39993</c:v>
                </c:pt>
                <c:pt idx="3354">
                  <c:v>39990</c:v>
                </c:pt>
                <c:pt idx="3355">
                  <c:v>39989</c:v>
                </c:pt>
                <c:pt idx="3356">
                  <c:v>39988</c:v>
                </c:pt>
                <c:pt idx="3357">
                  <c:v>39987</c:v>
                </c:pt>
                <c:pt idx="3358">
                  <c:v>39986</c:v>
                </c:pt>
                <c:pt idx="3359">
                  <c:v>39983</c:v>
                </c:pt>
                <c:pt idx="3360">
                  <c:v>39982</c:v>
                </c:pt>
                <c:pt idx="3361">
                  <c:v>39981</c:v>
                </c:pt>
                <c:pt idx="3362">
                  <c:v>39980</c:v>
                </c:pt>
                <c:pt idx="3363">
                  <c:v>39979</c:v>
                </c:pt>
                <c:pt idx="3364">
                  <c:v>39976</c:v>
                </c:pt>
                <c:pt idx="3365">
                  <c:v>39975</c:v>
                </c:pt>
                <c:pt idx="3366">
                  <c:v>39974</c:v>
                </c:pt>
                <c:pt idx="3367">
                  <c:v>39973</c:v>
                </c:pt>
                <c:pt idx="3368">
                  <c:v>39972</c:v>
                </c:pt>
                <c:pt idx="3369">
                  <c:v>39969</c:v>
                </c:pt>
                <c:pt idx="3370">
                  <c:v>39968</c:v>
                </c:pt>
                <c:pt idx="3371">
                  <c:v>39967</c:v>
                </c:pt>
                <c:pt idx="3372">
                  <c:v>39966</c:v>
                </c:pt>
                <c:pt idx="3373">
                  <c:v>39965</c:v>
                </c:pt>
                <c:pt idx="3374">
                  <c:v>39962</c:v>
                </c:pt>
                <c:pt idx="3375">
                  <c:v>39961</c:v>
                </c:pt>
                <c:pt idx="3376">
                  <c:v>39960</c:v>
                </c:pt>
                <c:pt idx="3377">
                  <c:v>39959</c:v>
                </c:pt>
                <c:pt idx="3378">
                  <c:v>39955</c:v>
                </c:pt>
                <c:pt idx="3379">
                  <c:v>39954</c:v>
                </c:pt>
                <c:pt idx="3380">
                  <c:v>39953</c:v>
                </c:pt>
                <c:pt idx="3381">
                  <c:v>39952</c:v>
                </c:pt>
                <c:pt idx="3382">
                  <c:v>39951</c:v>
                </c:pt>
                <c:pt idx="3383">
                  <c:v>39948</c:v>
                </c:pt>
                <c:pt idx="3384">
                  <c:v>39947</c:v>
                </c:pt>
                <c:pt idx="3385">
                  <c:v>39946</c:v>
                </c:pt>
                <c:pt idx="3386">
                  <c:v>39945</c:v>
                </c:pt>
                <c:pt idx="3387">
                  <c:v>39944</c:v>
                </c:pt>
                <c:pt idx="3388">
                  <c:v>39941</c:v>
                </c:pt>
                <c:pt idx="3389">
                  <c:v>39940</c:v>
                </c:pt>
                <c:pt idx="3390">
                  <c:v>39939</c:v>
                </c:pt>
                <c:pt idx="3391">
                  <c:v>39938</c:v>
                </c:pt>
                <c:pt idx="3392">
                  <c:v>39937</c:v>
                </c:pt>
                <c:pt idx="3393">
                  <c:v>39934</c:v>
                </c:pt>
                <c:pt idx="3394">
                  <c:v>39933</c:v>
                </c:pt>
                <c:pt idx="3395">
                  <c:v>39932</c:v>
                </c:pt>
                <c:pt idx="3396">
                  <c:v>39931</c:v>
                </c:pt>
                <c:pt idx="3397">
                  <c:v>39930</c:v>
                </c:pt>
                <c:pt idx="3398">
                  <c:v>39927</c:v>
                </c:pt>
                <c:pt idx="3399">
                  <c:v>39926</c:v>
                </c:pt>
                <c:pt idx="3400">
                  <c:v>39925</c:v>
                </c:pt>
                <c:pt idx="3401">
                  <c:v>39924</c:v>
                </c:pt>
                <c:pt idx="3402">
                  <c:v>39923</c:v>
                </c:pt>
                <c:pt idx="3403">
                  <c:v>39920</c:v>
                </c:pt>
                <c:pt idx="3404">
                  <c:v>39919</c:v>
                </c:pt>
                <c:pt idx="3405">
                  <c:v>39918</c:v>
                </c:pt>
                <c:pt idx="3406">
                  <c:v>39917</c:v>
                </c:pt>
                <c:pt idx="3407">
                  <c:v>39916</c:v>
                </c:pt>
                <c:pt idx="3408">
                  <c:v>39913</c:v>
                </c:pt>
                <c:pt idx="3409">
                  <c:v>39912</c:v>
                </c:pt>
                <c:pt idx="3410">
                  <c:v>39911</c:v>
                </c:pt>
                <c:pt idx="3411">
                  <c:v>39910</c:v>
                </c:pt>
                <c:pt idx="3412">
                  <c:v>39909</c:v>
                </c:pt>
                <c:pt idx="3413">
                  <c:v>39906</c:v>
                </c:pt>
                <c:pt idx="3414">
                  <c:v>39905</c:v>
                </c:pt>
                <c:pt idx="3415">
                  <c:v>39904</c:v>
                </c:pt>
                <c:pt idx="3416">
                  <c:v>39903</c:v>
                </c:pt>
                <c:pt idx="3417">
                  <c:v>39902</c:v>
                </c:pt>
                <c:pt idx="3418">
                  <c:v>39899</c:v>
                </c:pt>
                <c:pt idx="3419">
                  <c:v>39898</c:v>
                </c:pt>
                <c:pt idx="3420">
                  <c:v>39897</c:v>
                </c:pt>
                <c:pt idx="3421">
                  <c:v>39896</c:v>
                </c:pt>
                <c:pt idx="3422">
                  <c:v>39895</c:v>
                </c:pt>
                <c:pt idx="3423">
                  <c:v>39892</c:v>
                </c:pt>
                <c:pt idx="3424">
                  <c:v>39891</c:v>
                </c:pt>
                <c:pt idx="3425">
                  <c:v>39890</c:v>
                </c:pt>
                <c:pt idx="3426">
                  <c:v>39889</c:v>
                </c:pt>
                <c:pt idx="3427">
                  <c:v>39888</c:v>
                </c:pt>
                <c:pt idx="3428">
                  <c:v>39885</c:v>
                </c:pt>
                <c:pt idx="3429">
                  <c:v>39884</c:v>
                </c:pt>
                <c:pt idx="3430">
                  <c:v>39883</c:v>
                </c:pt>
                <c:pt idx="3431">
                  <c:v>39882</c:v>
                </c:pt>
                <c:pt idx="3432">
                  <c:v>39881</c:v>
                </c:pt>
                <c:pt idx="3433">
                  <c:v>39878</c:v>
                </c:pt>
                <c:pt idx="3434">
                  <c:v>39877</c:v>
                </c:pt>
                <c:pt idx="3435">
                  <c:v>39876</c:v>
                </c:pt>
                <c:pt idx="3436">
                  <c:v>39875</c:v>
                </c:pt>
                <c:pt idx="3437">
                  <c:v>39874</c:v>
                </c:pt>
                <c:pt idx="3438">
                  <c:v>39871</c:v>
                </c:pt>
                <c:pt idx="3439">
                  <c:v>39870</c:v>
                </c:pt>
                <c:pt idx="3440">
                  <c:v>39869</c:v>
                </c:pt>
                <c:pt idx="3441">
                  <c:v>39868</c:v>
                </c:pt>
                <c:pt idx="3442">
                  <c:v>39867</c:v>
                </c:pt>
                <c:pt idx="3443">
                  <c:v>39864</c:v>
                </c:pt>
                <c:pt idx="3444">
                  <c:v>39863</c:v>
                </c:pt>
                <c:pt idx="3445">
                  <c:v>39862</c:v>
                </c:pt>
                <c:pt idx="3446">
                  <c:v>39861</c:v>
                </c:pt>
                <c:pt idx="3447">
                  <c:v>39857</c:v>
                </c:pt>
                <c:pt idx="3448">
                  <c:v>39856</c:v>
                </c:pt>
                <c:pt idx="3449">
                  <c:v>39855</c:v>
                </c:pt>
                <c:pt idx="3450">
                  <c:v>39854</c:v>
                </c:pt>
                <c:pt idx="3451">
                  <c:v>39853</c:v>
                </c:pt>
                <c:pt idx="3452">
                  <c:v>39850</c:v>
                </c:pt>
                <c:pt idx="3453">
                  <c:v>39849</c:v>
                </c:pt>
                <c:pt idx="3454">
                  <c:v>39848</c:v>
                </c:pt>
                <c:pt idx="3455">
                  <c:v>39847</c:v>
                </c:pt>
                <c:pt idx="3456">
                  <c:v>39846</c:v>
                </c:pt>
                <c:pt idx="3457">
                  <c:v>39843</c:v>
                </c:pt>
                <c:pt idx="3458">
                  <c:v>39842</c:v>
                </c:pt>
                <c:pt idx="3459">
                  <c:v>39841</c:v>
                </c:pt>
                <c:pt idx="3460">
                  <c:v>39840</c:v>
                </c:pt>
                <c:pt idx="3461">
                  <c:v>39839</c:v>
                </c:pt>
                <c:pt idx="3462">
                  <c:v>39836</c:v>
                </c:pt>
                <c:pt idx="3463">
                  <c:v>39835</c:v>
                </c:pt>
                <c:pt idx="3464">
                  <c:v>39834</c:v>
                </c:pt>
                <c:pt idx="3465">
                  <c:v>39833</c:v>
                </c:pt>
                <c:pt idx="3466">
                  <c:v>39829</c:v>
                </c:pt>
                <c:pt idx="3467">
                  <c:v>39828</c:v>
                </c:pt>
                <c:pt idx="3468">
                  <c:v>39827</c:v>
                </c:pt>
                <c:pt idx="3469">
                  <c:v>39826</c:v>
                </c:pt>
                <c:pt idx="3470">
                  <c:v>39825</c:v>
                </c:pt>
                <c:pt idx="3471">
                  <c:v>39822</c:v>
                </c:pt>
                <c:pt idx="3472">
                  <c:v>39821</c:v>
                </c:pt>
                <c:pt idx="3473">
                  <c:v>39820</c:v>
                </c:pt>
                <c:pt idx="3474">
                  <c:v>39819</c:v>
                </c:pt>
                <c:pt idx="3475">
                  <c:v>39818</c:v>
                </c:pt>
                <c:pt idx="3476">
                  <c:v>39815</c:v>
                </c:pt>
                <c:pt idx="3477">
                  <c:v>39813</c:v>
                </c:pt>
                <c:pt idx="3478">
                  <c:v>39812</c:v>
                </c:pt>
                <c:pt idx="3479">
                  <c:v>39811</c:v>
                </c:pt>
                <c:pt idx="3480">
                  <c:v>39808</c:v>
                </c:pt>
                <c:pt idx="3481">
                  <c:v>39806</c:v>
                </c:pt>
                <c:pt idx="3482">
                  <c:v>39805</c:v>
                </c:pt>
                <c:pt idx="3483">
                  <c:v>39804</c:v>
                </c:pt>
                <c:pt idx="3484">
                  <c:v>39801</c:v>
                </c:pt>
                <c:pt idx="3485">
                  <c:v>39800</c:v>
                </c:pt>
                <c:pt idx="3486">
                  <c:v>39799</c:v>
                </c:pt>
                <c:pt idx="3487">
                  <c:v>39798</c:v>
                </c:pt>
                <c:pt idx="3488">
                  <c:v>39797</c:v>
                </c:pt>
                <c:pt idx="3489">
                  <c:v>39794</c:v>
                </c:pt>
                <c:pt idx="3490">
                  <c:v>39793</c:v>
                </c:pt>
                <c:pt idx="3491">
                  <c:v>39792</c:v>
                </c:pt>
                <c:pt idx="3492">
                  <c:v>39791</c:v>
                </c:pt>
                <c:pt idx="3493">
                  <c:v>39790</c:v>
                </c:pt>
                <c:pt idx="3494">
                  <c:v>39787</c:v>
                </c:pt>
                <c:pt idx="3495">
                  <c:v>39786</c:v>
                </c:pt>
                <c:pt idx="3496">
                  <c:v>39785</c:v>
                </c:pt>
                <c:pt idx="3497">
                  <c:v>39784</c:v>
                </c:pt>
                <c:pt idx="3498">
                  <c:v>39783</c:v>
                </c:pt>
                <c:pt idx="3499">
                  <c:v>39780</c:v>
                </c:pt>
                <c:pt idx="3500">
                  <c:v>39778</c:v>
                </c:pt>
                <c:pt idx="3501">
                  <c:v>39777</c:v>
                </c:pt>
                <c:pt idx="3502">
                  <c:v>39776</c:v>
                </c:pt>
                <c:pt idx="3503">
                  <c:v>39773</c:v>
                </c:pt>
                <c:pt idx="3504">
                  <c:v>39772</c:v>
                </c:pt>
                <c:pt idx="3505">
                  <c:v>39771</c:v>
                </c:pt>
                <c:pt idx="3506">
                  <c:v>39770</c:v>
                </c:pt>
                <c:pt idx="3507">
                  <c:v>39769</c:v>
                </c:pt>
                <c:pt idx="3508">
                  <c:v>39766</c:v>
                </c:pt>
                <c:pt idx="3509">
                  <c:v>39765</c:v>
                </c:pt>
                <c:pt idx="3510">
                  <c:v>39764</c:v>
                </c:pt>
                <c:pt idx="3511">
                  <c:v>39762</c:v>
                </c:pt>
                <c:pt idx="3512">
                  <c:v>39759</c:v>
                </c:pt>
                <c:pt idx="3513">
                  <c:v>39758</c:v>
                </c:pt>
                <c:pt idx="3514">
                  <c:v>39757</c:v>
                </c:pt>
                <c:pt idx="3515">
                  <c:v>39756</c:v>
                </c:pt>
                <c:pt idx="3516">
                  <c:v>39755</c:v>
                </c:pt>
                <c:pt idx="3517">
                  <c:v>39752</c:v>
                </c:pt>
                <c:pt idx="3518">
                  <c:v>39751</c:v>
                </c:pt>
                <c:pt idx="3519">
                  <c:v>39750</c:v>
                </c:pt>
                <c:pt idx="3520">
                  <c:v>39749</c:v>
                </c:pt>
                <c:pt idx="3521">
                  <c:v>39748</c:v>
                </c:pt>
                <c:pt idx="3522">
                  <c:v>39745</c:v>
                </c:pt>
                <c:pt idx="3523">
                  <c:v>39744</c:v>
                </c:pt>
                <c:pt idx="3524">
                  <c:v>39743</c:v>
                </c:pt>
                <c:pt idx="3525">
                  <c:v>39742</c:v>
                </c:pt>
                <c:pt idx="3526">
                  <c:v>39741</c:v>
                </c:pt>
                <c:pt idx="3527">
                  <c:v>39738</c:v>
                </c:pt>
                <c:pt idx="3528">
                  <c:v>39737</c:v>
                </c:pt>
                <c:pt idx="3529">
                  <c:v>39736</c:v>
                </c:pt>
                <c:pt idx="3530">
                  <c:v>39735</c:v>
                </c:pt>
                <c:pt idx="3531">
                  <c:v>39731</c:v>
                </c:pt>
                <c:pt idx="3532">
                  <c:v>39730</c:v>
                </c:pt>
                <c:pt idx="3533">
                  <c:v>39729</c:v>
                </c:pt>
                <c:pt idx="3534">
                  <c:v>39728</c:v>
                </c:pt>
                <c:pt idx="3535">
                  <c:v>39727</c:v>
                </c:pt>
                <c:pt idx="3536">
                  <c:v>39724</c:v>
                </c:pt>
                <c:pt idx="3537">
                  <c:v>39723</c:v>
                </c:pt>
                <c:pt idx="3538">
                  <c:v>39722</c:v>
                </c:pt>
                <c:pt idx="3539">
                  <c:v>39721</c:v>
                </c:pt>
                <c:pt idx="3540">
                  <c:v>39720</c:v>
                </c:pt>
                <c:pt idx="3541">
                  <c:v>39717</c:v>
                </c:pt>
                <c:pt idx="3542">
                  <c:v>39716</c:v>
                </c:pt>
                <c:pt idx="3543">
                  <c:v>39715</c:v>
                </c:pt>
                <c:pt idx="3544">
                  <c:v>39714</c:v>
                </c:pt>
                <c:pt idx="3545">
                  <c:v>39713</c:v>
                </c:pt>
                <c:pt idx="3546">
                  <c:v>39710</c:v>
                </c:pt>
                <c:pt idx="3547">
                  <c:v>39709</c:v>
                </c:pt>
                <c:pt idx="3548">
                  <c:v>39708</c:v>
                </c:pt>
                <c:pt idx="3549">
                  <c:v>39707</c:v>
                </c:pt>
                <c:pt idx="3550">
                  <c:v>39706</c:v>
                </c:pt>
                <c:pt idx="3551">
                  <c:v>39703</c:v>
                </c:pt>
                <c:pt idx="3552">
                  <c:v>39702</c:v>
                </c:pt>
                <c:pt idx="3553">
                  <c:v>39701</c:v>
                </c:pt>
                <c:pt idx="3554">
                  <c:v>39700</c:v>
                </c:pt>
                <c:pt idx="3555">
                  <c:v>39699</c:v>
                </c:pt>
                <c:pt idx="3556">
                  <c:v>39696</c:v>
                </c:pt>
                <c:pt idx="3557">
                  <c:v>39695</c:v>
                </c:pt>
                <c:pt idx="3558">
                  <c:v>39694</c:v>
                </c:pt>
                <c:pt idx="3559">
                  <c:v>39693</c:v>
                </c:pt>
                <c:pt idx="3560">
                  <c:v>39689</c:v>
                </c:pt>
                <c:pt idx="3561">
                  <c:v>39688</c:v>
                </c:pt>
                <c:pt idx="3562">
                  <c:v>39687</c:v>
                </c:pt>
                <c:pt idx="3563">
                  <c:v>39686</c:v>
                </c:pt>
                <c:pt idx="3564">
                  <c:v>39685</c:v>
                </c:pt>
                <c:pt idx="3565">
                  <c:v>39682</c:v>
                </c:pt>
                <c:pt idx="3566">
                  <c:v>39681</c:v>
                </c:pt>
                <c:pt idx="3567">
                  <c:v>39680</c:v>
                </c:pt>
                <c:pt idx="3568">
                  <c:v>39679</c:v>
                </c:pt>
                <c:pt idx="3569">
                  <c:v>39678</c:v>
                </c:pt>
                <c:pt idx="3570">
                  <c:v>39675</c:v>
                </c:pt>
                <c:pt idx="3571">
                  <c:v>39674</c:v>
                </c:pt>
                <c:pt idx="3572">
                  <c:v>39673</c:v>
                </c:pt>
                <c:pt idx="3573">
                  <c:v>39672</c:v>
                </c:pt>
                <c:pt idx="3574">
                  <c:v>39671</c:v>
                </c:pt>
                <c:pt idx="3575">
                  <c:v>39668</c:v>
                </c:pt>
                <c:pt idx="3576">
                  <c:v>39667</c:v>
                </c:pt>
                <c:pt idx="3577">
                  <c:v>39666</c:v>
                </c:pt>
                <c:pt idx="3578">
                  <c:v>39665</c:v>
                </c:pt>
                <c:pt idx="3579">
                  <c:v>39664</c:v>
                </c:pt>
                <c:pt idx="3580">
                  <c:v>39661</c:v>
                </c:pt>
                <c:pt idx="3581">
                  <c:v>39660</c:v>
                </c:pt>
                <c:pt idx="3582">
                  <c:v>39659</c:v>
                </c:pt>
                <c:pt idx="3583">
                  <c:v>39658</c:v>
                </c:pt>
                <c:pt idx="3584">
                  <c:v>39657</c:v>
                </c:pt>
                <c:pt idx="3585">
                  <c:v>39654</c:v>
                </c:pt>
                <c:pt idx="3586">
                  <c:v>39653</c:v>
                </c:pt>
                <c:pt idx="3587">
                  <c:v>39652</c:v>
                </c:pt>
                <c:pt idx="3588">
                  <c:v>39651</c:v>
                </c:pt>
                <c:pt idx="3589">
                  <c:v>39650</c:v>
                </c:pt>
                <c:pt idx="3590">
                  <c:v>39647</c:v>
                </c:pt>
                <c:pt idx="3591">
                  <c:v>39646</c:v>
                </c:pt>
                <c:pt idx="3592">
                  <c:v>39645</c:v>
                </c:pt>
                <c:pt idx="3593">
                  <c:v>39644</c:v>
                </c:pt>
                <c:pt idx="3594">
                  <c:v>39643</c:v>
                </c:pt>
                <c:pt idx="3595">
                  <c:v>39640</c:v>
                </c:pt>
                <c:pt idx="3596">
                  <c:v>39639</c:v>
                </c:pt>
                <c:pt idx="3597">
                  <c:v>39638</c:v>
                </c:pt>
                <c:pt idx="3598">
                  <c:v>39637</c:v>
                </c:pt>
                <c:pt idx="3599">
                  <c:v>39636</c:v>
                </c:pt>
                <c:pt idx="3600">
                  <c:v>39633</c:v>
                </c:pt>
                <c:pt idx="3601">
                  <c:v>39632</c:v>
                </c:pt>
                <c:pt idx="3602">
                  <c:v>39631</c:v>
                </c:pt>
                <c:pt idx="3603">
                  <c:v>39630</c:v>
                </c:pt>
                <c:pt idx="3604">
                  <c:v>39629</c:v>
                </c:pt>
                <c:pt idx="3605">
                  <c:v>39626</c:v>
                </c:pt>
                <c:pt idx="3606">
                  <c:v>39625</c:v>
                </c:pt>
                <c:pt idx="3607">
                  <c:v>39624</c:v>
                </c:pt>
                <c:pt idx="3608">
                  <c:v>39623</c:v>
                </c:pt>
                <c:pt idx="3609">
                  <c:v>39622</c:v>
                </c:pt>
                <c:pt idx="3610">
                  <c:v>39619</c:v>
                </c:pt>
                <c:pt idx="3611">
                  <c:v>39618</c:v>
                </c:pt>
                <c:pt idx="3612">
                  <c:v>39617</c:v>
                </c:pt>
                <c:pt idx="3613">
                  <c:v>39616</c:v>
                </c:pt>
                <c:pt idx="3614">
                  <c:v>39615</c:v>
                </c:pt>
                <c:pt idx="3615">
                  <c:v>39612</c:v>
                </c:pt>
                <c:pt idx="3616">
                  <c:v>39611</c:v>
                </c:pt>
                <c:pt idx="3617">
                  <c:v>39610</c:v>
                </c:pt>
                <c:pt idx="3618">
                  <c:v>39609</c:v>
                </c:pt>
                <c:pt idx="3619">
                  <c:v>39608</c:v>
                </c:pt>
                <c:pt idx="3620">
                  <c:v>39605</c:v>
                </c:pt>
                <c:pt idx="3621">
                  <c:v>39604</c:v>
                </c:pt>
                <c:pt idx="3622">
                  <c:v>39603</c:v>
                </c:pt>
                <c:pt idx="3623">
                  <c:v>39602</c:v>
                </c:pt>
                <c:pt idx="3624">
                  <c:v>39601</c:v>
                </c:pt>
                <c:pt idx="3625">
                  <c:v>39598</c:v>
                </c:pt>
                <c:pt idx="3626">
                  <c:v>39597</c:v>
                </c:pt>
                <c:pt idx="3627">
                  <c:v>39596</c:v>
                </c:pt>
                <c:pt idx="3628">
                  <c:v>39595</c:v>
                </c:pt>
                <c:pt idx="3629">
                  <c:v>39591</c:v>
                </c:pt>
                <c:pt idx="3630">
                  <c:v>39590</c:v>
                </c:pt>
                <c:pt idx="3631">
                  <c:v>39589</c:v>
                </c:pt>
                <c:pt idx="3632">
                  <c:v>39588</c:v>
                </c:pt>
                <c:pt idx="3633">
                  <c:v>39587</c:v>
                </c:pt>
                <c:pt idx="3634">
                  <c:v>39584</c:v>
                </c:pt>
                <c:pt idx="3635">
                  <c:v>39583</c:v>
                </c:pt>
                <c:pt idx="3636">
                  <c:v>39582</c:v>
                </c:pt>
                <c:pt idx="3637">
                  <c:v>39581</c:v>
                </c:pt>
                <c:pt idx="3638">
                  <c:v>39580</c:v>
                </c:pt>
                <c:pt idx="3639">
                  <c:v>39577</c:v>
                </c:pt>
                <c:pt idx="3640">
                  <c:v>39576</c:v>
                </c:pt>
                <c:pt idx="3641">
                  <c:v>39575</c:v>
                </c:pt>
                <c:pt idx="3642">
                  <c:v>39574</c:v>
                </c:pt>
                <c:pt idx="3643">
                  <c:v>39573</c:v>
                </c:pt>
                <c:pt idx="3644">
                  <c:v>39570</c:v>
                </c:pt>
                <c:pt idx="3645">
                  <c:v>39569</c:v>
                </c:pt>
                <c:pt idx="3646">
                  <c:v>39568</c:v>
                </c:pt>
                <c:pt idx="3647">
                  <c:v>39567</c:v>
                </c:pt>
                <c:pt idx="3648">
                  <c:v>39566</c:v>
                </c:pt>
                <c:pt idx="3649">
                  <c:v>39563</c:v>
                </c:pt>
                <c:pt idx="3650">
                  <c:v>39562</c:v>
                </c:pt>
                <c:pt idx="3651">
                  <c:v>39561</c:v>
                </c:pt>
                <c:pt idx="3652">
                  <c:v>39560</c:v>
                </c:pt>
                <c:pt idx="3653">
                  <c:v>39559</c:v>
                </c:pt>
                <c:pt idx="3654">
                  <c:v>39556</c:v>
                </c:pt>
                <c:pt idx="3655">
                  <c:v>39555</c:v>
                </c:pt>
                <c:pt idx="3656">
                  <c:v>39554</c:v>
                </c:pt>
                <c:pt idx="3657">
                  <c:v>39553</c:v>
                </c:pt>
                <c:pt idx="3658">
                  <c:v>39552</c:v>
                </c:pt>
                <c:pt idx="3659">
                  <c:v>39549</c:v>
                </c:pt>
                <c:pt idx="3660">
                  <c:v>39548</c:v>
                </c:pt>
                <c:pt idx="3661">
                  <c:v>39547</c:v>
                </c:pt>
                <c:pt idx="3662">
                  <c:v>39546</c:v>
                </c:pt>
                <c:pt idx="3663">
                  <c:v>39545</c:v>
                </c:pt>
                <c:pt idx="3664">
                  <c:v>39542</c:v>
                </c:pt>
                <c:pt idx="3665">
                  <c:v>39541</c:v>
                </c:pt>
                <c:pt idx="3666">
                  <c:v>39540</c:v>
                </c:pt>
                <c:pt idx="3667">
                  <c:v>39539</c:v>
                </c:pt>
                <c:pt idx="3668">
                  <c:v>39538</c:v>
                </c:pt>
                <c:pt idx="3669">
                  <c:v>39535</c:v>
                </c:pt>
                <c:pt idx="3670">
                  <c:v>39534</c:v>
                </c:pt>
                <c:pt idx="3671">
                  <c:v>39533</c:v>
                </c:pt>
                <c:pt idx="3672">
                  <c:v>39532</c:v>
                </c:pt>
                <c:pt idx="3673">
                  <c:v>39531</c:v>
                </c:pt>
                <c:pt idx="3674">
                  <c:v>39528</c:v>
                </c:pt>
                <c:pt idx="3675">
                  <c:v>39527</c:v>
                </c:pt>
                <c:pt idx="3676">
                  <c:v>39526</c:v>
                </c:pt>
                <c:pt idx="3677">
                  <c:v>39525</c:v>
                </c:pt>
                <c:pt idx="3678">
                  <c:v>39524</c:v>
                </c:pt>
                <c:pt idx="3679">
                  <c:v>39521</c:v>
                </c:pt>
                <c:pt idx="3680">
                  <c:v>39520</c:v>
                </c:pt>
                <c:pt idx="3681">
                  <c:v>39519</c:v>
                </c:pt>
                <c:pt idx="3682">
                  <c:v>39518</c:v>
                </c:pt>
                <c:pt idx="3683">
                  <c:v>39517</c:v>
                </c:pt>
                <c:pt idx="3684">
                  <c:v>39514</c:v>
                </c:pt>
                <c:pt idx="3685">
                  <c:v>39513</c:v>
                </c:pt>
                <c:pt idx="3686">
                  <c:v>39512</c:v>
                </c:pt>
                <c:pt idx="3687">
                  <c:v>39511</c:v>
                </c:pt>
                <c:pt idx="3688">
                  <c:v>39510</c:v>
                </c:pt>
                <c:pt idx="3689">
                  <c:v>39507</c:v>
                </c:pt>
                <c:pt idx="3690">
                  <c:v>39506</c:v>
                </c:pt>
                <c:pt idx="3691">
                  <c:v>39505</c:v>
                </c:pt>
                <c:pt idx="3692">
                  <c:v>39504</c:v>
                </c:pt>
                <c:pt idx="3693">
                  <c:v>39503</c:v>
                </c:pt>
                <c:pt idx="3694">
                  <c:v>39500</c:v>
                </c:pt>
                <c:pt idx="3695">
                  <c:v>39499</c:v>
                </c:pt>
                <c:pt idx="3696">
                  <c:v>39498</c:v>
                </c:pt>
                <c:pt idx="3697">
                  <c:v>39497</c:v>
                </c:pt>
                <c:pt idx="3698">
                  <c:v>39493</c:v>
                </c:pt>
                <c:pt idx="3699">
                  <c:v>39492</c:v>
                </c:pt>
                <c:pt idx="3700">
                  <c:v>39491</c:v>
                </c:pt>
                <c:pt idx="3701">
                  <c:v>39490</c:v>
                </c:pt>
                <c:pt idx="3702">
                  <c:v>39489</c:v>
                </c:pt>
                <c:pt idx="3703">
                  <c:v>39486</c:v>
                </c:pt>
                <c:pt idx="3704">
                  <c:v>39485</c:v>
                </c:pt>
                <c:pt idx="3705">
                  <c:v>39484</c:v>
                </c:pt>
                <c:pt idx="3706">
                  <c:v>39483</c:v>
                </c:pt>
                <c:pt idx="3707">
                  <c:v>39482</c:v>
                </c:pt>
                <c:pt idx="3708">
                  <c:v>39479</c:v>
                </c:pt>
                <c:pt idx="3709">
                  <c:v>39478</c:v>
                </c:pt>
                <c:pt idx="3710">
                  <c:v>39477</c:v>
                </c:pt>
                <c:pt idx="3711">
                  <c:v>39476</c:v>
                </c:pt>
                <c:pt idx="3712">
                  <c:v>39475</c:v>
                </c:pt>
                <c:pt idx="3713">
                  <c:v>39472</c:v>
                </c:pt>
                <c:pt idx="3714">
                  <c:v>39471</c:v>
                </c:pt>
                <c:pt idx="3715">
                  <c:v>39470</c:v>
                </c:pt>
                <c:pt idx="3716">
                  <c:v>39469</c:v>
                </c:pt>
                <c:pt idx="3717">
                  <c:v>39465</c:v>
                </c:pt>
                <c:pt idx="3718">
                  <c:v>39464</c:v>
                </c:pt>
                <c:pt idx="3719">
                  <c:v>39463</c:v>
                </c:pt>
                <c:pt idx="3720">
                  <c:v>39462</c:v>
                </c:pt>
                <c:pt idx="3721">
                  <c:v>39461</c:v>
                </c:pt>
                <c:pt idx="3722">
                  <c:v>39458</c:v>
                </c:pt>
                <c:pt idx="3723">
                  <c:v>39457</c:v>
                </c:pt>
                <c:pt idx="3724">
                  <c:v>39456</c:v>
                </c:pt>
                <c:pt idx="3725">
                  <c:v>39455</c:v>
                </c:pt>
                <c:pt idx="3726">
                  <c:v>39454</c:v>
                </c:pt>
                <c:pt idx="3727">
                  <c:v>39451</c:v>
                </c:pt>
                <c:pt idx="3728">
                  <c:v>39450</c:v>
                </c:pt>
                <c:pt idx="3729">
                  <c:v>39449</c:v>
                </c:pt>
                <c:pt idx="3730">
                  <c:v>39447</c:v>
                </c:pt>
                <c:pt idx="3731">
                  <c:v>39444</c:v>
                </c:pt>
                <c:pt idx="3732">
                  <c:v>39443</c:v>
                </c:pt>
                <c:pt idx="3733">
                  <c:v>39442</c:v>
                </c:pt>
                <c:pt idx="3734">
                  <c:v>39440</c:v>
                </c:pt>
                <c:pt idx="3735">
                  <c:v>39437</c:v>
                </c:pt>
                <c:pt idx="3736">
                  <c:v>39436</c:v>
                </c:pt>
                <c:pt idx="3737">
                  <c:v>39435</c:v>
                </c:pt>
                <c:pt idx="3738">
                  <c:v>39434</c:v>
                </c:pt>
                <c:pt idx="3739">
                  <c:v>39433</c:v>
                </c:pt>
                <c:pt idx="3740">
                  <c:v>39430</c:v>
                </c:pt>
                <c:pt idx="3741">
                  <c:v>39429</c:v>
                </c:pt>
                <c:pt idx="3742">
                  <c:v>39428</c:v>
                </c:pt>
                <c:pt idx="3743">
                  <c:v>39427</c:v>
                </c:pt>
                <c:pt idx="3744">
                  <c:v>39426</c:v>
                </c:pt>
                <c:pt idx="3745">
                  <c:v>39423</c:v>
                </c:pt>
                <c:pt idx="3746">
                  <c:v>39422</c:v>
                </c:pt>
                <c:pt idx="3747">
                  <c:v>39421</c:v>
                </c:pt>
                <c:pt idx="3748">
                  <c:v>39420</c:v>
                </c:pt>
                <c:pt idx="3749">
                  <c:v>39419</c:v>
                </c:pt>
                <c:pt idx="3750">
                  <c:v>39416</c:v>
                </c:pt>
                <c:pt idx="3751">
                  <c:v>39415</c:v>
                </c:pt>
                <c:pt idx="3752">
                  <c:v>39414</c:v>
                </c:pt>
                <c:pt idx="3753">
                  <c:v>39413</c:v>
                </c:pt>
                <c:pt idx="3754">
                  <c:v>39412</c:v>
                </c:pt>
                <c:pt idx="3755">
                  <c:v>39409</c:v>
                </c:pt>
                <c:pt idx="3756">
                  <c:v>39407</c:v>
                </c:pt>
                <c:pt idx="3757">
                  <c:v>39406</c:v>
                </c:pt>
                <c:pt idx="3758">
                  <c:v>39405</c:v>
                </c:pt>
                <c:pt idx="3759">
                  <c:v>39402</c:v>
                </c:pt>
                <c:pt idx="3760">
                  <c:v>39401</c:v>
                </c:pt>
                <c:pt idx="3761">
                  <c:v>39400</c:v>
                </c:pt>
                <c:pt idx="3762">
                  <c:v>39399</c:v>
                </c:pt>
                <c:pt idx="3763">
                  <c:v>39395</c:v>
                </c:pt>
                <c:pt idx="3764">
                  <c:v>39394</c:v>
                </c:pt>
                <c:pt idx="3765">
                  <c:v>39393</c:v>
                </c:pt>
                <c:pt idx="3766">
                  <c:v>39392</c:v>
                </c:pt>
                <c:pt idx="3767">
                  <c:v>39391</c:v>
                </c:pt>
                <c:pt idx="3768">
                  <c:v>39388</c:v>
                </c:pt>
                <c:pt idx="3769">
                  <c:v>39387</c:v>
                </c:pt>
                <c:pt idx="3770">
                  <c:v>39386</c:v>
                </c:pt>
                <c:pt idx="3771">
                  <c:v>39385</c:v>
                </c:pt>
                <c:pt idx="3772">
                  <c:v>39384</c:v>
                </c:pt>
                <c:pt idx="3773">
                  <c:v>39381</c:v>
                </c:pt>
                <c:pt idx="3774">
                  <c:v>39380</c:v>
                </c:pt>
                <c:pt idx="3775">
                  <c:v>39379</c:v>
                </c:pt>
                <c:pt idx="3776">
                  <c:v>39378</c:v>
                </c:pt>
                <c:pt idx="3777">
                  <c:v>39377</c:v>
                </c:pt>
                <c:pt idx="3778">
                  <c:v>39374</c:v>
                </c:pt>
                <c:pt idx="3779">
                  <c:v>39373</c:v>
                </c:pt>
                <c:pt idx="3780">
                  <c:v>39372</c:v>
                </c:pt>
                <c:pt idx="3781">
                  <c:v>39371</c:v>
                </c:pt>
                <c:pt idx="3782">
                  <c:v>39370</c:v>
                </c:pt>
                <c:pt idx="3783">
                  <c:v>39367</c:v>
                </c:pt>
                <c:pt idx="3784">
                  <c:v>39366</c:v>
                </c:pt>
                <c:pt idx="3785">
                  <c:v>39365</c:v>
                </c:pt>
                <c:pt idx="3786">
                  <c:v>39364</c:v>
                </c:pt>
                <c:pt idx="3787">
                  <c:v>39360</c:v>
                </c:pt>
                <c:pt idx="3788">
                  <c:v>39359</c:v>
                </c:pt>
                <c:pt idx="3789">
                  <c:v>39358</c:v>
                </c:pt>
                <c:pt idx="3790">
                  <c:v>39357</c:v>
                </c:pt>
                <c:pt idx="3791">
                  <c:v>39356</c:v>
                </c:pt>
                <c:pt idx="3792">
                  <c:v>39353</c:v>
                </c:pt>
                <c:pt idx="3793">
                  <c:v>39352</c:v>
                </c:pt>
                <c:pt idx="3794">
                  <c:v>39351</c:v>
                </c:pt>
                <c:pt idx="3795">
                  <c:v>39350</c:v>
                </c:pt>
                <c:pt idx="3796">
                  <c:v>39349</c:v>
                </c:pt>
                <c:pt idx="3797">
                  <c:v>39346</c:v>
                </c:pt>
                <c:pt idx="3798">
                  <c:v>39345</c:v>
                </c:pt>
                <c:pt idx="3799">
                  <c:v>39344</c:v>
                </c:pt>
                <c:pt idx="3800">
                  <c:v>39343</c:v>
                </c:pt>
                <c:pt idx="3801">
                  <c:v>39342</c:v>
                </c:pt>
                <c:pt idx="3802">
                  <c:v>39339</c:v>
                </c:pt>
                <c:pt idx="3803">
                  <c:v>39338</c:v>
                </c:pt>
                <c:pt idx="3804">
                  <c:v>39337</c:v>
                </c:pt>
                <c:pt idx="3805">
                  <c:v>39336</c:v>
                </c:pt>
                <c:pt idx="3806">
                  <c:v>39335</c:v>
                </c:pt>
                <c:pt idx="3807">
                  <c:v>39332</c:v>
                </c:pt>
                <c:pt idx="3808">
                  <c:v>39331</c:v>
                </c:pt>
                <c:pt idx="3809">
                  <c:v>39330</c:v>
                </c:pt>
                <c:pt idx="3810">
                  <c:v>39329</c:v>
                </c:pt>
                <c:pt idx="3811">
                  <c:v>39325</c:v>
                </c:pt>
                <c:pt idx="3812">
                  <c:v>39324</c:v>
                </c:pt>
                <c:pt idx="3813">
                  <c:v>39323</c:v>
                </c:pt>
                <c:pt idx="3814">
                  <c:v>39322</c:v>
                </c:pt>
                <c:pt idx="3815">
                  <c:v>39321</c:v>
                </c:pt>
                <c:pt idx="3816">
                  <c:v>39318</c:v>
                </c:pt>
                <c:pt idx="3817">
                  <c:v>39317</c:v>
                </c:pt>
                <c:pt idx="3818">
                  <c:v>39316</c:v>
                </c:pt>
                <c:pt idx="3819">
                  <c:v>39315</c:v>
                </c:pt>
                <c:pt idx="3820">
                  <c:v>39314</c:v>
                </c:pt>
                <c:pt idx="3821">
                  <c:v>39311</c:v>
                </c:pt>
                <c:pt idx="3822">
                  <c:v>39310</c:v>
                </c:pt>
                <c:pt idx="3823">
                  <c:v>39309</c:v>
                </c:pt>
                <c:pt idx="3824">
                  <c:v>39308</c:v>
                </c:pt>
                <c:pt idx="3825">
                  <c:v>39307</c:v>
                </c:pt>
                <c:pt idx="3826">
                  <c:v>39304</c:v>
                </c:pt>
                <c:pt idx="3827">
                  <c:v>39303</c:v>
                </c:pt>
                <c:pt idx="3828">
                  <c:v>39302</c:v>
                </c:pt>
                <c:pt idx="3829">
                  <c:v>39301</c:v>
                </c:pt>
                <c:pt idx="3830">
                  <c:v>39300</c:v>
                </c:pt>
                <c:pt idx="3831">
                  <c:v>39297</c:v>
                </c:pt>
                <c:pt idx="3832">
                  <c:v>39296</c:v>
                </c:pt>
                <c:pt idx="3833">
                  <c:v>39295</c:v>
                </c:pt>
                <c:pt idx="3834">
                  <c:v>39294</c:v>
                </c:pt>
                <c:pt idx="3835">
                  <c:v>39293</c:v>
                </c:pt>
                <c:pt idx="3836">
                  <c:v>39290</c:v>
                </c:pt>
                <c:pt idx="3837">
                  <c:v>39289</c:v>
                </c:pt>
                <c:pt idx="3838">
                  <c:v>39288</c:v>
                </c:pt>
                <c:pt idx="3839">
                  <c:v>39287</c:v>
                </c:pt>
                <c:pt idx="3840">
                  <c:v>39286</c:v>
                </c:pt>
                <c:pt idx="3841">
                  <c:v>39283</c:v>
                </c:pt>
                <c:pt idx="3842">
                  <c:v>39282</c:v>
                </c:pt>
                <c:pt idx="3843">
                  <c:v>39281</c:v>
                </c:pt>
                <c:pt idx="3844">
                  <c:v>39280</c:v>
                </c:pt>
                <c:pt idx="3845">
                  <c:v>39279</c:v>
                </c:pt>
                <c:pt idx="3846">
                  <c:v>39276</c:v>
                </c:pt>
                <c:pt idx="3847">
                  <c:v>39275</c:v>
                </c:pt>
                <c:pt idx="3848">
                  <c:v>39274</c:v>
                </c:pt>
                <c:pt idx="3849">
                  <c:v>39273</c:v>
                </c:pt>
                <c:pt idx="3850">
                  <c:v>39272</c:v>
                </c:pt>
                <c:pt idx="3851">
                  <c:v>39269</c:v>
                </c:pt>
                <c:pt idx="3852">
                  <c:v>39268</c:v>
                </c:pt>
                <c:pt idx="3853">
                  <c:v>39266</c:v>
                </c:pt>
                <c:pt idx="3854">
                  <c:v>39265</c:v>
                </c:pt>
                <c:pt idx="3855">
                  <c:v>39262</c:v>
                </c:pt>
                <c:pt idx="3856">
                  <c:v>39261</c:v>
                </c:pt>
                <c:pt idx="3857">
                  <c:v>39260</c:v>
                </c:pt>
                <c:pt idx="3858">
                  <c:v>39259</c:v>
                </c:pt>
                <c:pt idx="3859">
                  <c:v>39258</c:v>
                </c:pt>
                <c:pt idx="3860">
                  <c:v>39255</c:v>
                </c:pt>
                <c:pt idx="3861">
                  <c:v>39254</c:v>
                </c:pt>
                <c:pt idx="3862">
                  <c:v>39253</c:v>
                </c:pt>
                <c:pt idx="3863">
                  <c:v>39252</c:v>
                </c:pt>
                <c:pt idx="3864">
                  <c:v>39251</c:v>
                </c:pt>
                <c:pt idx="3865">
                  <c:v>39248</c:v>
                </c:pt>
                <c:pt idx="3866">
                  <c:v>39247</c:v>
                </c:pt>
                <c:pt idx="3867">
                  <c:v>39246</c:v>
                </c:pt>
                <c:pt idx="3868">
                  <c:v>39245</c:v>
                </c:pt>
                <c:pt idx="3869">
                  <c:v>39244</c:v>
                </c:pt>
                <c:pt idx="3870">
                  <c:v>39241</c:v>
                </c:pt>
                <c:pt idx="3871">
                  <c:v>39240</c:v>
                </c:pt>
                <c:pt idx="3872">
                  <c:v>39239</c:v>
                </c:pt>
                <c:pt idx="3873">
                  <c:v>39238</c:v>
                </c:pt>
                <c:pt idx="3874">
                  <c:v>39237</c:v>
                </c:pt>
                <c:pt idx="3875">
                  <c:v>39234</c:v>
                </c:pt>
                <c:pt idx="3876">
                  <c:v>39233</c:v>
                </c:pt>
                <c:pt idx="3877">
                  <c:v>39232</c:v>
                </c:pt>
                <c:pt idx="3878">
                  <c:v>39231</c:v>
                </c:pt>
                <c:pt idx="3879">
                  <c:v>39227</c:v>
                </c:pt>
                <c:pt idx="3880">
                  <c:v>39226</c:v>
                </c:pt>
                <c:pt idx="3881">
                  <c:v>39225</c:v>
                </c:pt>
                <c:pt idx="3882">
                  <c:v>39224</c:v>
                </c:pt>
                <c:pt idx="3883">
                  <c:v>39223</c:v>
                </c:pt>
                <c:pt idx="3884">
                  <c:v>39220</c:v>
                </c:pt>
                <c:pt idx="3885">
                  <c:v>39219</c:v>
                </c:pt>
                <c:pt idx="3886">
                  <c:v>39218</c:v>
                </c:pt>
                <c:pt idx="3887">
                  <c:v>39217</c:v>
                </c:pt>
                <c:pt idx="3888">
                  <c:v>39216</c:v>
                </c:pt>
                <c:pt idx="3889">
                  <c:v>39213</c:v>
                </c:pt>
                <c:pt idx="3890">
                  <c:v>39212</c:v>
                </c:pt>
                <c:pt idx="3891">
                  <c:v>39211</c:v>
                </c:pt>
                <c:pt idx="3892">
                  <c:v>39210</c:v>
                </c:pt>
                <c:pt idx="3893">
                  <c:v>39209</c:v>
                </c:pt>
                <c:pt idx="3894">
                  <c:v>39206</c:v>
                </c:pt>
                <c:pt idx="3895">
                  <c:v>39205</c:v>
                </c:pt>
                <c:pt idx="3896">
                  <c:v>39204</c:v>
                </c:pt>
                <c:pt idx="3897">
                  <c:v>39203</c:v>
                </c:pt>
                <c:pt idx="3898">
                  <c:v>39202</c:v>
                </c:pt>
                <c:pt idx="3899">
                  <c:v>39199</c:v>
                </c:pt>
                <c:pt idx="3900">
                  <c:v>39198</c:v>
                </c:pt>
                <c:pt idx="3901">
                  <c:v>39197</c:v>
                </c:pt>
                <c:pt idx="3902">
                  <c:v>39196</c:v>
                </c:pt>
                <c:pt idx="3903">
                  <c:v>39195</c:v>
                </c:pt>
                <c:pt idx="3904">
                  <c:v>39192</c:v>
                </c:pt>
                <c:pt idx="3905">
                  <c:v>39191</c:v>
                </c:pt>
                <c:pt idx="3906">
                  <c:v>39190</c:v>
                </c:pt>
                <c:pt idx="3907">
                  <c:v>39189</c:v>
                </c:pt>
                <c:pt idx="3908">
                  <c:v>39188</c:v>
                </c:pt>
                <c:pt idx="3909">
                  <c:v>39185</c:v>
                </c:pt>
                <c:pt idx="3910">
                  <c:v>39184</c:v>
                </c:pt>
                <c:pt idx="3911">
                  <c:v>39183</c:v>
                </c:pt>
                <c:pt idx="3912">
                  <c:v>39182</c:v>
                </c:pt>
                <c:pt idx="3913">
                  <c:v>39181</c:v>
                </c:pt>
                <c:pt idx="3914">
                  <c:v>39178</c:v>
                </c:pt>
                <c:pt idx="3915">
                  <c:v>39177</c:v>
                </c:pt>
                <c:pt idx="3916">
                  <c:v>39176</c:v>
                </c:pt>
                <c:pt idx="3917">
                  <c:v>39175</c:v>
                </c:pt>
                <c:pt idx="3918">
                  <c:v>39174</c:v>
                </c:pt>
                <c:pt idx="3919">
                  <c:v>39171</c:v>
                </c:pt>
                <c:pt idx="3920">
                  <c:v>39170</c:v>
                </c:pt>
                <c:pt idx="3921">
                  <c:v>39169</c:v>
                </c:pt>
                <c:pt idx="3922">
                  <c:v>39168</c:v>
                </c:pt>
                <c:pt idx="3923">
                  <c:v>39167</c:v>
                </c:pt>
                <c:pt idx="3924">
                  <c:v>39164</c:v>
                </c:pt>
                <c:pt idx="3925">
                  <c:v>39163</c:v>
                </c:pt>
                <c:pt idx="3926">
                  <c:v>39162</c:v>
                </c:pt>
                <c:pt idx="3927">
                  <c:v>39161</c:v>
                </c:pt>
                <c:pt idx="3928">
                  <c:v>39160</c:v>
                </c:pt>
                <c:pt idx="3929">
                  <c:v>39157</c:v>
                </c:pt>
                <c:pt idx="3930">
                  <c:v>39156</c:v>
                </c:pt>
                <c:pt idx="3931">
                  <c:v>39155</c:v>
                </c:pt>
                <c:pt idx="3932">
                  <c:v>39154</c:v>
                </c:pt>
                <c:pt idx="3933">
                  <c:v>39153</c:v>
                </c:pt>
                <c:pt idx="3934">
                  <c:v>39150</c:v>
                </c:pt>
                <c:pt idx="3935">
                  <c:v>39149</c:v>
                </c:pt>
                <c:pt idx="3936">
                  <c:v>39148</c:v>
                </c:pt>
                <c:pt idx="3937">
                  <c:v>39147</c:v>
                </c:pt>
                <c:pt idx="3938">
                  <c:v>39146</c:v>
                </c:pt>
                <c:pt idx="3939">
                  <c:v>39143</c:v>
                </c:pt>
                <c:pt idx="3940">
                  <c:v>39142</c:v>
                </c:pt>
                <c:pt idx="3941">
                  <c:v>39141</c:v>
                </c:pt>
                <c:pt idx="3942">
                  <c:v>39140</c:v>
                </c:pt>
                <c:pt idx="3943">
                  <c:v>39139</c:v>
                </c:pt>
                <c:pt idx="3944">
                  <c:v>39136</c:v>
                </c:pt>
                <c:pt idx="3945">
                  <c:v>39135</c:v>
                </c:pt>
                <c:pt idx="3946">
                  <c:v>39134</c:v>
                </c:pt>
                <c:pt idx="3947">
                  <c:v>39133</c:v>
                </c:pt>
                <c:pt idx="3948">
                  <c:v>39129</c:v>
                </c:pt>
                <c:pt idx="3949">
                  <c:v>39128</c:v>
                </c:pt>
                <c:pt idx="3950">
                  <c:v>39127</c:v>
                </c:pt>
                <c:pt idx="3951">
                  <c:v>39126</c:v>
                </c:pt>
                <c:pt idx="3952">
                  <c:v>39125</c:v>
                </c:pt>
                <c:pt idx="3953">
                  <c:v>39122</c:v>
                </c:pt>
                <c:pt idx="3954">
                  <c:v>39121</c:v>
                </c:pt>
                <c:pt idx="3955">
                  <c:v>39120</c:v>
                </c:pt>
                <c:pt idx="3956">
                  <c:v>39119</c:v>
                </c:pt>
                <c:pt idx="3957">
                  <c:v>39118</c:v>
                </c:pt>
                <c:pt idx="3958">
                  <c:v>39115</c:v>
                </c:pt>
                <c:pt idx="3959">
                  <c:v>39114</c:v>
                </c:pt>
                <c:pt idx="3960">
                  <c:v>39113</c:v>
                </c:pt>
                <c:pt idx="3961">
                  <c:v>39112</c:v>
                </c:pt>
                <c:pt idx="3962">
                  <c:v>39111</c:v>
                </c:pt>
                <c:pt idx="3963">
                  <c:v>39108</c:v>
                </c:pt>
                <c:pt idx="3964">
                  <c:v>39107</c:v>
                </c:pt>
                <c:pt idx="3965">
                  <c:v>39106</c:v>
                </c:pt>
                <c:pt idx="3966">
                  <c:v>39105</c:v>
                </c:pt>
                <c:pt idx="3967">
                  <c:v>39104</c:v>
                </c:pt>
                <c:pt idx="3968">
                  <c:v>39101</c:v>
                </c:pt>
                <c:pt idx="3969">
                  <c:v>39100</c:v>
                </c:pt>
                <c:pt idx="3970">
                  <c:v>39099</c:v>
                </c:pt>
                <c:pt idx="3971">
                  <c:v>39098</c:v>
                </c:pt>
                <c:pt idx="3972">
                  <c:v>39094</c:v>
                </c:pt>
                <c:pt idx="3973">
                  <c:v>39093</c:v>
                </c:pt>
                <c:pt idx="3974">
                  <c:v>39092</c:v>
                </c:pt>
                <c:pt idx="3975">
                  <c:v>39091</c:v>
                </c:pt>
                <c:pt idx="3976">
                  <c:v>39090</c:v>
                </c:pt>
                <c:pt idx="3977">
                  <c:v>39087</c:v>
                </c:pt>
                <c:pt idx="3978">
                  <c:v>39086</c:v>
                </c:pt>
                <c:pt idx="3979">
                  <c:v>39085</c:v>
                </c:pt>
                <c:pt idx="3980">
                  <c:v>39084</c:v>
                </c:pt>
                <c:pt idx="3981">
                  <c:v>39080</c:v>
                </c:pt>
                <c:pt idx="3982">
                  <c:v>39079</c:v>
                </c:pt>
                <c:pt idx="3983">
                  <c:v>39078</c:v>
                </c:pt>
                <c:pt idx="3984">
                  <c:v>39077</c:v>
                </c:pt>
                <c:pt idx="3985">
                  <c:v>39073</c:v>
                </c:pt>
                <c:pt idx="3986">
                  <c:v>39072</c:v>
                </c:pt>
                <c:pt idx="3987">
                  <c:v>39071</c:v>
                </c:pt>
                <c:pt idx="3988">
                  <c:v>39070</c:v>
                </c:pt>
                <c:pt idx="3989">
                  <c:v>39069</c:v>
                </c:pt>
                <c:pt idx="3990">
                  <c:v>39066</c:v>
                </c:pt>
                <c:pt idx="3991">
                  <c:v>39065</c:v>
                </c:pt>
                <c:pt idx="3992">
                  <c:v>39064</c:v>
                </c:pt>
                <c:pt idx="3993">
                  <c:v>39063</c:v>
                </c:pt>
                <c:pt idx="3994">
                  <c:v>39062</c:v>
                </c:pt>
                <c:pt idx="3995">
                  <c:v>39059</c:v>
                </c:pt>
                <c:pt idx="3996">
                  <c:v>39058</c:v>
                </c:pt>
                <c:pt idx="3997">
                  <c:v>39057</c:v>
                </c:pt>
                <c:pt idx="3998">
                  <c:v>39056</c:v>
                </c:pt>
                <c:pt idx="3999">
                  <c:v>39055</c:v>
                </c:pt>
                <c:pt idx="4000">
                  <c:v>39052</c:v>
                </c:pt>
                <c:pt idx="4001">
                  <c:v>39051</c:v>
                </c:pt>
                <c:pt idx="4002">
                  <c:v>39050</c:v>
                </c:pt>
                <c:pt idx="4003">
                  <c:v>39049</c:v>
                </c:pt>
                <c:pt idx="4004">
                  <c:v>39048</c:v>
                </c:pt>
                <c:pt idx="4005">
                  <c:v>39045</c:v>
                </c:pt>
                <c:pt idx="4006">
                  <c:v>39043</c:v>
                </c:pt>
                <c:pt idx="4007">
                  <c:v>39042</c:v>
                </c:pt>
                <c:pt idx="4008">
                  <c:v>39041</c:v>
                </c:pt>
                <c:pt idx="4009">
                  <c:v>39038</c:v>
                </c:pt>
                <c:pt idx="4010">
                  <c:v>39037</c:v>
                </c:pt>
                <c:pt idx="4011">
                  <c:v>39036</c:v>
                </c:pt>
                <c:pt idx="4012">
                  <c:v>39035</c:v>
                </c:pt>
                <c:pt idx="4013">
                  <c:v>39034</c:v>
                </c:pt>
                <c:pt idx="4014">
                  <c:v>39031</c:v>
                </c:pt>
                <c:pt idx="4015">
                  <c:v>39030</c:v>
                </c:pt>
                <c:pt idx="4016">
                  <c:v>39029</c:v>
                </c:pt>
                <c:pt idx="4017">
                  <c:v>39028</c:v>
                </c:pt>
                <c:pt idx="4018">
                  <c:v>39027</c:v>
                </c:pt>
                <c:pt idx="4019">
                  <c:v>39024</c:v>
                </c:pt>
                <c:pt idx="4020">
                  <c:v>39023</c:v>
                </c:pt>
                <c:pt idx="4021">
                  <c:v>39022</c:v>
                </c:pt>
                <c:pt idx="4022">
                  <c:v>39021</c:v>
                </c:pt>
                <c:pt idx="4023">
                  <c:v>39020</c:v>
                </c:pt>
                <c:pt idx="4024">
                  <c:v>39017</c:v>
                </c:pt>
                <c:pt idx="4025">
                  <c:v>39016</c:v>
                </c:pt>
                <c:pt idx="4026">
                  <c:v>39015</c:v>
                </c:pt>
                <c:pt idx="4027">
                  <c:v>39014</c:v>
                </c:pt>
                <c:pt idx="4028">
                  <c:v>39013</c:v>
                </c:pt>
                <c:pt idx="4029">
                  <c:v>39010</c:v>
                </c:pt>
                <c:pt idx="4030">
                  <c:v>39009</c:v>
                </c:pt>
                <c:pt idx="4031">
                  <c:v>39008</c:v>
                </c:pt>
                <c:pt idx="4032">
                  <c:v>39007</c:v>
                </c:pt>
                <c:pt idx="4033">
                  <c:v>39006</c:v>
                </c:pt>
                <c:pt idx="4034">
                  <c:v>39003</c:v>
                </c:pt>
                <c:pt idx="4035">
                  <c:v>39002</c:v>
                </c:pt>
                <c:pt idx="4036">
                  <c:v>39001</c:v>
                </c:pt>
                <c:pt idx="4037">
                  <c:v>39000</c:v>
                </c:pt>
                <c:pt idx="4038">
                  <c:v>38996</c:v>
                </c:pt>
                <c:pt idx="4039">
                  <c:v>38995</c:v>
                </c:pt>
                <c:pt idx="4040">
                  <c:v>38994</c:v>
                </c:pt>
                <c:pt idx="4041">
                  <c:v>38993</c:v>
                </c:pt>
                <c:pt idx="4042">
                  <c:v>38992</c:v>
                </c:pt>
                <c:pt idx="4043">
                  <c:v>38989</c:v>
                </c:pt>
                <c:pt idx="4044">
                  <c:v>38988</c:v>
                </c:pt>
                <c:pt idx="4045">
                  <c:v>38987</c:v>
                </c:pt>
                <c:pt idx="4046">
                  <c:v>38986</c:v>
                </c:pt>
                <c:pt idx="4047">
                  <c:v>38985</c:v>
                </c:pt>
                <c:pt idx="4048">
                  <c:v>38982</c:v>
                </c:pt>
                <c:pt idx="4049">
                  <c:v>38981</c:v>
                </c:pt>
                <c:pt idx="4050">
                  <c:v>38980</c:v>
                </c:pt>
                <c:pt idx="4051">
                  <c:v>38979</c:v>
                </c:pt>
                <c:pt idx="4052">
                  <c:v>38978</c:v>
                </c:pt>
                <c:pt idx="4053">
                  <c:v>38975</c:v>
                </c:pt>
                <c:pt idx="4054">
                  <c:v>38974</c:v>
                </c:pt>
                <c:pt idx="4055">
                  <c:v>38973</c:v>
                </c:pt>
                <c:pt idx="4056">
                  <c:v>38972</c:v>
                </c:pt>
                <c:pt idx="4057">
                  <c:v>38971</c:v>
                </c:pt>
                <c:pt idx="4058">
                  <c:v>38968</c:v>
                </c:pt>
                <c:pt idx="4059">
                  <c:v>38967</c:v>
                </c:pt>
                <c:pt idx="4060">
                  <c:v>38966</c:v>
                </c:pt>
                <c:pt idx="4061">
                  <c:v>38965</c:v>
                </c:pt>
                <c:pt idx="4062">
                  <c:v>38961</c:v>
                </c:pt>
                <c:pt idx="4063">
                  <c:v>38960</c:v>
                </c:pt>
                <c:pt idx="4064">
                  <c:v>38959</c:v>
                </c:pt>
                <c:pt idx="4065">
                  <c:v>38958</c:v>
                </c:pt>
                <c:pt idx="4066">
                  <c:v>38957</c:v>
                </c:pt>
                <c:pt idx="4067">
                  <c:v>38954</c:v>
                </c:pt>
                <c:pt idx="4068">
                  <c:v>38953</c:v>
                </c:pt>
                <c:pt idx="4069">
                  <c:v>38952</c:v>
                </c:pt>
                <c:pt idx="4070">
                  <c:v>38951</c:v>
                </c:pt>
                <c:pt idx="4071">
                  <c:v>38950</c:v>
                </c:pt>
                <c:pt idx="4072">
                  <c:v>38947</c:v>
                </c:pt>
                <c:pt idx="4073">
                  <c:v>38946</c:v>
                </c:pt>
                <c:pt idx="4074">
                  <c:v>38945</c:v>
                </c:pt>
                <c:pt idx="4075">
                  <c:v>38944</c:v>
                </c:pt>
                <c:pt idx="4076">
                  <c:v>38943</c:v>
                </c:pt>
                <c:pt idx="4077">
                  <c:v>38940</c:v>
                </c:pt>
                <c:pt idx="4078">
                  <c:v>38939</c:v>
                </c:pt>
                <c:pt idx="4079">
                  <c:v>38938</c:v>
                </c:pt>
                <c:pt idx="4080">
                  <c:v>38937</c:v>
                </c:pt>
                <c:pt idx="4081">
                  <c:v>38936</c:v>
                </c:pt>
                <c:pt idx="4082">
                  <c:v>38933</c:v>
                </c:pt>
                <c:pt idx="4083">
                  <c:v>38932</c:v>
                </c:pt>
                <c:pt idx="4084">
                  <c:v>38931</c:v>
                </c:pt>
                <c:pt idx="4085">
                  <c:v>38930</c:v>
                </c:pt>
                <c:pt idx="4086">
                  <c:v>38929</c:v>
                </c:pt>
                <c:pt idx="4087">
                  <c:v>38926</c:v>
                </c:pt>
                <c:pt idx="4088">
                  <c:v>38925</c:v>
                </c:pt>
                <c:pt idx="4089">
                  <c:v>38924</c:v>
                </c:pt>
                <c:pt idx="4090">
                  <c:v>38923</c:v>
                </c:pt>
                <c:pt idx="4091">
                  <c:v>38922</c:v>
                </c:pt>
                <c:pt idx="4092">
                  <c:v>38919</c:v>
                </c:pt>
                <c:pt idx="4093">
                  <c:v>38918</c:v>
                </c:pt>
                <c:pt idx="4094">
                  <c:v>38917</c:v>
                </c:pt>
                <c:pt idx="4095">
                  <c:v>38916</c:v>
                </c:pt>
                <c:pt idx="4096">
                  <c:v>38915</c:v>
                </c:pt>
                <c:pt idx="4097">
                  <c:v>38912</c:v>
                </c:pt>
                <c:pt idx="4098">
                  <c:v>38911</c:v>
                </c:pt>
                <c:pt idx="4099">
                  <c:v>38910</c:v>
                </c:pt>
                <c:pt idx="4100">
                  <c:v>38909</c:v>
                </c:pt>
                <c:pt idx="4101">
                  <c:v>38908</c:v>
                </c:pt>
                <c:pt idx="4102">
                  <c:v>38905</c:v>
                </c:pt>
                <c:pt idx="4103">
                  <c:v>38904</c:v>
                </c:pt>
                <c:pt idx="4104">
                  <c:v>38903</c:v>
                </c:pt>
                <c:pt idx="4105">
                  <c:v>38901</c:v>
                </c:pt>
                <c:pt idx="4106">
                  <c:v>38898</c:v>
                </c:pt>
                <c:pt idx="4107">
                  <c:v>38897</c:v>
                </c:pt>
                <c:pt idx="4108">
                  <c:v>38896</c:v>
                </c:pt>
                <c:pt idx="4109">
                  <c:v>38895</c:v>
                </c:pt>
                <c:pt idx="4110">
                  <c:v>38894</c:v>
                </c:pt>
                <c:pt idx="4111">
                  <c:v>38891</c:v>
                </c:pt>
                <c:pt idx="4112">
                  <c:v>38890</c:v>
                </c:pt>
                <c:pt idx="4113">
                  <c:v>38889</c:v>
                </c:pt>
                <c:pt idx="4114">
                  <c:v>38888</c:v>
                </c:pt>
                <c:pt idx="4115">
                  <c:v>38887</c:v>
                </c:pt>
                <c:pt idx="4116">
                  <c:v>38884</c:v>
                </c:pt>
                <c:pt idx="4117">
                  <c:v>38883</c:v>
                </c:pt>
                <c:pt idx="4118">
                  <c:v>38882</c:v>
                </c:pt>
                <c:pt idx="4119">
                  <c:v>38881</c:v>
                </c:pt>
                <c:pt idx="4120">
                  <c:v>38880</c:v>
                </c:pt>
                <c:pt idx="4121">
                  <c:v>38877</c:v>
                </c:pt>
                <c:pt idx="4122">
                  <c:v>38876</c:v>
                </c:pt>
                <c:pt idx="4123">
                  <c:v>38875</c:v>
                </c:pt>
                <c:pt idx="4124">
                  <c:v>38874</c:v>
                </c:pt>
                <c:pt idx="4125">
                  <c:v>38873</c:v>
                </c:pt>
                <c:pt idx="4126">
                  <c:v>38870</c:v>
                </c:pt>
                <c:pt idx="4127">
                  <c:v>38869</c:v>
                </c:pt>
                <c:pt idx="4128">
                  <c:v>38868</c:v>
                </c:pt>
                <c:pt idx="4129">
                  <c:v>38867</c:v>
                </c:pt>
                <c:pt idx="4130">
                  <c:v>38863</c:v>
                </c:pt>
                <c:pt idx="4131">
                  <c:v>38862</c:v>
                </c:pt>
                <c:pt idx="4132">
                  <c:v>38861</c:v>
                </c:pt>
                <c:pt idx="4133">
                  <c:v>38860</c:v>
                </c:pt>
                <c:pt idx="4134">
                  <c:v>38859</c:v>
                </c:pt>
                <c:pt idx="4135">
                  <c:v>38856</c:v>
                </c:pt>
                <c:pt idx="4136">
                  <c:v>38855</c:v>
                </c:pt>
                <c:pt idx="4137">
                  <c:v>38854</c:v>
                </c:pt>
                <c:pt idx="4138">
                  <c:v>38853</c:v>
                </c:pt>
                <c:pt idx="4139">
                  <c:v>38852</c:v>
                </c:pt>
                <c:pt idx="4140">
                  <c:v>38849</c:v>
                </c:pt>
                <c:pt idx="4141">
                  <c:v>38848</c:v>
                </c:pt>
                <c:pt idx="4142">
                  <c:v>38847</c:v>
                </c:pt>
                <c:pt idx="4143">
                  <c:v>38846</c:v>
                </c:pt>
                <c:pt idx="4144">
                  <c:v>38845</c:v>
                </c:pt>
                <c:pt idx="4145">
                  <c:v>38842</c:v>
                </c:pt>
                <c:pt idx="4146">
                  <c:v>38841</c:v>
                </c:pt>
                <c:pt idx="4147">
                  <c:v>38840</c:v>
                </c:pt>
                <c:pt idx="4148">
                  <c:v>38839</c:v>
                </c:pt>
                <c:pt idx="4149">
                  <c:v>38838</c:v>
                </c:pt>
                <c:pt idx="4150">
                  <c:v>38835</c:v>
                </c:pt>
                <c:pt idx="4151">
                  <c:v>38834</c:v>
                </c:pt>
                <c:pt idx="4152">
                  <c:v>38833</c:v>
                </c:pt>
                <c:pt idx="4153">
                  <c:v>38832</c:v>
                </c:pt>
                <c:pt idx="4154">
                  <c:v>38831</c:v>
                </c:pt>
                <c:pt idx="4155">
                  <c:v>38828</c:v>
                </c:pt>
                <c:pt idx="4156">
                  <c:v>38827</c:v>
                </c:pt>
                <c:pt idx="4157">
                  <c:v>38826</c:v>
                </c:pt>
                <c:pt idx="4158">
                  <c:v>38825</c:v>
                </c:pt>
                <c:pt idx="4159">
                  <c:v>38824</c:v>
                </c:pt>
                <c:pt idx="4160">
                  <c:v>38821</c:v>
                </c:pt>
                <c:pt idx="4161">
                  <c:v>38820</c:v>
                </c:pt>
                <c:pt idx="4162">
                  <c:v>38819</c:v>
                </c:pt>
                <c:pt idx="4163">
                  <c:v>38818</c:v>
                </c:pt>
                <c:pt idx="4164">
                  <c:v>38817</c:v>
                </c:pt>
                <c:pt idx="4165">
                  <c:v>38814</c:v>
                </c:pt>
                <c:pt idx="4166">
                  <c:v>38813</c:v>
                </c:pt>
                <c:pt idx="4167">
                  <c:v>38812</c:v>
                </c:pt>
                <c:pt idx="4168">
                  <c:v>38811</c:v>
                </c:pt>
                <c:pt idx="4169">
                  <c:v>38810</c:v>
                </c:pt>
                <c:pt idx="4170">
                  <c:v>38807</c:v>
                </c:pt>
                <c:pt idx="4171">
                  <c:v>38806</c:v>
                </c:pt>
                <c:pt idx="4172">
                  <c:v>38805</c:v>
                </c:pt>
                <c:pt idx="4173">
                  <c:v>38804</c:v>
                </c:pt>
                <c:pt idx="4174">
                  <c:v>38803</c:v>
                </c:pt>
                <c:pt idx="4175">
                  <c:v>38800</c:v>
                </c:pt>
                <c:pt idx="4176">
                  <c:v>38799</c:v>
                </c:pt>
                <c:pt idx="4177">
                  <c:v>38798</c:v>
                </c:pt>
                <c:pt idx="4178">
                  <c:v>38797</c:v>
                </c:pt>
                <c:pt idx="4179">
                  <c:v>38796</c:v>
                </c:pt>
                <c:pt idx="4180">
                  <c:v>38793</c:v>
                </c:pt>
                <c:pt idx="4181">
                  <c:v>38792</c:v>
                </c:pt>
                <c:pt idx="4182">
                  <c:v>38791</c:v>
                </c:pt>
                <c:pt idx="4183">
                  <c:v>38790</c:v>
                </c:pt>
                <c:pt idx="4184">
                  <c:v>38789</c:v>
                </c:pt>
                <c:pt idx="4185">
                  <c:v>38786</c:v>
                </c:pt>
                <c:pt idx="4186">
                  <c:v>38785</c:v>
                </c:pt>
                <c:pt idx="4187">
                  <c:v>38784</c:v>
                </c:pt>
                <c:pt idx="4188">
                  <c:v>38783</c:v>
                </c:pt>
                <c:pt idx="4189">
                  <c:v>38782</c:v>
                </c:pt>
                <c:pt idx="4190">
                  <c:v>38779</c:v>
                </c:pt>
                <c:pt idx="4191">
                  <c:v>38778</c:v>
                </c:pt>
                <c:pt idx="4192">
                  <c:v>38777</c:v>
                </c:pt>
                <c:pt idx="4193">
                  <c:v>38776</c:v>
                </c:pt>
                <c:pt idx="4194">
                  <c:v>38775</c:v>
                </c:pt>
                <c:pt idx="4195">
                  <c:v>38772</c:v>
                </c:pt>
                <c:pt idx="4196">
                  <c:v>38771</c:v>
                </c:pt>
                <c:pt idx="4197">
                  <c:v>38770</c:v>
                </c:pt>
                <c:pt idx="4198">
                  <c:v>38769</c:v>
                </c:pt>
                <c:pt idx="4199">
                  <c:v>38765</c:v>
                </c:pt>
                <c:pt idx="4200">
                  <c:v>38764</c:v>
                </c:pt>
                <c:pt idx="4201">
                  <c:v>38763</c:v>
                </c:pt>
                <c:pt idx="4202">
                  <c:v>38762</c:v>
                </c:pt>
                <c:pt idx="4203">
                  <c:v>38761</c:v>
                </c:pt>
                <c:pt idx="4204">
                  <c:v>38758</c:v>
                </c:pt>
                <c:pt idx="4205">
                  <c:v>38757</c:v>
                </c:pt>
                <c:pt idx="4206">
                  <c:v>38756</c:v>
                </c:pt>
                <c:pt idx="4207">
                  <c:v>38755</c:v>
                </c:pt>
                <c:pt idx="4208">
                  <c:v>38754</c:v>
                </c:pt>
                <c:pt idx="4209">
                  <c:v>38751</c:v>
                </c:pt>
                <c:pt idx="4210">
                  <c:v>38750</c:v>
                </c:pt>
                <c:pt idx="4211">
                  <c:v>38749</c:v>
                </c:pt>
                <c:pt idx="4212">
                  <c:v>38748</c:v>
                </c:pt>
                <c:pt idx="4213">
                  <c:v>38747</c:v>
                </c:pt>
                <c:pt idx="4214">
                  <c:v>38744</c:v>
                </c:pt>
                <c:pt idx="4215">
                  <c:v>38743</c:v>
                </c:pt>
                <c:pt idx="4216">
                  <c:v>38742</c:v>
                </c:pt>
                <c:pt idx="4217">
                  <c:v>38741</c:v>
                </c:pt>
                <c:pt idx="4218">
                  <c:v>38740</c:v>
                </c:pt>
                <c:pt idx="4219">
                  <c:v>38737</c:v>
                </c:pt>
                <c:pt idx="4220">
                  <c:v>38736</c:v>
                </c:pt>
                <c:pt idx="4221">
                  <c:v>38735</c:v>
                </c:pt>
                <c:pt idx="4222">
                  <c:v>38734</c:v>
                </c:pt>
                <c:pt idx="4223">
                  <c:v>38730</c:v>
                </c:pt>
                <c:pt idx="4224">
                  <c:v>38729</c:v>
                </c:pt>
                <c:pt idx="4225">
                  <c:v>38728</c:v>
                </c:pt>
                <c:pt idx="4226">
                  <c:v>38727</c:v>
                </c:pt>
                <c:pt idx="4227">
                  <c:v>38726</c:v>
                </c:pt>
                <c:pt idx="4228">
                  <c:v>38723</c:v>
                </c:pt>
                <c:pt idx="4229">
                  <c:v>38722</c:v>
                </c:pt>
                <c:pt idx="4230">
                  <c:v>38721</c:v>
                </c:pt>
                <c:pt idx="4231">
                  <c:v>38720</c:v>
                </c:pt>
                <c:pt idx="4232">
                  <c:v>38716</c:v>
                </c:pt>
                <c:pt idx="4233">
                  <c:v>38715</c:v>
                </c:pt>
                <c:pt idx="4234">
                  <c:v>38714</c:v>
                </c:pt>
                <c:pt idx="4235">
                  <c:v>38713</c:v>
                </c:pt>
                <c:pt idx="4236">
                  <c:v>38709</c:v>
                </c:pt>
                <c:pt idx="4237">
                  <c:v>38708</c:v>
                </c:pt>
                <c:pt idx="4238">
                  <c:v>38707</c:v>
                </c:pt>
                <c:pt idx="4239">
                  <c:v>38706</c:v>
                </c:pt>
                <c:pt idx="4240">
                  <c:v>38705</c:v>
                </c:pt>
                <c:pt idx="4241">
                  <c:v>38702</c:v>
                </c:pt>
                <c:pt idx="4242">
                  <c:v>38701</c:v>
                </c:pt>
                <c:pt idx="4243">
                  <c:v>38700</c:v>
                </c:pt>
                <c:pt idx="4244">
                  <c:v>38699</c:v>
                </c:pt>
                <c:pt idx="4245">
                  <c:v>38698</c:v>
                </c:pt>
                <c:pt idx="4246">
                  <c:v>38695</c:v>
                </c:pt>
                <c:pt idx="4247">
                  <c:v>38694</c:v>
                </c:pt>
                <c:pt idx="4248">
                  <c:v>38693</c:v>
                </c:pt>
                <c:pt idx="4249">
                  <c:v>38692</c:v>
                </c:pt>
                <c:pt idx="4250">
                  <c:v>38691</c:v>
                </c:pt>
                <c:pt idx="4251">
                  <c:v>38688</c:v>
                </c:pt>
                <c:pt idx="4252">
                  <c:v>38687</c:v>
                </c:pt>
                <c:pt idx="4253">
                  <c:v>38686</c:v>
                </c:pt>
                <c:pt idx="4254">
                  <c:v>38685</c:v>
                </c:pt>
                <c:pt idx="4255">
                  <c:v>38684</c:v>
                </c:pt>
                <c:pt idx="4256">
                  <c:v>38681</c:v>
                </c:pt>
                <c:pt idx="4257">
                  <c:v>38679</c:v>
                </c:pt>
                <c:pt idx="4258">
                  <c:v>38678</c:v>
                </c:pt>
                <c:pt idx="4259">
                  <c:v>38677</c:v>
                </c:pt>
                <c:pt idx="4260">
                  <c:v>38674</c:v>
                </c:pt>
                <c:pt idx="4261">
                  <c:v>38673</c:v>
                </c:pt>
                <c:pt idx="4262">
                  <c:v>38672</c:v>
                </c:pt>
                <c:pt idx="4263">
                  <c:v>38671</c:v>
                </c:pt>
                <c:pt idx="4264">
                  <c:v>38670</c:v>
                </c:pt>
                <c:pt idx="4265">
                  <c:v>38667</c:v>
                </c:pt>
                <c:pt idx="4266">
                  <c:v>38666</c:v>
                </c:pt>
                <c:pt idx="4267">
                  <c:v>38665</c:v>
                </c:pt>
                <c:pt idx="4268">
                  <c:v>38664</c:v>
                </c:pt>
                <c:pt idx="4269">
                  <c:v>38663</c:v>
                </c:pt>
                <c:pt idx="4270">
                  <c:v>38660</c:v>
                </c:pt>
                <c:pt idx="4271">
                  <c:v>38659</c:v>
                </c:pt>
                <c:pt idx="4272">
                  <c:v>38658</c:v>
                </c:pt>
                <c:pt idx="4273">
                  <c:v>38657</c:v>
                </c:pt>
                <c:pt idx="4274">
                  <c:v>38656</c:v>
                </c:pt>
                <c:pt idx="4275">
                  <c:v>38653</c:v>
                </c:pt>
                <c:pt idx="4276">
                  <c:v>38652</c:v>
                </c:pt>
                <c:pt idx="4277">
                  <c:v>38651</c:v>
                </c:pt>
                <c:pt idx="4278">
                  <c:v>38650</c:v>
                </c:pt>
                <c:pt idx="4279">
                  <c:v>38649</c:v>
                </c:pt>
                <c:pt idx="4280">
                  <c:v>38646</c:v>
                </c:pt>
                <c:pt idx="4281">
                  <c:v>38645</c:v>
                </c:pt>
                <c:pt idx="4282">
                  <c:v>38644</c:v>
                </c:pt>
                <c:pt idx="4283">
                  <c:v>38643</c:v>
                </c:pt>
                <c:pt idx="4284">
                  <c:v>38642</c:v>
                </c:pt>
                <c:pt idx="4285">
                  <c:v>38639</c:v>
                </c:pt>
                <c:pt idx="4286">
                  <c:v>38638</c:v>
                </c:pt>
                <c:pt idx="4287">
                  <c:v>38637</c:v>
                </c:pt>
                <c:pt idx="4288">
                  <c:v>38636</c:v>
                </c:pt>
                <c:pt idx="4289">
                  <c:v>38632</c:v>
                </c:pt>
                <c:pt idx="4290">
                  <c:v>38631</c:v>
                </c:pt>
                <c:pt idx="4291">
                  <c:v>38630</c:v>
                </c:pt>
                <c:pt idx="4292">
                  <c:v>38629</c:v>
                </c:pt>
                <c:pt idx="4293">
                  <c:v>38628</c:v>
                </c:pt>
                <c:pt idx="4294">
                  <c:v>38625</c:v>
                </c:pt>
                <c:pt idx="4295">
                  <c:v>38624</c:v>
                </c:pt>
                <c:pt idx="4296">
                  <c:v>38623</c:v>
                </c:pt>
                <c:pt idx="4297">
                  <c:v>38622</c:v>
                </c:pt>
                <c:pt idx="4298">
                  <c:v>38621</c:v>
                </c:pt>
                <c:pt idx="4299">
                  <c:v>38618</c:v>
                </c:pt>
                <c:pt idx="4300">
                  <c:v>38617</c:v>
                </c:pt>
                <c:pt idx="4301">
                  <c:v>38616</c:v>
                </c:pt>
                <c:pt idx="4302">
                  <c:v>38615</c:v>
                </c:pt>
                <c:pt idx="4303">
                  <c:v>38614</c:v>
                </c:pt>
                <c:pt idx="4304">
                  <c:v>38611</c:v>
                </c:pt>
                <c:pt idx="4305">
                  <c:v>38610</c:v>
                </c:pt>
                <c:pt idx="4306">
                  <c:v>38609</c:v>
                </c:pt>
                <c:pt idx="4307">
                  <c:v>38608</c:v>
                </c:pt>
                <c:pt idx="4308">
                  <c:v>38607</c:v>
                </c:pt>
                <c:pt idx="4309">
                  <c:v>38604</c:v>
                </c:pt>
                <c:pt idx="4310">
                  <c:v>38603</c:v>
                </c:pt>
                <c:pt idx="4311">
                  <c:v>38602</c:v>
                </c:pt>
                <c:pt idx="4312">
                  <c:v>38601</c:v>
                </c:pt>
                <c:pt idx="4313">
                  <c:v>38597</c:v>
                </c:pt>
                <c:pt idx="4314">
                  <c:v>38596</c:v>
                </c:pt>
                <c:pt idx="4315">
                  <c:v>38595</c:v>
                </c:pt>
                <c:pt idx="4316">
                  <c:v>38594</c:v>
                </c:pt>
                <c:pt idx="4317">
                  <c:v>38593</c:v>
                </c:pt>
                <c:pt idx="4318">
                  <c:v>38590</c:v>
                </c:pt>
                <c:pt idx="4319">
                  <c:v>38589</c:v>
                </c:pt>
                <c:pt idx="4320">
                  <c:v>38588</c:v>
                </c:pt>
                <c:pt idx="4321">
                  <c:v>38587</c:v>
                </c:pt>
                <c:pt idx="4322">
                  <c:v>38586</c:v>
                </c:pt>
                <c:pt idx="4323">
                  <c:v>38583</c:v>
                </c:pt>
                <c:pt idx="4324">
                  <c:v>38582</c:v>
                </c:pt>
                <c:pt idx="4325">
                  <c:v>38581</c:v>
                </c:pt>
                <c:pt idx="4326">
                  <c:v>38580</c:v>
                </c:pt>
                <c:pt idx="4327">
                  <c:v>38579</c:v>
                </c:pt>
                <c:pt idx="4328">
                  <c:v>38576</c:v>
                </c:pt>
                <c:pt idx="4329">
                  <c:v>38575</c:v>
                </c:pt>
                <c:pt idx="4330">
                  <c:v>38574</c:v>
                </c:pt>
                <c:pt idx="4331">
                  <c:v>38573</c:v>
                </c:pt>
                <c:pt idx="4332">
                  <c:v>38572</c:v>
                </c:pt>
                <c:pt idx="4333">
                  <c:v>38569</c:v>
                </c:pt>
                <c:pt idx="4334">
                  <c:v>38568</c:v>
                </c:pt>
                <c:pt idx="4335">
                  <c:v>38567</c:v>
                </c:pt>
                <c:pt idx="4336">
                  <c:v>38566</c:v>
                </c:pt>
                <c:pt idx="4337">
                  <c:v>38565</c:v>
                </c:pt>
                <c:pt idx="4338">
                  <c:v>38562</c:v>
                </c:pt>
                <c:pt idx="4339">
                  <c:v>38561</c:v>
                </c:pt>
                <c:pt idx="4340">
                  <c:v>38560</c:v>
                </c:pt>
                <c:pt idx="4341">
                  <c:v>38559</c:v>
                </c:pt>
                <c:pt idx="4342">
                  <c:v>38558</c:v>
                </c:pt>
                <c:pt idx="4343">
                  <c:v>38555</c:v>
                </c:pt>
                <c:pt idx="4344">
                  <c:v>38554</c:v>
                </c:pt>
                <c:pt idx="4345">
                  <c:v>38553</c:v>
                </c:pt>
                <c:pt idx="4346">
                  <c:v>38552</c:v>
                </c:pt>
                <c:pt idx="4347">
                  <c:v>38551</c:v>
                </c:pt>
                <c:pt idx="4348">
                  <c:v>38548</c:v>
                </c:pt>
                <c:pt idx="4349">
                  <c:v>38547</c:v>
                </c:pt>
                <c:pt idx="4350">
                  <c:v>38546</c:v>
                </c:pt>
                <c:pt idx="4351">
                  <c:v>38545</c:v>
                </c:pt>
                <c:pt idx="4352">
                  <c:v>38544</c:v>
                </c:pt>
                <c:pt idx="4353">
                  <c:v>38541</c:v>
                </c:pt>
                <c:pt idx="4354">
                  <c:v>38540</c:v>
                </c:pt>
                <c:pt idx="4355">
                  <c:v>38539</c:v>
                </c:pt>
                <c:pt idx="4356">
                  <c:v>38538</c:v>
                </c:pt>
                <c:pt idx="4357">
                  <c:v>38534</c:v>
                </c:pt>
                <c:pt idx="4358">
                  <c:v>38533</c:v>
                </c:pt>
                <c:pt idx="4359">
                  <c:v>38532</c:v>
                </c:pt>
                <c:pt idx="4360">
                  <c:v>38531</c:v>
                </c:pt>
                <c:pt idx="4361">
                  <c:v>38530</c:v>
                </c:pt>
                <c:pt idx="4362">
                  <c:v>38527</c:v>
                </c:pt>
                <c:pt idx="4363">
                  <c:v>38526</c:v>
                </c:pt>
                <c:pt idx="4364">
                  <c:v>38525</c:v>
                </c:pt>
                <c:pt idx="4365">
                  <c:v>38524</c:v>
                </c:pt>
                <c:pt idx="4366">
                  <c:v>38523</c:v>
                </c:pt>
                <c:pt idx="4367">
                  <c:v>38520</c:v>
                </c:pt>
                <c:pt idx="4368">
                  <c:v>38519</c:v>
                </c:pt>
                <c:pt idx="4369">
                  <c:v>38518</c:v>
                </c:pt>
                <c:pt idx="4370">
                  <c:v>38517</c:v>
                </c:pt>
                <c:pt idx="4371">
                  <c:v>38516</c:v>
                </c:pt>
                <c:pt idx="4372">
                  <c:v>38513</c:v>
                </c:pt>
                <c:pt idx="4373">
                  <c:v>38512</c:v>
                </c:pt>
                <c:pt idx="4374">
                  <c:v>38511</c:v>
                </c:pt>
                <c:pt idx="4375">
                  <c:v>38510</c:v>
                </c:pt>
                <c:pt idx="4376">
                  <c:v>38509</c:v>
                </c:pt>
                <c:pt idx="4377">
                  <c:v>38506</c:v>
                </c:pt>
                <c:pt idx="4378">
                  <c:v>38505</c:v>
                </c:pt>
                <c:pt idx="4379">
                  <c:v>38504</c:v>
                </c:pt>
                <c:pt idx="4380">
                  <c:v>38503</c:v>
                </c:pt>
                <c:pt idx="4381">
                  <c:v>38499</c:v>
                </c:pt>
                <c:pt idx="4382">
                  <c:v>38498</c:v>
                </c:pt>
                <c:pt idx="4383">
                  <c:v>38497</c:v>
                </c:pt>
                <c:pt idx="4384">
                  <c:v>38496</c:v>
                </c:pt>
                <c:pt idx="4385">
                  <c:v>38495</c:v>
                </c:pt>
                <c:pt idx="4386">
                  <c:v>38492</c:v>
                </c:pt>
                <c:pt idx="4387">
                  <c:v>38491</c:v>
                </c:pt>
                <c:pt idx="4388">
                  <c:v>38490</c:v>
                </c:pt>
                <c:pt idx="4389">
                  <c:v>38489</c:v>
                </c:pt>
                <c:pt idx="4390">
                  <c:v>38488</c:v>
                </c:pt>
                <c:pt idx="4391">
                  <c:v>38485</c:v>
                </c:pt>
                <c:pt idx="4392">
                  <c:v>38484</c:v>
                </c:pt>
                <c:pt idx="4393">
                  <c:v>38483</c:v>
                </c:pt>
                <c:pt idx="4394">
                  <c:v>38482</c:v>
                </c:pt>
                <c:pt idx="4395">
                  <c:v>38481</c:v>
                </c:pt>
                <c:pt idx="4396">
                  <c:v>38478</c:v>
                </c:pt>
                <c:pt idx="4397">
                  <c:v>38477</c:v>
                </c:pt>
                <c:pt idx="4398">
                  <c:v>38476</c:v>
                </c:pt>
                <c:pt idx="4399">
                  <c:v>38475</c:v>
                </c:pt>
                <c:pt idx="4400">
                  <c:v>38474</c:v>
                </c:pt>
                <c:pt idx="4401">
                  <c:v>38471</c:v>
                </c:pt>
                <c:pt idx="4402">
                  <c:v>38470</c:v>
                </c:pt>
                <c:pt idx="4403">
                  <c:v>38469</c:v>
                </c:pt>
                <c:pt idx="4404">
                  <c:v>38468</c:v>
                </c:pt>
                <c:pt idx="4405">
                  <c:v>38467</c:v>
                </c:pt>
                <c:pt idx="4406">
                  <c:v>38464</c:v>
                </c:pt>
                <c:pt idx="4407">
                  <c:v>38463</c:v>
                </c:pt>
                <c:pt idx="4408">
                  <c:v>38462</c:v>
                </c:pt>
                <c:pt idx="4409">
                  <c:v>38461</c:v>
                </c:pt>
                <c:pt idx="4410">
                  <c:v>38460</c:v>
                </c:pt>
                <c:pt idx="4411">
                  <c:v>38457</c:v>
                </c:pt>
                <c:pt idx="4412">
                  <c:v>38456</c:v>
                </c:pt>
                <c:pt idx="4413">
                  <c:v>38455</c:v>
                </c:pt>
                <c:pt idx="4414">
                  <c:v>38454</c:v>
                </c:pt>
                <c:pt idx="4415">
                  <c:v>38453</c:v>
                </c:pt>
                <c:pt idx="4416">
                  <c:v>38450</c:v>
                </c:pt>
                <c:pt idx="4417">
                  <c:v>38449</c:v>
                </c:pt>
                <c:pt idx="4418">
                  <c:v>38448</c:v>
                </c:pt>
                <c:pt idx="4419">
                  <c:v>38447</c:v>
                </c:pt>
                <c:pt idx="4420">
                  <c:v>38446</c:v>
                </c:pt>
                <c:pt idx="4421">
                  <c:v>38443</c:v>
                </c:pt>
                <c:pt idx="4422">
                  <c:v>38442</c:v>
                </c:pt>
                <c:pt idx="4423">
                  <c:v>38441</c:v>
                </c:pt>
                <c:pt idx="4424">
                  <c:v>38440</c:v>
                </c:pt>
                <c:pt idx="4425">
                  <c:v>38439</c:v>
                </c:pt>
                <c:pt idx="4426">
                  <c:v>38436</c:v>
                </c:pt>
                <c:pt idx="4427">
                  <c:v>38435</c:v>
                </c:pt>
                <c:pt idx="4428">
                  <c:v>38434</c:v>
                </c:pt>
                <c:pt idx="4429">
                  <c:v>38433</c:v>
                </c:pt>
                <c:pt idx="4430">
                  <c:v>38432</c:v>
                </c:pt>
                <c:pt idx="4431">
                  <c:v>38429</c:v>
                </c:pt>
                <c:pt idx="4432">
                  <c:v>38428</c:v>
                </c:pt>
                <c:pt idx="4433">
                  <c:v>38427</c:v>
                </c:pt>
                <c:pt idx="4434">
                  <c:v>38426</c:v>
                </c:pt>
                <c:pt idx="4435">
                  <c:v>38425</c:v>
                </c:pt>
                <c:pt idx="4436">
                  <c:v>38422</c:v>
                </c:pt>
                <c:pt idx="4437">
                  <c:v>38421</c:v>
                </c:pt>
                <c:pt idx="4438">
                  <c:v>38420</c:v>
                </c:pt>
                <c:pt idx="4439">
                  <c:v>38419</c:v>
                </c:pt>
                <c:pt idx="4440">
                  <c:v>38418</c:v>
                </c:pt>
                <c:pt idx="4441">
                  <c:v>38415</c:v>
                </c:pt>
                <c:pt idx="4442">
                  <c:v>38414</c:v>
                </c:pt>
                <c:pt idx="4443">
                  <c:v>38413</c:v>
                </c:pt>
                <c:pt idx="4444">
                  <c:v>38412</c:v>
                </c:pt>
                <c:pt idx="4445">
                  <c:v>38411</c:v>
                </c:pt>
                <c:pt idx="4446">
                  <c:v>38408</c:v>
                </c:pt>
                <c:pt idx="4447">
                  <c:v>38407</c:v>
                </c:pt>
                <c:pt idx="4448">
                  <c:v>38406</c:v>
                </c:pt>
                <c:pt idx="4449">
                  <c:v>38405</c:v>
                </c:pt>
                <c:pt idx="4450">
                  <c:v>38401</c:v>
                </c:pt>
                <c:pt idx="4451">
                  <c:v>38400</c:v>
                </c:pt>
                <c:pt idx="4452">
                  <c:v>38399</c:v>
                </c:pt>
                <c:pt idx="4453">
                  <c:v>38398</c:v>
                </c:pt>
                <c:pt idx="4454">
                  <c:v>38397</c:v>
                </c:pt>
                <c:pt idx="4455">
                  <c:v>38394</c:v>
                </c:pt>
                <c:pt idx="4456">
                  <c:v>38393</c:v>
                </c:pt>
                <c:pt idx="4457">
                  <c:v>38392</c:v>
                </c:pt>
                <c:pt idx="4458">
                  <c:v>38391</c:v>
                </c:pt>
                <c:pt idx="4459">
                  <c:v>38390</c:v>
                </c:pt>
                <c:pt idx="4460">
                  <c:v>38387</c:v>
                </c:pt>
                <c:pt idx="4461">
                  <c:v>38386</c:v>
                </c:pt>
                <c:pt idx="4462">
                  <c:v>38385</c:v>
                </c:pt>
                <c:pt idx="4463">
                  <c:v>38384</c:v>
                </c:pt>
                <c:pt idx="4464">
                  <c:v>38383</c:v>
                </c:pt>
                <c:pt idx="4465">
                  <c:v>38380</c:v>
                </c:pt>
                <c:pt idx="4466">
                  <c:v>38379</c:v>
                </c:pt>
                <c:pt idx="4467">
                  <c:v>38378</c:v>
                </c:pt>
                <c:pt idx="4468">
                  <c:v>38377</c:v>
                </c:pt>
                <c:pt idx="4469">
                  <c:v>38376</c:v>
                </c:pt>
                <c:pt idx="4470">
                  <c:v>38373</c:v>
                </c:pt>
                <c:pt idx="4471">
                  <c:v>38372</c:v>
                </c:pt>
                <c:pt idx="4472">
                  <c:v>38371</c:v>
                </c:pt>
                <c:pt idx="4473">
                  <c:v>38370</c:v>
                </c:pt>
                <c:pt idx="4474">
                  <c:v>38366</c:v>
                </c:pt>
                <c:pt idx="4475">
                  <c:v>38365</c:v>
                </c:pt>
                <c:pt idx="4476">
                  <c:v>38364</c:v>
                </c:pt>
                <c:pt idx="4477">
                  <c:v>38363</c:v>
                </c:pt>
                <c:pt idx="4478">
                  <c:v>38362</c:v>
                </c:pt>
                <c:pt idx="4479">
                  <c:v>38359</c:v>
                </c:pt>
                <c:pt idx="4480">
                  <c:v>38358</c:v>
                </c:pt>
                <c:pt idx="4481">
                  <c:v>38357</c:v>
                </c:pt>
                <c:pt idx="4482">
                  <c:v>38356</c:v>
                </c:pt>
                <c:pt idx="4483">
                  <c:v>38355</c:v>
                </c:pt>
                <c:pt idx="4484">
                  <c:v>38352</c:v>
                </c:pt>
                <c:pt idx="4485">
                  <c:v>38351</c:v>
                </c:pt>
                <c:pt idx="4486">
                  <c:v>38350</c:v>
                </c:pt>
                <c:pt idx="4487">
                  <c:v>38349</c:v>
                </c:pt>
                <c:pt idx="4488">
                  <c:v>38348</c:v>
                </c:pt>
                <c:pt idx="4489">
                  <c:v>38345</c:v>
                </c:pt>
                <c:pt idx="4490">
                  <c:v>38344</c:v>
                </c:pt>
                <c:pt idx="4491">
                  <c:v>38343</c:v>
                </c:pt>
                <c:pt idx="4492">
                  <c:v>38342</c:v>
                </c:pt>
                <c:pt idx="4493">
                  <c:v>38341</c:v>
                </c:pt>
                <c:pt idx="4494">
                  <c:v>38338</c:v>
                </c:pt>
                <c:pt idx="4495">
                  <c:v>38337</c:v>
                </c:pt>
                <c:pt idx="4496">
                  <c:v>38336</c:v>
                </c:pt>
                <c:pt idx="4497">
                  <c:v>38335</c:v>
                </c:pt>
                <c:pt idx="4498">
                  <c:v>38334</c:v>
                </c:pt>
                <c:pt idx="4499">
                  <c:v>38331</c:v>
                </c:pt>
                <c:pt idx="4500">
                  <c:v>38330</c:v>
                </c:pt>
                <c:pt idx="4501">
                  <c:v>38329</c:v>
                </c:pt>
                <c:pt idx="4502">
                  <c:v>38328</c:v>
                </c:pt>
                <c:pt idx="4503">
                  <c:v>38327</c:v>
                </c:pt>
                <c:pt idx="4504">
                  <c:v>38324</c:v>
                </c:pt>
                <c:pt idx="4505">
                  <c:v>38323</c:v>
                </c:pt>
                <c:pt idx="4506">
                  <c:v>38322</c:v>
                </c:pt>
                <c:pt idx="4507">
                  <c:v>38321</c:v>
                </c:pt>
                <c:pt idx="4508">
                  <c:v>38320</c:v>
                </c:pt>
                <c:pt idx="4509">
                  <c:v>38317</c:v>
                </c:pt>
                <c:pt idx="4510">
                  <c:v>38315</c:v>
                </c:pt>
                <c:pt idx="4511">
                  <c:v>38314</c:v>
                </c:pt>
                <c:pt idx="4512">
                  <c:v>38313</c:v>
                </c:pt>
                <c:pt idx="4513">
                  <c:v>38310</c:v>
                </c:pt>
                <c:pt idx="4514">
                  <c:v>38309</c:v>
                </c:pt>
                <c:pt idx="4515">
                  <c:v>38308</c:v>
                </c:pt>
                <c:pt idx="4516">
                  <c:v>38307</c:v>
                </c:pt>
                <c:pt idx="4517">
                  <c:v>38306</c:v>
                </c:pt>
                <c:pt idx="4518">
                  <c:v>38303</c:v>
                </c:pt>
                <c:pt idx="4519">
                  <c:v>38301</c:v>
                </c:pt>
                <c:pt idx="4520">
                  <c:v>38300</c:v>
                </c:pt>
                <c:pt idx="4521">
                  <c:v>38299</c:v>
                </c:pt>
                <c:pt idx="4522">
                  <c:v>38296</c:v>
                </c:pt>
                <c:pt idx="4523">
                  <c:v>38295</c:v>
                </c:pt>
                <c:pt idx="4524">
                  <c:v>38294</c:v>
                </c:pt>
                <c:pt idx="4525">
                  <c:v>38293</c:v>
                </c:pt>
                <c:pt idx="4526">
                  <c:v>38292</c:v>
                </c:pt>
                <c:pt idx="4527">
                  <c:v>38289</c:v>
                </c:pt>
                <c:pt idx="4528">
                  <c:v>38288</c:v>
                </c:pt>
                <c:pt idx="4529">
                  <c:v>38287</c:v>
                </c:pt>
                <c:pt idx="4530">
                  <c:v>38286</c:v>
                </c:pt>
                <c:pt idx="4531">
                  <c:v>38285</c:v>
                </c:pt>
                <c:pt idx="4532">
                  <c:v>38282</c:v>
                </c:pt>
                <c:pt idx="4533">
                  <c:v>38281</c:v>
                </c:pt>
                <c:pt idx="4534">
                  <c:v>38280</c:v>
                </c:pt>
                <c:pt idx="4535">
                  <c:v>38279</c:v>
                </c:pt>
                <c:pt idx="4536">
                  <c:v>38278</c:v>
                </c:pt>
                <c:pt idx="4537">
                  <c:v>38275</c:v>
                </c:pt>
                <c:pt idx="4538">
                  <c:v>38274</c:v>
                </c:pt>
                <c:pt idx="4539">
                  <c:v>38273</c:v>
                </c:pt>
                <c:pt idx="4540">
                  <c:v>38272</c:v>
                </c:pt>
                <c:pt idx="4541">
                  <c:v>38268</c:v>
                </c:pt>
                <c:pt idx="4542">
                  <c:v>38267</c:v>
                </c:pt>
                <c:pt idx="4543">
                  <c:v>38266</c:v>
                </c:pt>
                <c:pt idx="4544">
                  <c:v>38265</c:v>
                </c:pt>
                <c:pt idx="4545">
                  <c:v>38264</c:v>
                </c:pt>
                <c:pt idx="4546">
                  <c:v>38261</c:v>
                </c:pt>
                <c:pt idx="4547">
                  <c:v>38260</c:v>
                </c:pt>
                <c:pt idx="4548">
                  <c:v>38259</c:v>
                </c:pt>
                <c:pt idx="4549">
                  <c:v>38258</c:v>
                </c:pt>
                <c:pt idx="4550">
                  <c:v>38257</c:v>
                </c:pt>
                <c:pt idx="4551">
                  <c:v>38254</c:v>
                </c:pt>
                <c:pt idx="4552">
                  <c:v>38253</c:v>
                </c:pt>
                <c:pt idx="4553">
                  <c:v>38252</c:v>
                </c:pt>
                <c:pt idx="4554">
                  <c:v>38251</c:v>
                </c:pt>
                <c:pt idx="4555">
                  <c:v>38250</c:v>
                </c:pt>
                <c:pt idx="4556">
                  <c:v>38247</c:v>
                </c:pt>
                <c:pt idx="4557">
                  <c:v>38246</c:v>
                </c:pt>
                <c:pt idx="4558">
                  <c:v>38245</c:v>
                </c:pt>
                <c:pt idx="4559">
                  <c:v>38244</c:v>
                </c:pt>
                <c:pt idx="4560">
                  <c:v>38243</c:v>
                </c:pt>
                <c:pt idx="4561">
                  <c:v>38240</c:v>
                </c:pt>
                <c:pt idx="4562">
                  <c:v>38239</c:v>
                </c:pt>
                <c:pt idx="4563">
                  <c:v>38238</c:v>
                </c:pt>
                <c:pt idx="4564">
                  <c:v>38237</c:v>
                </c:pt>
                <c:pt idx="4565">
                  <c:v>38233</c:v>
                </c:pt>
                <c:pt idx="4566">
                  <c:v>38232</c:v>
                </c:pt>
                <c:pt idx="4567">
                  <c:v>38231</c:v>
                </c:pt>
                <c:pt idx="4568">
                  <c:v>38230</c:v>
                </c:pt>
                <c:pt idx="4569">
                  <c:v>38229</c:v>
                </c:pt>
                <c:pt idx="4570">
                  <c:v>38226</c:v>
                </c:pt>
                <c:pt idx="4571">
                  <c:v>38225</c:v>
                </c:pt>
                <c:pt idx="4572">
                  <c:v>38224</c:v>
                </c:pt>
                <c:pt idx="4573">
                  <c:v>38223</c:v>
                </c:pt>
                <c:pt idx="4574">
                  <c:v>38222</c:v>
                </c:pt>
                <c:pt idx="4575">
                  <c:v>38219</c:v>
                </c:pt>
                <c:pt idx="4576">
                  <c:v>38218</c:v>
                </c:pt>
                <c:pt idx="4577">
                  <c:v>38217</c:v>
                </c:pt>
                <c:pt idx="4578">
                  <c:v>38216</c:v>
                </c:pt>
                <c:pt idx="4579">
                  <c:v>38215</c:v>
                </c:pt>
                <c:pt idx="4580">
                  <c:v>38212</c:v>
                </c:pt>
                <c:pt idx="4581">
                  <c:v>38211</c:v>
                </c:pt>
                <c:pt idx="4582">
                  <c:v>38210</c:v>
                </c:pt>
                <c:pt idx="4583">
                  <c:v>38209</c:v>
                </c:pt>
                <c:pt idx="4584">
                  <c:v>38208</c:v>
                </c:pt>
                <c:pt idx="4585">
                  <c:v>38205</c:v>
                </c:pt>
                <c:pt idx="4586">
                  <c:v>38204</c:v>
                </c:pt>
                <c:pt idx="4587">
                  <c:v>38203</c:v>
                </c:pt>
                <c:pt idx="4588">
                  <c:v>38202</c:v>
                </c:pt>
                <c:pt idx="4589">
                  <c:v>38201</c:v>
                </c:pt>
                <c:pt idx="4590">
                  <c:v>38198</c:v>
                </c:pt>
                <c:pt idx="4591">
                  <c:v>38197</c:v>
                </c:pt>
                <c:pt idx="4592">
                  <c:v>38196</c:v>
                </c:pt>
                <c:pt idx="4593">
                  <c:v>38195</c:v>
                </c:pt>
                <c:pt idx="4594">
                  <c:v>38194</c:v>
                </c:pt>
                <c:pt idx="4595">
                  <c:v>38191</c:v>
                </c:pt>
                <c:pt idx="4596">
                  <c:v>38190</c:v>
                </c:pt>
                <c:pt idx="4597">
                  <c:v>38189</c:v>
                </c:pt>
                <c:pt idx="4598">
                  <c:v>38188</c:v>
                </c:pt>
                <c:pt idx="4599">
                  <c:v>38187</c:v>
                </c:pt>
                <c:pt idx="4600">
                  <c:v>38184</c:v>
                </c:pt>
                <c:pt idx="4601">
                  <c:v>38183</c:v>
                </c:pt>
                <c:pt idx="4602">
                  <c:v>38182</c:v>
                </c:pt>
                <c:pt idx="4603">
                  <c:v>38181</c:v>
                </c:pt>
                <c:pt idx="4604">
                  <c:v>38180</c:v>
                </c:pt>
                <c:pt idx="4605">
                  <c:v>38177</c:v>
                </c:pt>
                <c:pt idx="4606">
                  <c:v>38176</c:v>
                </c:pt>
                <c:pt idx="4607">
                  <c:v>38175</c:v>
                </c:pt>
                <c:pt idx="4608">
                  <c:v>38174</c:v>
                </c:pt>
                <c:pt idx="4609">
                  <c:v>38170</c:v>
                </c:pt>
                <c:pt idx="4610">
                  <c:v>38169</c:v>
                </c:pt>
                <c:pt idx="4611">
                  <c:v>38168</c:v>
                </c:pt>
                <c:pt idx="4612">
                  <c:v>38167</c:v>
                </c:pt>
                <c:pt idx="4613">
                  <c:v>38166</c:v>
                </c:pt>
                <c:pt idx="4614">
                  <c:v>38163</c:v>
                </c:pt>
                <c:pt idx="4615">
                  <c:v>38162</c:v>
                </c:pt>
                <c:pt idx="4616">
                  <c:v>38161</c:v>
                </c:pt>
                <c:pt idx="4617">
                  <c:v>38160</c:v>
                </c:pt>
                <c:pt idx="4618">
                  <c:v>38159</c:v>
                </c:pt>
                <c:pt idx="4619">
                  <c:v>38156</c:v>
                </c:pt>
                <c:pt idx="4620">
                  <c:v>38155</c:v>
                </c:pt>
                <c:pt idx="4621">
                  <c:v>38154</c:v>
                </c:pt>
                <c:pt idx="4622">
                  <c:v>38153</c:v>
                </c:pt>
                <c:pt idx="4623">
                  <c:v>38152</c:v>
                </c:pt>
                <c:pt idx="4624">
                  <c:v>38149</c:v>
                </c:pt>
                <c:pt idx="4625">
                  <c:v>38148</c:v>
                </c:pt>
                <c:pt idx="4626">
                  <c:v>38147</c:v>
                </c:pt>
                <c:pt idx="4627">
                  <c:v>38146</c:v>
                </c:pt>
                <c:pt idx="4628">
                  <c:v>38145</c:v>
                </c:pt>
                <c:pt idx="4629">
                  <c:v>38142</c:v>
                </c:pt>
                <c:pt idx="4630">
                  <c:v>38141</c:v>
                </c:pt>
                <c:pt idx="4631">
                  <c:v>38140</c:v>
                </c:pt>
                <c:pt idx="4632">
                  <c:v>38139</c:v>
                </c:pt>
                <c:pt idx="4633">
                  <c:v>38135</c:v>
                </c:pt>
                <c:pt idx="4634">
                  <c:v>38134</c:v>
                </c:pt>
                <c:pt idx="4635">
                  <c:v>38133</c:v>
                </c:pt>
                <c:pt idx="4636">
                  <c:v>38132</c:v>
                </c:pt>
                <c:pt idx="4637">
                  <c:v>38131</c:v>
                </c:pt>
                <c:pt idx="4638">
                  <c:v>38128</c:v>
                </c:pt>
                <c:pt idx="4639">
                  <c:v>38127</c:v>
                </c:pt>
                <c:pt idx="4640">
                  <c:v>38126</c:v>
                </c:pt>
                <c:pt idx="4641">
                  <c:v>38125</c:v>
                </c:pt>
                <c:pt idx="4642">
                  <c:v>38124</c:v>
                </c:pt>
                <c:pt idx="4643">
                  <c:v>38121</c:v>
                </c:pt>
                <c:pt idx="4644">
                  <c:v>38120</c:v>
                </c:pt>
                <c:pt idx="4645">
                  <c:v>38119</c:v>
                </c:pt>
                <c:pt idx="4646">
                  <c:v>38118</c:v>
                </c:pt>
                <c:pt idx="4647">
                  <c:v>38117</c:v>
                </c:pt>
                <c:pt idx="4648">
                  <c:v>38114</c:v>
                </c:pt>
                <c:pt idx="4649">
                  <c:v>38113</c:v>
                </c:pt>
                <c:pt idx="4650">
                  <c:v>38112</c:v>
                </c:pt>
                <c:pt idx="4651">
                  <c:v>38111</c:v>
                </c:pt>
                <c:pt idx="4652">
                  <c:v>38110</c:v>
                </c:pt>
                <c:pt idx="4653">
                  <c:v>38107</c:v>
                </c:pt>
                <c:pt idx="4654">
                  <c:v>38106</c:v>
                </c:pt>
                <c:pt idx="4655">
                  <c:v>38105</c:v>
                </c:pt>
                <c:pt idx="4656">
                  <c:v>38104</c:v>
                </c:pt>
                <c:pt idx="4657">
                  <c:v>38103</c:v>
                </c:pt>
                <c:pt idx="4658">
                  <c:v>38100</c:v>
                </c:pt>
                <c:pt idx="4659">
                  <c:v>38099</c:v>
                </c:pt>
                <c:pt idx="4660">
                  <c:v>38098</c:v>
                </c:pt>
                <c:pt idx="4661">
                  <c:v>38097</c:v>
                </c:pt>
                <c:pt idx="4662">
                  <c:v>38096</c:v>
                </c:pt>
                <c:pt idx="4663">
                  <c:v>38093</c:v>
                </c:pt>
                <c:pt idx="4664">
                  <c:v>38092</c:v>
                </c:pt>
                <c:pt idx="4665">
                  <c:v>38091</c:v>
                </c:pt>
                <c:pt idx="4666">
                  <c:v>38090</c:v>
                </c:pt>
                <c:pt idx="4667">
                  <c:v>38089</c:v>
                </c:pt>
                <c:pt idx="4668">
                  <c:v>38086</c:v>
                </c:pt>
                <c:pt idx="4669">
                  <c:v>38085</c:v>
                </c:pt>
                <c:pt idx="4670">
                  <c:v>38084</c:v>
                </c:pt>
                <c:pt idx="4671">
                  <c:v>38083</c:v>
                </c:pt>
                <c:pt idx="4672">
                  <c:v>38082</c:v>
                </c:pt>
                <c:pt idx="4673">
                  <c:v>38079</c:v>
                </c:pt>
                <c:pt idx="4674">
                  <c:v>38078</c:v>
                </c:pt>
                <c:pt idx="4675">
                  <c:v>38077</c:v>
                </c:pt>
                <c:pt idx="4676">
                  <c:v>38076</c:v>
                </c:pt>
                <c:pt idx="4677">
                  <c:v>38075</c:v>
                </c:pt>
                <c:pt idx="4678">
                  <c:v>38072</c:v>
                </c:pt>
                <c:pt idx="4679">
                  <c:v>38071</c:v>
                </c:pt>
                <c:pt idx="4680">
                  <c:v>38070</c:v>
                </c:pt>
                <c:pt idx="4681">
                  <c:v>38069</c:v>
                </c:pt>
                <c:pt idx="4682">
                  <c:v>38068</c:v>
                </c:pt>
                <c:pt idx="4683">
                  <c:v>38065</c:v>
                </c:pt>
                <c:pt idx="4684">
                  <c:v>38064</c:v>
                </c:pt>
                <c:pt idx="4685">
                  <c:v>38063</c:v>
                </c:pt>
                <c:pt idx="4686">
                  <c:v>38062</c:v>
                </c:pt>
                <c:pt idx="4687">
                  <c:v>38061</c:v>
                </c:pt>
                <c:pt idx="4688">
                  <c:v>38058</c:v>
                </c:pt>
                <c:pt idx="4689">
                  <c:v>38057</c:v>
                </c:pt>
                <c:pt idx="4690">
                  <c:v>38056</c:v>
                </c:pt>
                <c:pt idx="4691">
                  <c:v>38055</c:v>
                </c:pt>
                <c:pt idx="4692">
                  <c:v>38054</c:v>
                </c:pt>
                <c:pt idx="4693">
                  <c:v>38051</c:v>
                </c:pt>
                <c:pt idx="4694">
                  <c:v>38050</c:v>
                </c:pt>
                <c:pt idx="4695">
                  <c:v>38049</c:v>
                </c:pt>
                <c:pt idx="4696">
                  <c:v>38048</c:v>
                </c:pt>
                <c:pt idx="4697">
                  <c:v>38047</c:v>
                </c:pt>
                <c:pt idx="4698">
                  <c:v>38044</c:v>
                </c:pt>
                <c:pt idx="4699">
                  <c:v>38043</c:v>
                </c:pt>
                <c:pt idx="4700">
                  <c:v>38042</c:v>
                </c:pt>
                <c:pt idx="4701">
                  <c:v>38041</c:v>
                </c:pt>
                <c:pt idx="4702">
                  <c:v>38040</c:v>
                </c:pt>
                <c:pt idx="4703">
                  <c:v>38037</c:v>
                </c:pt>
                <c:pt idx="4704">
                  <c:v>38036</c:v>
                </c:pt>
                <c:pt idx="4705">
                  <c:v>38035</c:v>
                </c:pt>
                <c:pt idx="4706">
                  <c:v>38034</c:v>
                </c:pt>
                <c:pt idx="4707">
                  <c:v>38030</c:v>
                </c:pt>
                <c:pt idx="4708">
                  <c:v>38029</c:v>
                </c:pt>
                <c:pt idx="4709">
                  <c:v>38028</c:v>
                </c:pt>
                <c:pt idx="4710">
                  <c:v>38027</c:v>
                </c:pt>
                <c:pt idx="4711">
                  <c:v>38026</c:v>
                </c:pt>
                <c:pt idx="4712">
                  <c:v>38023</c:v>
                </c:pt>
                <c:pt idx="4713">
                  <c:v>38022</c:v>
                </c:pt>
                <c:pt idx="4714">
                  <c:v>38021</c:v>
                </c:pt>
                <c:pt idx="4715">
                  <c:v>38020</c:v>
                </c:pt>
                <c:pt idx="4716">
                  <c:v>38019</c:v>
                </c:pt>
                <c:pt idx="4717">
                  <c:v>38016</c:v>
                </c:pt>
                <c:pt idx="4718">
                  <c:v>38015</c:v>
                </c:pt>
                <c:pt idx="4719">
                  <c:v>38014</c:v>
                </c:pt>
                <c:pt idx="4720">
                  <c:v>38013</c:v>
                </c:pt>
                <c:pt idx="4721">
                  <c:v>38012</c:v>
                </c:pt>
                <c:pt idx="4722">
                  <c:v>38009</c:v>
                </c:pt>
                <c:pt idx="4723">
                  <c:v>38008</c:v>
                </c:pt>
                <c:pt idx="4724">
                  <c:v>38007</c:v>
                </c:pt>
                <c:pt idx="4725">
                  <c:v>38006</c:v>
                </c:pt>
                <c:pt idx="4726">
                  <c:v>38002</c:v>
                </c:pt>
                <c:pt idx="4727">
                  <c:v>38001</c:v>
                </c:pt>
                <c:pt idx="4728">
                  <c:v>38000</c:v>
                </c:pt>
                <c:pt idx="4729">
                  <c:v>37999</c:v>
                </c:pt>
                <c:pt idx="4730">
                  <c:v>37998</c:v>
                </c:pt>
                <c:pt idx="4731">
                  <c:v>37995</c:v>
                </c:pt>
                <c:pt idx="4732">
                  <c:v>37994</c:v>
                </c:pt>
                <c:pt idx="4733">
                  <c:v>37993</c:v>
                </c:pt>
                <c:pt idx="4734">
                  <c:v>37992</c:v>
                </c:pt>
                <c:pt idx="4735">
                  <c:v>37991</c:v>
                </c:pt>
                <c:pt idx="4736">
                  <c:v>37988</c:v>
                </c:pt>
                <c:pt idx="4737">
                  <c:v>37986</c:v>
                </c:pt>
                <c:pt idx="4738">
                  <c:v>37985</c:v>
                </c:pt>
                <c:pt idx="4739">
                  <c:v>37984</c:v>
                </c:pt>
                <c:pt idx="4740">
                  <c:v>37981</c:v>
                </c:pt>
                <c:pt idx="4741">
                  <c:v>37979</c:v>
                </c:pt>
                <c:pt idx="4742">
                  <c:v>37978</c:v>
                </c:pt>
                <c:pt idx="4743">
                  <c:v>37977</c:v>
                </c:pt>
                <c:pt idx="4744">
                  <c:v>37974</c:v>
                </c:pt>
                <c:pt idx="4745">
                  <c:v>37973</c:v>
                </c:pt>
                <c:pt idx="4746">
                  <c:v>37972</c:v>
                </c:pt>
                <c:pt idx="4747">
                  <c:v>37971</c:v>
                </c:pt>
                <c:pt idx="4748">
                  <c:v>37970</c:v>
                </c:pt>
                <c:pt idx="4749">
                  <c:v>37967</c:v>
                </c:pt>
                <c:pt idx="4750">
                  <c:v>37966</c:v>
                </c:pt>
                <c:pt idx="4751">
                  <c:v>37965</c:v>
                </c:pt>
                <c:pt idx="4752">
                  <c:v>37964</c:v>
                </c:pt>
                <c:pt idx="4753">
                  <c:v>37963</c:v>
                </c:pt>
                <c:pt idx="4754">
                  <c:v>37960</c:v>
                </c:pt>
                <c:pt idx="4755">
                  <c:v>37959</c:v>
                </c:pt>
                <c:pt idx="4756">
                  <c:v>37958</c:v>
                </c:pt>
                <c:pt idx="4757">
                  <c:v>37957</c:v>
                </c:pt>
                <c:pt idx="4758">
                  <c:v>37956</c:v>
                </c:pt>
                <c:pt idx="4759">
                  <c:v>37953</c:v>
                </c:pt>
                <c:pt idx="4760">
                  <c:v>37951</c:v>
                </c:pt>
                <c:pt idx="4761">
                  <c:v>37950</c:v>
                </c:pt>
                <c:pt idx="4762">
                  <c:v>37949</c:v>
                </c:pt>
                <c:pt idx="4763">
                  <c:v>37946</c:v>
                </c:pt>
                <c:pt idx="4764">
                  <c:v>37945</c:v>
                </c:pt>
                <c:pt idx="4765">
                  <c:v>37944</c:v>
                </c:pt>
                <c:pt idx="4766">
                  <c:v>37943</c:v>
                </c:pt>
                <c:pt idx="4767">
                  <c:v>37942</c:v>
                </c:pt>
                <c:pt idx="4768">
                  <c:v>37939</c:v>
                </c:pt>
                <c:pt idx="4769">
                  <c:v>37938</c:v>
                </c:pt>
                <c:pt idx="4770">
                  <c:v>37937</c:v>
                </c:pt>
                <c:pt idx="4771">
                  <c:v>37935</c:v>
                </c:pt>
                <c:pt idx="4772">
                  <c:v>37932</c:v>
                </c:pt>
                <c:pt idx="4773">
                  <c:v>37931</c:v>
                </c:pt>
                <c:pt idx="4774">
                  <c:v>37930</c:v>
                </c:pt>
                <c:pt idx="4775">
                  <c:v>37929</c:v>
                </c:pt>
                <c:pt idx="4776">
                  <c:v>37928</c:v>
                </c:pt>
                <c:pt idx="4777">
                  <c:v>37925</c:v>
                </c:pt>
                <c:pt idx="4778">
                  <c:v>37924</c:v>
                </c:pt>
                <c:pt idx="4779">
                  <c:v>37923</c:v>
                </c:pt>
                <c:pt idx="4780">
                  <c:v>37922</c:v>
                </c:pt>
                <c:pt idx="4781">
                  <c:v>37921</c:v>
                </c:pt>
                <c:pt idx="4782">
                  <c:v>37918</c:v>
                </c:pt>
                <c:pt idx="4783">
                  <c:v>37917</c:v>
                </c:pt>
                <c:pt idx="4784">
                  <c:v>37916</c:v>
                </c:pt>
                <c:pt idx="4785">
                  <c:v>37915</c:v>
                </c:pt>
                <c:pt idx="4786">
                  <c:v>37914</c:v>
                </c:pt>
                <c:pt idx="4787">
                  <c:v>37911</c:v>
                </c:pt>
                <c:pt idx="4788">
                  <c:v>37910</c:v>
                </c:pt>
                <c:pt idx="4789">
                  <c:v>37909</c:v>
                </c:pt>
                <c:pt idx="4790">
                  <c:v>37908</c:v>
                </c:pt>
                <c:pt idx="4791">
                  <c:v>37904</c:v>
                </c:pt>
                <c:pt idx="4792">
                  <c:v>37903</c:v>
                </c:pt>
                <c:pt idx="4793">
                  <c:v>37902</c:v>
                </c:pt>
                <c:pt idx="4794">
                  <c:v>37901</c:v>
                </c:pt>
                <c:pt idx="4795">
                  <c:v>37900</c:v>
                </c:pt>
                <c:pt idx="4796">
                  <c:v>37897</c:v>
                </c:pt>
                <c:pt idx="4797">
                  <c:v>37896</c:v>
                </c:pt>
                <c:pt idx="4798">
                  <c:v>37895</c:v>
                </c:pt>
                <c:pt idx="4799">
                  <c:v>37894</c:v>
                </c:pt>
                <c:pt idx="4800">
                  <c:v>37893</c:v>
                </c:pt>
                <c:pt idx="4801">
                  <c:v>37890</c:v>
                </c:pt>
                <c:pt idx="4802">
                  <c:v>37889</c:v>
                </c:pt>
                <c:pt idx="4803">
                  <c:v>37888</c:v>
                </c:pt>
                <c:pt idx="4804">
                  <c:v>37887</c:v>
                </c:pt>
                <c:pt idx="4805">
                  <c:v>37886</c:v>
                </c:pt>
                <c:pt idx="4806">
                  <c:v>37883</c:v>
                </c:pt>
                <c:pt idx="4807">
                  <c:v>37882</c:v>
                </c:pt>
                <c:pt idx="4808">
                  <c:v>37881</c:v>
                </c:pt>
                <c:pt idx="4809">
                  <c:v>37880</c:v>
                </c:pt>
                <c:pt idx="4810">
                  <c:v>37879</c:v>
                </c:pt>
                <c:pt idx="4811">
                  <c:v>37876</c:v>
                </c:pt>
                <c:pt idx="4812">
                  <c:v>37875</c:v>
                </c:pt>
                <c:pt idx="4813">
                  <c:v>37874</c:v>
                </c:pt>
                <c:pt idx="4814">
                  <c:v>37873</c:v>
                </c:pt>
                <c:pt idx="4815">
                  <c:v>37872</c:v>
                </c:pt>
                <c:pt idx="4816">
                  <c:v>37869</c:v>
                </c:pt>
                <c:pt idx="4817">
                  <c:v>37868</c:v>
                </c:pt>
                <c:pt idx="4818">
                  <c:v>37867</c:v>
                </c:pt>
                <c:pt idx="4819">
                  <c:v>37866</c:v>
                </c:pt>
                <c:pt idx="4820">
                  <c:v>37862</c:v>
                </c:pt>
                <c:pt idx="4821">
                  <c:v>37861</c:v>
                </c:pt>
                <c:pt idx="4822">
                  <c:v>37860</c:v>
                </c:pt>
                <c:pt idx="4823">
                  <c:v>37859</c:v>
                </c:pt>
                <c:pt idx="4824">
                  <c:v>37858</c:v>
                </c:pt>
                <c:pt idx="4825">
                  <c:v>37855</c:v>
                </c:pt>
                <c:pt idx="4826">
                  <c:v>37854</c:v>
                </c:pt>
                <c:pt idx="4827">
                  <c:v>37853</c:v>
                </c:pt>
                <c:pt idx="4828">
                  <c:v>37852</c:v>
                </c:pt>
                <c:pt idx="4829">
                  <c:v>37851</c:v>
                </c:pt>
                <c:pt idx="4830">
                  <c:v>37848</c:v>
                </c:pt>
                <c:pt idx="4831">
                  <c:v>37847</c:v>
                </c:pt>
                <c:pt idx="4832">
                  <c:v>37846</c:v>
                </c:pt>
                <c:pt idx="4833">
                  <c:v>37845</c:v>
                </c:pt>
                <c:pt idx="4834">
                  <c:v>37844</c:v>
                </c:pt>
                <c:pt idx="4835">
                  <c:v>37841</c:v>
                </c:pt>
                <c:pt idx="4836">
                  <c:v>37840</c:v>
                </c:pt>
                <c:pt idx="4837">
                  <c:v>37839</c:v>
                </c:pt>
                <c:pt idx="4838">
                  <c:v>37838</c:v>
                </c:pt>
                <c:pt idx="4839">
                  <c:v>37837</c:v>
                </c:pt>
                <c:pt idx="4840">
                  <c:v>37834</c:v>
                </c:pt>
                <c:pt idx="4841">
                  <c:v>37833</c:v>
                </c:pt>
                <c:pt idx="4842">
                  <c:v>37832</c:v>
                </c:pt>
                <c:pt idx="4843">
                  <c:v>37831</c:v>
                </c:pt>
                <c:pt idx="4844">
                  <c:v>37830</c:v>
                </c:pt>
                <c:pt idx="4845">
                  <c:v>37827</c:v>
                </c:pt>
                <c:pt idx="4846">
                  <c:v>37826</c:v>
                </c:pt>
                <c:pt idx="4847">
                  <c:v>37825</c:v>
                </c:pt>
                <c:pt idx="4848">
                  <c:v>37824</c:v>
                </c:pt>
                <c:pt idx="4849">
                  <c:v>37823</c:v>
                </c:pt>
                <c:pt idx="4850">
                  <c:v>37820</c:v>
                </c:pt>
                <c:pt idx="4851">
                  <c:v>37819</c:v>
                </c:pt>
                <c:pt idx="4852">
                  <c:v>37818</c:v>
                </c:pt>
                <c:pt idx="4853">
                  <c:v>37817</c:v>
                </c:pt>
                <c:pt idx="4854">
                  <c:v>37816</c:v>
                </c:pt>
                <c:pt idx="4855">
                  <c:v>37813</c:v>
                </c:pt>
                <c:pt idx="4856">
                  <c:v>37812</c:v>
                </c:pt>
                <c:pt idx="4857">
                  <c:v>37811</c:v>
                </c:pt>
                <c:pt idx="4858">
                  <c:v>37810</c:v>
                </c:pt>
                <c:pt idx="4859">
                  <c:v>37809</c:v>
                </c:pt>
                <c:pt idx="4860">
                  <c:v>37806</c:v>
                </c:pt>
                <c:pt idx="4861">
                  <c:v>37805</c:v>
                </c:pt>
                <c:pt idx="4862">
                  <c:v>37804</c:v>
                </c:pt>
                <c:pt idx="4863">
                  <c:v>37803</c:v>
                </c:pt>
                <c:pt idx="4864">
                  <c:v>37802</c:v>
                </c:pt>
                <c:pt idx="4865">
                  <c:v>37799</c:v>
                </c:pt>
                <c:pt idx="4866">
                  <c:v>37798</c:v>
                </c:pt>
                <c:pt idx="4867">
                  <c:v>37797</c:v>
                </c:pt>
                <c:pt idx="4868">
                  <c:v>37796</c:v>
                </c:pt>
                <c:pt idx="4869">
                  <c:v>37795</c:v>
                </c:pt>
                <c:pt idx="4870">
                  <c:v>37792</c:v>
                </c:pt>
                <c:pt idx="4871">
                  <c:v>37791</c:v>
                </c:pt>
                <c:pt idx="4872">
                  <c:v>37790</c:v>
                </c:pt>
                <c:pt idx="4873">
                  <c:v>37789</c:v>
                </c:pt>
                <c:pt idx="4874">
                  <c:v>37788</c:v>
                </c:pt>
                <c:pt idx="4875">
                  <c:v>37785</c:v>
                </c:pt>
                <c:pt idx="4876">
                  <c:v>37784</c:v>
                </c:pt>
                <c:pt idx="4877">
                  <c:v>37783</c:v>
                </c:pt>
                <c:pt idx="4878">
                  <c:v>37782</c:v>
                </c:pt>
                <c:pt idx="4879">
                  <c:v>37781</c:v>
                </c:pt>
                <c:pt idx="4880">
                  <c:v>37778</c:v>
                </c:pt>
                <c:pt idx="4881">
                  <c:v>37777</c:v>
                </c:pt>
                <c:pt idx="4882">
                  <c:v>37776</c:v>
                </c:pt>
                <c:pt idx="4883">
                  <c:v>37775</c:v>
                </c:pt>
                <c:pt idx="4884">
                  <c:v>37774</c:v>
                </c:pt>
                <c:pt idx="4885">
                  <c:v>37771</c:v>
                </c:pt>
                <c:pt idx="4886">
                  <c:v>37770</c:v>
                </c:pt>
                <c:pt idx="4887">
                  <c:v>37769</c:v>
                </c:pt>
                <c:pt idx="4888">
                  <c:v>37768</c:v>
                </c:pt>
                <c:pt idx="4889">
                  <c:v>37764</c:v>
                </c:pt>
                <c:pt idx="4890">
                  <c:v>37763</c:v>
                </c:pt>
                <c:pt idx="4891">
                  <c:v>37762</c:v>
                </c:pt>
                <c:pt idx="4892">
                  <c:v>37761</c:v>
                </c:pt>
                <c:pt idx="4893">
                  <c:v>37760</c:v>
                </c:pt>
                <c:pt idx="4894">
                  <c:v>37757</c:v>
                </c:pt>
                <c:pt idx="4895">
                  <c:v>37756</c:v>
                </c:pt>
                <c:pt idx="4896">
                  <c:v>37755</c:v>
                </c:pt>
                <c:pt idx="4897">
                  <c:v>37754</c:v>
                </c:pt>
                <c:pt idx="4898">
                  <c:v>37753</c:v>
                </c:pt>
                <c:pt idx="4899">
                  <c:v>37750</c:v>
                </c:pt>
                <c:pt idx="4900">
                  <c:v>37749</c:v>
                </c:pt>
                <c:pt idx="4901">
                  <c:v>37748</c:v>
                </c:pt>
                <c:pt idx="4902">
                  <c:v>37747</c:v>
                </c:pt>
                <c:pt idx="4903">
                  <c:v>37746</c:v>
                </c:pt>
                <c:pt idx="4904">
                  <c:v>37743</c:v>
                </c:pt>
                <c:pt idx="4905">
                  <c:v>37742</c:v>
                </c:pt>
                <c:pt idx="4906">
                  <c:v>37741</c:v>
                </c:pt>
                <c:pt idx="4907">
                  <c:v>37740</c:v>
                </c:pt>
                <c:pt idx="4908">
                  <c:v>37739</c:v>
                </c:pt>
                <c:pt idx="4909">
                  <c:v>37736</c:v>
                </c:pt>
                <c:pt idx="4910">
                  <c:v>37735</c:v>
                </c:pt>
                <c:pt idx="4911">
                  <c:v>37734</c:v>
                </c:pt>
                <c:pt idx="4912">
                  <c:v>37733</c:v>
                </c:pt>
                <c:pt idx="4913">
                  <c:v>37732</c:v>
                </c:pt>
                <c:pt idx="4914">
                  <c:v>37729</c:v>
                </c:pt>
                <c:pt idx="4915">
                  <c:v>37728</c:v>
                </c:pt>
                <c:pt idx="4916">
                  <c:v>37727</c:v>
                </c:pt>
                <c:pt idx="4917">
                  <c:v>37726</c:v>
                </c:pt>
                <c:pt idx="4918">
                  <c:v>37725</c:v>
                </c:pt>
                <c:pt idx="4919">
                  <c:v>37722</c:v>
                </c:pt>
                <c:pt idx="4920">
                  <c:v>37721</c:v>
                </c:pt>
                <c:pt idx="4921">
                  <c:v>37720</c:v>
                </c:pt>
                <c:pt idx="4922">
                  <c:v>37719</c:v>
                </c:pt>
                <c:pt idx="4923">
                  <c:v>37718</c:v>
                </c:pt>
                <c:pt idx="4924">
                  <c:v>37715</c:v>
                </c:pt>
                <c:pt idx="4925">
                  <c:v>37714</c:v>
                </c:pt>
                <c:pt idx="4926">
                  <c:v>37713</c:v>
                </c:pt>
                <c:pt idx="4927">
                  <c:v>37712</c:v>
                </c:pt>
                <c:pt idx="4928">
                  <c:v>37711</c:v>
                </c:pt>
                <c:pt idx="4929">
                  <c:v>37708</c:v>
                </c:pt>
                <c:pt idx="4930">
                  <c:v>37707</c:v>
                </c:pt>
                <c:pt idx="4931">
                  <c:v>37706</c:v>
                </c:pt>
                <c:pt idx="4932">
                  <c:v>37705</c:v>
                </c:pt>
                <c:pt idx="4933">
                  <c:v>37704</c:v>
                </c:pt>
                <c:pt idx="4934">
                  <c:v>37701</c:v>
                </c:pt>
                <c:pt idx="4935">
                  <c:v>37700</c:v>
                </c:pt>
                <c:pt idx="4936">
                  <c:v>37699</c:v>
                </c:pt>
                <c:pt idx="4937">
                  <c:v>37698</c:v>
                </c:pt>
                <c:pt idx="4938">
                  <c:v>37697</c:v>
                </c:pt>
                <c:pt idx="4939">
                  <c:v>37694</c:v>
                </c:pt>
                <c:pt idx="4940">
                  <c:v>37693</c:v>
                </c:pt>
                <c:pt idx="4941">
                  <c:v>37692</c:v>
                </c:pt>
                <c:pt idx="4942">
                  <c:v>37691</c:v>
                </c:pt>
                <c:pt idx="4943">
                  <c:v>37690</c:v>
                </c:pt>
                <c:pt idx="4944">
                  <c:v>37687</c:v>
                </c:pt>
                <c:pt idx="4945">
                  <c:v>37686</c:v>
                </c:pt>
                <c:pt idx="4946">
                  <c:v>37685</c:v>
                </c:pt>
                <c:pt idx="4947">
                  <c:v>37684</c:v>
                </c:pt>
                <c:pt idx="4948">
                  <c:v>37683</c:v>
                </c:pt>
                <c:pt idx="4949">
                  <c:v>37680</c:v>
                </c:pt>
                <c:pt idx="4950">
                  <c:v>37679</c:v>
                </c:pt>
                <c:pt idx="4951">
                  <c:v>37678</c:v>
                </c:pt>
                <c:pt idx="4952">
                  <c:v>37677</c:v>
                </c:pt>
                <c:pt idx="4953">
                  <c:v>37676</c:v>
                </c:pt>
                <c:pt idx="4954">
                  <c:v>37673</c:v>
                </c:pt>
                <c:pt idx="4955">
                  <c:v>37672</c:v>
                </c:pt>
                <c:pt idx="4956">
                  <c:v>37671</c:v>
                </c:pt>
                <c:pt idx="4957">
                  <c:v>37670</c:v>
                </c:pt>
                <c:pt idx="4958">
                  <c:v>37666</c:v>
                </c:pt>
                <c:pt idx="4959">
                  <c:v>37665</c:v>
                </c:pt>
                <c:pt idx="4960">
                  <c:v>37664</c:v>
                </c:pt>
                <c:pt idx="4961">
                  <c:v>37663</c:v>
                </c:pt>
                <c:pt idx="4962">
                  <c:v>37662</c:v>
                </c:pt>
                <c:pt idx="4963">
                  <c:v>37659</c:v>
                </c:pt>
                <c:pt idx="4964">
                  <c:v>37658</c:v>
                </c:pt>
                <c:pt idx="4965">
                  <c:v>37657</c:v>
                </c:pt>
                <c:pt idx="4966">
                  <c:v>37656</c:v>
                </c:pt>
                <c:pt idx="4967">
                  <c:v>37655</c:v>
                </c:pt>
                <c:pt idx="4968">
                  <c:v>37652</c:v>
                </c:pt>
                <c:pt idx="4969">
                  <c:v>37651</c:v>
                </c:pt>
                <c:pt idx="4970">
                  <c:v>37650</c:v>
                </c:pt>
                <c:pt idx="4971">
                  <c:v>37649</c:v>
                </c:pt>
                <c:pt idx="4972">
                  <c:v>37648</c:v>
                </c:pt>
                <c:pt idx="4973">
                  <c:v>37645</c:v>
                </c:pt>
                <c:pt idx="4974">
                  <c:v>37644</c:v>
                </c:pt>
                <c:pt idx="4975">
                  <c:v>37643</c:v>
                </c:pt>
                <c:pt idx="4976">
                  <c:v>37642</c:v>
                </c:pt>
                <c:pt idx="4977">
                  <c:v>37638</c:v>
                </c:pt>
                <c:pt idx="4978">
                  <c:v>37637</c:v>
                </c:pt>
                <c:pt idx="4979">
                  <c:v>37636</c:v>
                </c:pt>
                <c:pt idx="4980">
                  <c:v>37635</c:v>
                </c:pt>
                <c:pt idx="4981">
                  <c:v>37634</c:v>
                </c:pt>
                <c:pt idx="4982">
                  <c:v>37631</c:v>
                </c:pt>
                <c:pt idx="4983">
                  <c:v>37630</c:v>
                </c:pt>
                <c:pt idx="4984">
                  <c:v>37629</c:v>
                </c:pt>
                <c:pt idx="4985">
                  <c:v>37628</c:v>
                </c:pt>
                <c:pt idx="4986">
                  <c:v>37627</c:v>
                </c:pt>
                <c:pt idx="4987">
                  <c:v>37624</c:v>
                </c:pt>
                <c:pt idx="4988">
                  <c:v>37623</c:v>
                </c:pt>
                <c:pt idx="4989">
                  <c:v>37621</c:v>
                </c:pt>
                <c:pt idx="4990">
                  <c:v>37620</c:v>
                </c:pt>
                <c:pt idx="4991">
                  <c:v>37617</c:v>
                </c:pt>
                <c:pt idx="4992">
                  <c:v>37616</c:v>
                </c:pt>
                <c:pt idx="4993">
                  <c:v>37614</c:v>
                </c:pt>
                <c:pt idx="4994">
                  <c:v>37613</c:v>
                </c:pt>
                <c:pt idx="4995">
                  <c:v>37610</c:v>
                </c:pt>
                <c:pt idx="4996">
                  <c:v>37609</c:v>
                </c:pt>
                <c:pt idx="4997">
                  <c:v>37608</c:v>
                </c:pt>
                <c:pt idx="4998">
                  <c:v>37607</c:v>
                </c:pt>
                <c:pt idx="4999">
                  <c:v>37606</c:v>
                </c:pt>
                <c:pt idx="5000">
                  <c:v>37603</c:v>
                </c:pt>
                <c:pt idx="5001">
                  <c:v>37602</c:v>
                </c:pt>
                <c:pt idx="5002">
                  <c:v>37601</c:v>
                </c:pt>
                <c:pt idx="5003">
                  <c:v>37600</c:v>
                </c:pt>
                <c:pt idx="5004">
                  <c:v>37599</c:v>
                </c:pt>
                <c:pt idx="5005">
                  <c:v>37596</c:v>
                </c:pt>
                <c:pt idx="5006">
                  <c:v>37595</c:v>
                </c:pt>
                <c:pt idx="5007">
                  <c:v>37594</c:v>
                </c:pt>
                <c:pt idx="5008">
                  <c:v>37593</c:v>
                </c:pt>
                <c:pt idx="5009">
                  <c:v>37592</c:v>
                </c:pt>
                <c:pt idx="5010">
                  <c:v>37589</c:v>
                </c:pt>
                <c:pt idx="5011">
                  <c:v>37587</c:v>
                </c:pt>
                <c:pt idx="5012">
                  <c:v>37586</c:v>
                </c:pt>
                <c:pt idx="5013">
                  <c:v>37585</c:v>
                </c:pt>
                <c:pt idx="5014">
                  <c:v>37582</c:v>
                </c:pt>
                <c:pt idx="5015">
                  <c:v>37581</c:v>
                </c:pt>
                <c:pt idx="5016">
                  <c:v>37580</c:v>
                </c:pt>
                <c:pt idx="5017">
                  <c:v>37579</c:v>
                </c:pt>
                <c:pt idx="5018">
                  <c:v>37578</c:v>
                </c:pt>
                <c:pt idx="5019">
                  <c:v>37575</c:v>
                </c:pt>
                <c:pt idx="5020">
                  <c:v>37574</c:v>
                </c:pt>
                <c:pt idx="5021">
                  <c:v>37573</c:v>
                </c:pt>
                <c:pt idx="5022">
                  <c:v>37572</c:v>
                </c:pt>
                <c:pt idx="5023">
                  <c:v>37568</c:v>
                </c:pt>
                <c:pt idx="5024">
                  <c:v>37567</c:v>
                </c:pt>
                <c:pt idx="5025">
                  <c:v>37566</c:v>
                </c:pt>
                <c:pt idx="5026">
                  <c:v>37565</c:v>
                </c:pt>
                <c:pt idx="5027">
                  <c:v>37564</c:v>
                </c:pt>
                <c:pt idx="5028">
                  <c:v>37561</c:v>
                </c:pt>
                <c:pt idx="5029">
                  <c:v>37560</c:v>
                </c:pt>
                <c:pt idx="5030">
                  <c:v>37559</c:v>
                </c:pt>
                <c:pt idx="5031">
                  <c:v>37558</c:v>
                </c:pt>
                <c:pt idx="5032">
                  <c:v>37557</c:v>
                </c:pt>
                <c:pt idx="5033">
                  <c:v>37554</c:v>
                </c:pt>
                <c:pt idx="5034">
                  <c:v>37553</c:v>
                </c:pt>
                <c:pt idx="5035">
                  <c:v>37552</c:v>
                </c:pt>
                <c:pt idx="5036">
                  <c:v>37551</c:v>
                </c:pt>
                <c:pt idx="5037">
                  <c:v>37550</c:v>
                </c:pt>
                <c:pt idx="5038">
                  <c:v>37547</c:v>
                </c:pt>
                <c:pt idx="5039">
                  <c:v>37546</c:v>
                </c:pt>
                <c:pt idx="5040">
                  <c:v>37545</c:v>
                </c:pt>
                <c:pt idx="5041">
                  <c:v>37544</c:v>
                </c:pt>
                <c:pt idx="5042">
                  <c:v>37540</c:v>
                </c:pt>
                <c:pt idx="5043">
                  <c:v>37539</c:v>
                </c:pt>
                <c:pt idx="5044">
                  <c:v>37538</c:v>
                </c:pt>
                <c:pt idx="5045">
                  <c:v>37537</c:v>
                </c:pt>
                <c:pt idx="5046">
                  <c:v>37536</c:v>
                </c:pt>
                <c:pt idx="5047">
                  <c:v>37533</c:v>
                </c:pt>
                <c:pt idx="5048">
                  <c:v>37532</c:v>
                </c:pt>
                <c:pt idx="5049">
                  <c:v>37531</c:v>
                </c:pt>
                <c:pt idx="5050">
                  <c:v>37530</c:v>
                </c:pt>
                <c:pt idx="5051">
                  <c:v>37529</c:v>
                </c:pt>
                <c:pt idx="5052">
                  <c:v>37526</c:v>
                </c:pt>
                <c:pt idx="5053">
                  <c:v>37525</c:v>
                </c:pt>
                <c:pt idx="5054">
                  <c:v>37524</c:v>
                </c:pt>
                <c:pt idx="5055">
                  <c:v>37523</c:v>
                </c:pt>
                <c:pt idx="5056">
                  <c:v>37522</c:v>
                </c:pt>
                <c:pt idx="5057">
                  <c:v>37519</c:v>
                </c:pt>
                <c:pt idx="5058">
                  <c:v>37518</c:v>
                </c:pt>
                <c:pt idx="5059">
                  <c:v>37517</c:v>
                </c:pt>
                <c:pt idx="5060">
                  <c:v>37516</c:v>
                </c:pt>
                <c:pt idx="5061">
                  <c:v>37515</c:v>
                </c:pt>
                <c:pt idx="5062">
                  <c:v>37512</c:v>
                </c:pt>
                <c:pt idx="5063">
                  <c:v>37511</c:v>
                </c:pt>
                <c:pt idx="5064">
                  <c:v>37510</c:v>
                </c:pt>
                <c:pt idx="5065">
                  <c:v>37509</c:v>
                </c:pt>
                <c:pt idx="5066">
                  <c:v>37508</c:v>
                </c:pt>
                <c:pt idx="5067">
                  <c:v>37505</c:v>
                </c:pt>
                <c:pt idx="5068">
                  <c:v>37504</c:v>
                </c:pt>
                <c:pt idx="5069">
                  <c:v>37503</c:v>
                </c:pt>
                <c:pt idx="5070">
                  <c:v>37502</c:v>
                </c:pt>
                <c:pt idx="5071">
                  <c:v>37498</c:v>
                </c:pt>
                <c:pt idx="5072">
                  <c:v>37497</c:v>
                </c:pt>
                <c:pt idx="5073">
                  <c:v>37496</c:v>
                </c:pt>
                <c:pt idx="5074">
                  <c:v>37495</c:v>
                </c:pt>
                <c:pt idx="5075">
                  <c:v>37494</c:v>
                </c:pt>
                <c:pt idx="5076">
                  <c:v>37491</c:v>
                </c:pt>
                <c:pt idx="5077">
                  <c:v>37490</c:v>
                </c:pt>
                <c:pt idx="5078">
                  <c:v>37489</c:v>
                </c:pt>
                <c:pt idx="5079">
                  <c:v>37488</c:v>
                </c:pt>
                <c:pt idx="5080">
                  <c:v>37487</c:v>
                </c:pt>
                <c:pt idx="5081">
                  <c:v>37484</c:v>
                </c:pt>
                <c:pt idx="5082">
                  <c:v>37483</c:v>
                </c:pt>
                <c:pt idx="5083">
                  <c:v>37482</c:v>
                </c:pt>
                <c:pt idx="5084">
                  <c:v>37481</c:v>
                </c:pt>
                <c:pt idx="5085">
                  <c:v>37480</c:v>
                </c:pt>
                <c:pt idx="5086">
                  <c:v>37477</c:v>
                </c:pt>
                <c:pt idx="5087">
                  <c:v>37476</c:v>
                </c:pt>
                <c:pt idx="5088">
                  <c:v>37475</c:v>
                </c:pt>
                <c:pt idx="5089">
                  <c:v>37474</c:v>
                </c:pt>
                <c:pt idx="5090">
                  <c:v>37473</c:v>
                </c:pt>
                <c:pt idx="5091">
                  <c:v>37470</c:v>
                </c:pt>
                <c:pt idx="5092">
                  <c:v>37469</c:v>
                </c:pt>
                <c:pt idx="5093">
                  <c:v>37468</c:v>
                </c:pt>
                <c:pt idx="5094">
                  <c:v>37467</c:v>
                </c:pt>
                <c:pt idx="5095">
                  <c:v>37466</c:v>
                </c:pt>
                <c:pt idx="5096">
                  <c:v>37463</c:v>
                </c:pt>
                <c:pt idx="5097">
                  <c:v>37462</c:v>
                </c:pt>
                <c:pt idx="5098">
                  <c:v>37461</c:v>
                </c:pt>
                <c:pt idx="5099">
                  <c:v>37460</c:v>
                </c:pt>
                <c:pt idx="5100">
                  <c:v>37459</c:v>
                </c:pt>
                <c:pt idx="5101">
                  <c:v>37456</c:v>
                </c:pt>
                <c:pt idx="5102">
                  <c:v>37455</c:v>
                </c:pt>
                <c:pt idx="5103">
                  <c:v>37454</c:v>
                </c:pt>
                <c:pt idx="5104">
                  <c:v>37453</c:v>
                </c:pt>
                <c:pt idx="5105">
                  <c:v>37452</c:v>
                </c:pt>
                <c:pt idx="5106">
                  <c:v>37449</c:v>
                </c:pt>
                <c:pt idx="5107">
                  <c:v>37448</c:v>
                </c:pt>
                <c:pt idx="5108">
                  <c:v>37447</c:v>
                </c:pt>
                <c:pt idx="5109">
                  <c:v>37446</c:v>
                </c:pt>
                <c:pt idx="5110">
                  <c:v>37445</c:v>
                </c:pt>
                <c:pt idx="5111">
                  <c:v>37442</c:v>
                </c:pt>
                <c:pt idx="5112">
                  <c:v>37440</c:v>
                </c:pt>
                <c:pt idx="5113">
                  <c:v>37439</c:v>
                </c:pt>
                <c:pt idx="5114">
                  <c:v>37438</c:v>
                </c:pt>
                <c:pt idx="5115">
                  <c:v>37435</c:v>
                </c:pt>
                <c:pt idx="5116">
                  <c:v>37434</c:v>
                </c:pt>
                <c:pt idx="5117">
                  <c:v>37433</c:v>
                </c:pt>
                <c:pt idx="5118">
                  <c:v>37432</c:v>
                </c:pt>
                <c:pt idx="5119">
                  <c:v>37431</c:v>
                </c:pt>
                <c:pt idx="5120">
                  <c:v>37428</c:v>
                </c:pt>
                <c:pt idx="5121">
                  <c:v>37427</c:v>
                </c:pt>
                <c:pt idx="5122">
                  <c:v>37426</c:v>
                </c:pt>
                <c:pt idx="5123">
                  <c:v>37425</c:v>
                </c:pt>
                <c:pt idx="5124">
                  <c:v>37424</c:v>
                </c:pt>
                <c:pt idx="5125">
                  <c:v>37421</c:v>
                </c:pt>
                <c:pt idx="5126">
                  <c:v>37420</c:v>
                </c:pt>
                <c:pt idx="5127">
                  <c:v>37419</c:v>
                </c:pt>
                <c:pt idx="5128">
                  <c:v>37418</c:v>
                </c:pt>
                <c:pt idx="5129">
                  <c:v>37417</c:v>
                </c:pt>
                <c:pt idx="5130">
                  <c:v>37414</c:v>
                </c:pt>
                <c:pt idx="5131">
                  <c:v>37413</c:v>
                </c:pt>
                <c:pt idx="5132">
                  <c:v>37412</c:v>
                </c:pt>
                <c:pt idx="5133">
                  <c:v>37411</c:v>
                </c:pt>
                <c:pt idx="5134">
                  <c:v>37410</c:v>
                </c:pt>
                <c:pt idx="5135">
                  <c:v>37407</c:v>
                </c:pt>
                <c:pt idx="5136">
                  <c:v>37406</c:v>
                </c:pt>
                <c:pt idx="5137">
                  <c:v>37405</c:v>
                </c:pt>
                <c:pt idx="5138">
                  <c:v>37404</c:v>
                </c:pt>
                <c:pt idx="5139">
                  <c:v>37400</c:v>
                </c:pt>
                <c:pt idx="5140">
                  <c:v>37399</c:v>
                </c:pt>
                <c:pt idx="5141">
                  <c:v>37398</c:v>
                </c:pt>
                <c:pt idx="5142">
                  <c:v>37397</c:v>
                </c:pt>
                <c:pt idx="5143">
                  <c:v>37396</c:v>
                </c:pt>
                <c:pt idx="5144">
                  <c:v>37393</c:v>
                </c:pt>
                <c:pt idx="5145">
                  <c:v>37392</c:v>
                </c:pt>
                <c:pt idx="5146">
                  <c:v>37391</c:v>
                </c:pt>
                <c:pt idx="5147">
                  <c:v>37390</c:v>
                </c:pt>
                <c:pt idx="5148">
                  <c:v>37389</c:v>
                </c:pt>
                <c:pt idx="5149">
                  <c:v>37386</c:v>
                </c:pt>
                <c:pt idx="5150">
                  <c:v>37385</c:v>
                </c:pt>
                <c:pt idx="5151">
                  <c:v>37384</c:v>
                </c:pt>
                <c:pt idx="5152">
                  <c:v>37383</c:v>
                </c:pt>
                <c:pt idx="5153">
                  <c:v>37382</c:v>
                </c:pt>
                <c:pt idx="5154">
                  <c:v>37379</c:v>
                </c:pt>
                <c:pt idx="5155">
                  <c:v>37378</c:v>
                </c:pt>
                <c:pt idx="5156">
                  <c:v>37377</c:v>
                </c:pt>
                <c:pt idx="5157">
                  <c:v>37376</c:v>
                </c:pt>
                <c:pt idx="5158">
                  <c:v>37375</c:v>
                </c:pt>
                <c:pt idx="5159">
                  <c:v>37372</c:v>
                </c:pt>
                <c:pt idx="5160">
                  <c:v>37371</c:v>
                </c:pt>
                <c:pt idx="5161">
                  <c:v>37370</c:v>
                </c:pt>
                <c:pt idx="5162">
                  <c:v>37369</c:v>
                </c:pt>
                <c:pt idx="5163">
                  <c:v>37368</c:v>
                </c:pt>
                <c:pt idx="5164">
                  <c:v>37365</c:v>
                </c:pt>
                <c:pt idx="5165">
                  <c:v>37364</c:v>
                </c:pt>
                <c:pt idx="5166">
                  <c:v>37363</c:v>
                </c:pt>
                <c:pt idx="5167">
                  <c:v>37362</c:v>
                </c:pt>
                <c:pt idx="5168">
                  <c:v>37361</c:v>
                </c:pt>
                <c:pt idx="5169">
                  <c:v>37358</c:v>
                </c:pt>
                <c:pt idx="5170">
                  <c:v>37357</c:v>
                </c:pt>
                <c:pt idx="5171">
                  <c:v>37356</c:v>
                </c:pt>
                <c:pt idx="5172">
                  <c:v>37355</c:v>
                </c:pt>
                <c:pt idx="5173">
                  <c:v>37354</c:v>
                </c:pt>
                <c:pt idx="5174">
                  <c:v>37351</c:v>
                </c:pt>
                <c:pt idx="5175">
                  <c:v>37350</c:v>
                </c:pt>
                <c:pt idx="5176">
                  <c:v>37349</c:v>
                </c:pt>
                <c:pt idx="5177">
                  <c:v>37348</c:v>
                </c:pt>
                <c:pt idx="5178">
                  <c:v>37347</c:v>
                </c:pt>
                <c:pt idx="5179">
                  <c:v>37344</c:v>
                </c:pt>
                <c:pt idx="5180">
                  <c:v>37343</c:v>
                </c:pt>
                <c:pt idx="5181">
                  <c:v>37342</c:v>
                </c:pt>
                <c:pt idx="5182">
                  <c:v>37341</c:v>
                </c:pt>
                <c:pt idx="5183">
                  <c:v>37340</c:v>
                </c:pt>
                <c:pt idx="5184">
                  <c:v>37337</c:v>
                </c:pt>
                <c:pt idx="5185">
                  <c:v>37336</c:v>
                </c:pt>
                <c:pt idx="5186">
                  <c:v>37335</c:v>
                </c:pt>
                <c:pt idx="5187">
                  <c:v>37334</c:v>
                </c:pt>
                <c:pt idx="5188">
                  <c:v>37333</c:v>
                </c:pt>
                <c:pt idx="5189">
                  <c:v>37330</c:v>
                </c:pt>
                <c:pt idx="5190">
                  <c:v>37329</c:v>
                </c:pt>
                <c:pt idx="5191">
                  <c:v>37328</c:v>
                </c:pt>
                <c:pt idx="5192">
                  <c:v>37327</c:v>
                </c:pt>
                <c:pt idx="5193">
                  <c:v>37326</c:v>
                </c:pt>
                <c:pt idx="5194">
                  <c:v>37323</c:v>
                </c:pt>
                <c:pt idx="5195">
                  <c:v>37322</c:v>
                </c:pt>
                <c:pt idx="5196">
                  <c:v>37321</c:v>
                </c:pt>
                <c:pt idx="5197">
                  <c:v>37320</c:v>
                </c:pt>
                <c:pt idx="5198">
                  <c:v>37319</c:v>
                </c:pt>
                <c:pt idx="5199">
                  <c:v>37316</c:v>
                </c:pt>
                <c:pt idx="5200">
                  <c:v>37315</c:v>
                </c:pt>
                <c:pt idx="5201">
                  <c:v>37314</c:v>
                </c:pt>
                <c:pt idx="5202">
                  <c:v>37313</c:v>
                </c:pt>
                <c:pt idx="5203">
                  <c:v>37312</c:v>
                </c:pt>
                <c:pt idx="5204">
                  <c:v>37309</c:v>
                </c:pt>
                <c:pt idx="5205">
                  <c:v>37308</c:v>
                </c:pt>
                <c:pt idx="5206">
                  <c:v>37307</c:v>
                </c:pt>
                <c:pt idx="5207">
                  <c:v>37306</c:v>
                </c:pt>
                <c:pt idx="5208">
                  <c:v>37302</c:v>
                </c:pt>
                <c:pt idx="5209">
                  <c:v>37301</c:v>
                </c:pt>
                <c:pt idx="5210">
                  <c:v>37300</c:v>
                </c:pt>
                <c:pt idx="5211">
                  <c:v>37299</c:v>
                </c:pt>
                <c:pt idx="5212">
                  <c:v>37298</c:v>
                </c:pt>
                <c:pt idx="5213">
                  <c:v>37295</c:v>
                </c:pt>
                <c:pt idx="5214">
                  <c:v>37294</c:v>
                </c:pt>
                <c:pt idx="5215">
                  <c:v>37293</c:v>
                </c:pt>
                <c:pt idx="5216">
                  <c:v>37292</c:v>
                </c:pt>
                <c:pt idx="5217">
                  <c:v>37291</c:v>
                </c:pt>
                <c:pt idx="5218">
                  <c:v>37288</c:v>
                </c:pt>
                <c:pt idx="5219">
                  <c:v>37287</c:v>
                </c:pt>
                <c:pt idx="5220">
                  <c:v>37286</c:v>
                </c:pt>
                <c:pt idx="5221">
                  <c:v>37285</c:v>
                </c:pt>
                <c:pt idx="5222">
                  <c:v>37284</c:v>
                </c:pt>
                <c:pt idx="5223">
                  <c:v>37281</c:v>
                </c:pt>
                <c:pt idx="5224">
                  <c:v>37280</c:v>
                </c:pt>
                <c:pt idx="5225">
                  <c:v>37279</c:v>
                </c:pt>
                <c:pt idx="5226">
                  <c:v>37278</c:v>
                </c:pt>
                <c:pt idx="5227">
                  <c:v>37274</c:v>
                </c:pt>
                <c:pt idx="5228">
                  <c:v>37273</c:v>
                </c:pt>
                <c:pt idx="5229">
                  <c:v>37272</c:v>
                </c:pt>
                <c:pt idx="5230">
                  <c:v>37271</c:v>
                </c:pt>
                <c:pt idx="5231">
                  <c:v>37270</c:v>
                </c:pt>
                <c:pt idx="5232">
                  <c:v>37267</c:v>
                </c:pt>
                <c:pt idx="5233">
                  <c:v>37266</c:v>
                </c:pt>
                <c:pt idx="5234">
                  <c:v>37265</c:v>
                </c:pt>
                <c:pt idx="5235">
                  <c:v>37264</c:v>
                </c:pt>
                <c:pt idx="5236">
                  <c:v>37263</c:v>
                </c:pt>
                <c:pt idx="5237">
                  <c:v>37260</c:v>
                </c:pt>
                <c:pt idx="5238">
                  <c:v>37259</c:v>
                </c:pt>
                <c:pt idx="5239">
                  <c:v>37258</c:v>
                </c:pt>
                <c:pt idx="5240">
                  <c:v>37256</c:v>
                </c:pt>
                <c:pt idx="5241">
                  <c:v>37253</c:v>
                </c:pt>
                <c:pt idx="5242">
                  <c:v>37252</c:v>
                </c:pt>
                <c:pt idx="5243">
                  <c:v>37251</c:v>
                </c:pt>
                <c:pt idx="5244">
                  <c:v>37249</c:v>
                </c:pt>
                <c:pt idx="5245">
                  <c:v>37246</c:v>
                </c:pt>
                <c:pt idx="5246">
                  <c:v>37245</c:v>
                </c:pt>
                <c:pt idx="5247">
                  <c:v>37244</c:v>
                </c:pt>
                <c:pt idx="5248">
                  <c:v>37243</c:v>
                </c:pt>
                <c:pt idx="5249">
                  <c:v>37242</c:v>
                </c:pt>
                <c:pt idx="5250">
                  <c:v>37239</c:v>
                </c:pt>
                <c:pt idx="5251">
                  <c:v>37238</c:v>
                </c:pt>
                <c:pt idx="5252">
                  <c:v>37237</c:v>
                </c:pt>
                <c:pt idx="5253">
                  <c:v>37236</c:v>
                </c:pt>
                <c:pt idx="5254">
                  <c:v>37235</c:v>
                </c:pt>
                <c:pt idx="5255">
                  <c:v>37232</c:v>
                </c:pt>
                <c:pt idx="5256">
                  <c:v>37231</c:v>
                </c:pt>
                <c:pt idx="5257">
                  <c:v>37230</c:v>
                </c:pt>
                <c:pt idx="5258">
                  <c:v>37229</c:v>
                </c:pt>
                <c:pt idx="5259">
                  <c:v>37228</c:v>
                </c:pt>
                <c:pt idx="5260">
                  <c:v>37225</c:v>
                </c:pt>
                <c:pt idx="5261">
                  <c:v>37224</c:v>
                </c:pt>
                <c:pt idx="5262">
                  <c:v>37223</c:v>
                </c:pt>
                <c:pt idx="5263">
                  <c:v>37222</c:v>
                </c:pt>
                <c:pt idx="5264">
                  <c:v>37221</c:v>
                </c:pt>
                <c:pt idx="5265">
                  <c:v>37218</c:v>
                </c:pt>
                <c:pt idx="5266">
                  <c:v>37216</c:v>
                </c:pt>
                <c:pt idx="5267">
                  <c:v>37215</c:v>
                </c:pt>
                <c:pt idx="5268">
                  <c:v>37214</c:v>
                </c:pt>
                <c:pt idx="5269">
                  <c:v>37211</c:v>
                </c:pt>
                <c:pt idx="5270">
                  <c:v>37210</c:v>
                </c:pt>
                <c:pt idx="5271">
                  <c:v>37209</c:v>
                </c:pt>
                <c:pt idx="5272">
                  <c:v>37208</c:v>
                </c:pt>
                <c:pt idx="5273">
                  <c:v>37204</c:v>
                </c:pt>
                <c:pt idx="5274">
                  <c:v>37203</c:v>
                </c:pt>
                <c:pt idx="5275">
                  <c:v>37202</c:v>
                </c:pt>
                <c:pt idx="5276">
                  <c:v>37201</c:v>
                </c:pt>
                <c:pt idx="5277">
                  <c:v>37200</c:v>
                </c:pt>
                <c:pt idx="5278">
                  <c:v>37197</c:v>
                </c:pt>
                <c:pt idx="5279">
                  <c:v>37196</c:v>
                </c:pt>
                <c:pt idx="5280">
                  <c:v>37195</c:v>
                </c:pt>
                <c:pt idx="5281">
                  <c:v>37194</c:v>
                </c:pt>
                <c:pt idx="5282">
                  <c:v>37193</c:v>
                </c:pt>
                <c:pt idx="5283">
                  <c:v>37190</c:v>
                </c:pt>
                <c:pt idx="5284">
                  <c:v>37189</c:v>
                </c:pt>
                <c:pt idx="5285">
                  <c:v>37188</c:v>
                </c:pt>
                <c:pt idx="5286">
                  <c:v>37187</c:v>
                </c:pt>
                <c:pt idx="5287">
                  <c:v>37186</c:v>
                </c:pt>
                <c:pt idx="5288">
                  <c:v>37183</c:v>
                </c:pt>
                <c:pt idx="5289">
                  <c:v>37182</c:v>
                </c:pt>
                <c:pt idx="5290">
                  <c:v>37181</c:v>
                </c:pt>
                <c:pt idx="5291">
                  <c:v>37180</c:v>
                </c:pt>
                <c:pt idx="5292">
                  <c:v>37179</c:v>
                </c:pt>
                <c:pt idx="5293">
                  <c:v>37176</c:v>
                </c:pt>
                <c:pt idx="5294">
                  <c:v>37175</c:v>
                </c:pt>
                <c:pt idx="5295">
                  <c:v>37174</c:v>
                </c:pt>
                <c:pt idx="5296">
                  <c:v>37173</c:v>
                </c:pt>
                <c:pt idx="5297">
                  <c:v>37169</c:v>
                </c:pt>
                <c:pt idx="5298">
                  <c:v>37168</c:v>
                </c:pt>
                <c:pt idx="5299">
                  <c:v>37167</c:v>
                </c:pt>
                <c:pt idx="5300">
                  <c:v>37166</c:v>
                </c:pt>
                <c:pt idx="5301">
                  <c:v>37165</c:v>
                </c:pt>
                <c:pt idx="5302">
                  <c:v>37162</c:v>
                </c:pt>
                <c:pt idx="5303">
                  <c:v>37161</c:v>
                </c:pt>
                <c:pt idx="5304">
                  <c:v>37160</c:v>
                </c:pt>
                <c:pt idx="5305">
                  <c:v>37159</c:v>
                </c:pt>
                <c:pt idx="5306">
                  <c:v>37158</c:v>
                </c:pt>
                <c:pt idx="5307">
                  <c:v>37155</c:v>
                </c:pt>
                <c:pt idx="5308">
                  <c:v>37154</c:v>
                </c:pt>
                <c:pt idx="5309">
                  <c:v>37153</c:v>
                </c:pt>
                <c:pt idx="5310">
                  <c:v>37152</c:v>
                </c:pt>
                <c:pt idx="5311">
                  <c:v>37151</c:v>
                </c:pt>
                <c:pt idx="5312">
                  <c:v>37148</c:v>
                </c:pt>
                <c:pt idx="5313">
                  <c:v>37147</c:v>
                </c:pt>
                <c:pt idx="5314">
                  <c:v>37144</c:v>
                </c:pt>
                <c:pt idx="5315">
                  <c:v>37141</c:v>
                </c:pt>
                <c:pt idx="5316">
                  <c:v>37140</c:v>
                </c:pt>
                <c:pt idx="5317">
                  <c:v>37139</c:v>
                </c:pt>
                <c:pt idx="5318">
                  <c:v>37138</c:v>
                </c:pt>
                <c:pt idx="5319">
                  <c:v>37134</c:v>
                </c:pt>
                <c:pt idx="5320">
                  <c:v>37133</c:v>
                </c:pt>
                <c:pt idx="5321">
                  <c:v>37132</c:v>
                </c:pt>
                <c:pt idx="5322">
                  <c:v>37131</c:v>
                </c:pt>
                <c:pt idx="5323">
                  <c:v>37130</c:v>
                </c:pt>
                <c:pt idx="5324">
                  <c:v>37127</c:v>
                </c:pt>
                <c:pt idx="5325">
                  <c:v>37126</c:v>
                </c:pt>
                <c:pt idx="5326">
                  <c:v>37125</c:v>
                </c:pt>
                <c:pt idx="5327">
                  <c:v>37124</c:v>
                </c:pt>
                <c:pt idx="5328">
                  <c:v>37123</c:v>
                </c:pt>
                <c:pt idx="5329">
                  <c:v>37120</c:v>
                </c:pt>
                <c:pt idx="5330">
                  <c:v>37119</c:v>
                </c:pt>
                <c:pt idx="5331">
                  <c:v>37118</c:v>
                </c:pt>
                <c:pt idx="5332">
                  <c:v>37117</c:v>
                </c:pt>
                <c:pt idx="5333">
                  <c:v>37116</c:v>
                </c:pt>
                <c:pt idx="5334">
                  <c:v>37113</c:v>
                </c:pt>
                <c:pt idx="5335">
                  <c:v>37112</c:v>
                </c:pt>
                <c:pt idx="5336">
                  <c:v>37111</c:v>
                </c:pt>
                <c:pt idx="5337">
                  <c:v>37110</c:v>
                </c:pt>
                <c:pt idx="5338">
                  <c:v>37109</c:v>
                </c:pt>
                <c:pt idx="5339">
                  <c:v>37106</c:v>
                </c:pt>
                <c:pt idx="5340">
                  <c:v>37105</c:v>
                </c:pt>
                <c:pt idx="5341">
                  <c:v>37104</c:v>
                </c:pt>
                <c:pt idx="5342">
                  <c:v>37103</c:v>
                </c:pt>
                <c:pt idx="5343">
                  <c:v>37102</c:v>
                </c:pt>
                <c:pt idx="5344">
                  <c:v>37099</c:v>
                </c:pt>
                <c:pt idx="5345">
                  <c:v>37098</c:v>
                </c:pt>
                <c:pt idx="5346">
                  <c:v>37097</c:v>
                </c:pt>
                <c:pt idx="5347">
                  <c:v>37096</c:v>
                </c:pt>
                <c:pt idx="5348">
                  <c:v>37095</c:v>
                </c:pt>
                <c:pt idx="5349">
                  <c:v>37092</c:v>
                </c:pt>
                <c:pt idx="5350">
                  <c:v>37091</c:v>
                </c:pt>
                <c:pt idx="5351">
                  <c:v>37090</c:v>
                </c:pt>
                <c:pt idx="5352">
                  <c:v>37089</c:v>
                </c:pt>
                <c:pt idx="5353">
                  <c:v>37088</c:v>
                </c:pt>
                <c:pt idx="5354">
                  <c:v>37085</c:v>
                </c:pt>
                <c:pt idx="5355">
                  <c:v>37084</c:v>
                </c:pt>
                <c:pt idx="5356">
                  <c:v>37083</c:v>
                </c:pt>
                <c:pt idx="5357">
                  <c:v>37082</c:v>
                </c:pt>
                <c:pt idx="5358">
                  <c:v>37081</c:v>
                </c:pt>
                <c:pt idx="5359">
                  <c:v>37078</c:v>
                </c:pt>
                <c:pt idx="5360">
                  <c:v>37077</c:v>
                </c:pt>
                <c:pt idx="5361">
                  <c:v>37075</c:v>
                </c:pt>
                <c:pt idx="5362">
                  <c:v>37074</c:v>
                </c:pt>
                <c:pt idx="5363">
                  <c:v>37071</c:v>
                </c:pt>
                <c:pt idx="5364">
                  <c:v>37070</c:v>
                </c:pt>
                <c:pt idx="5365">
                  <c:v>37069</c:v>
                </c:pt>
                <c:pt idx="5366">
                  <c:v>37068</c:v>
                </c:pt>
                <c:pt idx="5367">
                  <c:v>37067</c:v>
                </c:pt>
                <c:pt idx="5368">
                  <c:v>37064</c:v>
                </c:pt>
                <c:pt idx="5369">
                  <c:v>37063</c:v>
                </c:pt>
                <c:pt idx="5370">
                  <c:v>37062</c:v>
                </c:pt>
                <c:pt idx="5371">
                  <c:v>37061</c:v>
                </c:pt>
                <c:pt idx="5372">
                  <c:v>37060</c:v>
                </c:pt>
                <c:pt idx="5373">
                  <c:v>37057</c:v>
                </c:pt>
                <c:pt idx="5374">
                  <c:v>37056</c:v>
                </c:pt>
                <c:pt idx="5375">
                  <c:v>37055</c:v>
                </c:pt>
                <c:pt idx="5376">
                  <c:v>37054</c:v>
                </c:pt>
                <c:pt idx="5377">
                  <c:v>37053</c:v>
                </c:pt>
                <c:pt idx="5378">
                  <c:v>37050</c:v>
                </c:pt>
                <c:pt idx="5379">
                  <c:v>37049</c:v>
                </c:pt>
                <c:pt idx="5380">
                  <c:v>37048</c:v>
                </c:pt>
                <c:pt idx="5381">
                  <c:v>37047</c:v>
                </c:pt>
                <c:pt idx="5382">
                  <c:v>37046</c:v>
                </c:pt>
                <c:pt idx="5383">
                  <c:v>37043</c:v>
                </c:pt>
                <c:pt idx="5384">
                  <c:v>37042</c:v>
                </c:pt>
                <c:pt idx="5385">
                  <c:v>37041</c:v>
                </c:pt>
                <c:pt idx="5386">
                  <c:v>37040</c:v>
                </c:pt>
                <c:pt idx="5387">
                  <c:v>37036</c:v>
                </c:pt>
                <c:pt idx="5388">
                  <c:v>37035</c:v>
                </c:pt>
                <c:pt idx="5389">
                  <c:v>37034</c:v>
                </c:pt>
                <c:pt idx="5390">
                  <c:v>37033</c:v>
                </c:pt>
                <c:pt idx="5391">
                  <c:v>37032</c:v>
                </c:pt>
                <c:pt idx="5392">
                  <c:v>37029</c:v>
                </c:pt>
                <c:pt idx="5393">
                  <c:v>37028</c:v>
                </c:pt>
                <c:pt idx="5394">
                  <c:v>37027</c:v>
                </c:pt>
                <c:pt idx="5395">
                  <c:v>37026</c:v>
                </c:pt>
                <c:pt idx="5396">
                  <c:v>37025</c:v>
                </c:pt>
                <c:pt idx="5397">
                  <c:v>37022</c:v>
                </c:pt>
                <c:pt idx="5398">
                  <c:v>37021</c:v>
                </c:pt>
                <c:pt idx="5399">
                  <c:v>37020</c:v>
                </c:pt>
                <c:pt idx="5400">
                  <c:v>37019</c:v>
                </c:pt>
                <c:pt idx="5401">
                  <c:v>37018</c:v>
                </c:pt>
                <c:pt idx="5402">
                  <c:v>37015</c:v>
                </c:pt>
                <c:pt idx="5403">
                  <c:v>37014</c:v>
                </c:pt>
                <c:pt idx="5404">
                  <c:v>37013</c:v>
                </c:pt>
                <c:pt idx="5405">
                  <c:v>37012</c:v>
                </c:pt>
                <c:pt idx="5406">
                  <c:v>37011</c:v>
                </c:pt>
                <c:pt idx="5407">
                  <c:v>37008</c:v>
                </c:pt>
                <c:pt idx="5408">
                  <c:v>37007</c:v>
                </c:pt>
                <c:pt idx="5409">
                  <c:v>37006</c:v>
                </c:pt>
                <c:pt idx="5410">
                  <c:v>37005</c:v>
                </c:pt>
                <c:pt idx="5411">
                  <c:v>37004</c:v>
                </c:pt>
                <c:pt idx="5412">
                  <c:v>37001</c:v>
                </c:pt>
                <c:pt idx="5413">
                  <c:v>37000</c:v>
                </c:pt>
                <c:pt idx="5414">
                  <c:v>36999</c:v>
                </c:pt>
                <c:pt idx="5415">
                  <c:v>36998</c:v>
                </c:pt>
                <c:pt idx="5416">
                  <c:v>36997</c:v>
                </c:pt>
                <c:pt idx="5417">
                  <c:v>36994</c:v>
                </c:pt>
                <c:pt idx="5418">
                  <c:v>36993</c:v>
                </c:pt>
                <c:pt idx="5419">
                  <c:v>36992</c:v>
                </c:pt>
                <c:pt idx="5420">
                  <c:v>36991</c:v>
                </c:pt>
                <c:pt idx="5421">
                  <c:v>36990</c:v>
                </c:pt>
                <c:pt idx="5422">
                  <c:v>36987</c:v>
                </c:pt>
                <c:pt idx="5423">
                  <c:v>36986</c:v>
                </c:pt>
                <c:pt idx="5424">
                  <c:v>36985</c:v>
                </c:pt>
                <c:pt idx="5425">
                  <c:v>36984</c:v>
                </c:pt>
                <c:pt idx="5426">
                  <c:v>36983</c:v>
                </c:pt>
                <c:pt idx="5427">
                  <c:v>36980</c:v>
                </c:pt>
                <c:pt idx="5428">
                  <c:v>36979</c:v>
                </c:pt>
                <c:pt idx="5429">
                  <c:v>36978</c:v>
                </c:pt>
                <c:pt idx="5430">
                  <c:v>36977</c:v>
                </c:pt>
                <c:pt idx="5431">
                  <c:v>36976</c:v>
                </c:pt>
                <c:pt idx="5432">
                  <c:v>36973</c:v>
                </c:pt>
                <c:pt idx="5433">
                  <c:v>36972</c:v>
                </c:pt>
                <c:pt idx="5434">
                  <c:v>36971</c:v>
                </c:pt>
                <c:pt idx="5435">
                  <c:v>36970</c:v>
                </c:pt>
                <c:pt idx="5436">
                  <c:v>36969</c:v>
                </c:pt>
                <c:pt idx="5437">
                  <c:v>36966</c:v>
                </c:pt>
                <c:pt idx="5438">
                  <c:v>36965</c:v>
                </c:pt>
                <c:pt idx="5439">
                  <c:v>36964</c:v>
                </c:pt>
                <c:pt idx="5440">
                  <c:v>36963</c:v>
                </c:pt>
                <c:pt idx="5441">
                  <c:v>36962</c:v>
                </c:pt>
                <c:pt idx="5442">
                  <c:v>36959</c:v>
                </c:pt>
                <c:pt idx="5443">
                  <c:v>36958</c:v>
                </c:pt>
                <c:pt idx="5444">
                  <c:v>36957</c:v>
                </c:pt>
                <c:pt idx="5445">
                  <c:v>36956</c:v>
                </c:pt>
                <c:pt idx="5446">
                  <c:v>36955</c:v>
                </c:pt>
                <c:pt idx="5447">
                  <c:v>36952</c:v>
                </c:pt>
                <c:pt idx="5448">
                  <c:v>36951</c:v>
                </c:pt>
                <c:pt idx="5449">
                  <c:v>36950</c:v>
                </c:pt>
                <c:pt idx="5450">
                  <c:v>36949</c:v>
                </c:pt>
                <c:pt idx="5451">
                  <c:v>36948</c:v>
                </c:pt>
                <c:pt idx="5452">
                  <c:v>36945</c:v>
                </c:pt>
                <c:pt idx="5453">
                  <c:v>36944</c:v>
                </c:pt>
                <c:pt idx="5454">
                  <c:v>36943</c:v>
                </c:pt>
                <c:pt idx="5455">
                  <c:v>36942</c:v>
                </c:pt>
                <c:pt idx="5456">
                  <c:v>36938</c:v>
                </c:pt>
                <c:pt idx="5457">
                  <c:v>36937</c:v>
                </c:pt>
                <c:pt idx="5458">
                  <c:v>36936</c:v>
                </c:pt>
                <c:pt idx="5459">
                  <c:v>36935</c:v>
                </c:pt>
                <c:pt idx="5460">
                  <c:v>36934</c:v>
                </c:pt>
                <c:pt idx="5461">
                  <c:v>36931</c:v>
                </c:pt>
                <c:pt idx="5462">
                  <c:v>36930</c:v>
                </c:pt>
                <c:pt idx="5463">
                  <c:v>36929</c:v>
                </c:pt>
                <c:pt idx="5464">
                  <c:v>36928</c:v>
                </c:pt>
                <c:pt idx="5465">
                  <c:v>36927</c:v>
                </c:pt>
                <c:pt idx="5466">
                  <c:v>36924</c:v>
                </c:pt>
                <c:pt idx="5467">
                  <c:v>36923</c:v>
                </c:pt>
                <c:pt idx="5468">
                  <c:v>36922</c:v>
                </c:pt>
                <c:pt idx="5469">
                  <c:v>36921</c:v>
                </c:pt>
                <c:pt idx="5470">
                  <c:v>36920</c:v>
                </c:pt>
                <c:pt idx="5471">
                  <c:v>36917</c:v>
                </c:pt>
                <c:pt idx="5472">
                  <c:v>36916</c:v>
                </c:pt>
                <c:pt idx="5473">
                  <c:v>36915</c:v>
                </c:pt>
                <c:pt idx="5474">
                  <c:v>36914</c:v>
                </c:pt>
                <c:pt idx="5475">
                  <c:v>36913</c:v>
                </c:pt>
                <c:pt idx="5476">
                  <c:v>36910</c:v>
                </c:pt>
                <c:pt idx="5477">
                  <c:v>36909</c:v>
                </c:pt>
                <c:pt idx="5478">
                  <c:v>36908</c:v>
                </c:pt>
                <c:pt idx="5479">
                  <c:v>36907</c:v>
                </c:pt>
                <c:pt idx="5480">
                  <c:v>36903</c:v>
                </c:pt>
                <c:pt idx="5481">
                  <c:v>36902</c:v>
                </c:pt>
                <c:pt idx="5482">
                  <c:v>36901</c:v>
                </c:pt>
                <c:pt idx="5483">
                  <c:v>36900</c:v>
                </c:pt>
                <c:pt idx="5484">
                  <c:v>36899</c:v>
                </c:pt>
                <c:pt idx="5485">
                  <c:v>36896</c:v>
                </c:pt>
                <c:pt idx="5486">
                  <c:v>36895</c:v>
                </c:pt>
                <c:pt idx="5487">
                  <c:v>36894</c:v>
                </c:pt>
                <c:pt idx="5488">
                  <c:v>36893</c:v>
                </c:pt>
                <c:pt idx="5489">
                  <c:v>36889</c:v>
                </c:pt>
                <c:pt idx="5490">
                  <c:v>36888</c:v>
                </c:pt>
                <c:pt idx="5491">
                  <c:v>36887</c:v>
                </c:pt>
                <c:pt idx="5492">
                  <c:v>36886</c:v>
                </c:pt>
                <c:pt idx="5493">
                  <c:v>36882</c:v>
                </c:pt>
                <c:pt idx="5494">
                  <c:v>36881</c:v>
                </c:pt>
                <c:pt idx="5495">
                  <c:v>36880</c:v>
                </c:pt>
                <c:pt idx="5496">
                  <c:v>36879</c:v>
                </c:pt>
                <c:pt idx="5497">
                  <c:v>36878</c:v>
                </c:pt>
                <c:pt idx="5498">
                  <c:v>36875</c:v>
                </c:pt>
                <c:pt idx="5499">
                  <c:v>36874</c:v>
                </c:pt>
                <c:pt idx="5500">
                  <c:v>36873</c:v>
                </c:pt>
                <c:pt idx="5501">
                  <c:v>36872</c:v>
                </c:pt>
                <c:pt idx="5502">
                  <c:v>36871</c:v>
                </c:pt>
                <c:pt idx="5503">
                  <c:v>36868</c:v>
                </c:pt>
                <c:pt idx="5504">
                  <c:v>36867</c:v>
                </c:pt>
                <c:pt idx="5505">
                  <c:v>36866</c:v>
                </c:pt>
                <c:pt idx="5506">
                  <c:v>36865</c:v>
                </c:pt>
                <c:pt idx="5507">
                  <c:v>36864</c:v>
                </c:pt>
                <c:pt idx="5508">
                  <c:v>36861</c:v>
                </c:pt>
                <c:pt idx="5509">
                  <c:v>36860</c:v>
                </c:pt>
                <c:pt idx="5510">
                  <c:v>36859</c:v>
                </c:pt>
                <c:pt idx="5511">
                  <c:v>36858</c:v>
                </c:pt>
                <c:pt idx="5512">
                  <c:v>36857</c:v>
                </c:pt>
                <c:pt idx="5513">
                  <c:v>36854</c:v>
                </c:pt>
                <c:pt idx="5514">
                  <c:v>36852</c:v>
                </c:pt>
                <c:pt idx="5515">
                  <c:v>36851</c:v>
                </c:pt>
                <c:pt idx="5516">
                  <c:v>36850</c:v>
                </c:pt>
                <c:pt idx="5517">
                  <c:v>36847</c:v>
                </c:pt>
                <c:pt idx="5518">
                  <c:v>36846</c:v>
                </c:pt>
                <c:pt idx="5519">
                  <c:v>36845</c:v>
                </c:pt>
                <c:pt idx="5520">
                  <c:v>36844</c:v>
                </c:pt>
                <c:pt idx="5521">
                  <c:v>36843</c:v>
                </c:pt>
                <c:pt idx="5522">
                  <c:v>36840</c:v>
                </c:pt>
                <c:pt idx="5523">
                  <c:v>36839</c:v>
                </c:pt>
                <c:pt idx="5524">
                  <c:v>36838</c:v>
                </c:pt>
                <c:pt idx="5525">
                  <c:v>36837</c:v>
                </c:pt>
                <c:pt idx="5526">
                  <c:v>36836</c:v>
                </c:pt>
                <c:pt idx="5527">
                  <c:v>36833</c:v>
                </c:pt>
                <c:pt idx="5528">
                  <c:v>36832</c:v>
                </c:pt>
                <c:pt idx="5529">
                  <c:v>36831</c:v>
                </c:pt>
                <c:pt idx="5530">
                  <c:v>36830</c:v>
                </c:pt>
                <c:pt idx="5531">
                  <c:v>36829</c:v>
                </c:pt>
                <c:pt idx="5532">
                  <c:v>36826</c:v>
                </c:pt>
                <c:pt idx="5533">
                  <c:v>36825</c:v>
                </c:pt>
                <c:pt idx="5534">
                  <c:v>36824</c:v>
                </c:pt>
                <c:pt idx="5535">
                  <c:v>36823</c:v>
                </c:pt>
                <c:pt idx="5536">
                  <c:v>36822</c:v>
                </c:pt>
                <c:pt idx="5537">
                  <c:v>36819</c:v>
                </c:pt>
                <c:pt idx="5538">
                  <c:v>36818</c:v>
                </c:pt>
                <c:pt idx="5539">
                  <c:v>36817</c:v>
                </c:pt>
                <c:pt idx="5540">
                  <c:v>36816</c:v>
                </c:pt>
                <c:pt idx="5541">
                  <c:v>36815</c:v>
                </c:pt>
                <c:pt idx="5542">
                  <c:v>36812</c:v>
                </c:pt>
                <c:pt idx="5543">
                  <c:v>36811</c:v>
                </c:pt>
                <c:pt idx="5544">
                  <c:v>36810</c:v>
                </c:pt>
                <c:pt idx="5545">
                  <c:v>36809</c:v>
                </c:pt>
                <c:pt idx="5546">
                  <c:v>36805</c:v>
                </c:pt>
                <c:pt idx="5547">
                  <c:v>36804</c:v>
                </c:pt>
                <c:pt idx="5548">
                  <c:v>36803</c:v>
                </c:pt>
                <c:pt idx="5549">
                  <c:v>36802</c:v>
                </c:pt>
                <c:pt idx="5550">
                  <c:v>36801</c:v>
                </c:pt>
                <c:pt idx="5551">
                  <c:v>36798</c:v>
                </c:pt>
                <c:pt idx="5552">
                  <c:v>36797</c:v>
                </c:pt>
                <c:pt idx="5553">
                  <c:v>36796</c:v>
                </c:pt>
                <c:pt idx="5554">
                  <c:v>36795</c:v>
                </c:pt>
                <c:pt idx="5555">
                  <c:v>36794</c:v>
                </c:pt>
                <c:pt idx="5556">
                  <c:v>36791</c:v>
                </c:pt>
                <c:pt idx="5557">
                  <c:v>36790</c:v>
                </c:pt>
                <c:pt idx="5558">
                  <c:v>36789</c:v>
                </c:pt>
                <c:pt idx="5559">
                  <c:v>36788</c:v>
                </c:pt>
                <c:pt idx="5560">
                  <c:v>36787</c:v>
                </c:pt>
                <c:pt idx="5561">
                  <c:v>36784</c:v>
                </c:pt>
                <c:pt idx="5562">
                  <c:v>36783</c:v>
                </c:pt>
                <c:pt idx="5563">
                  <c:v>36782</c:v>
                </c:pt>
                <c:pt idx="5564">
                  <c:v>36781</c:v>
                </c:pt>
                <c:pt idx="5565">
                  <c:v>36780</c:v>
                </c:pt>
                <c:pt idx="5566">
                  <c:v>36777</c:v>
                </c:pt>
                <c:pt idx="5567">
                  <c:v>36776</c:v>
                </c:pt>
                <c:pt idx="5568">
                  <c:v>36775</c:v>
                </c:pt>
                <c:pt idx="5569">
                  <c:v>36774</c:v>
                </c:pt>
                <c:pt idx="5570">
                  <c:v>36770</c:v>
                </c:pt>
                <c:pt idx="5571">
                  <c:v>36769</c:v>
                </c:pt>
                <c:pt idx="5572">
                  <c:v>36768</c:v>
                </c:pt>
                <c:pt idx="5573">
                  <c:v>36767</c:v>
                </c:pt>
                <c:pt idx="5574">
                  <c:v>36766</c:v>
                </c:pt>
                <c:pt idx="5575">
                  <c:v>36763</c:v>
                </c:pt>
                <c:pt idx="5576">
                  <c:v>36762</c:v>
                </c:pt>
                <c:pt idx="5577">
                  <c:v>36761</c:v>
                </c:pt>
                <c:pt idx="5578">
                  <c:v>36760</c:v>
                </c:pt>
                <c:pt idx="5579">
                  <c:v>36759</c:v>
                </c:pt>
                <c:pt idx="5580">
                  <c:v>36756</c:v>
                </c:pt>
                <c:pt idx="5581">
                  <c:v>36755</c:v>
                </c:pt>
                <c:pt idx="5582">
                  <c:v>36754</c:v>
                </c:pt>
                <c:pt idx="5583">
                  <c:v>36753</c:v>
                </c:pt>
                <c:pt idx="5584">
                  <c:v>36752</c:v>
                </c:pt>
                <c:pt idx="5585">
                  <c:v>36749</c:v>
                </c:pt>
                <c:pt idx="5586">
                  <c:v>36748</c:v>
                </c:pt>
                <c:pt idx="5587">
                  <c:v>36747</c:v>
                </c:pt>
                <c:pt idx="5588">
                  <c:v>36746</c:v>
                </c:pt>
                <c:pt idx="5589">
                  <c:v>36745</c:v>
                </c:pt>
                <c:pt idx="5590">
                  <c:v>36742</c:v>
                </c:pt>
                <c:pt idx="5591">
                  <c:v>36741</c:v>
                </c:pt>
                <c:pt idx="5592">
                  <c:v>36740</c:v>
                </c:pt>
                <c:pt idx="5593">
                  <c:v>36739</c:v>
                </c:pt>
                <c:pt idx="5594">
                  <c:v>36738</c:v>
                </c:pt>
                <c:pt idx="5595">
                  <c:v>36735</c:v>
                </c:pt>
                <c:pt idx="5596">
                  <c:v>36734</c:v>
                </c:pt>
                <c:pt idx="5597">
                  <c:v>36733</c:v>
                </c:pt>
                <c:pt idx="5598">
                  <c:v>36732</c:v>
                </c:pt>
                <c:pt idx="5599">
                  <c:v>36731</c:v>
                </c:pt>
                <c:pt idx="5600">
                  <c:v>36728</c:v>
                </c:pt>
                <c:pt idx="5601">
                  <c:v>36727</c:v>
                </c:pt>
                <c:pt idx="5602">
                  <c:v>36726</c:v>
                </c:pt>
                <c:pt idx="5603">
                  <c:v>36725</c:v>
                </c:pt>
                <c:pt idx="5604">
                  <c:v>36724</c:v>
                </c:pt>
                <c:pt idx="5605">
                  <c:v>36721</c:v>
                </c:pt>
                <c:pt idx="5606">
                  <c:v>36720</c:v>
                </c:pt>
                <c:pt idx="5607">
                  <c:v>36719</c:v>
                </c:pt>
                <c:pt idx="5608">
                  <c:v>36718</c:v>
                </c:pt>
                <c:pt idx="5609">
                  <c:v>36717</c:v>
                </c:pt>
                <c:pt idx="5610">
                  <c:v>36714</c:v>
                </c:pt>
                <c:pt idx="5611">
                  <c:v>36713</c:v>
                </c:pt>
                <c:pt idx="5612">
                  <c:v>36712</c:v>
                </c:pt>
                <c:pt idx="5613">
                  <c:v>36710</c:v>
                </c:pt>
                <c:pt idx="5614">
                  <c:v>36707</c:v>
                </c:pt>
                <c:pt idx="5615">
                  <c:v>36706</c:v>
                </c:pt>
                <c:pt idx="5616">
                  <c:v>36705</c:v>
                </c:pt>
                <c:pt idx="5617">
                  <c:v>36704</c:v>
                </c:pt>
                <c:pt idx="5618">
                  <c:v>36703</c:v>
                </c:pt>
                <c:pt idx="5619">
                  <c:v>36700</c:v>
                </c:pt>
                <c:pt idx="5620">
                  <c:v>36699</c:v>
                </c:pt>
              </c:numCache>
            </c:numRef>
          </c:cat>
          <c:val>
            <c:numRef>
              <c:f>ecri领先指标!$C$3:$C$5623</c:f>
              <c:numCache>
                <c:formatCode>#,##0.0000_ </c:formatCode>
                <c:ptCount val="5621"/>
                <c:pt idx="0">
                  <c:v>-0.42</c:v>
                </c:pt>
                <c:pt idx="1">
                  <c:v>-0.43</c:v>
                </c:pt>
                <c:pt idx="2">
                  <c:v>-0.48</c:v>
                </c:pt>
                <c:pt idx="3">
                  <c:v>-0.5</c:v>
                </c:pt>
                <c:pt idx="4">
                  <c:v>-0.37</c:v>
                </c:pt>
                <c:pt idx="5">
                  <c:v>-0.37</c:v>
                </c:pt>
                <c:pt idx="6">
                  <c:v>-0.41</c:v>
                </c:pt>
                <c:pt idx="7">
                  <c:v>-0.4</c:v>
                </c:pt>
                <c:pt idx="8">
                  <c:v>-0.39</c:v>
                </c:pt>
                <c:pt idx="9">
                  <c:v>-0.48</c:v>
                </c:pt>
                <c:pt idx="10">
                  <c:v>-0.45</c:v>
                </c:pt>
                <c:pt idx="11">
                  <c:v>-0.39</c:v>
                </c:pt>
                <c:pt idx="12">
                  <c:v>-0.4</c:v>
                </c:pt>
                <c:pt idx="13">
                  <c:v>-0.35</c:v>
                </c:pt>
                <c:pt idx="14">
                  <c:v>-0.33</c:v>
                </c:pt>
                <c:pt idx="15">
                  <c:v>-0.39</c:v>
                </c:pt>
                <c:pt idx="16">
                  <c:v>-0.51</c:v>
                </c:pt>
                <c:pt idx="17">
                  <c:v>-0.41</c:v>
                </c:pt>
                <c:pt idx="18">
                  <c:v>-0.51</c:v>
                </c:pt>
                <c:pt idx="19">
                  <c:v>-0.39</c:v>
                </c:pt>
                <c:pt idx="20">
                  <c:v>-0.46</c:v>
                </c:pt>
                <c:pt idx="21">
                  <c:v>-0.4</c:v>
                </c:pt>
                <c:pt idx="22">
                  <c:v>-0.42</c:v>
                </c:pt>
                <c:pt idx="23">
                  <c:v>-0.37</c:v>
                </c:pt>
                <c:pt idx="24">
                  <c:v>-0.33</c:v>
                </c:pt>
                <c:pt idx="25">
                  <c:v>-0.21</c:v>
                </c:pt>
                <c:pt idx="26">
                  <c:v>-0.23</c:v>
                </c:pt>
                <c:pt idx="27">
                  <c:v>-0.19</c:v>
                </c:pt>
                <c:pt idx="28">
                  <c:v>-0.18</c:v>
                </c:pt>
                <c:pt idx="29">
                  <c:v>-0.17</c:v>
                </c:pt>
                <c:pt idx="30">
                  <c:v>-0.2</c:v>
                </c:pt>
                <c:pt idx="31">
                  <c:v>-0.25</c:v>
                </c:pt>
                <c:pt idx="32">
                  <c:v>-0.3</c:v>
                </c:pt>
                <c:pt idx="33">
                  <c:v>-0.35</c:v>
                </c:pt>
                <c:pt idx="34">
                  <c:v>-0.3</c:v>
                </c:pt>
                <c:pt idx="35">
                  <c:v>-0.33</c:v>
                </c:pt>
                <c:pt idx="36">
                  <c:v>-0.32</c:v>
                </c:pt>
                <c:pt idx="37">
                  <c:v>-0.25</c:v>
                </c:pt>
                <c:pt idx="38">
                  <c:v>-0.24</c:v>
                </c:pt>
                <c:pt idx="39">
                  <c:v>-0.28999999999999998</c:v>
                </c:pt>
                <c:pt idx="40">
                  <c:v>-0.27</c:v>
                </c:pt>
                <c:pt idx="41">
                  <c:v>-0.34</c:v>
                </c:pt>
                <c:pt idx="42">
                  <c:v>-0.39</c:v>
                </c:pt>
                <c:pt idx="43">
                  <c:v>-0.43</c:v>
                </c:pt>
                <c:pt idx="44">
                  <c:v>-0.41</c:v>
                </c:pt>
                <c:pt idx="45">
                  <c:v>-0.41</c:v>
                </c:pt>
                <c:pt idx="46">
                  <c:v>-0.36</c:v>
                </c:pt>
                <c:pt idx="47">
                  <c:v>-0.45</c:v>
                </c:pt>
                <c:pt idx="48">
                  <c:v>-0.48</c:v>
                </c:pt>
                <c:pt idx="49">
                  <c:v>-0.44</c:v>
                </c:pt>
                <c:pt idx="50">
                  <c:v>-0.41</c:v>
                </c:pt>
                <c:pt idx="51">
                  <c:v>-0.35</c:v>
                </c:pt>
                <c:pt idx="52">
                  <c:v>-0.37</c:v>
                </c:pt>
                <c:pt idx="53">
                  <c:v>-0.31</c:v>
                </c:pt>
                <c:pt idx="54">
                  <c:v>-0.3</c:v>
                </c:pt>
                <c:pt idx="55">
                  <c:v>-0.22</c:v>
                </c:pt>
                <c:pt idx="56">
                  <c:v>-0.17</c:v>
                </c:pt>
                <c:pt idx="57">
                  <c:v>-0.18</c:v>
                </c:pt>
                <c:pt idx="58">
                  <c:v>-0.21</c:v>
                </c:pt>
                <c:pt idx="59">
                  <c:v>-0.19</c:v>
                </c:pt>
                <c:pt idx="60">
                  <c:v>-0.21</c:v>
                </c:pt>
                <c:pt idx="61">
                  <c:v>-0.19</c:v>
                </c:pt>
                <c:pt idx="62">
                  <c:v>-0.21</c:v>
                </c:pt>
                <c:pt idx="63">
                  <c:v>-0.22</c:v>
                </c:pt>
                <c:pt idx="64">
                  <c:v>-0.19</c:v>
                </c:pt>
                <c:pt idx="65">
                  <c:v>-0.2</c:v>
                </c:pt>
                <c:pt idx="66">
                  <c:v>-0.19</c:v>
                </c:pt>
                <c:pt idx="67">
                  <c:v>-0.22</c:v>
                </c:pt>
                <c:pt idx="68">
                  <c:v>-7.0000000000000007E-2</c:v>
                </c:pt>
                <c:pt idx="69">
                  <c:v>-0.08</c:v>
                </c:pt>
                <c:pt idx="70">
                  <c:v>-0.03</c:v>
                </c:pt>
                <c:pt idx="71">
                  <c:v>-0.02</c:v>
                </c:pt>
                <c:pt idx="72">
                  <c:v>-0.04</c:v>
                </c:pt>
                <c:pt idx="73">
                  <c:v>0</c:v>
                </c:pt>
                <c:pt idx="74">
                  <c:v>0.04</c:v>
                </c:pt>
                <c:pt idx="75">
                  <c:v>0.06</c:v>
                </c:pt>
                <c:pt idx="76">
                  <c:v>0.04</c:v>
                </c:pt>
                <c:pt idx="77">
                  <c:v>0.1</c:v>
                </c:pt>
                <c:pt idx="78">
                  <c:v>0.12</c:v>
                </c:pt>
                <c:pt idx="79">
                  <c:v>0.09</c:v>
                </c:pt>
                <c:pt idx="80">
                  <c:v>0.08</c:v>
                </c:pt>
                <c:pt idx="81">
                  <c:v>0.1</c:v>
                </c:pt>
                <c:pt idx="82">
                  <c:v>0.1</c:v>
                </c:pt>
                <c:pt idx="83">
                  <c:v>0.08</c:v>
                </c:pt>
                <c:pt idx="84">
                  <c:v>0.14000000000000001</c:v>
                </c:pt>
                <c:pt idx="85">
                  <c:v>0.13</c:v>
                </c:pt>
                <c:pt idx="86">
                  <c:v>0.04</c:v>
                </c:pt>
                <c:pt idx="87">
                  <c:v>0.03</c:v>
                </c:pt>
                <c:pt idx="88">
                  <c:v>0.09</c:v>
                </c:pt>
                <c:pt idx="89">
                  <c:v>0.21</c:v>
                </c:pt>
                <c:pt idx="90">
                  <c:v>0.25</c:v>
                </c:pt>
                <c:pt idx="91">
                  <c:v>0.23</c:v>
                </c:pt>
                <c:pt idx="92">
                  <c:v>0.31</c:v>
                </c:pt>
                <c:pt idx="93">
                  <c:v>0.3</c:v>
                </c:pt>
                <c:pt idx="94">
                  <c:v>0.27</c:v>
                </c:pt>
                <c:pt idx="95">
                  <c:v>0.28000000000000003</c:v>
                </c:pt>
                <c:pt idx="96">
                  <c:v>0.32</c:v>
                </c:pt>
                <c:pt idx="97">
                  <c:v>0.27</c:v>
                </c:pt>
                <c:pt idx="98">
                  <c:v>0.28999999999999998</c:v>
                </c:pt>
                <c:pt idx="99">
                  <c:v>0.27</c:v>
                </c:pt>
                <c:pt idx="100">
                  <c:v>0.26</c:v>
                </c:pt>
                <c:pt idx="101">
                  <c:v>0.21</c:v>
                </c:pt>
                <c:pt idx="102">
                  <c:v>0.18</c:v>
                </c:pt>
                <c:pt idx="103">
                  <c:v>0.21</c:v>
                </c:pt>
                <c:pt idx="104">
                  <c:v>0.21</c:v>
                </c:pt>
                <c:pt idx="105">
                  <c:v>0.27</c:v>
                </c:pt>
                <c:pt idx="106">
                  <c:v>0.3</c:v>
                </c:pt>
                <c:pt idx="107">
                  <c:v>0.32</c:v>
                </c:pt>
                <c:pt idx="108">
                  <c:v>0.28000000000000003</c:v>
                </c:pt>
                <c:pt idx="109">
                  <c:v>0.25</c:v>
                </c:pt>
                <c:pt idx="110">
                  <c:v>0.37</c:v>
                </c:pt>
                <c:pt idx="111">
                  <c:v>0.44</c:v>
                </c:pt>
                <c:pt idx="112">
                  <c:v>0.4</c:v>
                </c:pt>
                <c:pt idx="113">
                  <c:v>0.34</c:v>
                </c:pt>
                <c:pt idx="114">
                  <c:v>0.27</c:v>
                </c:pt>
                <c:pt idx="115">
                  <c:v>0.19</c:v>
                </c:pt>
                <c:pt idx="116">
                  <c:v>0.26</c:v>
                </c:pt>
                <c:pt idx="117">
                  <c:v>0.19</c:v>
                </c:pt>
                <c:pt idx="118">
                  <c:v>0.22</c:v>
                </c:pt>
                <c:pt idx="119">
                  <c:v>0.24</c:v>
                </c:pt>
                <c:pt idx="120">
                  <c:v>0.23</c:v>
                </c:pt>
                <c:pt idx="121">
                  <c:v>0.18</c:v>
                </c:pt>
                <c:pt idx="122">
                  <c:v>0.18</c:v>
                </c:pt>
                <c:pt idx="123">
                  <c:v>0.22</c:v>
                </c:pt>
                <c:pt idx="124">
                  <c:v>0.25</c:v>
                </c:pt>
                <c:pt idx="125">
                  <c:v>0.32</c:v>
                </c:pt>
                <c:pt idx="126">
                  <c:v>0.39</c:v>
                </c:pt>
                <c:pt idx="128">
                  <c:v>0.36</c:v>
                </c:pt>
                <c:pt idx="129">
                  <c:v>0.33</c:v>
                </c:pt>
                <c:pt idx="130">
                  <c:v>0.33</c:v>
                </c:pt>
                <c:pt idx="131">
                  <c:v>0.28999999999999998</c:v>
                </c:pt>
                <c:pt idx="132">
                  <c:v>0.19</c:v>
                </c:pt>
                <c:pt idx="133">
                  <c:v>0.19</c:v>
                </c:pt>
                <c:pt idx="134">
                  <c:v>0.11</c:v>
                </c:pt>
                <c:pt idx="135">
                  <c:v>0.03</c:v>
                </c:pt>
                <c:pt idx="136">
                  <c:v>-0.01</c:v>
                </c:pt>
                <c:pt idx="137">
                  <c:v>-0.05</c:v>
                </c:pt>
                <c:pt idx="138">
                  <c:v>0.04</c:v>
                </c:pt>
                <c:pt idx="139">
                  <c:v>0.04</c:v>
                </c:pt>
                <c:pt idx="140">
                  <c:v>0.06</c:v>
                </c:pt>
                <c:pt idx="141">
                  <c:v>0.11</c:v>
                </c:pt>
                <c:pt idx="142">
                  <c:v>0.18</c:v>
                </c:pt>
                <c:pt idx="143">
                  <c:v>0.21</c:v>
                </c:pt>
                <c:pt idx="144">
                  <c:v>0.19</c:v>
                </c:pt>
                <c:pt idx="145">
                  <c:v>0.2</c:v>
                </c:pt>
                <c:pt idx="146">
                  <c:v>0.18</c:v>
                </c:pt>
                <c:pt idx="147">
                  <c:v>0.17</c:v>
                </c:pt>
                <c:pt idx="148">
                  <c:v>0.26</c:v>
                </c:pt>
                <c:pt idx="149">
                  <c:v>0.24</c:v>
                </c:pt>
                <c:pt idx="150">
                  <c:v>0.3</c:v>
                </c:pt>
                <c:pt idx="151">
                  <c:v>0.27</c:v>
                </c:pt>
                <c:pt idx="152">
                  <c:v>0.25</c:v>
                </c:pt>
                <c:pt idx="153">
                  <c:v>0.26</c:v>
                </c:pt>
                <c:pt idx="154">
                  <c:v>0.26</c:v>
                </c:pt>
                <c:pt idx="155">
                  <c:v>0.23</c:v>
                </c:pt>
                <c:pt idx="156">
                  <c:v>0.23</c:v>
                </c:pt>
                <c:pt idx="157">
                  <c:v>0.24</c:v>
                </c:pt>
                <c:pt idx="158">
                  <c:v>0.33</c:v>
                </c:pt>
                <c:pt idx="159">
                  <c:v>0.36</c:v>
                </c:pt>
                <c:pt idx="160">
                  <c:v>0.41</c:v>
                </c:pt>
                <c:pt idx="161">
                  <c:v>0.39</c:v>
                </c:pt>
                <c:pt idx="162">
                  <c:v>0.42</c:v>
                </c:pt>
                <c:pt idx="163">
                  <c:v>0.42</c:v>
                </c:pt>
                <c:pt idx="164">
                  <c:v>0.41</c:v>
                </c:pt>
                <c:pt idx="165">
                  <c:v>0.38</c:v>
                </c:pt>
                <c:pt idx="166">
                  <c:v>0.45</c:v>
                </c:pt>
                <c:pt idx="167">
                  <c:v>0.48</c:v>
                </c:pt>
                <c:pt idx="168">
                  <c:v>0.51</c:v>
                </c:pt>
                <c:pt idx="169">
                  <c:v>0.47</c:v>
                </c:pt>
                <c:pt idx="170">
                  <c:v>0.4</c:v>
                </c:pt>
                <c:pt idx="171">
                  <c:v>0.42</c:v>
                </c:pt>
                <c:pt idx="172">
                  <c:v>0.42</c:v>
                </c:pt>
                <c:pt idx="173">
                  <c:v>0.57999999999999996</c:v>
                </c:pt>
                <c:pt idx="174">
                  <c:v>0.61</c:v>
                </c:pt>
                <c:pt idx="175">
                  <c:v>0.62</c:v>
                </c:pt>
                <c:pt idx="176">
                  <c:v>0.62</c:v>
                </c:pt>
                <c:pt idx="177">
                  <c:v>0.63</c:v>
                </c:pt>
                <c:pt idx="178">
                  <c:v>0.62</c:v>
                </c:pt>
                <c:pt idx="179">
                  <c:v>0.63</c:v>
                </c:pt>
                <c:pt idx="180">
                  <c:v>0.61</c:v>
                </c:pt>
                <c:pt idx="181">
                  <c:v>0.63</c:v>
                </c:pt>
                <c:pt idx="182">
                  <c:v>0.63</c:v>
                </c:pt>
                <c:pt idx="183">
                  <c:v>0.72</c:v>
                </c:pt>
                <c:pt idx="184">
                  <c:v>0.76</c:v>
                </c:pt>
                <c:pt idx="185">
                  <c:v>0.76</c:v>
                </c:pt>
                <c:pt idx="186">
                  <c:v>0.74</c:v>
                </c:pt>
                <c:pt idx="187">
                  <c:v>0.75</c:v>
                </c:pt>
                <c:pt idx="188">
                  <c:v>0.79</c:v>
                </c:pt>
                <c:pt idx="189">
                  <c:v>0.81</c:v>
                </c:pt>
                <c:pt idx="190">
                  <c:v>0.79</c:v>
                </c:pt>
                <c:pt idx="191">
                  <c:v>0.79</c:v>
                </c:pt>
                <c:pt idx="192">
                  <c:v>0.82</c:v>
                </c:pt>
                <c:pt idx="193">
                  <c:v>0.85</c:v>
                </c:pt>
                <c:pt idx="194">
                  <c:v>0.86</c:v>
                </c:pt>
                <c:pt idx="195">
                  <c:v>0.89</c:v>
                </c:pt>
                <c:pt idx="196">
                  <c:v>0.85</c:v>
                </c:pt>
                <c:pt idx="197">
                  <c:v>0.88</c:v>
                </c:pt>
                <c:pt idx="198">
                  <c:v>0.89</c:v>
                </c:pt>
                <c:pt idx="199">
                  <c:v>0.85</c:v>
                </c:pt>
                <c:pt idx="200">
                  <c:v>0.79</c:v>
                </c:pt>
                <c:pt idx="201">
                  <c:v>0.79</c:v>
                </c:pt>
                <c:pt idx="202">
                  <c:v>0.8</c:v>
                </c:pt>
                <c:pt idx="203">
                  <c:v>0.75</c:v>
                </c:pt>
                <c:pt idx="204">
                  <c:v>0.72</c:v>
                </c:pt>
                <c:pt idx="206">
                  <c:v>0.79</c:v>
                </c:pt>
                <c:pt idx="207">
                  <c:v>0.78</c:v>
                </c:pt>
                <c:pt idx="208">
                  <c:v>0.78</c:v>
                </c:pt>
                <c:pt idx="209">
                  <c:v>0.78</c:v>
                </c:pt>
                <c:pt idx="210">
                  <c:v>0.75</c:v>
                </c:pt>
                <c:pt idx="211">
                  <c:v>0.8</c:v>
                </c:pt>
                <c:pt idx="212">
                  <c:v>0.78</c:v>
                </c:pt>
                <c:pt idx="213">
                  <c:v>0.77</c:v>
                </c:pt>
                <c:pt idx="214">
                  <c:v>0.76</c:v>
                </c:pt>
                <c:pt idx="215">
                  <c:v>0.81</c:v>
                </c:pt>
                <c:pt idx="216">
                  <c:v>0.79</c:v>
                </c:pt>
                <c:pt idx="217">
                  <c:v>0.84</c:v>
                </c:pt>
                <c:pt idx="218">
                  <c:v>0.78</c:v>
                </c:pt>
                <c:pt idx="219">
                  <c:v>0.78</c:v>
                </c:pt>
                <c:pt idx="220">
                  <c:v>0.75</c:v>
                </c:pt>
                <c:pt idx="221">
                  <c:v>0.81</c:v>
                </c:pt>
                <c:pt idx="222">
                  <c:v>0.87</c:v>
                </c:pt>
                <c:pt idx="223">
                  <c:v>0.91</c:v>
                </c:pt>
                <c:pt idx="224">
                  <c:v>1.01</c:v>
                </c:pt>
                <c:pt idx="225">
                  <c:v>0.98</c:v>
                </c:pt>
                <c:pt idx="226">
                  <c:v>1</c:v>
                </c:pt>
                <c:pt idx="227">
                  <c:v>1.07</c:v>
                </c:pt>
                <c:pt idx="228">
                  <c:v>1</c:v>
                </c:pt>
                <c:pt idx="229">
                  <c:v>1.02</c:v>
                </c:pt>
                <c:pt idx="230">
                  <c:v>1.07</c:v>
                </c:pt>
                <c:pt idx="231">
                  <c:v>1.08</c:v>
                </c:pt>
                <c:pt idx="232">
                  <c:v>1.0900000000000001</c:v>
                </c:pt>
                <c:pt idx="233">
                  <c:v>1.1000000000000001</c:v>
                </c:pt>
                <c:pt idx="234">
                  <c:v>1.05</c:v>
                </c:pt>
                <c:pt idx="235">
                  <c:v>1.05</c:v>
                </c:pt>
                <c:pt idx="236">
                  <c:v>1.05</c:v>
                </c:pt>
                <c:pt idx="237">
                  <c:v>1.06</c:v>
                </c:pt>
                <c:pt idx="238">
                  <c:v>1.06</c:v>
                </c:pt>
                <c:pt idx="239">
                  <c:v>1.1200000000000001</c:v>
                </c:pt>
                <c:pt idx="240">
                  <c:v>1.1299999999999999</c:v>
                </c:pt>
                <c:pt idx="241">
                  <c:v>1.1000000000000001</c:v>
                </c:pt>
                <c:pt idx="242">
                  <c:v>1.08</c:v>
                </c:pt>
                <c:pt idx="243">
                  <c:v>1.07</c:v>
                </c:pt>
                <c:pt idx="244">
                  <c:v>1.07</c:v>
                </c:pt>
                <c:pt idx="245">
                  <c:v>1.04</c:v>
                </c:pt>
                <c:pt idx="246">
                  <c:v>1.1599999999999999</c:v>
                </c:pt>
                <c:pt idx="247">
                  <c:v>1.17</c:v>
                </c:pt>
                <c:pt idx="248">
                  <c:v>1.18</c:v>
                </c:pt>
                <c:pt idx="249">
                  <c:v>1.23</c:v>
                </c:pt>
                <c:pt idx="250">
                  <c:v>1.25</c:v>
                </c:pt>
                <c:pt idx="251">
                  <c:v>1.24</c:v>
                </c:pt>
                <c:pt idx="252">
                  <c:v>1.1499999999999999</c:v>
                </c:pt>
                <c:pt idx="253">
                  <c:v>1.18</c:v>
                </c:pt>
                <c:pt idx="254">
                  <c:v>1.1599999999999999</c:v>
                </c:pt>
                <c:pt idx="255">
                  <c:v>1.19</c:v>
                </c:pt>
                <c:pt idx="256">
                  <c:v>1.24</c:v>
                </c:pt>
                <c:pt idx="257">
                  <c:v>1.29</c:v>
                </c:pt>
                <c:pt idx="258">
                  <c:v>1.26</c:v>
                </c:pt>
                <c:pt idx="259">
                  <c:v>1.23</c:v>
                </c:pt>
                <c:pt idx="260">
                  <c:v>1.26</c:v>
                </c:pt>
                <c:pt idx="261">
                  <c:v>1.22</c:v>
                </c:pt>
                <c:pt idx="262">
                  <c:v>1.21</c:v>
                </c:pt>
                <c:pt idx="263">
                  <c:v>1.24</c:v>
                </c:pt>
                <c:pt idx="264">
                  <c:v>1.25</c:v>
                </c:pt>
                <c:pt idx="265">
                  <c:v>1.23</c:v>
                </c:pt>
                <c:pt idx="266">
                  <c:v>1.17</c:v>
                </c:pt>
                <c:pt idx="267">
                  <c:v>1.18</c:v>
                </c:pt>
                <c:pt idx="268">
                  <c:v>1.1399999999999999</c:v>
                </c:pt>
                <c:pt idx="269">
                  <c:v>1.07</c:v>
                </c:pt>
                <c:pt idx="270">
                  <c:v>1.1100000000000001</c:v>
                </c:pt>
                <c:pt idx="271">
                  <c:v>1.08</c:v>
                </c:pt>
                <c:pt idx="272">
                  <c:v>1.1399999999999999</c:v>
                </c:pt>
                <c:pt idx="273">
                  <c:v>1.1100000000000001</c:v>
                </c:pt>
                <c:pt idx="274">
                  <c:v>1.1000000000000001</c:v>
                </c:pt>
                <c:pt idx="275">
                  <c:v>1.07</c:v>
                </c:pt>
                <c:pt idx="276">
                  <c:v>1.1200000000000001</c:v>
                </c:pt>
                <c:pt idx="277">
                  <c:v>1.1200000000000001</c:v>
                </c:pt>
                <c:pt idx="278">
                  <c:v>1.07</c:v>
                </c:pt>
                <c:pt idx="279">
                  <c:v>1.1299999999999999</c:v>
                </c:pt>
                <c:pt idx="280">
                  <c:v>1.1599999999999999</c:v>
                </c:pt>
                <c:pt idx="281">
                  <c:v>1.1200000000000001</c:v>
                </c:pt>
                <c:pt idx="282">
                  <c:v>1.0900000000000001</c:v>
                </c:pt>
                <c:pt idx="283">
                  <c:v>1.1100000000000001</c:v>
                </c:pt>
                <c:pt idx="284">
                  <c:v>1.1000000000000001</c:v>
                </c:pt>
                <c:pt idx="285">
                  <c:v>1.0900000000000001</c:v>
                </c:pt>
                <c:pt idx="286">
                  <c:v>1.0900000000000001</c:v>
                </c:pt>
                <c:pt idx="287">
                  <c:v>1.0900000000000001</c:v>
                </c:pt>
                <c:pt idx="288">
                  <c:v>1.1200000000000001</c:v>
                </c:pt>
                <c:pt idx="289">
                  <c:v>1.05</c:v>
                </c:pt>
                <c:pt idx="290">
                  <c:v>1.02</c:v>
                </c:pt>
                <c:pt idx="291">
                  <c:v>1.03</c:v>
                </c:pt>
                <c:pt idx="292">
                  <c:v>1.02</c:v>
                </c:pt>
                <c:pt idx="293">
                  <c:v>1.04</c:v>
                </c:pt>
                <c:pt idx="294">
                  <c:v>1.03</c:v>
                </c:pt>
                <c:pt idx="295">
                  <c:v>1.05</c:v>
                </c:pt>
                <c:pt idx="296">
                  <c:v>1.06</c:v>
                </c:pt>
                <c:pt idx="297">
                  <c:v>1.1299999999999999</c:v>
                </c:pt>
                <c:pt idx="298">
                  <c:v>1.1200000000000001</c:v>
                </c:pt>
                <c:pt idx="299">
                  <c:v>1.1200000000000001</c:v>
                </c:pt>
                <c:pt idx="300">
                  <c:v>1.1000000000000001</c:v>
                </c:pt>
                <c:pt idx="301">
                  <c:v>1.1000000000000001</c:v>
                </c:pt>
                <c:pt idx="302">
                  <c:v>1.02</c:v>
                </c:pt>
                <c:pt idx="303">
                  <c:v>1.02</c:v>
                </c:pt>
                <c:pt idx="304">
                  <c:v>1.02</c:v>
                </c:pt>
                <c:pt idx="305">
                  <c:v>1.03</c:v>
                </c:pt>
                <c:pt idx="306">
                  <c:v>1.05</c:v>
                </c:pt>
                <c:pt idx="307">
                  <c:v>1.08</c:v>
                </c:pt>
                <c:pt idx="308">
                  <c:v>1.06</c:v>
                </c:pt>
                <c:pt idx="309">
                  <c:v>1.05</c:v>
                </c:pt>
                <c:pt idx="310">
                  <c:v>1.07</c:v>
                </c:pt>
                <c:pt idx="311">
                  <c:v>1.08</c:v>
                </c:pt>
                <c:pt idx="312">
                  <c:v>1.07</c:v>
                </c:pt>
                <c:pt idx="313">
                  <c:v>1.08</c:v>
                </c:pt>
                <c:pt idx="314">
                  <c:v>1.03</c:v>
                </c:pt>
                <c:pt idx="315">
                  <c:v>0.98</c:v>
                </c:pt>
                <c:pt idx="316">
                  <c:v>1.06</c:v>
                </c:pt>
                <c:pt idx="317">
                  <c:v>1.08</c:v>
                </c:pt>
                <c:pt idx="318">
                  <c:v>1.1399999999999999</c:v>
                </c:pt>
                <c:pt idx="319">
                  <c:v>1.1599999999999999</c:v>
                </c:pt>
                <c:pt idx="320">
                  <c:v>1.1499999999999999</c:v>
                </c:pt>
                <c:pt idx="321">
                  <c:v>1.1399999999999999</c:v>
                </c:pt>
                <c:pt idx="322">
                  <c:v>1.1100000000000001</c:v>
                </c:pt>
                <c:pt idx="323">
                  <c:v>1.1100000000000001</c:v>
                </c:pt>
                <c:pt idx="324">
                  <c:v>1.1499999999999999</c:v>
                </c:pt>
                <c:pt idx="325">
                  <c:v>1.2</c:v>
                </c:pt>
                <c:pt idx="326">
                  <c:v>1.23</c:v>
                </c:pt>
                <c:pt idx="327">
                  <c:v>1.2</c:v>
                </c:pt>
                <c:pt idx="328">
                  <c:v>1.22</c:v>
                </c:pt>
                <c:pt idx="329">
                  <c:v>1.24</c:v>
                </c:pt>
                <c:pt idx="330">
                  <c:v>1.26</c:v>
                </c:pt>
                <c:pt idx="331">
                  <c:v>1.23</c:v>
                </c:pt>
                <c:pt idx="332">
                  <c:v>1.24</c:v>
                </c:pt>
                <c:pt idx="333">
                  <c:v>1.23</c:v>
                </c:pt>
                <c:pt idx="334">
                  <c:v>1.23</c:v>
                </c:pt>
                <c:pt idx="335">
                  <c:v>1.19</c:v>
                </c:pt>
                <c:pt idx="336">
                  <c:v>1.29</c:v>
                </c:pt>
                <c:pt idx="337">
                  <c:v>1.36</c:v>
                </c:pt>
                <c:pt idx="338">
                  <c:v>1.35</c:v>
                </c:pt>
                <c:pt idx="339">
                  <c:v>1.35</c:v>
                </c:pt>
                <c:pt idx="340">
                  <c:v>1.31</c:v>
                </c:pt>
                <c:pt idx="341">
                  <c:v>1.31</c:v>
                </c:pt>
                <c:pt idx="342">
                  <c:v>1.34</c:v>
                </c:pt>
                <c:pt idx="343">
                  <c:v>1.39</c:v>
                </c:pt>
                <c:pt idx="344">
                  <c:v>1.41</c:v>
                </c:pt>
                <c:pt idx="345">
                  <c:v>1.42</c:v>
                </c:pt>
                <c:pt idx="346">
                  <c:v>1.47</c:v>
                </c:pt>
                <c:pt idx="347">
                  <c:v>1.46</c:v>
                </c:pt>
                <c:pt idx="348">
                  <c:v>1.46</c:v>
                </c:pt>
                <c:pt idx="349">
                  <c:v>1.44</c:v>
                </c:pt>
                <c:pt idx="350">
                  <c:v>1.47</c:v>
                </c:pt>
                <c:pt idx="351">
                  <c:v>1.44</c:v>
                </c:pt>
                <c:pt idx="352">
                  <c:v>1.41</c:v>
                </c:pt>
                <c:pt idx="353">
                  <c:v>1.46</c:v>
                </c:pt>
                <c:pt idx="354">
                  <c:v>1.46</c:v>
                </c:pt>
                <c:pt idx="355">
                  <c:v>1.48</c:v>
                </c:pt>
                <c:pt idx="356">
                  <c:v>1.52</c:v>
                </c:pt>
                <c:pt idx="357">
                  <c:v>1.48</c:v>
                </c:pt>
                <c:pt idx="358">
                  <c:v>1.48</c:v>
                </c:pt>
                <c:pt idx="359">
                  <c:v>1.47</c:v>
                </c:pt>
                <c:pt idx="360">
                  <c:v>1.5</c:v>
                </c:pt>
                <c:pt idx="361">
                  <c:v>1.53</c:v>
                </c:pt>
                <c:pt idx="362">
                  <c:v>1.48</c:v>
                </c:pt>
                <c:pt idx="363">
                  <c:v>1.47</c:v>
                </c:pt>
                <c:pt idx="364">
                  <c:v>1.46</c:v>
                </c:pt>
                <c:pt idx="365">
                  <c:v>1.42</c:v>
                </c:pt>
                <c:pt idx="366">
                  <c:v>1.43</c:v>
                </c:pt>
                <c:pt idx="367">
                  <c:v>1.45</c:v>
                </c:pt>
                <c:pt idx="368">
                  <c:v>1.47</c:v>
                </c:pt>
                <c:pt idx="369">
                  <c:v>1.49</c:v>
                </c:pt>
                <c:pt idx="370">
                  <c:v>1.49</c:v>
                </c:pt>
                <c:pt idx="371">
                  <c:v>1.46</c:v>
                </c:pt>
                <c:pt idx="372">
                  <c:v>1.46</c:v>
                </c:pt>
                <c:pt idx="373">
                  <c:v>1.4</c:v>
                </c:pt>
                <c:pt idx="374">
                  <c:v>1.42</c:v>
                </c:pt>
                <c:pt idx="375">
                  <c:v>1.41</c:v>
                </c:pt>
                <c:pt idx="376">
                  <c:v>1.42</c:v>
                </c:pt>
                <c:pt idx="377">
                  <c:v>1.43</c:v>
                </c:pt>
                <c:pt idx="378">
                  <c:v>1.45</c:v>
                </c:pt>
                <c:pt idx="379">
                  <c:v>1.43</c:v>
                </c:pt>
                <c:pt idx="380">
                  <c:v>1.4</c:v>
                </c:pt>
                <c:pt idx="381">
                  <c:v>1.48</c:v>
                </c:pt>
                <c:pt idx="382">
                  <c:v>1.48</c:v>
                </c:pt>
                <c:pt idx="383">
                  <c:v>1.51</c:v>
                </c:pt>
                <c:pt idx="384">
                  <c:v>1.51</c:v>
                </c:pt>
                <c:pt idx="385">
                  <c:v>1.5</c:v>
                </c:pt>
                <c:pt idx="386">
                  <c:v>1.52</c:v>
                </c:pt>
                <c:pt idx="387">
                  <c:v>1.51</c:v>
                </c:pt>
                <c:pt idx="388">
                  <c:v>1.56</c:v>
                </c:pt>
                <c:pt idx="389">
                  <c:v>1.53</c:v>
                </c:pt>
                <c:pt idx="390">
                  <c:v>1.52</c:v>
                </c:pt>
                <c:pt idx="391">
                  <c:v>1.58</c:v>
                </c:pt>
                <c:pt idx="392">
                  <c:v>1.57</c:v>
                </c:pt>
                <c:pt idx="393">
                  <c:v>1.59</c:v>
                </c:pt>
                <c:pt idx="394">
                  <c:v>1.53</c:v>
                </c:pt>
                <c:pt idx="395">
                  <c:v>1.49</c:v>
                </c:pt>
                <c:pt idx="396">
                  <c:v>1.48</c:v>
                </c:pt>
                <c:pt idx="397">
                  <c:v>1.48</c:v>
                </c:pt>
                <c:pt idx="398">
                  <c:v>1.54</c:v>
                </c:pt>
                <c:pt idx="399">
                  <c:v>1.58</c:v>
                </c:pt>
                <c:pt idx="400">
                  <c:v>1.55</c:v>
                </c:pt>
                <c:pt idx="401">
                  <c:v>1.5</c:v>
                </c:pt>
                <c:pt idx="402">
                  <c:v>1.47</c:v>
                </c:pt>
                <c:pt idx="403">
                  <c:v>1.48</c:v>
                </c:pt>
                <c:pt idx="404">
                  <c:v>1.5</c:v>
                </c:pt>
                <c:pt idx="405">
                  <c:v>1.4</c:v>
                </c:pt>
                <c:pt idx="406">
                  <c:v>1.37</c:v>
                </c:pt>
                <c:pt idx="407">
                  <c:v>1.38</c:v>
                </c:pt>
                <c:pt idx="408">
                  <c:v>1.42</c:v>
                </c:pt>
                <c:pt idx="409">
                  <c:v>1.42</c:v>
                </c:pt>
                <c:pt idx="410">
                  <c:v>1.4</c:v>
                </c:pt>
                <c:pt idx="411">
                  <c:v>1.33</c:v>
                </c:pt>
                <c:pt idx="412">
                  <c:v>1.29</c:v>
                </c:pt>
                <c:pt idx="413">
                  <c:v>1.32</c:v>
                </c:pt>
                <c:pt idx="414">
                  <c:v>1.3</c:v>
                </c:pt>
                <c:pt idx="415">
                  <c:v>1.37</c:v>
                </c:pt>
                <c:pt idx="416">
                  <c:v>1.26</c:v>
                </c:pt>
                <c:pt idx="417">
                  <c:v>1.26</c:v>
                </c:pt>
                <c:pt idx="418">
                  <c:v>1.26</c:v>
                </c:pt>
                <c:pt idx="419">
                  <c:v>1.23</c:v>
                </c:pt>
                <c:pt idx="420">
                  <c:v>1.18</c:v>
                </c:pt>
                <c:pt idx="421">
                  <c:v>1.18</c:v>
                </c:pt>
                <c:pt idx="422">
                  <c:v>1.17</c:v>
                </c:pt>
                <c:pt idx="423">
                  <c:v>1.0900000000000001</c:v>
                </c:pt>
                <c:pt idx="424">
                  <c:v>1.05</c:v>
                </c:pt>
                <c:pt idx="425">
                  <c:v>1.04</c:v>
                </c:pt>
                <c:pt idx="426">
                  <c:v>1.07</c:v>
                </c:pt>
                <c:pt idx="427">
                  <c:v>1.08</c:v>
                </c:pt>
                <c:pt idx="428">
                  <c:v>1.1000000000000001</c:v>
                </c:pt>
                <c:pt idx="429">
                  <c:v>1.04</c:v>
                </c:pt>
                <c:pt idx="430">
                  <c:v>1.04</c:v>
                </c:pt>
                <c:pt idx="431">
                  <c:v>1.01</c:v>
                </c:pt>
                <c:pt idx="432">
                  <c:v>0.98</c:v>
                </c:pt>
                <c:pt idx="433">
                  <c:v>1</c:v>
                </c:pt>
                <c:pt idx="434">
                  <c:v>0.95</c:v>
                </c:pt>
                <c:pt idx="435">
                  <c:v>0.92</c:v>
                </c:pt>
                <c:pt idx="436">
                  <c:v>0.94</c:v>
                </c:pt>
                <c:pt idx="437">
                  <c:v>0.92</c:v>
                </c:pt>
                <c:pt idx="438">
                  <c:v>0.97</c:v>
                </c:pt>
                <c:pt idx="439">
                  <c:v>0.99</c:v>
                </c:pt>
                <c:pt idx="440">
                  <c:v>0.97</c:v>
                </c:pt>
                <c:pt idx="441">
                  <c:v>0.96</c:v>
                </c:pt>
                <c:pt idx="442">
                  <c:v>0.98</c:v>
                </c:pt>
                <c:pt idx="443">
                  <c:v>0.99</c:v>
                </c:pt>
                <c:pt idx="444">
                  <c:v>0.96</c:v>
                </c:pt>
                <c:pt idx="445">
                  <c:v>1.01</c:v>
                </c:pt>
                <c:pt idx="446">
                  <c:v>1.01</c:v>
                </c:pt>
                <c:pt idx="447">
                  <c:v>0.99</c:v>
                </c:pt>
                <c:pt idx="448">
                  <c:v>0.94</c:v>
                </c:pt>
                <c:pt idx="449">
                  <c:v>0.9</c:v>
                </c:pt>
                <c:pt idx="450">
                  <c:v>0.83</c:v>
                </c:pt>
                <c:pt idx="451">
                  <c:v>0.82</c:v>
                </c:pt>
                <c:pt idx="453">
                  <c:v>0.8</c:v>
                </c:pt>
                <c:pt idx="454">
                  <c:v>0.81</c:v>
                </c:pt>
                <c:pt idx="455">
                  <c:v>0.82</c:v>
                </c:pt>
                <c:pt idx="456">
                  <c:v>0.81</c:v>
                </c:pt>
                <c:pt idx="458">
                  <c:v>0.81</c:v>
                </c:pt>
                <c:pt idx="459">
                  <c:v>0.83</c:v>
                </c:pt>
                <c:pt idx="460">
                  <c:v>0.8</c:v>
                </c:pt>
                <c:pt idx="461">
                  <c:v>0.82</c:v>
                </c:pt>
                <c:pt idx="462">
                  <c:v>0.82</c:v>
                </c:pt>
                <c:pt idx="463">
                  <c:v>0.81</c:v>
                </c:pt>
                <c:pt idx="464">
                  <c:v>0.79</c:v>
                </c:pt>
                <c:pt idx="465">
                  <c:v>0.81</c:v>
                </c:pt>
                <c:pt idx="466">
                  <c:v>0.77</c:v>
                </c:pt>
                <c:pt idx="467">
                  <c:v>0.79</c:v>
                </c:pt>
                <c:pt idx="468">
                  <c:v>0.78</c:v>
                </c:pt>
                <c:pt idx="469">
                  <c:v>0.79</c:v>
                </c:pt>
                <c:pt idx="470">
                  <c:v>0.78</c:v>
                </c:pt>
                <c:pt idx="471">
                  <c:v>0.8</c:v>
                </c:pt>
                <c:pt idx="472">
                  <c:v>0.81</c:v>
                </c:pt>
                <c:pt idx="473">
                  <c:v>0.76</c:v>
                </c:pt>
                <c:pt idx="474">
                  <c:v>0.79</c:v>
                </c:pt>
                <c:pt idx="475">
                  <c:v>0.75</c:v>
                </c:pt>
                <c:pt idx="476">
                  <c:v>0.68</c:v>
                </c:pt>
                <c:pt idx="477">
                  <c:v>0.68</c:v>
                </c:pt>
                <c:pt idx="478">
                  <c:v>0.71</c:v>
                </c:pt>
                <c:pt idx="479">
                  <c:v>0.72</c:v>
                </c:pt>
                <c:pt idx="480">
                  <c:v>0.7</c:v>
                </c:pt>
                <c:pt idx="481">
                  <c:v>0.67</c:v>
                </c:pt>
                <c:pt idx="482">
                  <c:v>0.68</c:v>
                </c:pt>
                <c:pt idx="483">
                  <c:v>0.72</c:v>
                </c:pt>
                <c:pt idx="484">
                  <c:v>0.69</c:v>
                </c:pt>
                <c:pt idx="485">
                  <c:v>0.72</c:v>
                </c:pt>
                <c:pt idx="486">
                  <c:v>0.72</c:v>
                </c:pt>
                <c:pt idx="487">
                  <c:v>0.71</c:v>
                </c:pt>
                <c:pt idx="488">
                  <c:v>0.79</c:v>
                </c:pt>
                <c:pt idx="489">
                  <c:v>0.79</c:v>
                </c:pt>
                <c:pt idx="490">
                  <c:v>0.67</c:v>
                </c:pt>
                <c:pt idx="491">
                  <c:v>0.65</c:v>
                </c:pt>
                <c:pt idx="492">
                  <c:v>0.64</c:v>
                </c:pt>
                <c:pt idx="493">
                  <c:v>0.73</c:v>
                </c:pt>
                <c:pt idx="494">
                  <c:v>0.71</c:v>
                </c:pt>
                <c:pt idx="495">
                  <c:v>0.74</c:v>
                </c:pt>
                <c:pt idx="496">
                  <c:v>0.69</c:v>
                </c:pt>
                <c:pt idx="497">
                  <c:v>0.63</c:v>
                </c:pt>
                <c:pt idx="498">
                  <c:v>0.63</c:v>
                </c:pt>
                <c:pt idx="499">
                  <c:v>0.65</c:v>
                </c:pt>
                <c:pt idx="500">
                  <c:v>0.67</c:v>
                </c:pt>
                <c:pt idx="501">
                  <c:v>0.71</c:v>
                </c:pt>
                <c:pt idx="502">
                  <c:v>0.69</c:v>
                </c:pt>
                <c:pt idx="503">
                  <c:v>0.67</c:v>
                </c:pt>
                <c:pt idx="504">
                  <c:v>0.62</c:v>
                </c:pt>
                <c:pt idx="505">
                  <c:v>0.62</c:v>
                </c:pt>
                <c:pt idx="506">
                  <c:v>0.6</c:v>
                </c:pt>
                <c:pt idx="507">
                  <c:v>0.59</c:v>
                </c:pt>
                <c:pt idx="508">
                  <c:v>0.57999999999999996</c:v>
                </c:pt>
                <c:pt idx="509">
                  <c:v>0.63</c:v>
                </c:pt>
                <c:pt idx="510">
                  <c:v>0.65</c:v>
                </c:pt>
                <c:pt idx="511">
                  <c:v>0.65</c:v>
                </c:pt>
                <c:pt idx="512">
                  <c:v>0.62</c:v>
                </c:pt>
                <c:pt idx="513">
                  <c:v>0.64</c:v>
                </c:pt>
                <c:pt idx="514">
                  <c:v>0.56999999999999995</c:v>
                </c:pt>
                <c:pt idx="515">
                  <c:v>0.54</c:v>
                </c:pt>
                <c:pt idx="516">
                  <c:v>0.56000000000000005</c:v>
                </c:pt>
                <c:pt idx="517">
                  <c:v>0.55000000000000004</c:v>
                </c:pt>
                <c:pt idx="518">
                  <c:v>0.53</c:v>
                </c:pt>
                <c:pt idx="519">
                  <c:v>0.54</c:v>
                </c:pt>
                <c:pt idx="520">
                  <c:v>0.53</c:v>
                </c:pt>
                <c:pt idx="521">
                  <c:v>0.54</c:v>
                </c:pt>
                <c:pt idx="522">
                  <c:v>0.55000000000000004</c:v>
                </c:pt>
                <c:pt idx="523">
                  <c:v>0.54</c:v>
                </c:pt>
                <c:pt idx="524">
                  <c:v>0.56000000000000005</c:v>
                </c:pt>
                <c:pt idx="525">
                  <c:v>0.56000000000000005</c:v>
                </c:pt>
                <c:pt idx="526">
                  <c:v>0.55000000000000004</c:v>
                </c:pt>
                <c:pt idx="527">
                  <c:v>0.54</c:v>
                </c:pt>
                <c:pt idx="528">
                  <c:v>0.54</c:v>
                </c:pt>
                <c:pt idx="529">
                  <c:v>0.54</c:v>
                </c:pt>
                <c:pt idx="530">
                  <c:v>0.54</c:v>
                </c:pt>
                <c:pt idx="531">
                  <c:v>0.56999999999999995</c:v>
                </c:pt>
                <c:pt idx="532">
                  <c:v>0.55000000000000004</c:v>
                </c:pt>
                <c:pt idx="533">
                  <c:v>0.57999999999999996</c:v>
                </c:pt>
                <c:pt idx="534">
                  <c:v>0.5</c:v>
                </c:pt>
                <c:pt idx="535">
                  <c:v>0.52</c:v>
                </c:pt>
                <c:pt idx="536">
                  <c:v>0.55000000000000004</c:v>
                </c:pt>
                <c:pt idx="537">
                  <c:v>0.57999999999999996</c:v>
                </c:pt>
                <c:pt idx="538">
                  <c:v>0.6</c:v>
                </c:pt>
                <c:pt idx="539">
                  <c:v>0.57999999999999996</c:v>
                </c:pt>
                <c:pt idx="540">
                  <c:v>0.53</c:v>
                </c:pt>
                <c:pt idx="541">
                  <c:v>0.54</c:v>
                </c:pt>
                <c:pt idx="542">
                  <c:v>0.51</c:v>
                </c:pt>
                <c:pt idx="543">
                  <c:v>0.48</c:v>
                </c:pt>
                <c:pt idx="544">
                  <c:v>0.52</c:v>
                </c:pt>
                <c:pt idx="545">
                  <c:v>0.54</c:v>
                </c:pt>
                <c:pt idx="546">
                  <c:v>0.53</c:v>
                </c:pt>
                <c:pt idx="547">
                  <c:v>0.55000000000000004</c:v>
                </c:pt>
                <c:pt idx="548">
                  <c:v>0.56999999999999995</c:v>
                </c:pt>
                <c:pt idx="549">
                  <c:v>0.55000000000000004</c:v>
                </c:pt>
                <c:pt idx="550">
                  <c:v>0.53</c:v>
                </c:pt>
                <c:pt idx="551">
                  <c:v>0.48</c:v>
                </c:pt>
                <c:pt idx="552">
                  <c:v>0.45</c:v>
                </c:pt>
                <c:pt idx="553">
                  <c:v>0.44</c:v>
                </c:pt>
                <c:pt idx="554">
                  <c:v>0.44</c:v>
                </c:pt>
                <c:pt idx="555">
                  <c:v>0.44</c:v>
                </c:pt>
                <c:pt idx="556">
                  <c:v>0.41</c:v>
                </c:pt>
                <c:pt idx="557">
                  <c:v>0.45</c:v>
                </c:pt>
                <c:pt idx="558">
                  <c:v>0.44</c:v>
                </c:pt>
                <c:pt idx="559">
                  <c:v>0.44</c:v>
                </c:pt>
                <c:pt idx="560">
                  <c:v>0.46</c:v>
                </c:pt>
                <c:pt idx="561">
                  <c:v>0.45</c:v>
                </c:pt>
                <c:pt idx="562">
                  <c:v>0.47</c:v>
                </c:pt>
                <c:pt idx="563">
                  <c:v>0.45</c:v>
                </c:pt>
                <c:pt idx="564">
                  <c:v>0.43</c:v>
                </c:pt>
                <c:pt idx="565">
                  <c:v>0.46</c:v>
                </c:pt>
                <c:pt idx="566">
                  <c:v>0.47</c:v>
                </c:pt>
                <c:pt idx="567">
                  <c:v>0.46</c:v>
                </c:pt>
                <c:pt idx="568">
                  <c:v>0.5</c:v>
                </c:pt>
                <c:pt idx="569">
                  <c:v>0.46</c:v>
                </c:pt>
                <c:pt idx="570">
                  <c:v>0.48</c:v>
                </c:pt>
                <c:pt idx="571">
                  <c:v>0.49</c:v>
                </c:pt>
                <c:pt idx="572">
                  <c:v>0.48</c:v>
                </c:pt>
                <c:pt idx="573">
                  <c:v>0.49</c:v>
                </c:pt>
                <c:pt idx="574">
                  <c:v>0.46</c:v>
                </c:pt>
                <c:pt idx="575">
                  <c:v>0.51</c:v>
                </c:pt>
                <c:pt idx="576">
                  <c:v>0.49</c:v>
                </c:pt>
                <c:pt idx="577">
                  <c:v>0.53</c:v>
                </c:pt>
                <c:pt idx="579">
                  <c:v>0.52</c:v>
                </c:pt>
                <c:pt idx="580">
                  <c:v>0.52</c:v>
                </c:pt>
                <c:pt idx="581">
                  <c:v>0.5</c:v>
                </c:pt>
                <c:pt idx="582">
                  <c:v>0.48</c:v>
                </c:pt>
                <c:pt idx="583">
                  <c:v>0.47</c:v>
                </c:pt>
                <c:pt idx="584">
                  <c:v>0.51</c:v>
                </c:pt>
                <c:pt idx="585">
                  <c:v>0.5</c:v>
                </c:pt>
                <c:pt idx="586">
                  <c:v>0.54</c:v>
                </c:pt>
                <c:pt idx="587">
                  <c:v>0.52</c:v>
                </c:pt>
                <c:pt idx="588">
                  <c:v>0.51</c:v>
                </c:pt>
                <c:pt idx="589">
                  <c:v>0.52</c:v>
                </c:pt>
                <c:pt idx="590">
                  <c:v>0.55000000000000004</c:v>
                </c:pt>
                <c:pt idx="591">
                  <c:v>0.54</c:v>
                </c:pt>
                <c:pt idx="592">
                  <c:v>0.52</c:v>
                </c:pt>
                <c:pt idx="593">
                  <c:v>0.52</c:v>
                </c:pt>
                <c:pt idx="594">
                  <c:v>0.47</c:v>
                </c:pt>
                <c:pt idx="595">
                  <c:v>0.57999999999999996</c:v>
                </c:pt>
                <c:pt idx="596">
                  <c:v>0.64</c:v>
                </c:pt>
                <c:pt idx="597">
                  <c:v>0.66</c:v>
                </c:pt>
                <c:pt idx="598">
                  <c:v>0.69</c:v>
                </c:pt>
                <c:pt idx="599">
                  <c:v>0.63</c:v>
                </c:pt>
                <c:pt idx="600">
                  <c:v>0.57999999999999996</c:v>
                </c:pt>
                <c:pt idx="601">
                  <c:v>0.51</c:v>
                </c:pt>
                <c:pt idx="602">
                  <c:v>0.52</c:v>
                </c:pt>
                <c:pt idx="603">
                  <c:v>0.49</c:v>
                </c:pt>
                <c:pt idx="604">
                  <c:v>0.53</c:v>
                </c:pt>
                <c:pt idx="605">
                  <c:v>0.49</c:v>
                </c:pt>
                <c:pt idx="606">
                  <c:v>0.51</c:v>
                </c:pt>
                <c:pt idx="607">
                  <c:v>0.49</c:v>
                </c:pt>
                <c:pt idx="608">
                  <c:v>0.51</c:v>
                </c:pt>
                <c:pt idx="609">
                  <c:v>0.52</c:v>
                </c:pt>
                <c:pt idx="610">
                  <c:v>0.53</c:v>
                </c:pt>
                <c:pt idx="611">
                  <c:v>0.55000000000000004</c:v>
                </c:pt>
                <c:pt idx="612">
                  <c:v>0.48</c:v>
                </c:pt>
                <c:pt idx="613">
                  <c:v>0.47</c:v>
                </c:pt>
                <c:pt idx="614">
                  <c:v>0.48</c:v>
                </c:pt>
                <c:pt idx="615">
                  <c:v>0.52</c:v>
                </c:pt>
                <c:pt idx="616">
                  <c:v>0.56000000000000005</c:v>
                </c:pt>
                <c:pt idx="617">
                  <c:v>0.53</c:v>
                </c:pt>
                <c:pt idx="618">
                  <c:v>0.5</c:v>
                </c:pt>
                <c:pt idx="619">
                  <c:v>0.55000000000000004</c:v>
                </c:pt>
                <c:pt idx="620">
                  <c:v>0.47</c:v>
                </c:pt>
                <c:pt idx="621">
                  <c:v>0.45</c:v>
                </c:pt>
                <c:pt idx="622">
                  <c:v>0.44</c:v>
                </c:pt>
                <c:pt idx="623">
                  <c:v>0.44</c:v>
                </c:pt>
                <c:pt idx="624">
                  <c:v>0.43</c:v>
                </c:pt>
                <c:pt idx="625">
                  <c:v>0.42</c:v>
                </c:pt>
                <c:pt idx="626">
                  <c:v>0.43</c:v>
                </c:pt>
                <c:pt idx="627">
                  <c:v>0.38</c:v>
                </c:pt>
                <c:pt idx="628">
                  <c:v>0.39</c:v>
                </c:pt>
                <c:pt idx="629">
                  <c:v>0.41</c:v>
                </c:pt>
                <c:pt idx="630">
                  <c:v>0.38</c:v>
                </c:pt>
                <c:pt idx="631">
                  <c:v>0.43</c:v>
                </c:pt>
                <c:pt idx="632">
                  <c:v>0.45</c:v>
                </c:pt>
                <c:pt idx="633">
                  <c:v>0.41</c:v>
                </c:pt>
                <c:pt idx="634">
                  <c:v>0.43</c:v>
                </c:pt>
                <c:pt idx="635">
                  <c:v>0.53</c:v>
                </c:pt>
                <c:pt idx="636">
                  <c:v>0.51</c:v>
                </c:pt>
                <c:pt idx="638">
                  <c:v>0.5</c:v>
                </c:pt>
                <c:pt idx="639">
                  <c:v>0.5</c:v>
                </c:pt>
                <c:pt idx="640">
                  <c:v>0.47</c:v>
                </c:pt>
                <c:pt idx="641">
                  <c:v>0.4</c:v>
                </c:pt>
                <c:pt idx="642">
                  <c:v>0.39</c:v>
                </c:pt>
                <c:pt idx="643">
                  <c:v>0.4</c:v>
                </c:pt>
                <c:pt idx="644">
                  <c:v>0.39</c:v>
                </c:pt>
                <c:pt idx="645">
                  <c:v>0.47</c:v>
                </c:pt>
                <c:pt idx="646">
                  <c:v>0.47</c:v>
                </c:pt>
                <c:pt idx="647">
                  <c:v>0.47</c:v>
                </c:pt>
                <c:pt idx="648">
                  <c:v>0.53</c:v>
                </c:pt>
                <c:pt idx="649">
                  <c:v>0.54</c:v>
                </c:pt>
                <c:pt idx="650">
                  <c:v>0.46</c:v>
                </c:pt>
                <c:pt idx="651">
                  <c:v>0.48</c:v>
                </c:pt>
                <c:pt idx="652">
                  <c:v>0.55000000000000004</c:v>
                </c:pt>
                <c:pt idx="653">
                  <c:v>0.68</c:v>
                </c:pt>
                <c:pt idx="654">
                  <c:v>0.64</c:v>
                </c:pt>
                <c:pt idx="655">
                  <c:v>0.55000000000000004</c:v>
                </c:pt>
                <c:pt idx="656">
                  <c:v>0.37</c:v>
                </c:pt>
                <c:pt idx="657">
                  <c:v>0.45</c:v>
                </c:pt>
                <c:pt idx="658">
                  <c:v>0.38</c:v>
                </c:pt>
                <c:pt idx="659">
                  <c:v>0.32</c:v>
                </c:pt>
                <c:pt idx="660">
                  <c:v>0.26</c:v>
                </c:pt>
                <c:pt idx="661">
                  <c:v>0.16</c:v>
                </c:pt>
                <c:pt idx="662">
                  <c:v>0.25</c:v>
                </c:pt>
                <c:pt idx="663">
                  <c:v>0.33</c:v>
                </c:pt>
                <c:pt idx="664">
                  <c:v>0.35</c:v>
                </c:pt>
                <c:pt idx="665">
                  <c:v>0.31</c:v>
                </c:pt>
                <c:pt idx="666">
                  <c:v>0.26</c:v>
                </c:pt>
                <c:pt idx="667">
                  <c:v>0.27</c:v>
                </c:pt>
                <c:pt idx="668">
                  <c:v>0.19</c:v>
                </c:pt>
                <c:pt idx="669">
                  <c:v>0.17</c:v>
                </c:pt>
                <c:pt idx="670">
                  <c:v>0.13</c:v>
                </c:pt>
                <c:pt idx="671">
                  <c:v>0.12</c:v>
                </c:pt>
                <c:pt idx="672">
                  <c:v>0.12</c:v>
                </c:pt>
                <c:pt idx="673">
                  <c:v>0.13</c:v>
                </c:pt>
                <c:pt idx="674">
                  <c:v>0.14000000000000001</c:v>
                </c:pt>
                <c:pt idx="675">
                  <c:v>0.14000000000000001</c:v>
                </c:pt>
                <c:pt idx="676">
                  <c:v>0.17</c:v>
                </c:pt>
                <c:pt idx="677">
                  <c:v>0.17</c:v>
                </c:pt>
                <c:pt idx="678">
                  <c:v>0.18</c:v>
                </c:pt>
                <c:pt idx="679">
                  <c:v>0.18</c:v>
                </c:pt>
                <c:pt idx="680">
                  <c:v>0.19</c:v>
                </c:pt>
                <c:pt idx="681">
                  <c:v>0.18</c:v>
                </c:pt>
                <c:pt idx="682">
                  <c:v>0.21</c:v>
                </c:pt>
                <c:pt idx="683">
                  <c:v>0.22</c:v>
                </c:pt>
                <c:pt idx="684">
                  <c:v>0.2</c:v>
                </c:pt>
                <c:pt idx="685">
                  <c:v>0.18</c:v>
                </c:pt>
                <c:pt idx="686">
                  <c:v>0.18</c:v>
                </c:pt>
                <c:pt idx="687">
                  <c:v>0.16</c:v>
                </c:pt>
                <c:pt idx="688">
                  <c:v>0.18</c:v>
                </c:pt>
                <c:pt idx="689">
                  <c:v>0.2</c:v>
                </c:pt>
                <c:pt idx="690">
                  <c:v>0.17</c:v>
                </c:pt>
                <c:pt idx="691">
                  <c:v>0.21</c:v>
                </c:pt>
                <c:pt idx="692">
                  <c:v>0.23</c:v>
                </c:pt>
                <c:pt idx="693">
                  <c:v>0.24</c:v>
                </c:pt>
                <c:pt idx="694">
                  <c:v>0.25</c:v>
                </c:pt>
                <c:pt idx="695">
                  <c:v>0</c:v>
                </c:pt>
                <c:pt idx="696">
                  <c:v>0.26</c:v>
                </c:pt>
                <c:pt idx="697">
                  <c:v>0.23</c:v>
                </c:pt>
                <c:pt idx="698">
                  <c:v>0.23</c:v>
                </c:pt>
                <c:pt idx="699">
                  <c:v>0.24</c:v>
                </c:pt>
                <c:pt idx="700">
                  <c:v>0.27</c:v>
                </c:pt>
                <c:pt idx="701">
                  <c:v>0.27</c:v>
                </c:pt>
                <c:pt idx="702">
                  <c:v>0.27</c:v>
                </c:pt>
                <c:pt idx="703">
                  <c:v>0.28999999999999998</c:v>
                </c:pt>
                <c:pt idx="704">
                  <c:v>0.28999999999999998</c:v>
                </c:pt>
                <c:pt idx="705">
                  <c:v>0.27</c:v>
                </c:pt>
                <c:pt idx="706">
                  <c:v>0.27</c:v>
                </c:pt>
                <c:pt idx="707">
                  <c:v>0.3</c:v>
                </c:pt>
                <c:pt idx="708">
                  <c:v>0.34</c:v>
                </c:pt>
                <c:pt idx="709">
                  <c:v>0.32</c:v>
                </c:pt>
                <c:pt idx="710">
                  <c:v>0.28999999999999998</c:v>
                </c:pt>
                <c:pt idx="711">
                  <c:v>0.26</c:v>
                </c:pt>
                <c:pt idx="712">
                  <c:v>0.28000000000000003</c:v>
                </c:pt>
                <c:pt idx="713">
                  <c:v>0.28999999999999998</c:v>
                </c:pt>
                <c:pt idx="714">
                  <c:v>0.28999999999999998</c:v>
                </c:pt>
                <c:pt idx="715">
                  <c:v>0.3</c:v>
                </c:pt>
                <c:pt idx="716">
                  <c:v>0.28999999999999998</c:v>
                </c:pt>
                <c:pt idx="717">
                  <c:v>0.26</c:v>
                </c:pt>
                <c:pt idx="718">
                  <c:v>0.24</c:v>
                </c:pt>
                <c:pt idx="719">
                  <c:v>0.21</c:v>
                </c:pt>
                <c:pt idx="720">
                  <c:v>0.24</c:v>
                </c:pt>
                <c:pt idx="721">
                  <c:v>0.18</c:v>
                </c:pt>
                <c:pt idx="722">
                  <c:v>0.2</c:v>
                </c:pt>
                <c:pt idx="723">
                  <c:v>0.2</c:v>
                </c:pt>
                <c:pt idx="724">
                  <c:v>0.23</c:v>
                </c:pt>
                <c:pt idx="725">
                  <c:v>0.22</c:v>
                </c:pt>
                <c:pt idx="726">
                  <c:v>0.19</c:v>
                </c:pt>
                <c:pt idx="727">
                  <c:v>0.19</c:v>
                </c:pt>
                <c:pt idx="728">
                  <c:v>0.22</c:v>
                </c:pt>
                <c:pt idx="729">
                  <c:v>0.17</c:v>
                </c:pt>
                <c:pt idx="730">
                  <c:v>0.14000000000000001</c:v>
                </c:pt>
                <c:pt idx="731">
                  <c:v>0.16</c:v>
                </c:pt>
                <c:pt idx="732">
                  <c:v>0.15</c:v>
                </c:pt>
                <c:pt idx="733">
                  <c:v>0.16</c:v>
                </c:pt>
                <c:pt idx="734">
                  <c:v>0.17</c:v>
                </c:pt>
                <c:pt idx="735">
                  <c:v>0.17</c:v>
                </c:pt>
                <c:pt idx="736">
                  <c:v>0.19</c:v>
                </c:pt>
                <c:pt idx="737">
                  <c:v>0.21</c:v>
                </c:pt>
                <c:pt idx="738">
                  <c:v>0.23</c:v>
                </c:pt>
                <c:pt idx="739">
                  <c:v>0.24</c:v>
                </c:pt>
                <c:pt idx="740">
                  <c:v>0.25</c:v>
                </c:pt>
                <c:pt idx="741">
                  <c:v>0.26</c:v>
                </c:pt>
                <c:pt idx="742">
                  <c:v>0.26</c:v>
                </c:pt>
                <c:pt idx="743">
                  <c:v>0.24</c:v>
                </c:pt>
                <c:pt idx="744">
                  <c:v>0.2</c:v>
                </c:pt>
                <c:pt idx="745">
                  <c:v>0.23</c:v>
                </c:pt>
                <c:pt idx="746">
                  <c:v>0.19</c:v>
                </c:pt>
                <c:pt idx="747">
                  <c:v>0.17</c:v>
                </c:pt>
                <c:pt idx="748">
                  <c:v>0.17</c:v>
                </c:pt>
                <c:pt idx="749">
                  <c:v>0.17</c:v>
                </c:pt>
                <c:pt idx="750">
                  <c:v>0.2</c:v>
                </c:pt>
                <c:pt idx="751">
                  <c:v>0.21</c:v>
                </c:pt>
                <c:pt idx="752">
                  <c:v>0.17</c:v>
                </c:pt>
                <c:pt idx="753">
                  <c:v>0.19</c:v>
                </c:pt>
                <c:pt idx="754">
                  <c:v>0.19</c:v>
                </c:pt>
                <c:pt idx="755">
                  <c:v>0.18</c:v>
                </c:pt>
                <c:pt idx="756">
                  <c:v>0.18</c:v>
                </c:pt>
                <c:pt idx="757">
                  <c:v>0.18</c:v>
                </c:pt>
                <c:pt idx="758">
                  <c:v>0.16</c:v>
                </c:pt>
                <c:pt idx="759">
                  <c:v>0.17</c:v>
                </c:pt>
                <c:pt idx="760">
                  <c:v>0.16</c:v>
                </c:pt>
                <c:pt idx="761">
                  <c:v>0.13</c:v>
                </c:pt>
                <c:pt idx="762">
                  <c:v>0.14000000000000001</c:v>
                </c:pt>
                <c:pt idx="763">
                  <c:v>0.12</c:v>
                </c:pt>
                <c:pt idx="764">
                  <c:v>0.12</c:v>
                </c:pt>
                <c:pt idx="765">
                  <c:v>0.1</c:v>
                </c:pt>
                <c:pt idx="766">
                  <c:v>0.12</c:v>
                </c:pt>
                <c:pt idx="767">
                  <c:v>0.15</c:v>
                </c:pt>
                <c:pt idx="768">
                  <c:v>0.12</c:v>
                </c:pt>
                <c:pt idx="769">
                  <c:v>0.09</c:v>
                </c:pt>
                <c:pt idx="770">
                  <c:v>0.05</c:v>
                </c:pt>
                <c:pt idx="771">
                  <c:v>0.06</c:v>
                </c:pt>
                <c:pt idx="772">
                  <c:v>0.04</c:v>
                </c:pt>
                <c:pt idx="773">
                  <c:v>0.05</c:v>
                </c:pt>
                <c:pt idx="774">
                  <c:v>0.04</c:v>
                </c:pt>
                <c:pt idx="775">
                  <c:v>0.04</c:v>
                </c:pt>
                <c:pt idx="776">
                  <c:v>0.05</c:v>
                </c:pt>
                <c:pt idx="777">
                  <c:v>0.05</c:v>
                </c:pt>
                <c:pt idx="778">
                  <c:v>0.03</c:v>
                </c:pt>
                <c:pt idx="779">
                  <c:v>0.09</c:v>
                </c:pt>
                <c:pt idx="780">
                  <c:v>0.1</c:v>
                </c:pt>
                <c:pt idx="781">
                  <c:v>0.11</c:v>
                </c:pt>
                <c:pt idx="782">
                  <c:v>7.0000000000000007E-2</c:v>
                </c:pt>
                <c:pt idx="783">
                  <c:v>7.0000000000000007E-2</c:v>
                </c:pt>
                <c:pt idx="784">
                  <c:v>0.05</c:v>
                </c:pt>
                <c:pt idx="785">
                  <c:v>0.05</c:v>
                </c:pt>
                <c:pt idx="786">
                  <c:v>0.02</c:v>
                </c:pt>
                <c:pt idx="787">
                  <c:v>0.02</c:v>
                </c:pt>
                <c:pt idx="788">
                  <c:v>0.04</c:v>
                </c:pt>
                <c:pt idx="789">
                  <c:v>0</c:v>
                </c:pt>
                <c:pt idx="790">
                  <c:v>0</c:v>
                </c:pt>
                <c:pt idx="791">
                  <c:v>-0.03</c:v>
                </c:pt>
                <c:pt idx="792">
                  <c:v>-0.03</c:v>
                </c:pt>
                <c:pt idx="793">
                  <c:v>-0.04</c:v>
                </c:pt>
                <c:pt idx="794">
                  <c:v>0</c:v>
                </c:pt>
                <c:pt idx="795">
                  <c:v>0.01</c:v>
                </c:pt>
                <c:pt idx="796">
                  <c:v>0.01</c:v>
                </c:pt>
                <c:pt idx="797">
                  <c:v>0.03</c:v>
                </c:pt>
                <c:pt idx="798">
                  <c:v>0.05</c:v>
                </c:pt>
                <c:pt idx="799">
                  <c:v>7.0000000000000007E-2</c:v>
                </c:pt>
                <c:pt idx="800">
                  <c:v>7.0000000000000007E-2</c:v>
                </c:pt>
                <c:pt idx="801">
                  <c:v>0.04</c:v>
                </c:pt>
                <c:pt idx="802">
                  <c:v>0.01</c:v>
                </c:pt>
                <c:pt idx="803">
                  <c:v>0.02</c:v>
                </c:pt>
                <c:pt idx="804">
                  <c:v>7.0000000000000007E-2</c:v>
                </c:pt>
                <c:pt idx="805">
                  <c:v>0.11</c:v>
                </c:pt>
                <c:pt idx="806">
                  <c:v>0.1</c:v>
                </c:pt>
                <c:pt idx="807">
                  <c:v>0.12</c:v>
                </c:pt>
                <c:pt idx="808">
                  <c:v>0.13</c:v>
                </c:pt>
                <c:pt idx="809">
                  <c:v>0.16</c:v>
                </c:pt>
                <c:pt idx="810">
                  <c:v>0.14000000000000001</c:v>
                </c:pt>
                <c:pt idx="811">
                  <c:v>0.17</c:v>
                </c:pt>
                <c:pt idx="812">
                  <c:v>0.13</c:v>
                </c:pt>
                <c:pt idx="813">
                  <c:v>0.21</c:v>
                </c:pt>
                <c:pt idx="814">
                  <c:v>0.21</c:v>
                </c:pt>
                <c:pt idx="815">
                  <c:v>0.22</c:v>
                </c:pt>
                <c:pt idx="816">
                  <c:v>0.22</c:v>
                </c:pt>
                <c:pt idx="817">
                  <c:v>0.22</c:v>
                </c:pt>
                <c:pt idx="818">
                  <c:v>0.25</c:v>
                </c:pt>
                <c:pt idx="819">
                  <c:v>0.25</c:v>
                </c:pt>
                <c:pt idx="820">
                  <c:v>0.25</c:v>
                </c:pt>
                <c:pt idx="821">
                  <c:v>0.27</c:v>
                </c:pt>
                <c:pt idx="822">
                  <c:v>0.23</c:v>
                </c:pt>
                <c:pt idx="823">
                  <c:v>0.26</c:v>
                </c:pt>
                <c:pt idx="824">
                  <c:v>0.26</c:v>
                </c:pt>
                <c:pt idx="825">
                  <c:v>0.28000000000000003</c:v>
                </c:pt>
                <c:pt idx="826">
                  <c:v>0.28000000000000003</c:v>
                </c:pt>
                <c:pt idx="827">
                  <c:v>0.25</c:v>
                </c:pt>
                <c:pt idx="828">
                  <c:v>0.15</c:v>
                </c:pt>
                <c:pt idx="829">
                  <c:v>0.17</c:v>
                </c:pt>
                <c:pt idx="830">
                  <c:v>0.17</c:v>
                </c:pt>
                <c:pt idx="831">
                  <c:v>0.19</c:v>
                </c:pt>
                <c:pt idx="832">
                  <c:v>0.21</c:v>
                </c:pt>
                <c:pt idx="833">
                  <c:v>0.25</c:v>
                </c:pt>
                <c:pt idx="834">
                  <c:v>0.25</c:v>
                </c:pt>
                <c:pt idx="835">
                  <c:v>0.27</c:v>
                </c:pt>
                <c:pt idx="836">
                  <c:v>0.28000000000000003</c:v>
                </c:pt>
                <c:pt idx="837">
                  <c:v>0.28999999999999998</c:v>
                </c:pt>
                <c:pt idx="838">
                  <c:v>0.3</c:v>
                </c:pt>
                <c:pt idx="839">
                  <c:v>0.3</c:v>
                </c:pt>
                <c:pt idx="840">
                  <c:v>0.28999999999999998</c:v>
                </c:pt>
                <c:pt idx="841">
                  <c:v>0.28999999999999998</c:v>
                </c:pt>
                <c:pt idx="842">
                  <c:v>0.2</c:v>
                </c:pt>
                <c:pt idx="843">
                  <c:v>0.23</c:v>
                </c:pt>
                <c:pt idx="844">
                  <c:v>0.25</c:v>
                </c:pt>
                <c:pt idx="845">
                  <c:v>0.27</c:v>
                </c:pt>
                <c:pt idx="846">
                  <c:v>0.25</c:v>
                </c:pt>
                <c:pt idx="847">
                  <c:v>0.22</c:v>
                </c:pt>
                <c:pt idx="848">
                  <c:v>0.25</c:v>
                </c:pt>
                <c:pt idx="849">
                  <c:v>0.24</c:v>
                </c:pt>
                <c:pt idx="850">
                  <c:v>0.24</c:v>
                </c:pt>
                <c:pt idx="851">
                  <c:v>0.28999999999999998</c:v>
                </c:pt>
                <c:pt idx="852">
                  <c:v>0.24</c:v>
                </c:pt>
                <c:pt idx="853">
                  <c:v>0.25</c:v>
                </c:pt>
                <c:pt idx="854">
                  <c:v>0.19</c:v>
                </c:pt>
                <c:pt idx="855">
                  <c:v>0.16</c:v>
                </c:pt>
                <c:pt idx="856">
                  <c:v>0.16</c:v>
                </c:pt>
                <c:pt idx="857">
                  <c:v>0.14000000000000001</c:v>
                </c:pt>
                <c:pt idx="858">
                  <c:v>0.16</c:v>
                </c:pt>
                <c:pt idx="859">
                  <c:v>0.19</c:v>
                </c:pt>
                <c:pt idx="860">
                  <c:v>0.16</c:v>
                </c:pt>
                <c:pt idx="861">
                  <c:v>0.17</c:v>
                </c:pt>
                <c:pt idx="862">
                  <c:v>0.2</c:v>
                </c:pt>
                <c:pt idx="863">
                  <c:v>0.19</c:v>
                </c:pt>
                <c:pt idx="864">
                  <c:v>0.2</c:v>
                </c:pt>
                <c:pt idx="865">
                  <c:v>0.21</c:v>
                </c:pt>
                <c:pt idx="866">
                  <c:v>0.22</c:v>
                </c:pt>
                <c:pt idx="867">
                  <c:v>0.22</c:v>
                </c:pt>
                <c:pt idx="868">
                  <c:v>0.21</c:v>
                </c:pt>
                <c:pt idx="869">
                  <c:v>0.19</c:v>
                </c:pt>
                <c:pt idx="870">
                  <c:v>0.19</c:v>
                </c:pt>
                <c:pt idx="871">
                  <c:v>0.17</c:v>
                </c:pt>
                <c:pt idx="872">
                  <c:v>0.2</c:v>
                </c:pt>
                <c:pt idx="873">
                  <c:v>0.21</c:v>
                </c:pt>
                <c:pt idx="874">
                  <c:v>0.2</c:v>
                </c:pt>
                <c:pt idx="875">
                  <c:v>0.21</c:v>
                </c:pt>
                <c:pt idx="876">
                  <c:v>0.24</c:v>
                </c:pt>
                <c:pt idx="877">
                  <c:v>0.24</c:v>
                </c:pt>
                <c:pt idx="878">
                  <c:v>0.23</c:v>
                </c:pt>
                <c:pt idx="879">
                  <c:v>0.21</c:v>
                </c:pt>
                <c:pt idx="880">
                  <c:v>0.21</c:v>
                </c:pt>
                <c:pt idx="881">
                  <c:v>0.21</c:v>
                </c:pt>
                <c:pt idx="882">
                  <c:v>0.21</c:v>
                </c:pt>
                <c:pt idx="884">
                  <c:v>0.19</c:v>
                </c:pt>
                <c:pt idx="885">
                  <c:v>0.19</c:v>
                </c:pt>
                <c:pt idx="886">
                  <c:v>0.19</c:v>
                </c:pt>
                <c:pt idx="887">
                  <c:v>0.15</c:v>
                </c:pt>
                <c:pt idx="888">
                  <c:v>0.16</c:v>
                </c:pt>
                <c:pt idx="889">
                  <c:v>0.16</c:v>
                </c:pt>
                <c:pt idx="890">
                  <c:v>0.17</c:v>
                </c:pt>
                <c:pt idx="891">
                  <c:v>0.16</c:v>
                </c:pt>
                <c:pt idx="892">
                  <c:v>0.16</c:v>
                </c:pt>
                <c:pt idx="893">
                  <c:v>0.15</c:v>
                </c:pt>
                <c:pt idx="894">
                  <c:v>0.18</c:v>
                </c:pt>
                <c:pt idx="895">
                  <c:v>0.19</c:v>
                </c:pt>
                <c:pt idx="896">
                  <c:v>0.18</c:v>
                </c:pt>
                <c:pt idx="897">
                  <c:v>0.16</c:v>
                </c:pt>
                <c:pt idx="898">
                  <c:v>0.14000000000000001</c:v>
                </c:pt>
                <c:pt idx="899">
                  <c:v>0.16</c:v>
                </c:pt>
                <c:pt idx="900">
                  <c:v>0.17</c:v>
                </c:pt>
                <c:pt idx="901">
                  <c:v>0.17</c:v>
                </c:pt>
                <c:pt idx="902">
                  <c:v>0.17</c:v>
                </c:pt>
                <c:pt idx="903">
                  <c:v>0.13</c:v>
                </c:pt>
                <c:pt idx="904">
                  <c:v>0.13</c:v>
                </c:pt>
                <c:pt idx="905">
                  <c:v>0.14000000000000001</c:v>
                </c:pt>
                <c:pt idx="906">
                  <c:v>0.15</c:v>
                </c:pt>
                <c:pt idx="907">
                  <c:v>0.15</c:v>
                </c:pt>
                <c:pt idx="908">
                  <c:v>0.16</c:v>
                </c:pt>
                <c:pt idx="909">
                  <c:v>0.17</c:v>
                </c:pt>
                <c:pt idx="910">
                  <c:v>0.16</c:v>
                </c:pt>
                <c:pt idx="911">
                  <c:v>0.16</c:v>
                </c:pt>
                <c:pt idx="912">
                  <c:v>0.17</c:v>
                </c:pt>
                <c:pt idx="913">
                  <c:v>0.17</c:v>
                </c:pt>
                <c:pt idx="914">
                  <c:v>0.17</c:v>
                </c:pt>
                <c:pt idx="915">
                  <c:v>0.17</c:v>
                </c:pt>
                <c:pt idx="916">
                  <c:v>0.17</c:v>
                </c:pt>
                <c:pt idx="917">
                  <c:v>0.17</c:v>
                </c:pt>
                <c:pt idx="918">
                  <c:v>0.21</c:v>
                </c:pt>
                <c:pt idx="919">
                  <c:v>0.21</c:v>
                </c:pt>
                <c:pt idx="920">
                  <c:v>0.19</c:v>
                </c:pt>
                <c:pt idx="921">
                  <c:v>0.16</c:v>
                </c:pt>
                <c:pt idx="922">
                  <c:v>0.16</c:v>
                </c:pt>
                <c:pt idx="923">
                  <c:v>0.17</c:v>
                </c:pt>
                <c:pt idx="924">
                  <c:v>0.16</c:v>
                </c:pt>
                <c:pt idx="925">
                  <c:v>0.15</c:v>
                </c:pt>
                <c:pt idx="926">
                  <c:v>0.15</c:v>
                </c:pt>
                <c:pt idx="927">
                  <c:v>0.14000000000000001</c:v>
                </c:pt>
                <c:pt idx="928">
                  <c:v>0.16</c:v>
                </c:pt>
                <c:pt idx="929">
                  <c:v>0.18</c:v>
                </c:pt>
                <c:pt idx="930">
                  <c:v>0.18</c:v>
                </c:pt>
                <c:pt idx="931">
                  <c:v>0.17</c:v>
                </c:pt>
                <c:pt idx="932">
                  <c:v>0.18</c:v>
                </c:pt>
                <c:pt idx="933">
                  <c:v>0.17</c:v>
                </c:pt>
                <c:pt idx="934">
                  <c:v>0.18</c:v>
                </c:pt>
                <c:pt idx="935">
                  <c:v>0.18</c:v>
                </c:pt>
                <c:pt idx="936">
                  <c:v>0.2</c:v>
                </c:pt>
                <c:pt idx="937">
                  <c:v>0.18</c:v>
                </c:pt>
                <c:pt idx="938">
                  <c:v>0.18</c:v>
                </c:pt>
                <c:pt idx="939">
                  <c:v>0.18</c:v>
                </c:pt>
                <c:pt idx="940">
                  <c:v>0.16</c:v>
                </c:pt>
                <c:pt idx="941">
                  <c:v>0.15</c:v>
                </c:pt>
                <c:pt idx="942">
                  <c:v>0.16</c:v>
                </c:pt>
                <c:pt idx="943">
                  <c:v>0.16</c:v>
                </c:pt>
                <c:pt idx="944">
                  <c:v>0.18</c:v>
                </c:pt>
                <c:pt idx="945">
                  <c:v>0.16</c:v>
                </c:pt>
                <c:pt idx="946">
                  <c:v>0.17</c:v>
                </c:pt>
                <c:pt idx="947">
                  <c:v>0.19</c:v>
                </c:pt>
                <c:pt idx="948">
                  <c:v>0.18</c:v>
                </c:pt>
                <c:pt idx="949">
                  <c:v>0.19</c:v>
                </c:pt>
                <c:pt idx="950">
                  <c:v>0.18</c:v>
                </c:pt>
                <c:pt idx="951">
                  <c:v>0.16</c:v>
                </c:pt>
                <c:pt idx="952">
                  <c:v>0.18</c:v>
                </c:pt>
                <c:pt idx="953">
                  <c:v>0.18</c:v>
                </c:pt>
                <c:pt idx="954">
                  <c:v>0.15</c:v>
                </c:pt>
                <c:pt idx="955">
                  <c:v>0.17</c:v>
                </c:pt>
                <c:pt idx="956">
                  <c:v>0.17</c:v>
                </c:pt>
                <c:pt idx="957">
                  <c:v>0.17</c:v>
                </c:pt>
                <c:pt idx="958">
                  <c:v>0.16</c:v>
                </c:pt>
                <c:pt idx="959">
                  <c:v>0.21</c:v>
                </c:pt>
                <c:pt idx="960">
                  <c:v>0.2</c:v>
                </c:pt>
                <c:pt idx="961">
                  <c:v>0.21</c:v>
                </c:pt>
                <c:pt idx="962">
                  <c:v>0.2</c:v>
                </c:pt>
                <c:pt idx="963">
                  <c:v>0.19</c:v>
                </c:pt>
                <c:pt idx="964">
                  <c:v>0.16</c:v>
                </c:pt>
                <c:pt idx="965">
                  <c:v>0.12</c:v>
                </c:pt>
                <c:pt idx="966">
                  <c:v>0.14000000000000001</c:v>
                </c:pt>
                <c:pt idx="967">
                  <c:v>0.17</c:v>
                </c:pt>
                <c:pt idx="968">
                  <c:v>0.16</c:v>
                </c:pt>
                <c:pt idx="969">
                  <c:v>0.16</c:v>
                </c:pt>
                <c:pt idx="970">
                  <c:v>0.16</c:v>
                </c:pt>
                <c:pt idx="971">
                  <c:v>0.14000000000000001</c:v>
                </c:pt>
                <c:pt idx="972">
                  <c:v>0.11</c:v>
                </c:pt>
                <c:pt idx="973">
                  <c:v>0.13</c:v>
                </c:pt>
                <c:pt idx="974">
                  <c:v>0.13</c:v>
                </c:pt>
                <c:pt idx="975">
                  <c:v>0.12</c:v>
                </c:pt>
                <c:pt idx="976">
                  <c:v>0.11</c:v>
                </c:pt>
                <c:pt idx="977">
                  <c:v>0.15</c:v>
                </c:pt>
                <c:pt idx="978">
                  <c:v>0.21</c:v>
                </c:pt>
                <c:pt idx="979">
                  <c:v>0.22</c:v>
                </c:pt>
                <c:pt idx="980">
                  <c:v>0.25</c:v>
                </c:pt>
                <c:pt idx="981">
                  <c:v>0.23</c:v>
                </c:pt>
                <c:pt idx="982">
                  <c:v>0.23</c:v>
                </c:pt>
                <c:pt idx="983">
                  <c:v>0.24</c:v>
                </c:pt>
                <c:pt idx="984">
                  <c:v>0.25</c:v>
                </c:pt>
                <c:pt idx="985">
                  <c:v>0.27</c:v>
                </c:pt>
                <c:pt idx="986">
                  <c:v>0.27</c:v>
                </c:pt>
                <c:pt idx="987">
                  <c:v>0.27</c:v>
                </c:pt>
                <c:pt idx="988">
                  <c:v>0.25</c:v>
                </c:pt>
                <c:pt idx="989">
                  <c:v>0.26</c:v>
                </c:pt>
                <c:pt idx="990">
                  <c:v>0.25</c:v>
                </c:pt>
                <c:pt idx="991">
                  <c:v>0.25</c:v>
                </c:pt>
                <c:pt idx="992">
                  <c:v>0.26</c:v>
                </c:pt>
                <c:pt idx="993">
                  <c:v>0.26</c:v>
                </c:pt>
                <c:pt idx="994">
                  <c:v>0.28999999999999998</c:v>
                </c:pt>
                <c:pt idx="995">
                  <c:v>0.28999999999999998</c:v>
                </c:pt>
                <c:pt idx="996">
                  <c:v>0.31</c:v>
                </c:pt>
                <c:pt idx="997">
                  <c:v>0.3</c:v>
                </c:pt>
                <c:pt idx="998">
                  <c:v>0.28000000000000003</c:v>
                </c:pt>
                <c:pt idx="999">
                  <c:v>0.28000000000000003</c:v>
                </c:pt>
                <c:pt idx="1000">
                  <c:v>0.27</c:v>
                </c:pt>
                <c:pt idx="1001">
                  <c:v>0.27</c:v>
                </c:pt>
                <c:pt idx="1002">
                  <c:v>0.28000000000000003</c:v>
                </c:pt>
                <c:pt idx="1003">
                  <c:v>0.26</c:v>
                </c:pt>
                <c:pt idx="1004">
                  <c:v>0.28000000000000003</c:v>
                </c:pt>
                <c:pt idx="1005">
                  <c:v>0.28000000000000003</c:v>
                </c:pt>
                <c:pt idx="1006">
                  <c:v>0.28000000000000003</c:v>
                </c:pt>
                <c:pt idx="1007">
                  <c:v>0.3</c:v>
                </c:pt>
                <c:pt idx="1008">
                  <c:v>0.3</c:v>
                </c:pt>
                <c:pt idx="1009">
                  <c:v>0.28999999999999998</c:v>
                </c:pt>
                <c:pt idx="1010">
                  <c:v>0.31</c:v>
                </c:pt>
                <c:pt idx="1011">
                  <c:v>0.3</c:v>
                </c:pt>
                <c:pt idx="1012">
                  <c:v>0.28999999999999998</c:v>
                </c:pt>
                <c:pt idx="1013">
                  <c:v>0.34</c:v>
                </c:pt>
                <c:pt idx="1014">
                  <c:v>0.33</c:v>
                </c:pt>
                <c:pt idx="1015">
                  <c:v>0.35</c:v>
                </c:pt>
                <c:pt idx="1016">
                  <c:v>0.32</c:v>
                </c:pt>
                <c:pt idx="1017">
                  <c:v>0.3</c:v>
                </c:pt>
                <c:pt idx="1018">
                  <c:v>0.23</c:v>
                </c:pt>
                <c:pt idx="1019">
                  <c:v>0.27</c:v>
                </c:pt>
                <c:pt idx="1020">
                  <c:v>0.24</c:v>
                </c:pt>
                <c:pt idx="1021">
                  <c:v>0.23</c:v>
                </c:pt>
                <c:pt idx="1022">
                  <c:v>0.23</c:v>
                </c:pt>
                <c:pt idx="1023">
                  <c:v>0.27</c:v>
                </c:pt>
                <c:pt idx="1024">
                  <c:v>0.25</c:v>
                </c:pt>
                <c:pt idx="1025">
                  <c:v>0.26</c:v>
                </c:pt>
                <c:pt idx="1026">
                  <c:v>0.26</c:v>
                </c:pt>
                <c:pt idx="1027">
                  <c:v>0.27</c:v>
                </c:pt>
                <c:pt idx="1028">
                  <c:v>0.24</c:v>
                </c:pt>
                <c:pt idx="1029">
                  <c:v>0.21</c:v>
                </c:pt>
                <c:pt idx="1030">
                  <c:v>0.21</c:v>
                </c:pt>
                <c:pt idx="1031">
                  <c:v>0.21</c:v>
                </c:pt>
                <c:pt idx="1032">
                  <c:v>0.23</c:v>
                </c:pt>
                <c:pt idx="1033">
                  <c:v>0.22</c:v>
                </c:pt>
                <c:pt idx="1034">
                  <c:v>0.21</c:v>
                </c:pt>
                <c:pt idx="1035">
                  <c:v>0.23</c:v>
                </c:pt>
                <c:pt idx="1036">
                  <c:v>0.24</c:v>
                </c:pt>
                <c:pt idx="1037">
                  <c:v>0.24</c:v>
                </c:pt>
                <c:pt idx="1038">
                  <c:v>0.24</c:v>
                </c:pt>
                <c:pt idx="1039">
                  <c:v>0.24</c:v>
                </c:pt>
                <c:pt idx="1040">
                  <c:v>0.22</c:v>
                </c:pt>
                <c:pt idx="1041">
                  <c:v>0.22</c:v>
                </c:pt>
                <c:pt idx="1042">
                  <c:v>0.21</c:v>
                </c:pt>
                <c:pt idx="1043">
                  <c:v>0.18</c:v>
                </c:pt>
                <c:pt idx="1044">
                  <c:v>0.19</c:v>
                </c:pt>
                <c:pt idx="1045">
                  <c:v>0.21</c:v>
                </c:pt>
                <c:pt idx="1046">
                  <c:v>0.22</c:v>
                </c:pt>
                <c:pt idx="1047">
                  <c:v>0.24</c:v>
                </c:pt>
                <c:pt idx="1048">
                  <c:v>0.22</c:v>
                </c:pt>
                <c:pt idx="1049">
                  <c:v>0.26</c:v>
                </c:pt>
                <c:pt idx="1050">
                  <c:v>0.24</c:v>
                </c:pt>
                <c:pt idx="1051">
                  <c:v>0.25</c:v>
                </c:pt>
                <c:pt idx="1052">
                  <c:v>0.26</c:v>
                </c:pt>
                <c:pt idx="1053">
                  <c:v>0.27</c:v>
                </c:pt>
                <c:pt idx="1054">
                  <c:v>0.26</c:v>
                </c:pt>
                <c:pt idx="1055">
                  <c:v>0.28999999999999998</c:v>
                </c:pt>
                <c:pt idx="1056">
                  <c:v>0.28000000000000003</c:v>
                </c:pt>
                <c:pt idx="1057">
                  <c:v>0.3</c:v>
                </c:pt>
                <c:pt idx="1058">
                  <c:v>0.3</c:v>
                </c:pt>
                <c:pt idx="1059">
                  <c:v>0.32</c:v>
                </c:pt>
                <c:pt idx="1060">
                  <c:v>0.32</c:v>
                </c:pt>
                <c:pt idx="1061">
                  <c:v>0.33</c:v>
                </c:pt>
                <c:pt idx="1062">
                  <c:v>0.28999999999999998</c:v>
                </c:pt>
                <c:pt idx="1063">
                  <c:v>0.32</c:v>
                </c:pt>
                <c:pt idx="1064">
                  <c:v>0.28999999999999998</c:v>
                </c:pt>
                <c:pt idx="1065">
                  <c:v>0.28999999999999998</c:v>
                </c:pt>
                <c:pt idx="1066">
                  <c:v>0.28000000000000003</c:v>
                </c:pt>
                <c:pt idx="1067">
                  <c:v>0.32</c:v>
                </c:pt>
                <c:pt idx="1068">
                  <c:v>0.32</c:v>
                </c:pt>
                <c:pt idx="1069">
                  <c:v>0.28999999999999998</c:v>
                </c:pt>
                <c:pt idx="1070">
                  <c:v>0.24</c:v>
                </c:pt>
                <c:pt idx="1071">
                  <c:v>0.28000000000000003</c:v>
                </c:pt>
                <c:pt idx="1072">
                  <c:v>0.24</c:v>
                </c:pt>
                <c:pt idx="1073">
                  <c:v>0.26</c:v>
                </c:pt>
                <c:pt idx="1074">
                  <c:v>0.24</c:v>
                </c:pt>
                <c:pt idx="1075">
                  <c:v>0.25</c:v>
                </c:pt>
                <c:pt idx="1076">
                  <c:v>0.27</c:v>
                </c:pt>
                <c:pt idx="1077">
                  <c:v>0.28000000000000003</c:v>
                </c:pt>
                <c:pt idx="1078">
                  <c:v>0.28999999999999998</c:v>
                </c:pt>
                <c:pt idx="1079">
                  <c:v>0.28999999999999998</c:v>
                </c:pt>
                <c:pt idx="1080">
                  <c:v>0.28999999999999998</c:v>
                </c:pt>
                <c:pt idx="1081">
                  <c:v>0.3</c:v>
                </c:pt>
                <c:pt idx="1082">
                  <c:v>0.3</c:v>
                </c:pt>
                <c:pt idx="1083">
                  <c:v>0.33</c:v>
                </c:pt>
                <c:pt idx="1084">
                  <c:v>0.32</c:v>
                </c:pt>
                <c:pt idx="1085">
                  <c:v>0.31</c:v>
                </c:pt>
                <c:pt idx="1086">
                  <c:v>0.35</c:v>
                </c:pt>
                <c:pt idx="1087">
                  <c:v>0.33</c:v>
                </c:pt>
                <c:pt idx="1088">
                  <c:v>0.34</c:v>
                </c:pt>
                <c:pt idx="1089">
                  <c:v>0.34</c:v>
                </c:pt>
                <c:pt idx="1090">
                  <c:v>0.37</c:v>
                </c:pt>
                <c:pt idx="1091">
                  <c:v>0.35</c:v>
                </c:pt>
                <c:pt idx="1092">
                  <c:v>0.36</c:v>
                </c:pt>
                <c:pt idx="1093">
                  <c:v>0.38</c:v>
                </c:pt>
                <c:pt idx="1094">
                  <c:v>0.35</c:v>
                </c:pt>
                <c:pt idx="1095">
                  <c:v>0.39</c:v>
                </c:pt>
                <c:pt idx="1096">
                  <c:v>0.42</c:v>
                </c:pt>
                <c:pt idx="1097">
                  <c:v>0.44</c:v>
                </c:pt>
                <c:pt idx="1098">
                  <c:v>0.43</c:v>
                </c:pt>
                <c:pt idx="1099">
                  <c:v>0.43</c:v>
                </c:pt>
                <c:pt idx="1100">
                  <c:v>0.45</c:v>
                </c:pt>
                <c:pt idx="1101">
                  <c:v>0.43</c:v>
                </c:pt>
                <c:pt idx="1102">
                  <c:v>0.42</c:v>
                </c:pt>
                <c:pt idx="1103">
                  <c:v>0.42</c:v>
                </c:pt>
                <c:pt idx="1104">
                  <c:v>0.43</c:v>
                </c:pt>
                <c:pt idx="1105">
                  <c:v>0.42</c:v>
                </c:pt>
                <c:pt idx="1106">
                  <c:v>0.45</c:v>
                </c:pt>
                <c:pt idx="1107">
                  <c:v>0.45</c:v>
                </c:pt>
                <c:pt idx="1108">
                  <c:v>0.48</c:v>
                </c:pt>
                <c:pt idx="1109">
                  <c:v>0.48</c:v>
                </c:pt>
                <c:pt idx="1110">
                  <c:v>0.47</c:v>
                </c:pt>
                <c:pt idx="1111">
                  <c:v>0.48</c:v>
                </c:pt>
                <c:pt idx="1112">
                  <c:v>0.51</c:v>
                </c:pt>
                <c:pt idx="1113">
                  <c:v>0.54</c:v>
                </c:pt>
                <c:pt idx="1114">
                  <c:v>0.51</c:v>
                </c:pt>
                <c:pt idx="1115">
                  <c:v>0.5</c:v>
                </c:pt>
                <c:pt idx="1116">
                  <c:v>0.45</c:v>
                </c:pt>
                <c:pt idx="1117">
                  <c:v>0.43</c:v>
                </c:pt>
                <c:pt idx="1118">
                  <c:v>0.43</c:v>
                </c:pt>
                <c:pt idx="1119">
                  <c:v>0.46</c:v>
                </c:pt>
                <c:pt idx="1120">
                  <c:v>0.46</c:v>
                </c:pt>
                <c:pt idx="1121">
                  <c:v>0.46</c:v>
                </c:pt>
                <c:pt idx="1122">
                  <c:v>0.44</c:v>
                </c:pt>
                <c:pt idx="1123">
                  <c:v>0.45</c:v>
                </c:pt>
                <c:pt idx="1124">
                  <c:v>0.48</c:v>
                </c:pt>
                <c:pt idx="1125">
                  <c:v>0.47</c:v>
                </c:pt>
                <c:pt idx="1126">
                  <c:v>0.46</c:v>
                </c:pt>
                <c:pt idx="1127">
                  <c:v>0.47</c:v>
                </c:pt>
                <c:pt idx="1128">
                  <c:v>0.51</c:v>
                </c:pt>
                <c:pt idx="1129">
                  <c:v>0.54</c:v>
                </c:pt>
                <c:pt idx="1130">
                  <c:v>0.52</c:v>
                </c:pt>
                <c:pt idx="1131">
                  <c:v>0.49</c:v>
                </c:pt>
                <c:pt idx="1132">
                  <c:v>0.5</c:v>
                </c:pt>
                <c:pt idx="1133">
                  <c:v>0.48</c:v>
                </c:pt>
                <c:pt idx="1134">
                  <c:v>0.45</c:v>
                </c:pt>
                <c:pt idx="1135">
                  <c:v>0.41</c:v>
                </c:pt>
                <c:pt idx="1136">
                  <c:v>0.44</c:v>
                </c:pt>
                <c:pt idx="1137">
                  <c:v>0.45</c:v>
                </c:pt>
                <c:pt idx="1138">
                  <c:v>0.49</c:v>
                </c:pt>
                <c:pt idx="1139">
                  <c:v>0.47</c:v>
                </c:pt>
                <c:pt idx="1140">
                  <c:v>0.48</c:v>
                </c:pt>
                <c:pt idx="1141">
                  <c:v>0.49</c:v>
                </c:pt>
                <c:pt idx="1142">
                  <c:v>0.5</c:v>
                </c:pt>
                <c:pt idx="1143">
                  <c:v>0.53</c:v>
                </c:pt>
                <c:pt idx="1144">
                  <c:v>0.51</c:v>
                </c:pt>
                <c:pt idx="1145">
                  <c:v>0.51</c:v>
                </c:pt>
                <c:pt idx="1146">
                  <c:v>0.48</c:v>
                </c:pt>
                <c:pt idx="1148">
                  <c:v>0.47</c:v>
                </c:pt>
                <c:pt idx="1149">
                  <c:v>0.49</c:v>
                </c:pt>
                <c:pt idx="1150">
                  <c:v>0.52</c:v>
                </c:pt>
                <c:pt idx="1151">
                  <c:v>0.52</c:v>
                </c:pt>
                <c:pt idx="1152">
                  <c:v>0.54</c:v>
                </c:pt>
                <c:pt idx="1153">
                  <c:v>0.54</c:v>
                </c:pt>
                <c:pt idx="1154">
                  <c:v>0.57999999999999996</c:v>
                </c:pt>
                <c:pt idx="1155">
                  <c:v>0.55000000000000004</c:v>
                </c:pt>
                <c:pt idx="1156">
                  <c:v>0.54</c:v>
                </c:pt>
                <c:pt idx="1157">
                  <c:v>0.54</c:v>
                </c:pt>
                <c:pt idx="1158">
                  <c:v>0.53</c:v>
                </c:pt>
                <c:pt idx="1159">
                  <c:v>0.55000000000000004</c:v>
                </c:pt>
                <c:pt idx="1160">
                  <c:v>0.57999999999999996</c:v>
                </c:pt>
                <c:pt idx="1161">
                  <c:v>0.6</c:v>
                </c:pt>
                <c:pt idx="1162">
                  <c:v>0.63</c:v>
                </c:pt>
                <c:pt idx="1163">
                  <c:v>0.61</c:v>
                </c:pt>
                <c:pt idx="1164">
                  <c:v>0.64</c:v>
                </c:pt>
                <c:pt idx="1165">
                  <c:v>0.63</c:v>
                </c:pt>
                <c:pt idx="1166">
                  <c:v>0.64</c:v>
                </c:pt>
                <c:pt idx="1167">
                  <c:v>0.61</c:v>
                </c:pt>
                <c:pt idx="1168">
                  <c:v>0.59</c:v>
                </c:pt>
                <c:pt idx="1169">
                  <c:v>0.62</c:v>
                </c:pt>
                <c:pt idx="1170">
                  <c:v>0.63</c:v>
                </c:pt>
                <c:pt idx="1171">
                  <c:v>0.64</c:v>
                </c:pt>
                <c:pt idx="1172">
                  <c:v>0.63</c:v>
                </c:pt>
                <c:pt idx="1173">
                  <c:v>0.67</c:v>
                </c:pt>
                <c:pt idx="1174">
                  <c:v>0.68</c:v>
                </c:pt>
                <c:pt idx="1175">
                  <c:v>0.63</c:v>
                </c:pt>
                <c:pt idx="1176">
                  <c:v>0.66</c:v>
                </c:pt>
                <c:pt idx="1177">
                  <c:v>0.71</c:v>
                </c:pt>
                <c:pt idx="1178">
                  <c:v>0.74</c:v>
                </c:pt>
                <c:pt idx="1179">
                  <c:v>0.73</c:v>
                </c:pt>
                <c:pt idx="1180">
                  <c:v>0.77</c:v>
                </c:pt>
                <c:pt idx="1181">
                  <c:v>0.78</c:v>
                </c:pt>
                <c:pt idx="1182">
                  <c:v>0.72</c:v>
                </c:pt>
                <c:pt idx="1183">
                  <c:v>0.69</c:v>
                </c:pt>
                <c:pt idx="1184">
                  <c:v>0.69</c:v>
                </c:pt>
                <c:pt idx="1185">
                  <c:v>0.69</c:v>
                </c:pt>
                <c:pt idx="1186">
                  <c:v>0.69</c:v>
                </c:pt>
                <c:pt idx="1187">
                  <c:v>0.62</c:v>
                </c:pt>
                <c:pt idx="1188">
                  <c:v>0.57999999999999996</c:v>
                </c:pt>
                <c:pt idx="1189">
                  <c:v>0.6</c:v>
                </c:pt>
                <c:pt idx="1190">
                  <c:v>0.59</c:v>
                </c:pt>
                <c:pt idx="1191">
                  <c:v>0.53</c:v>
                </c:pt>
                <c:pt idx="1192">
                  <c:v>0.55000000000000004</c:v>
                </c:pt>
                <c:pt idx="1193">
                  <c:v>0.56999999999999995</c:v>
                </c:pt>
                <c:pt idx="1194">
                  <c:v>0.56999999999999995</c:v>
                </c:pt>
                <c:pt idx="1195">
                  <c:v>0.57999999999999996</c:v>
                </c:pt>
                <c:pt idx="1196">
                  <c:v>0.57999999999999996</c:v>
                </c:pt>
                <c:pt idx="1197">
                  <c:v>0.56999999999999995</c:v>
                </c:pt>
                <c:pt idx="1198">
                  <c:v>0.52</c:v>
                </c:pt>
                <c:pt idx="1199">
                  <c:v>0.51</c:v>
                </c:pt>
                <c:pt idx="1200">
                  <c:v>0.56000000000000005</c:v>
                </c:pt>
                <c:pt idx="1201">
                  <c:v>0.56000000000000005</c:v>
                </c:pt>
                <c:pt idx="1202">
                  <c:v>0.56999999999999995</c:v>
                </c:pt>
                <c:pt idx="1203">
                  <c:v>0.56999999999999995</c:v>
                </c:pt>
                <c:pt idx="1204">
                  <c:v>0.53</c:v>
                </c:pt>
                <c:pt idx="1205">
                  <c:v>0.51</c:v>
                </c:pt>
                <c:pt idx="1206">
                  <c:v>0.5</c:v>
                </c:pt>
                <c:pt idx="1207">
                  <c:v>0.5</c:v>
                </c:pt>
                <c:pt idx="1208">
                  <c:v>0.54</c:v>
                </c:pt>
                <c:pt idx="1209">
                  <c:v>0.51</c:v>
                </c:pt>
                <c:pt idx="1210">
                  <c:v>0.52</c:v>
                </c:pt>
                <c:pt idx="1211">
                  <c:v>0.53</c:v>
                </c:pt>
                <c:pt idx="1212">
                  <c:v>0.55000000000000004</c:v>
                </c:pt>
                <c:pt idx="1213">
                  <c:v>0.56999999999999995</c:v>
                </c:pt>
                <c:pt idx="1214">
                  <c:v>0.59</c:v>
                </c:pt>
                <c:pt idx="1215">
                  <c:v>0.62</c:v>
                </c:pt>
                <c:pt idx="1216">
                  <c:v>0.59</c:v>
                </c:pt>
                <c:pt idx="1217">
                  <c:v>0.55000000000000004</c:v>
                </c:pt>
                <c:pt idx="1218">
                  <c:v>0.51</c:v>
                </c:pt>
                <c:pt idx="1219">
                  <c:v>0.53</c:v>
                </c:pt>
                <c:pt idx="1220">
                  <c:v>0.56999999999999995</c:v>
                </c:pt>
                <c:pt idx="1221">
                  <c:v>0.56999999999999995</c:v>
                </c:pt>
                <c:pt idx="1222">
                  <c:v>0.56999999999999995</c:v>
                </c:pt>
                <c:pt idx="1223">
                  <c:v>0.57999999999999996</c:v>
                </c:pt>
                <c:pt idx="1224">
                  <c:v>0.56999999999999995</c:v>
                </c:pt>
                <c:pt idx="1225">
                  <c:v>0.55000000000000004</c:v>
                </c:pt>
                <c:pt idx="1226">
                  <c:v>0.53</c:v>
                </c:pt>
                <c:pt idx="1227">
                  <c:v>0.56999999999999995</c:v>
                </c:pt>
                <c:pt idx="1228">
                  <c:v>0.59</c:v>
                </c:pt>
                <c:pt idx="1229">
                  <c:v>0.64</c:v>
                </c:pt>
                <c:pt idx="1230">
                  <c:v>0.59</c:v>
                </c:pt>
                <c:pt idx="1231">
                  <c:v>0.59</c:v>
                </c:pt>
                <c:pt idx="1232">
                  <c:v>0.57999999999999996</c:v>
                </c:pt>
                <c:pt idx="1233">
                  <c:v>0.59</c:v>
                </c:pt>
                <c:pt idx="1234">
                  <c:v>0.57999999999999996</c:v>
                </c:pt>
                <c:pt idx="1235">
                  <c:v>0.59</c:v>
                </c:pt>
                <c:pt idx="1236">
                  <c:v>0.6</c:v>
                </c:pt>
                <c:pt idx="1237">
                  <c:v>0.62</c:v>
                </c:pt>
                <c:pt idx="1238">
                  <c:v>0.65</c:v>
                </c:pt>
                <c:pt idx="1239">
                  <c:v>0.65</c:v>
                </c:pt>
                <c:pt idx="1240">
                  <c:v>0.7</c:v>
                </c:pt>
                <c:pt idx="1241">
                  <c:v>0.7</c:v>
                </c:pt>
                <c:pt idx="1242">
                  <c:v>0.73</c:v>
                </c:pt>
                <c:pt idx="1243">
                  <c:v>0.7</c:v>
                </c:pt>
                <c:pt idx="1244">
                  <c:v>0.67</c:v>
                </c:pt>
                <c:pt idx="1245">
                  <c:v>0.69</c:v>
                </c:pt>
                <c:pt idx="1246">
                  <c:v>0.71</c:v>
                </c:pt>
                <c:pt idx="1247">
                  <c:v>0.71</c:v>
                </c:pt>
                <c:pt idx="1248">
                  <c:v>0.74</c:v>
                </c:pt>
                <c:pt idx="1249">
                  <c:v>0.76</c:v>
                </c:pt>
                <c:pt idx="1250">
                  <c:v>0.78</c:v>
                </c:pt>
                <c:pt idx="1251">
                  <c:v>0.79</c:v>
                </c:pt>
                <c:pt idx="1252">
                  <c:v>0.83</c:v>
                </c:pt>
                <c:pt idx="1253">
                  <c:v>0.83</c:v>
                </c:pt>
                <c:pt idx="1254">
                  <c:v>0.83</c:v>
                </c:pt>
                <c:pt idx="1255">
                  <c:v>0.82</c:v>
                </c:pt>
                <c:pt idx="1256">
                  <c:v>0.8</c:v>
                </c:pt>
                <c:pt idx="1257">
                  <c:v>0.79</c:v>
                </c:pt>
                <c:pt idx="1258">
                  <c:v>0.75</c:v>
                </c:pt>
                <c:pt idx="1259">
                  <c:v>0.75</c:v>
                </c:pt>
                <c:pt idx="1260">
                  <c:v>0.76</c:v>
                </c:pt>
                <c:pt idx="1261">
                  <c:v>0.76</c:v>
                </c:pt>
                <c:pt idx="1262">
                  <c:v>0.77</c:v>
                </c:pt>
                <c:pt idx="1263">
                  <c:v>0.82</c:v>
                </c:pt>
                <c:pt idx="1264">
                  <c:v>0.84</c:v>
                </c:pt>
                <c:pt idx="1265">
                  <c:v>0.84</c:v>
                </c:pt>
                <c:pt idx="1266">
                  <c:v>0.83</c:v>
                </c:pt>
                <c:pt idx="1267">
                  <c:v>0.86</c:v>
                </c:pt>
                <c:pt idx="1268">
                  <c:v>0.86</c:v>
                </c:pt>
                <c:pt idx="1269">
                  <c:v>0.86</c:v>
                </c:pt>
                <c:pt idx="1270">
                  <c:v>0.85</c:v>
                </c:pt>
                <c:pt idx="1271">
                  <c:v>0.86</c:v>
                </c:pt>
                <c:pt idx="1272">
                  <c:v>0.86</c:v>
                </c:pt>
                <c:pt idx="1273">
                  <c:v>0.84</c:v>
                </c:pt>
                <c:pt idx="1274">
                  <c:v>0.79</c:v>
                </c:pt>
                <c:pt idx="1275">
                  <c:v>0.78</c:v>
                </c:pt>
                <c:pt idx="1276">
                  <c:v>0.8</c:v>
                </c:pt>
                <c:pt idx="1277">
                  <c:v>0.82</c:v>
                </c:pt>
                <c:pt idx="1278">
                  <c:v>0.83</c:v>
                </c:pt>
                <c:pt idx="1279">
                  <c:v>0.84</c:v>
                </c:pt>
                <c:pt idx="1280">
                  <c:v>0.83</c:v>
                </c:pt>
                <c:pt idx="1281">
                  <c:v>0.81</c:v>
                </c:pt>
                <c:pt idx="1282">
                  <c:v>0.83</c:v>
                </c:pt>
                <c:pt idx="1283">
                  <c:v>0.85</c:v>
                </c:pt>
                <c:pt idx="1284">
                  <c:v>0.84</c:v>
                </c:pt>
                <c:pt idx="1285">
                  <c:v>0.82</c:v>
                </c:pt>
                <c:pt idx="1286">
                  <c:v>0.79</c:v>
                </c:pt>
                <c:pt idx="1287">
                  <c:v>0.78</c:v>
                </c:pt>
                <c:pt idx="1288">
                  <c:v>0.8</c:v>
                </c:pt>
                <c:pt idx="1289">
                  <c:v>0.77</c:v>
                </c:pt>
                <c:pt idx="1290">
                  <c:v>0.81</c:v>
                </c:pt>
                <c:pt idx="1291">
                  <c:v>0.79</c:v>
                </c:pt>
                <c:pt idx="1292">
                  <c:v>0.82</c:v>
                </c:pt>
                <c:pt idx="1293">
                  <c:v>0.8</c:v>
                </c:pt>
                <c:pt idx="1294">
                  <c:v>0.83</c:v>
                </c:pt>
                <c:pt idx="1295">
                  <c:v>0.82</c:v>
                </c:pt>
                <c:pt idx="1296">
                  <c:v>0.86</c:v>
                </c:pt>
                <c:pt idx="1297">
                  <c:v>0.85</c:v>
                </c:pt>
                <c:pt idx="1298">
                  <c:v>0.89</c:v>
                </c:pt>
                <c:pt idx="1299">
                  <c:v>0.86</c:v>
                </c:pt>
                <c:pt idx="1300">
                  <c:v>0.86</c:v>
                </c:pt>
                <c:pt idx="1301">
                  <c:v>0.87</c:v>
                </c:pt>
                <c:pt idx="1302">
                  <c:v>0.9</c:v>
                </c:pt>
                <c:pt idx="1303">
                  <c:v>0.92</c:v>
                </c:pt>
                <c:pt idx="1304">
                  <c:v>0.89</c:v>
                </c:pt>
                <c:pt idx="1305">
                  <c:v>0.89</c:v>
                </c:pt>
                <c:pt idx="1306">
                  <c:v>0.87</c:v>
                </c:pt>
                <c:pt idx="1307">
                  <c:v>0.91</c:v>
                </c:pt>
                <c:pt idx="1308">
                  <c:v>0.93</c:v>
                </c:pt>
                <c:pt idx="1309">
                  <c:v>0.9</c:v>
                </c:pt>
                <c:pt idx="1310">
                  <c:v>0.91</c:v>
                </c:pt>
                <c:pt idx="1311">
                  <c:v>0.9</c:v>
                </c:pt>
                <c:pt idx="1312">
                  <c:v>0.91</c:v>
                </c:pt>
                <c:pt idx="1313">
                  <c:v>0.92</c:v>
                </c:pt>
                <c:pt idx="1314">
                  <c:v>0.96</c:v>
                </c:pt>
                <c:pt idx="1315">
                  <c:v>0.96</c:v>
                </c:pt>
                <c:pt idx="1316">
                  <c:v>0.96</c:v>
                </c:pt>
                <c:pt idx="1317">
                  <c:v>0.93</c:v>
                </c:pt>
                <c:pt idx="1318">
                  <c:v>0.93</c:v>
                </c:pt>
                <c:pt idx="1319">
                  <c:v>0.89</c:v>
                </c:pt>
                <c:pt idx="1320">
                  <c:v>0.88</c:v>
                </c:pt>
                <c:pt idx="1321">
                  <c:v>0.9</c:v>
                </c:pt>
                <c:pt idx="1322">
                  <c:v>0.9</c:v>
                </c:pt>
                <c:pt idx="1323">
                  <c:v>0.91</c:v>
                </c:pt>
                <c:pt idx="1324">
                  <c:v>0.95</c:v>
                </c:pt>
                <c:pt idx="1325">
                  <c:v>0.98</c:v>
                </c:pt>
                <c:pt idx="1326">
                  <c:v>0.98</c:v>
                </c:pt>
                <c:pt idx="1327">
                  <c:v>0.98</c:v>
                </c:pt>
                <c:pt idx="1328">
                  <c:v>1</c:v>
                </c:pt>
                <c:pt idx="1329">
                  <c:v>0.98</c:v>
                </c:pt>
                <c:pt idx="1330">
                  <c:v>0.99</c:v>
                </c:pt>
                <c:pt idx="1331">
                  <c:v>0.97</c:v>
                </c:pt>
                <c:pt idx="1332">
                  <c:v>0.92</c:v>
                </c:pt>
                <c:pt idx="1333">
                  <c:v>0.94</c:v>
                </c:pt>
                <c:pt idx="1334">
                  <c:v>0.93</c:v>
                </c:pt>
                <c:pt idx="1335">
                  <c:v>0.89</c:v>
                </c:pt>
                <c:pt idx="1336">
                  <c:v>0.88</c:v>
                </c:pt>
                <c:pt idx="1337">
                  <c:v>0.83</c:v>
                </c:pt>
                <c:pt idx="1338">
                  <c:v>0.78</c:v>
                </c:pt>
                <c:pt idx="1339">
                  <c:v>0.81</c:v>
                </c:pt>
                <c:pt idx="1340">
                  <c:v>0.81</c:v>
                </c:pt>
                <c:pt idx="1341">
                  <c:v>0.8</c:v>
                </c:pt>
                <c:pt idx="1342">
                  <c:v>0.8</c:v>
                </c:pt>
                <c:pt idx="1343">
                  <c:v>0.83</c:v>
                </c:pt>
                <c:pt idx="1344">
                  <c:v>0.84</c:v>
                </c:pt>
                <c:pt idx="1345">
                  <c:v>0.81</c:v>
                </c:pt>
                <c:pt idx="1346">
                  <c:v>0.8</c:v>
                </c:pt>
                <c:pt idx="1347">
                  <c:v>0.83</c:v>
                </c:pt>
                <c:pt idx="1348">
                  <c:v>0.86</c:v>
                </c:pt>
                <c:pt idx="1349">
                  <c:v>0.86</c:v>
                </c:pt>
                <c:pt idx="1350">
                  <c:v>0.86</c:v>
                </c:pt>
                <c:pt idx="1351">
                  <c:v>0.86</c:v>
                </c:pt>
                <c:pt idx="1352">
                  <c:v>0.84</c:v>
                </c:pt>
                <c:pt idx="1353">
                  <c:v>0.86</c:v>
                </c:pt>
                <c:pt idx="1354">
                  <c:v>0.87</c:v>
                </c:pt>
                <c:pt idx="1355">
                  <c:v>0.93</c:v>
                </c:pt>
                <c:pt idx="1356">
                  <c:v>0.93</c:v>
                </c:pt>
                <c:pt idx="1357">
                  <c:v>0.93</c:v>
                </c:pt>
                <c:pt idx="1358">
                  <c:v>0.95</c:v>
                </c:pt>
                <c:pt idx="1359">
                  <c:v>0.95</c:v>
                </c:pt>
                <c:pt idx="1360">
                  <c:v>0.97</c:v>
                </c:pt>
                <c:pt idx="1361">
                  <c:v>0.98</c:v>
                </c:pt>
                <c:pt idx="1362">
                  <c:v>0.96</c:v>
                </c:pt>
                <c:pt idx="1363">
                  <c:v>0.95</c:v>
                </c:pt>
                <c:pt idx="1364">
                  <c:v>0.96</c:v>
                </c:pt>
                <c:pt idx="1365">
                  <c:v>0.96</c:v>
                </c:pt>
                <c:pt idx="1366">
                  <c:v>1.04</c:v>
                </c:pt>
                <c:pt idx="1367">
                  <c:v>1.03</c:v>
                </c:pt>
                <c:pt idx="1368">
                  <c:v>1.04</c:v>
                </c:pt>
                <c:pt idx="1369">
                  <c:v>1.04</c:v>
                </c:pt>
                <c:pt idx="1370">
                  <c:v>1.06</c:v>
                </c:pt>
                <c:pt idx="1371">
                  <c:v>1.05</c:v>
                </c:pt>
                <c:pt idx="1372">
                  <c:v>1.06</c:v>
                </c:pt>
                <c:pt idx="1373">
                  <c:v>1.04</c:v>
                </c:pt>
                <c:pt idx="1374">
                  <c:v>1.04</c:v>
                </c:pt>
                <c:pt idx="1375">
                  <c:v>1.03</c:v>
                </c:pt>
                <c:pt idx="1376">
                  <c:v>1.02</c:v>
                </c:pt>
                <c:pt idx="1377">
                  <c:v>1.05</c:v>
                </c:pt>
                <c:pt idx="1378">
                  <c:v>1.01</c:v>
                </c:pt>
                <c:pt idx="1379">
                  <c:v>1.05</c:v>
                </c:pt>
                <c:pt idx="1380">
                  <c:v>1.04</c:v>
                </c:pt>
                <c:pt idx="1381">
                  <c:v>1.06</c:v>
                </c:pt>
                <c:pt idx="1382">
                  <c:v>1.03</c:v>
                </c:pt>
                <c:pt idx="1383">
                  <c:v>1.04</c:v>
                </c:pt>
                <c:pt idx="1384">
                  <c:v>1.03</c:v>
                </c:pt>
                <c:pt idx="1385">
                  <c:v>1.02</c:v>
                </c:pt>
                <c:pt idx="1386">
                  <c:v>1</c:v>
                </c:pt>
                <c:pt idx="1387">
                  <c:v>1.05</c:v>
                </c:pt>
                <c:pt idx="1389">
                  <c:v>1.03</c:v>
                </c:pt>
                <c:pt idx="1390">
                  <c:v>1.04</c:v>
                </c:pt>
                <c:pt idx="1391">
                  <c:v>1.08</c:v>
                </c:pt>
                <c:pt idx="1392">
                  <c:v>1.08</c:v>
                </c:pt>
                <c:pt idx="1393">
                  <c:v>1.0900000000000001</c:v>
                </c:pt>
                <c:pt idx="1394">
                  <c:v>1.1000000000000001</c:v>
                </c:pt>
                <c:pt idx="1395">
                  <c:v>1.1000000000000001</c:v>
                </c:pt>
                <c:pt idx="1396">
                  <c:v>1.1100000000000001</c:v>
                </c:pt>
                <c:pt idx="1397">
                  <c:v>1.1100000000000001</c:v>
                </c:pt>
                <c:pt idx="1398">
                  <c:v>1.1299999999999999</c:v>
                </c:pt>
                <c:pt idx="1399">
                  <c:v>1.1399999999999999</c:v>
                </c:pt>
                <c:pt idx="1400">
                  <c:v>1.1299999999999999</c:v>
                </c:pt>
                <c:pt idx="1401">
                  <c:v>1.1200000000000001</c:v>
                </c:pt>
                <c:pt idx="1402">
                  <c:v>1.1100000000000001</c:v>
                </c:pt>
                <c:pt idx="1403">
                  <c:v>1.1399999999999999</c:v>
                </c:pt>
                <c:pt idx="1404">
                  <c:v>1.1499999999999999</c:v>
                </c:pt>
                <c:pt idx="1405">
                  <c:v>1.1299999999999999</c:v>
                </c:pt>
                <c:pt idx="1406">
                  <c:v>1.1599999999999999</c:v>
                </c:pt>
                <c:pt idx="1407">
                  <c:v>1.17</c:v>
                </c:pt>
                <c:pt idx="1408">
                  <c:v>1.17</c:v>
                </c:pt>
                <c:pt idx="1409">
                  <c:v>1.18</c:v>
                </c:pt>
                <c:pt idx="1410">
                  <c:v>1.18</c:v>
                </c:pt>
                <c:pt idx="1411">
                  <c:v>1.2</c:v>
                </c:pt>
                <c:pt idx="1412">
                  <c:v>1.22</c:v>
                </c:pt>
                <c:pt idx="1413">
                  <c:v>1.22</c:v>
                </c:pt>
                <c:pt idx="1414">
                  <c:v>1.23</c:v>
                </c:pt>
                <c:pt idx="1415">
                  <c:v>1.21</c:v>
                </c:pt>
                <c:pt idx="1416">
                  <c:v>1.2</c:v>
                </c:pt>
                <c:pt idx="1417">
                  <c:v>1.18</c:v>
                </c:pt>
                <c:pt idx="1418">
                  <c:v>1.17</c:v>
                </c:pt>
                <c:pt idx="1419">
                  <c:v>1.17</c:v>
                </c:pt>
                <c:pt idx="1420">
                  <c:v>1.17</c:v>
                </c:pt>
                <c:pt idx="1421">
                  <c:v>1.1399999999999999</c:v>
                </c:pt>
                <c:pt idx="1422">
                  <c:v>1.1599999999999999</c:v>
                </c:pt>
                <c:pt idx="1423">
                  <c:v>1.19</c:v>
                </c:pt>
                <c:pt idx="1424">
                  <c:v>1.2</c:v>
                </c:pt>
                <c:pt idx="1425">
                  <c:v>1.2</c:v>
                </c:pt>
                <c:pt idx="1426">
                  <c:v>1.21</c:v>
                </c:pt>
                <c:pt idx="1427">
                  <c:v>1.21</c:v>
                </c:pt>
                <c:pt idx="1428">
                  <c:v>1.23</c:v>
                </c:pt>
                <c:pt idx="1429">
                  <c:v>1.24</c:v>
                </c:pt>
                <c:pt idx="1430">
                  <c:v>1.22</c:v>
                </c:pt>
                <c:pt idx="1431">
                  <c:v>1.23</c:v>
                </c:pt>
                <c:pt idx="1432">
                  <c:v>1.21</c:v>
                </c:pt>
                <c:pt idx="1433">
                  <c:v>1.2</c:v>
                </c:pt>
                <c:pt idx="1434">
                  <c:v>1.19</c:v>
                </c:pt>
                <c:pt idx="1435">
                  <c:v>1.24</c:v>
                </c:pt>
                <c:pt idx="1436">
                  <c:v>1.26</c:v>
                </c:pt>
                <c:pt idx="1437">
                  <c:v>1.28</c:v>
                </c:pt>
                <c:pt idx="1438">
                  <c:v>1.27</c:v>
                </c:pt>
                <c:pt idx="1439">
                  <c:v>1.26</c:v>
                </c:pt>
                <c:pt idx="1440">
                  <c:v>1.26</c:v>
                </c:pt>
                <c:pt idx="1441">
                  <c:v>1.27</c:v>
                </c:pt>
                <c:pt idx="1442">
                  <c:v>1.27</c:v>
                </c:pt>
                <c:pt idx="1443">
                  <c:v>1.3</c:v>
                </c:pt>
                <c:pt idx="1444">
                  <c:v>1.3</c:v>
                </c:pt>
                <c:pt idx="1445">
                  <c:v>1.26</c:v>
                </c:pt>
                <c:pt idx="1446">
                  <c:v>1.25</c:v>
                </c:pt>
                <c:pt idx="1447">
                  <c:v>1.28</c:v>
                </c:pt>
                <c:pt idx="1448">
                  <c:v>1.22</c:v>
                </c:pt>
                <c:pt idx="1449">
                  <c:v>1.19</c:v>
                </c:pt>
                <c:pt idx="1450">
                  <c:v>1.1599999999999999</c:v>
                </c:pt>
                <c:pt idx="1451">
                  <c:v>1.19</c:v>
                </c:pt>
                <c:pt idx="1452">
                  <c:v>1.18</c:v>
                </c:pt>
                <c:pt idx="1453">
                  <c:v>1.18</c:v>
                </c:pt>
                <c:pt idx="1454">
                  <c:v>1.19</c:v>
                </c:pt>
                <c:pt idx="1455">
                  <c:v>1.17</c:v>
                </c:pt>
                <c:pt idx="1456">
                  <c:v>1.2</c:v>
                </c:pt>
                <c:pt idx="1457">
                  <c:v>1.2</c:v>
                </c:pt>
                <c:pt idx="1458">
                  <c:v>1.22</c:v>
                </c:pt>
                <c:pt idx="1459">
                  <c:v>1.23</c:v>
                </c:pt>
                <c:pt idx="1460">
                  <c:v>1.25</c:v>
                </c:pt>
                <c:pt idx="1461">
                  <c:v>1.27</c:v>
                </c:pt>
                <c:pt idx="1462">
                  <c:v>1.25</c:v>
                </c:pt>
                <c:pt idx="1463">
                  <c:v>1.29</c:v>
                </c:pt>
                <c:pt idx="1464">
                  <c:v>1.33</c:v>
                </c:pt>
                <c:pt idx="1465">
                  <c:v>1.33</c:v>
                </c:pt>
                <c:pt idx="1466">
                  <c:v>1.34</c:v>
                </c:pt>
                <c:pt idx="1467">
                  <c:v>1.32</c:v>
                </c:pt>
                <c:pt idx="1468">
                  <c:v>1.3</c:v>
                </c:pt>
                <c:pt idx="1469">
                  <c:v>1.32</c:v>
                </c:pt>
                <c:pt idx="1470">
                  <c:v>1.31</c:v>
                </c:pt>
                <c:pt idx="1471">
                  <c:v>1.27</c:v>
                </c:pt>
                <c:pt idx="1472">
                  <c:v>1.31</c:v>
                </c:pt>
                <c:pt idx="1473">
                  <c:v>1.34</c:v>
                </c:pt>
                <c:pt idx="1474">
                  <c:v>1.32</c:v>
                </c:pt>
                <c:pt idx="1475">
                  <c:v>1.28</c:v>
                </c:pt>
                <c:pt idx="1476">
                  <c:v>1.24</c:v>
                </c:pt>
                <c:pt idx="1477">
                  <c:v>1.27</c:v>
                </c:pt>
                <c:pt idx="1478">
                  <c:v>1.26</c:v>
                </c:pt>
                <c:pt idx="1479">
                  <c:v>1.29</c:v>
                </c:pt>
                <c:pt idx="1480">
                  <c:v>1.31</c:v>
                </c:pt>
                <c:pt idx="1481">
                  <c:v>1.26</c:v>
                </c:pt>
                <c:pt idx="1482">
                  <c:v>1.21</c:v>
                </c:pt>
                <c:pt idx="1483">
                  <c:v>1.21</c:v>
                </c:pt>
                <c:pt idx="1484">
                  <c:v>1.24</c:v>
                </c:pt>
                <c:pt idx="1485">
                  <c:v>1.24</c:v>
                </c:pt>
                <c:pt idx="1486">
                  <c:v>1.24</c:v>
                </c:pt>
                <c:pt idx="1487">
                  <c:v>1.25</c:v>
                </c:pt>
                <c:pt idx="1488">
                  <c:v>1.27</c:v>
                </c:pt>
                <c:pt idx="1489">
                  <c:v>1.25</c:v>
                </c:pt>
                <c:pt idx="1490">
                  <c:v>1.22</c:v>
                </c:pt>
                <c:pt idx="1491">
                  <c:v>1.21</c:v>
                </c:pt>
                <c:pt idx="1492">
                  <c:v>1.23</c:v>
                </c:pt>
                <c:pt idx="1494">
                  <c:v>1.23</c:v>
                </c:pt>
                <c:pt idx="1495">
                  <c:v>1.17</c:v>
                </c:pt>
                <c:pt idx="1496">
                  <c:v>1.01</c:v>
                </c:pt>
                <c:pt idx="1497">
                  <c:v>1.01</c:v>
                </c:pt>
                <c:pt idx="1498">
                  <c:v>0.99</c:v>
                </c:pt>
                <c:pt idx="1499">
                  <c:v>1.01</c:v>
                </c:pt>
                <c:pt idx="1500">
                  <c:v>1</c:v>
                </c:pt>
                <c:pt idx="1501">
                  <c:v>1</c:v>
                </c:pt>
                <c:pt idx="1502">
                  <c:v>0.98</c:v>
                </c:pt>
                <c:pt idx="1503">
                  <c:v>1</c:v>
                </c:pt>
                <c:pt idx="1504">
                  <c:v>0.98</c:v>
                </c:pt>
                <c:pt idx="1505">
                  <c:v>0.93</c:v>
                </c:pt>
                <c:pt idx="1506">
                  <c:v>0.91</c:v>
                </c:pt>
                <c:pt idx="1507">
                  <c:v>0.93</c:v>
                </c:pt>
                <c:pt idx="1508">
                  <c:v>0.9</c:v>
                </c:pt>
                <c:pt idx="1509">
                  <c:v>0.92</c:v>
                </c:pt>
                <c:pt idx="1510">
                  <c:v>0.95</c:v>
                </c:pt>
                <c:pt idx="1511">
                  <c:v>0.93</c:v>
                </c:pt>
                <c:pt idx="1512">
                  <c:v>0.96</c:v>
                </c:pt>
                <c:pt idx="1513">
                  <c:v>0.96</c:v>
                </c:pt>
                <c:pt idx="1514">
                  <c:v>0.9</c:v>
                </c:pt>
                <c:pt idx="1515">
                  <c:v>0.92</c:v>
                </c:pt>
                <c:pt idx="1516">
                  <c:v>0.9</c:v>
                </c:pt>
                <c:pt idx="1517">
                  <c:v>0.9</c:v>
                </c:pt>
                <c:pt idx="1518">
                  <c:v>0.89</c:v>
                </c:pt>
                <c:pt idx="1519">
                  <c:v>0.87</c:v>
                </c:pt>
                <c:pt idx="1520">
                  <c:v>0.87</c:v>
                </c:pt>
                <c:pt idx="1521">
                  <c:v>0.83</c:v>
                </c:pt>
                <c:pt idx="1522">
                  <c:v>0.83</c:v>
                </c:pt>
                <c:pt idx="1523">
                  <c:v>0.83</c:v>
                </c:pt>
                <c:pt idx="1524">
                  <c:v>0.82</c:v>
                </c:pt>
                <c:pt idx="1525">
                  <c:v>0.81</c:v>
                </c:pt>
                <c:pt idx="1526">
                  <c:v>0.83</c:v>
                </c:pt>
                <c:pt idx="1527">
                  <c:v>0.85</c:v>
                </c:pt>
                <c:pt idx="1528">
                  <c:v>0.84</c:v>
                </c:pt>
                <c:pt idx="1529">
                  <c:v>0.87</c:v>
                </c:pt>
                <c:pt idx="1530">
                  <c:v>0.9</c:v>
                </c:pt>
                <c:pt idx="1531">
                  <c:v>0.91</c:v>
                </c:pt>
                <c:pt idx="1532">
                  <c:v>0.93</c:v>
                </c:pt>
                <c:pt idx="1533">
                  <c:v>0.97</c:v>
                </c:pt>
                <c:pt idx="1534">
                  <c:v>0.93</c:v>
                </c:pt>
                <c:pt idx="1535">
                  <c:v>0.93</c:v>
                </c:pt>
                <c:pt idx="1536">
                  <c:v>0.89</c:v>
                </c:pt>
                <c:pt idx="1537">
                  <c:v>0.88</c:v>
                </c:pt>
                <c:pt idx="1538">
                  <c:v>0.83</c:v>
                </c:pt>
                <c:pt idx="1539">
                  <c:v>0.8</c:v>
                </c:pt>
                <c:pt idx="1540">
                  <c:v>0.81</c:v>
                </c:pt>
                <c:pt idx="1541">
                  <c:v>0.8</c:v>
                </c:pt>
                <c:pt idx="1542">
                  <c:v>0.79</c:v>
                </c:pt>
                <c:pt idx="1543">
                  <c:v>0.78</c:v>
                </c:pt>
                <c:pt idx="1544">
                  <c:v>0.77</c:v>
                </c:pt>
                <c:pt idx="1545">
                  <c:v>0.76</c:v>
                </c:pt>
                <c:pt idx="1546">
                  <c:v>0.78</c:v>
                </c:pt>
                <c:pt idx="1547">
                  <c:v>0.8</c:v>
                </c:pt>
                <c:pt idx="1548">
                  <c:v>0.8</c:v>
                </c:pt>
                <c:pt idx="1549">
                  <c:v>0.81</c:v>
                </c:pt>
                <c:pt idx="1550">
                  <c:v>0.79</c:v>
                </c:pt>
                <c:pt idx="1551">
                  <c:v>0.82</c:v>
                </c:pt>
                <c:pt idx="1552">
                  <c:v>0.82</c:v>
                </c:pt>
                <c:pt idx="1553">
                  <c:v>0.82</c:v>
                </c:pt>
                <c:pt idx="1554">
                  <c:v>0.81</c:v>
                </c:pt>
                <c:pt idx="1555">
                  <c:v>0.83</c:v>
                </c:pt>
                <c:pt idx="1556">
                  <c:v>0.8</c:v>
                </c:pt>
                <c:pt idx="1557">
                  <c:v>0.81</c:v>
                </c:pt>
                <c:pt idx="1558">
                  <c:v>0.81</c:v>
                </c:pt>
                <c:pt idx="1559">
                  <c:v>0.84</c:v>
                </c:pt>
                <c:pt idx="1560">
                  <c:v>0.85</c:v>
                </c:pt>
                <c:pt idx="1561">
                  <c:v>0.87</c:v>
                </c:pt>
                <c:pt idx="1562">
                  <c:v>0.87</c:v>
                </c:pt>
                <c:pt idx="1563">
                  <c:v>0.88</c:v>
                </c:pt>
                <c:pt idx="1564">
                  <c:v>0.88</c:v>
                </c:pt>
                <c:pt idx="1565">
                  <c:v>0.84</c:v>
                </c:pt>
                <c:pt idx="1566">
                  <c:v>0.79</c:v>
                </c:pt>
                <c:pt idx="1567">
                  <c:v>0.8</c:v>
                </c:pt>
                <c:pt idx="1568">
                  <c:v>0.79</c:v>
                </c:pt>
                <c:pt idx="1569">
                  <c:v>0.82</c:v>
                </c:pt>
                <c:pt idx="1570">
                  <c:v>0.86</c:v>
                </c:pt>
                <c:pt idx="1571">
                  <c:v>0.86</c:v>
                </c:pt>
                <c:pt idx="1572">
                  <c:v>0.87</c:v>
                </c:pt>
                <c:pt idx="1573">
                  <c:v>0.86</c:v>
                </c:pt>
                <c:pt idx="1574">
                  <c:v>0.86</c:v>
                </c:pt>
                <c:pt idx="1575">
                  <c:v>0.91</c:v>
                </c:pt>
                <c:pt idx="1576">
                  <c:v>0.89</c:v>
                </c:pt>
                <c:pt idx="1577">
                  <c:v>0.85</c:v>
                </c:pt>
                <c:pt idx="1578">
                  <c:v>0.8</c:v>
                </c:pt>
                <c:pt idx="1579">
                  <c:v>0.84</c:v>
                </c:pt>
                <c:pt idx="1580">
                  <c:v>0.77</c:v>
                </c:pt>
                <c:pt idx="1581">
                  <c:v>0.76</c:v>
                </c:pt>
                <c:pt idx="1582">
                  <c:v>0.82</c:v>
                </c:pt>
                <c:pt idx="1583">
                  <c:v>0.8</c:v>
                </c:pt>
                <c:pt idx="1584">
                  <c:v>0.81</c:v>
                </c:pt>
                <c:pt idx="1585">
                  <c:v>0.87</c:v>
                </c:pt>
                <c:pt idx="1586">
                  <c:v>0.91</c:v>
                </c:pt>
                <c:pt idx="1587">
                  <c:v>0.88</c:v>
                </c:pt>
                <c:pt idx="1588">
                  <c:v>0.85</c:v>
                </c:pt>
                <c:pt idx="1589">
                  <c:v>0.85</c:v>
                </c:pt>
                <c:pt idx="1590">
                  <c:v>0.93</c:v>
                </c:pt>
                <c:pt idx="1591">
                  <c:v>0.96</c:v>
                </c:pt>
                <c:pt idx="1592">
                  <c:v>0.94</c:v>
                </c:pt>
                <c:pt idx="1593">
                  <c:v>0.95</c:v>
                </c:pt>
                <c:pt idx="1594">
                  <c:v>0.93</c:v>
                </c:pt>
                <c:pt idx="1595">
                  <c:v>0.92</c:v>
                </c:pt>
                <c:pt idx="1596">
                  <c:v>0.87</c:v>
                </c:pt>
                <c:pt idx="1597">
                  <c:v>0.91</c:v>
                </c:pt>
                <c:pt idx="1598">
                  <c:v>0.88</c:v>
                </c:pt>
                <c:pt idx="1599">
                  <c:v>0.89</c:v>
                </c:pt>
                <c:pt idx="1600">
                  <c:v>0.91</c:v>
                </c:pt>
                <c:pt idx="1601">
                  <c:v>0.91</c:v>
                </c:pt>
                <c:pt idx="1602">
                  <c:v>0.93</c:v>
                </c:pt>
                <c:pt idx="1603">
                  <c:v>0.94</c:v>
                </c:pt>
                <c:pt idx="1604">
                  <c:v>0.93</c:v>
                </c:pt>
                <c:pt idx="1605">
                  <c:v>0.93</c:v>
                </c:pt>
                <c:pt idx="1606">
                  <c:v>0.92</c:v>
                </c:pt>
                <c:pt idx="1607">
                  <c:v>0.94</c:v>
                </c:pt>
                <c:pt idx="1608">
                  <c:v>0.97</c:v>
                </c:pt>
                <c:pt idx="1609">
                  <c:v>0.95</c:v>
                </c:pt>
                <c:pt idx="1610">
                  <c:v>0.96</c:v>
                </c:pt>
                <c:pt idx="1611">
                  <c:v>0.95</c:v>
                </c:pt>
                <c:pt idx="1612">
                  <c:v>0.94</c:v>
                </c:pt>
                <c:pt idx="1613">
                  <c:v>0.93</c:v>
                </c:pt>
                <c:pt idx="1614">
                  <c:v>0.96</c:v>
                </c:pt>
                <c:pt idx="1615">
                  <c:v>0.96</c:v>
                </c:pt>
                <c:pt idx="1616">
                  <c:v>0.97</c:v>
                </c:pt>
                <c:pt idx="1617">
                  <c:v>0.94</c:v>
                </c:pt>
                <c:pt idx="1618">
                  <c:v>0.96</c:v>
                </c:pt>
                <c:pt idx="1619">
                  <c:v>0.95</c:v>
                </c:pt>
                <c:pt idx="1620">
                  <c:v>0.99</c:v>
                </c:pt>
                <c:pt idx="1621">
                  <c:v>0.99</c:v>
                </c:pt>
                <c:pt idx="1622">
                  <c:v>1.05</c:v>
                </c:pt>
                <c:pt idx="1623">
                  <c:v>1.05</c:v>
                </c:pt>
                <c:pt idx="1624">
                  <c:v>1.05</c:v>
                </c:pt>
                <c:pt idx="1625">
                  <c:v>1.04</c:v>
                </c:pt>
                <c:pt idx="1626">
                  <c:v>1.04</c:v>
                </c:pt>
                <c:pt idx="1627">
                  <c:v>1.06</c:v>
                </c:pt>
                <c:pt idx="1628">
                  <c:v>1.08</c:v>
                </c:pt>
                <c:pt idx="1629">
                  <c:v>1.06</c:v>
                </c:pt>
                <c:pt idx="1630">
                  <c:v>1.06</c:v>
                </c:pt>
                <c:pt idx="1631">
                  <c:v>1.04</c:v>
                </c:pt>
                <c:pt idx="1632">
                  <c:v>1.08</c:v>
                </c:pt>
                <c:pt idx="1633">
                  <c:v>1.06</c:v>
                </c:pt>
                <c:pt idx="1634">
                  <c:v>1.05</c:v>
                </c:pt>
                <c:pt idx="1635">
                  <c:v>1.06</c:v>
                </c:pt>
                <c:pt idx="1636">
                  <c:v>1.05</c:v>
                </c:pt>
                <c:pt idx="1637">
                  <c:v>1.02</c:v>
                </c:pt>
                <c:pt idx="1638">
                  <c:v>1.03</c:v>
                </c:pt>
                <c:pt idx="1639">
                  <c:v>1.02</c:v>
                </c:pt>
                <c:pt idx="1640">
                  <c:v>1.03</c:v>
                </c:pt>
                <c:pt idx="1641">
                  <c:v>1.02</c:v>
                </c:pt>
                <c:pt idx="1642">
                  <c:v>1.05</c:v>
                </c:pt>
                <c:pt idx="1643">
                  <c:v>1.03</c:v>
                </c:pt>
                <c:pt idx="1644">
                  <c:v>1.02</c:v>
                </c:pt>
                <c:pt idx="1645">
                  <c:v>1</c:v>
                </c:pt>
                <c:pt idx="1646">
                  <c:v>1.03</c:v>
                </c:pt>
                <c:pt idx="1647">
                  <c:v>1.01</c:v>
                </c:pt>
                <c:pt idx="1648">
                  <c:v>1.03</c:v>
                </c:pt>
                <c:pt idx="1649">
                  <c:v>1.03</c:v>
                </c:pt>
                <c:pt idx="1650">
                  <c:v>1.05</c:v>
                </c:pt>
                <c:pt idx="1651">
                  <c:v>1.07</c:v>
                </c:pt>
                <c:pt idx="1652">
                  <c:v>1.03</c:v>
                </c:pt>
                <c:pt idx="1653">
                  <c:v>1</c:v>
                </c:pt>
                <c:pt idx="1655">
                  <c:v>1.02</c:v>
                </c:pt>
                <c:pt idx="1656">
                  <c:v>1.01</c:v>
                </c:pt>
                <c:pt idx="1657">
                  <c:v>1.03</c:v>
                </c:pt>
                <c:pt idx="1658">
                  <c:v>1.05</c:v>
                </c:pt>
                <c:pt idx="1659">
                  <c:v>1.04</c:v>
                </c:pt>
                <c:pt idx="1660">
                  <c:v>1.04</c:v>
                </c:pt>
                <c:pt idx="1661">
                  <c:v>1.07</c:v>
                </c:pt>
                <c:pt idx="1662">
                  <c:v>0.99</c:v>
                </c:pt>
                <c:pt idx="1663">
                  <c:v>1</c:v>
                </c:pt>
                <c:pt idx="1664">
                  <c:v>1.01</c:v>
                </c:pt>
                <c:pt idx="1665">
                  <c:v>1</c:v>
                </c:pt>
                <c:pt idx="1666">
                  <c:v>1</c:v>
                </c:pt>
                <c:pt idx="1667">
                  <c:v>0.95</c:v>
                </c:pt>
                <c:pt idx="1668">
                  <c:v>1</c:v>
                </c:pt>
                <c:pt idx="1669">
                  <c:v>1</c:v>
                </c:pt>
                <c:pt idx="1670">
                  <c:v>0.98</c:v>
                </c:pt>
                <c:pt idx="1671">
                  <c:v>0.99</c:v>
                </c:pt>
                <c:pt idx="1672">
                  <c:v>0.98</c:v>
                </c:pt>
                <c:pt idx="1673">
                  <c:v>0.96</c:v>
                </c:pt>
                <c:pt idx="1674">
                  <c:v>0.96</c:v>
                </c:pt>
                <c:pt idx="1675">
                  <c:v>0.99</c:v>
                </c:pt>
                <c:pt idx="1676">
                  <c:v>1</c:v>
                </c:pt>
                <c:pt idx="1677">
                  <c:v>0.98</c:v>
                </c:pt>
                <c:pt idx="1678">
                  <c:v>0.99</c:v>
                </c:pt>
                <c:pt idx="1679">
                  <c:v>1</c:v>
                </c:pt>
                <c:pt idx="1680">
                  <c:v>1.04</c:v>
                </c:pt>
                <c:pt idx="1681">
                  <c:v>1.07</c:v>
                </c:pt>
                <c:pt idx="1682">
                  <c:v>1.04</c:v>
                </c:pt>
                <c:pt idx="1683">
                  <c:v>1.03</c:v>
                </c:pt>
                <c:pt idx="1684">
                  <c:v>0.99</c:v>
                </c:pt>
                <c:pt idx="1685">
                  <c:v>1</c:v>
                </c:pt>
                <c:pt idx="1686">
                  <c:v>1.05</c:v>
                </c:pt>
                <c:pt idx="1687">
                  <c:v>1.0900000000000001</c:v>
                </c:pt>
                <c:pt idx="1688">
                  <c:v>1.1200000000000001</c:v>
                </c:pt>
                <c:pt idx="1689">
                  <c:v>1.17</c:v>
                </c:pt>
                <c:pt idx="1690">
                  <c:v>1.1599999999999999</c:v>
                </c:pt>
                <c:pt idx="1691">
                  <c:v>1.1200000000000001</c:v>
                </c:pt>
                <c:pt idx="1692">
                  <c:v>1.1599999999999999</c:v>
                </c:pt>
                <c:pt idx="1693">
                  <c:v>1.18</c:v>
                </c:pt>
                <c:pt idx="1694">
                  <c:v>1.17</c:v>
                </c:pt>
                <c:pt idx="1695">
                  <c:v>1.18</c:v>
                </c:pt>
                <c:pt idx="1696">
                  <c:v>1.1599999999999999</c:v>
                </c:pt>
                <c:pt idx="1697">
                  <c:v>1.1499999999999999</c:v>
                </c:pt>
                <c:pt idx="1698">
                  <c:v>1.19</c:v>
                </c:pt>
                <c:pt idx="1699">
                  <c:v>1.18</c:v>
                </c:pt>
                <c:pt idx="1700">
                  <c:v>1.1599999999999999</c:v>
                </c:pt>
                <c:pt idx="1701">
                  <c:v>1.18</c:v>
                </c:pt>
                <c:pt idx="1702">
                  <c:v>1.18</c:v>
                </c:pt>
                <c:pt idx="1703">
                  <c:v>1.2</c:v>
                </c:pt>
                <c:pt idx="1704">
                  <c:v>1.17</c:v>
                </c:pt>
                <c:pt idx="1705">
                  <c:v>1.19</c:v>
                </c:pt>
                <c:pt idx="1706">
                  <c:v>1.23</c:v>
                </c:pt>
                <c:pt idx="1707">
                  <c:v>1.19</c:v>
                </c:pt>
                <c:pt idx="1708">
                  <c:v>1.2</c:v>
                </c:pt>
                <c:pt idx="1709">
                  <c:v>1.19</c:v>
                </c:pt>
                <c:pt idx="1710">
                  <c:v>1.21</c:v>
                </c:pt>
                <c:pt idx="1711">
                  <c:v>1.22</c:v>
                </c:pt>
                <c:pt idx="1713">
                  <c:v>1.21</c:v>
                </c:pt>
                <c:pt idx="1714">
                  <c:v>1.23</c:v>
                </c:pt>
                <c:pt idx="1715">
                  <c:v>1.23</c:v>
                </c:pt>
                <c:pt idx="1716">
                  <c:v>1.19</c:v>
                </c:pt>
                <c:pt idx="1718">
                  <c:v>1.22</c:v>
                </c:pt>
                <c:pt idx="1719">
                  <c:v>1.26</c:v>
                </c:pt>
                <c:pt idx="1720">
                  <c:v>1.25</c:v>
                </c:pt>
                <c:pt idx="1721">
                  <c:v>1.24</c:v>
                </c:pt>
                <c:pt idx="1722">
                  <c:v>1.22</c:v>
                </c:pt>
                <c:pt idx="1723">
                  <c:v>1.24</c:v>
                </c:pt>
                <c:pt idx="1724">
                  <c:v>1.28</c:v>
                </c:pt>
                <c:pt idx="1725">
                  <c:v>1.3</c:v>
                </c:pt>
                <c:pt idx="1726">
                  <c:v>1.26</c:v>
                </c:pt>
                <c:pt idx="1727">
                  <c:v>1.25</c:v>
                </c:pt>
                <c:pt idx="1728">
                  <c:v>1.29</c:v>
                </c:pt>
                <c:pt idx="1729">
                  <c:v>1.29</c:v>
                </c:pt>
                <c:pt idx="1730">
                  <c:v>1.3</c:v>
                </c:pt>
                <c:pt idx="1731">
                  <c:v>1.29</c:v>
                </c:pt>
                <c:pt idx="1732">
                  <c:v>1.32</c:v>
                </c:pt>
                <c:pt idx="1733">
                  <c:v>1.37</c:v>
                </c:pt>
                <c:pt idx="1734">
                  <c:v>1.24</c:v>
                </c:pt>
                <c:pt idx="1735">
                  <c:v>1.24</c:v>
                </c:pt>
                <c:pt idx="1736">
                  <c:v>1.27</c:v>
                </c:pt>
                <c:pt idx="1737">
                  <c:v>1.3</c:v>
                </c:pt>
                <c:pt idx="1738">
                  <c:v>1.3</c:v>
                </c:pt>
                <c:pt idx="1739">
                  <c:v>1.31</c:v>
                </c:pt>
                <c:pt idx="1740">
                  <c:v>1.31</c:v>
                </c:pt>
                <c:pt idx="1741">
                  <c:v>1.33</c:v>
                </c:pt>
                <c:pt idx="1742">
                  <c:v>1.33</c:v>
                </c:pt>
                <c:pt idx="1743">
                  <c:v>1.37</c:v>
                </c:pt>
                <c:pt idx="1744">
                  <c:v>1.39</c:v>
                </c:pt>
                <c:pt idx="1745">
                  <c:v>1.39</c:v>
                </c:pt>
                <c:pt idx="1746">
                  <c:v>1.42</c:v>
                </c:pt>
                <c:pt idx="1747">
                  <c:v>1.43</c:v>
                </c:pt>
                <c:pt idx="1748">
                  <c:v>1.45</c:v>
                </c:pt>
                <c:pt idx="1749">
                  <c:v>1.47</c:v>
                </c:pt>
                <c:pt idx="1750">
                  <c:v>1.44</c:v>
                </c:pt>
                <c:pt idx="1751">
                  <c:v>1.41</c:v>
                </c:pt>
                <c:pt idx="1752">
                  <c:v>1.41</c:v>
                </c:pt>
                <c:pt idx="1753">
                  <c:v>1.43</c:v>
                </c:pt>
                <c:pt idx="1754">
                  <c:v>1.43</c:v>
                </c:pt>
                <c:pt idx="1755">
                  <c:v>1.41</c:v>
                </c:pt>
                <c:pt idx="1756">
                  <c:v>1.44</c:v>
                </c:pt>
                <c:pt idx="1757">
                  <c:v>1.37</c:v>
                </c:pt>
                <c:pt idx="1758">
                  <c:v>1.4</c:v>
                </c:pt>
                <c:pt idx="1759">
                  <c:v>1.41</c:v>
                </c:pt>
                <c:pt idx="1760">
                  <c:v>1.43</c:v>
                </c:pt>
                <c:pt idx="1761">
                  <c:v>1.43</c:v>
                </c:pt>
                <c:pt idx="1762">
                  <c:v>1.4</c:v>
                </c:pt>
                <c:pt idx="1763">
                  <c:v>1.42</c:v>
                </c:pt>
                <c:pt idx="1764">
                  <c:v>1.43</c:v>
                </c:pt>
                <c:pt idx="1765">
                  <c:v>1.43</c:v>
                </c:pt>
                <c:pt idx="1766">
                  <c:v>1.43</c:v>
                </c:pt>
                <c:pt idx="1767">
                  <c:v>1.42</c:v>
                </c:pt>
                <c:pt idx="1768">
                  <c:v>1.42</c:v>
                </c:pt>
                <c:pt idx="1769">
                  <c:v>1.47</c:v>
                </c:pt>
                <c:pt idx="1770">
                  <c:v>1.47</c:v>
                </c:pt>
                <c:pt idx="1771">
                  <c:v>1.43</c:v>
                </c:pt>
                <c:pt idx="1772">
                  <c:v>1.44</c:v>
                </c:pt>
                <c:pt idx="1773">
                  <c:v>1.46</c:v>
                </c:pt>
                <c:pt idx="1774">
                  <c:v>1.41</c:v>
                </c:pt>
                <c:pt idx="1775">
                  <c:v>1.41</c:v>
                </c:pt>
                <c:pt idx="1776">
                  <c:v>1.42</c:v>
                </c:pt>
                <c:pt idx="1777">
                  <c:v>1.41</c:v>
                </c:pt>
                <c:pt idx="1778">
                  <c:v>1.43</c:v>
                </c:pt>
                <c:pt idx="1779">
                  <c:v>1.47</c:v>
                </c:pt>
                <c:pt idx="1780">
                  <c:v>1.46</c:v>
                </c:pt>
                <c:pt idx="1781">
                  <c:v>1.46</c:v>
                </c:pt>
                <c:pt idx="1782">
                  <c:v>1.45</c:v>
                </c:pt>
                <c:pt idx="1783">
                  <c:v>1.48</c:v>
                </c:pt>
                <c:pt idx="1784">
                  <c:v>1.44</c:v>
                </c:pt>
                <c:pt idx="1785">
                  <c:v>1.51</c:v>
                </c:pt>
                <c:pt idx="1786">
                  <c:v>1.48</c:v>
                </c:pt>
                <c:pt idx="1787">
                  <c:v>1.46</c:v>
                </c:pt>
                <c:pt idx="1788">
                  <c:v>1.45</c:v>
                </c:pt>
                <c:pt idx="1789">
                  <c:v>1.49</c:v>
                </c:pt>
                <c:pt idx="1790">
                  <c:v>1.48</c:v>
                </c:pt>
                <c:pt idx="1791">
                  <c:v>1.46</c:v>
                </c:pt>
                <c:pt idx="1792">
                  <c:v>1.46</c:v>
                </c:pt>
                <c:pt idx="1793">
                  <c:v>1.42</c:v>
                </c:pt>
                <c:pt idx="1794">
                  <c:v>1.47</c:v>
                </c:pt>
                <c:pt idx="1795">
                  <c:v>1.48</c:v>
                </c:pt>
                <c:pt idx="1796">
                  <c:v>1.47</c:v>
                </c:pt>
                <c:pt idx="1797">
                  <c:v>1.47</c:v>
                </c:pt>
                <c:pt idx="1798">
                  <c:v>1.47</c:v>
                </c:pt>
                <c:pt idx="1799">
                  <c:v>1.5</c:v>
                </c:pt>
                <c:pt idx="1800">
                  <c:v>1.51</c:v>
                </c:pt>
                <c:pt idx="1801">
                  <c:v>1.45</c:v>
                </c:pt>
                <c:pt idx="1802">
                  <c:v>1.42</c:v>
                </c:pt>
                <c:pt idx="1803">
                  <c:v>1.41</c:v>
                </c:pt>
                <c:pt idx="1804">
                  <c:v>1.4</c:v>
                </c:pt>
                <c:pt idx="1805">
                  <c:v>1.45</c:v>
                </c:pt>
                <c:pt idx="1806">
                  <c:v>1.46</c:v>
                </c:pt>
                <c:pt idx="1807">
                  <c:v>1.44</c:v>
                </c:pt>
                <c:pt idx="1808">
                  <c:v>1.47</c:v>
                </c:pt>
                <c:pt idx="1809">
                  <c:v>1.47</c:v>
                </c:pt>
                <c:pt idx="1810">
                  <c:v>1.47</c:v>
                </c:pt>
                <c:pt idx="1811">
                  <c:v>1.47</c:v>
                </c:pt>
                <c:pt idx="1812">
                  <c:v>1.51</c:v>
                </c:pt>
                <c:pt idx="1813">
                  <c:v>1.45</c:v>
                </c:pt>
                <c:pt idx="1814">
                  <c:v>1.52</c:v>
                </c:pt>
                <c:pt idx="1815">
                  <c:v>1.55</c:v>
                </c:pt>
                <c:pt idx="1816">
                  <c:v>1.49</c:v>
                </c:pt>
                <c:pt idx="1817">
                  <c:v>1.48</c:v>
                </c:pt>
                <c:pt idx="1818">
                  <c:v>1.53</c:v>
                </c:pt>
                <c:pt idx="1819">
                  <c:v>1.56</c:v>
                </c:pt>
                <c:pt idx="1820">
                  <c:v>1.59</c:v>
                </c:pt>
                <c:pt idx="1821">
                  <c:v>1.57</c:v>
                </c:pt>
                <c:pt idx="1822">
                  <c:v>1.55</c:v>
                </c:pt>
                <c:pt idx="1823">
                  <c:v>1.57</c:v>
                </c:pt>
                <c:pt idx="1824">
                  <c:v>1.57</c:v>
                </c:pt>
                <c:pt idx="1825">
                  <c:v>1.58</c:v>
                </c:pt>
                <c:pt idx="1826">
                  <c:v>1.64</c:v>
                </c:pt>
                <c:pt idx="1827">
                  <c:v>1.67</c:v>
                </c:pt>
                <c:pt idx="1828">
                  <c:v>1.66</c:v>
                </c:pt>
                <c:pt idx="1829">
                  <c:v>1.69</c:v>
                </c:pt>
                <c:pt idx="1830">
                  <c:v>1.72</c:v>
                </c:pt>
                <c:pt idx="1831">
                  <c:v>1.75</c:v>
                </c:pt>
                <c:pt idx="1832">
                  <c:v>1.75</c:v>
                </c:pt>
                <c:pt idx="1833">
                  <c:v>1.77</c:v>
                </c:pt>
                <c:pt idx="1834">
                  <c:v>1.72</c:v>
                </c:pt>
                <c:pt idx="1835">
                  <c:v>1.67</c:v>
                </c:pt>
                <c:pt idx="1836">
                  <c:v>1.69</c:v>
                </c:pt>
                <c:pt idx="1837">
                  <c:v>1.7</c:v>
                </c:pt>
                <c:pt idx="1839">
                  <c:v>1.76</c:v>
                </c:pt>
                <c:pt idx="1840">
                  <c:v>1.74</c:v>
                </c:pt>
                <c:pt idx="1841">
                  <c:v>1.71</c:v>
                </c:pt>
                <c:pt idx="1842">
                  <c:v>1.69</c:v>
                </c:pt>
                <c:pt idx="1843">
                  <c:v>1.77</c:v>
                </c:pt>
                <c:pt idx="1844">
                  <c:v>1.72</c:v>
                </c:pt>
                <c:pt idx="1845">
                  <c:v>1.7</c:v>
                </c:pt>
                <c:pt idx="1846">
                  <c:v>1.72</c:v>
                </c:pt>
                <c:pt idx="1847">
                  <c:v>1.69</c:v>
                </c:pt>
                <c:pt idx="1848">
                  <c:v>1.61</c:v>
                </c:pt>
                <c:pt idx="1849">
                  <c:v>1.69</c:v>
                </c:pt>
                <c:pt idx="1850">
                  <c:v>1.65</c:v>
                </c:pt>
                <c:pt idx="1851">
                  <c:v>1.61</c:v>
                </c:pt>
                <c:pt idx="1852">
                  <c:v>1.64</c:v>
                </c:pt>
                <c:pt idx="1853">
                  <c:v>1.65</c:v>
                </c:pt>
                <c:pt idx="1854">
                  <c:v>1.66</c:v>
                </c:pt>
                <c:pt idx="1855">
                  <c:v>1.75</c:v>
                </c:pt>
                <c:pt idx="1856">
                  <c:v>1.7</c:v>
                </c:pt>
                <c:pt idx="1857">
                  <c:v>1.69</c:v>
                </c:pt>
                <c:pt idx="1858">
                  <c:v>1.68</c:v>
                </c:pt>
                <c:pt idx="1859">
                  <c:v>1.65</c:v>
                </c:pt>
                <c:pt idx="1860">
                  <c:v>1.69</c:v>
                </c:pt>
                <c:pt idx="1861">
                  <c:v>1.63</c:v>
                </c:pt>
                <c:pt idx="1862">
                  <c:v>1.55</c:v>
                </c:pt>
                <c:pt idx="1863">
                  <c:v>1.51</c:v>
                </c:pt>
                <c:pt idx="1864">
                  <c:v>1.51</c:v>
                </c:pt>
                <c:pt idx="1865">
                  <c:v>1.5</c:v>
                </c:pt>
                <c:pt idx="1866">
                  <c:v>1.5</c:v>
                </c:pt>
                <c:pt idx="1867">
                  <c:v>1.57</c:v>
                </c:pt>
                <c:pt idx="1868">
                  <c:v>1.59</c:v>
                </c:pt>
                <c:pt idx="1869">
                  <c:v>1.66</c:v>
                </c:pt>
                <c:pt idx="1870">
                  <c:v>1.64</c:v>
                </c:pt>
                <c:pt idx="1871">
                  <c:v>1.65</c:v>
                </c:pt>
                <c:pt idx="1872">
                  <c:v>1.59</c:v>
                </c:pt>
                <c:pt idx="1873">
                  <c:v>1.67</c:v>
                </c:pt>
                <c:pt idx="1874">
                  <c:v>1.68</c:v>
                </c:pt>
                <c:pt idx="1875">
                  <c:v>1.67</c:v>
                </c:pt>
                <c:pt idx="1876">
                  <c:v>1.66</c:v>
                </c:pt>
                <c:pt idx="1877">
                  <c:v>1.57</c:v>
                </c:pt>
                <c:pt idx="1878">
                  <c:v>1.55</c:v>
                </c:pt>
                <c:pt idx="1879">
                  <c:v>1.6</c:v>
                </c:pt>
                <c:pt idx="1880">
                  <c:v>1.57</c:v>
                </c:pt>
                <c:pt idx="1881">
                  <c:v>1.56</c:v>
                </c:pt>
                <c:pt idx="1882">
                  <c:v>1.52</c:v>
                </c:pt>
                <c:pt idx="1883">
                  <c:v>1.47</c:v>
                </c:pt>
                <c:pt idx="1884">
                  <c:v>1.5</c:v>
                </c:pt>
                <c:pt idx="1885">
                  <c:v>1.44</c:v>
                </c:pt>
                <c:pt idx="1886">
                  <c:v>1.4</c:v>
                </c:pt>
                <c:pt idx="1887">
                  <c:v>1.39</c:v>
                </c:pt>
                <c:pt idx="1888">
                  <c:v>1.41</c:v>
                </c:pt>
                <c:pt idx="1889">
                  <c:v>1.42</c:v>
                </c:pt>
                <c:pt idx="1890">
                  <c:v>1.37</c:v>
                </c:pt>
                <c:pt idx="1891">
                  <c:v>1.35</c:v>
                </c:pt>
                <c:pt idx="1892">
                  <c:v>1.36</c:v>
                </c:pt>
                <c:pt idx="1893">
                  <c:v>1.4</c:v>
                </c:pt>
                <c:pt idx="1894">
                  <c:v>1.4</c:v>
                </c:pt>
                <c:pt idx="1895">
                  <c:v>1.37</c:v>
                </c:pt>
                <c:pt idx="1896">
                  <c:v>1.4</c:v>
                </c:pt>
                <c:pt idx="1897">
                  <c:v>1.39</c:v>
                </c:pt>
                <c:pt idx="1898">
                  <c:v>1.41</c:v>
                </c:pt>
                <c:pt idx="1899">
                  <c:v>1.38</c:v>
                </c:pt>
                <c:pt idx="1900">
                  <c:v>1.37</c:v>
                </c:pt>
                <c:pt idx="1901">
                  <c:v>1.41</c:v>
                </c:pt>
                <c:pt idx="1902">
                  <c:v>1.36</c:v>
                </c:pt>
                <c:pt idx="1903">
                  <c:v>1.37</c:v>
                </c:pt>
                <c:pt idx="1904">
                  <c:v>1.32</c:v>
                </c:pt>
                <c:pt idx="1905">
                  <c:v>1.38</c:v>
                </c:pt>
                <c:pt idx="1906">
                  <c:v>1.38</c:v>
                </c:pt>
                <c:pt idx="1907">
                  <c:v>1.37</c:v>
                </c:pt>
                <c:pt idx="1908">
                  <c:v>1.4</c:v>
                </c:pt>
                <c:pt idx="1909">
                  <c:v>1.34</c:v>
                </c:pt>
                <c:pt idx="1910">
                  <c:v>1.3</c:v>
                </c:pt>
                <c:pt idx="1911">
                  <c:v>1.32</c:v>
                </c:pt>
                <c:pt idx="1912">
                  <c:v>1.33</c:v>
                </c:pt>
                <c:pt idx="1913">
                  <c:v>1.35</c:v>
                </c:pt>
                <c:pt idx="1914">
                  <c:v>1.36</c:v>
                </c:pt>
                <c:pt idx="1915">
                  <c:v>1.36</c:v>
                </c:pt>
                <c:pt idx="1916">
                  <c:v>1.44</c:v>
                </c:pt>
                <c:pt idx="1917">
                  <c:v>1.45</c:v>
                </c:pt>
                <c:pt idx="1918">
                  <c:v>1.43</c:v>
                </c:pt>
                <c:pt idx="1919">
                  <c:v>1.41</c:v>
                </c:pt>
                <c:pt idx="1920">
                  <c:v>1.44</c:v>
                </c:pt>
                <c:pt idx="1921">
                  <c:v>1.5</c:v>
                </c:pt>
                <c:pt idx="1922">
                  <c:v>1.51</c:v>
                </c:pt>
                <c:pt idx="1923">
                  <c:v>1.46</c:v>
                </c:pt>
                <c:pt idx="1924">
                  <c:v>1.46</c:v>
                </c:pt>
                <c:pt idx="1925">
                  <c:v>1.44</c:v>
                </c:pt>
                <c:pt idx="1926">
                  <c:v>1.42</c:v>
                </c:pt>
                <c:pt idx="1927">
                  <c:v>1.37</c:v>
                </c:pt>
                <c:pt idx="1928">
                  <c:v>1.37</c:v>
                </c:pt>
                <c:pt idx="1929">
                  <c:v>1.35</c:v>
                </c:pt>
                <c:pt idx="1930">
                  <c:v>1.39</c:v>
                </c:pt>
                <c:pt idx="1931">
                  <c:v>1.42</c:v>
                </c:pt>
                <c:pt idx="1932">
                  <c:v>1.46</c:v>
                </c:pt>
                <c:pt idx="1933">
                  <c:v>1.44</c:v>
                </c:pt>
                <c:pt idx="1934">
                  <c:v>1.45</c:v>
                </c:pt>
                <c:pt idx="1935">
                  <c:v>1.44</c:v>
                </c:pt>
                <c:pt idx="1936">
                  <c:v>1.36</c:v>
                </c:pt>
                <c:pt idx="1937">
                  <c:v>1.38</c:v>
                </c:pt>
                <c:pt idx="1938">
                  <c:v>1.33</c:v>
                </c:pt>
                <c:pt idx="1939">
                  <c:v>1.34</c:v>
                </c:pt>
                <c:pt idx="1940">
                  <c:v>1.31</c:v>
                </c:pt>
                <c:pt idx="1941">
                  <c:v>1.3</c:v>
                </c:pt>
                <c:pt idx="1942">
                  <c:v>1.31</c:v>
                </c:pt>
                <c:pt idx="1943">
                  <c:v>1.29</c:v>
                </c:pt>
                <c:pt idx="1944">
                  <c:v>1.27</c:v>
                </c:pt>
                <c:pt idx="1945">
                  <c:v>1.19</c:v>
                </c:pt>
                <c:pt idx="1946">
                  <c:v>1.21</c:v>
                </c:pt>
                <c:pt idx="1947">
                  <c:v>1.26</c:v>
                </c:pt>
                <c:pt idx="1948">
                  <c:v>1.23</c:v>
                </c:pt>
                <c:pt idx="1949">
                  <c:v>1.29</c:v>
                </c:pt>
                <c:pt idx="1950">
                  <c:v>1.29</c:v>
                </c:pt>
                <c:pt idx="1951">
                  <c:v>1.29</c:v>
                </c:pt>
                <c:pt idx="1952">
                  <c:v>1.37</c:v>
                </c:pt>
                <c:pt idx="1953">
                  <c:v>1.34</c:v>
                </c:pt>
                <c:pt idx="1954">
                  <c:v>1.29</c:v>
                </c:pt>
                <c:pt idx="1955">
                  <c:v>1.34</c:v>
                </c:pt>
                <c:pt idx="1956">
                  <c:v>1.33</c:v>
                </c:pt>
                <c:pt idx="1957">
                  <c:v>1.35</c:v>
                </c:pt>
                <c:pt idx="1958">
                  <c:v>1.37</c:v>
                </c:pt>
                <c:pt idx="1959">
                  <c:v>1.36</c:v>
                </c:pt>
                <c:pt idx="1960">
                  <c:v>1.39</c:v>
                </c:pt>
                <c:pt idx="1961">
                  <c:v>1.41</c:v>
                </c:pt>
                <c:pt idx="1962">
                  <c:v>1.34</c:v>
                </c:pt>
                <c:pt idx="1963">
                  <c:v>1.32</c:v>
                </c:pt>
                <c:pt idx="1964">
                  <c:v>1.36</c:v>
                </c:pt>
                <c:pt idx="1965">
                  <c:v>1.46</c:v>
                </c:pt>
                <c:pt idx="1966">
                  <c:v>1.5</c:v>
                </c:pt>
                <c:pt idx="1967">
                  <c:v>1.51</c:v>
                </c:pt>
                <c:pt idx="1968">
                  <c:v>1.5</c:v>
                </c:pt>
                <c:pt idx="1969">
                  <c:v>1.52</c:v>
                </c:pt>
                <c:pt idx="1970">
                  <c:v>1.54</c:v>
                </c:pt>
                <c:pt idx="1971">
                  <c:v>1.53</c:v>
                </c:pt>
                <c:pt idx="1972">
                  <c:v>1.46</c:v>
                </c:pt>
                <c:pt idx="1973">
                  <c:v>1.5</c:v>
                </c:pt>
                <c:pt idx="1974">
                  <c:v>1.55</c:v>
                </c:pt>
                <c:pt idx="1975">
                  <c:v>1.52</c:v>
                </c:pt>
                <c:pt idx="1976">
                  <c:v>1.49</c:v>
                </c:pt>
                <c:pt idx="1977">
                  <c:v>1.52</c:v>
                </c:pt>
                <c:pt idx="1978">
                  <c:v>1.54</c:v>
                </c:pt>
                <c:pt idx="1979">
                  <c:v>1.57</c:v>
                </c:pt>
                <c:pt idx="1980">
                  <c:v>1.59</c:v>
                </c:pt>
                <c:pt idx="1981">
                  <c:v>1.58</c:v>
                </c:pt>
                <c:pt idx="1982">
                  <c:v>1.62</c:v>
                </c:pt>
                <c:pt idx="1983">
                  <c:v>1.66</c:v>
                </c:pt>
                <c:pt idx="1984">
                  <c:v>1.7</c:v>
                </c:pt>
                <c:pt idx="1985">
                  <c:v>1.72</c:v>
                </c:pt>
                <c:pt idx="1986">
                  <c:v>1.73</c:v>
                </c:pt>
                <c:pt idx="1987">
                  <c:v>1.73</c:v>
                </c:pt>
                <c:pt idx="1988">
                  <c:v>1.71</c:v>
                </c:pt>
                <c:pt idx="1989">
                  <c:v>1.71</c:v>
                </c:pt>
                <c:pt idx="1990">
                  <c:v>1.76</c:v>
                </c:pt>
                <c:pt idx="1991">
                  <c:v>1.77</c:v>
                </c:pt>
                <c:pt idx="1992">
                  <c:v>1.78</c:v>
                </c:pt>
                <c:pt idx="1993">
                  <c:v>1.81</c:v>
                </c:pt>
                <c:pt idx="1994">
                  <c:v>1.82</c:v>
                </c:pt>
                <c:pt idx="1995">
                  <c:v>1.79</c:v>
                </c:pt>
                <c:pt idx="1996">
                  <c:v>1.8</c:v>
                </c:pt>
                <c:pt idx="1997">
                  <c:v>1.78</c:v>
                </c:pt>
                <c:pt idx="1998">
                  <c:v>1.82</c:v>
                </c:pt>
                <c:pt idx="1999">
                  <c:v>1.82</c:v>
                </c:pt>
                <c:pt idx="2000">
                  <c:v>1.83</c:v>
                </c:pt>
                <c:pt idx="2001">
                  <c:v>1.81</c:v>
                </c:pt>
                <c:pt idx="2002">
                  <c:v>1.85</c:v>
                </c:pt>
                <c:pt idx="2003">
                  <c:v>1.84</c:v>
                </c:pt>
                <c:pt idx="2004">
                  <c:v>1.83</c:v>
                </c:pt>
                <c:pt idx="2005">
                  <c:v>1.84</c:v>
                </c:pt>
                <c:pt idx="2006">
                  <c:v>1.85</c:v>
                </c:pt>
                <c:pt idx="2007">
                  <c:v>1.84</c:v>
                </c:pt>
                <c:pt idx="2008">
                  <c:v>1.86</c:v>
                </c:pt>
                <c:pt idx="2009">
                  <c:v>1.88</c:v>
                </c:pt>
                <c:pt idx="2010">
                  <c:v>1.86</c:v>
                </c:pt>
                <c:pt idx="2011">
                  <c:v>1.88</c:v>
                </c:pt>
                <c:pt idx="2012">
                  <c:v>1.88</c:v>
                </c:pt>
                <c:pt idx="2013">
                  <c:v>1.84</c:v>
                </c:pt>
                <c:pt idx="2014">
                  <c:v>1.85</c:v>
                </c:pt>
                <c:pt idx="2015">
                  <c:v>1.83</c:v>
                </c:pt>
                <c:pt idx="2016">
                  <c:v>1.83</c:v>
                </c:pt>
                <c:pt idx="2017">
                  <c:v>1.82</c:v>
                </c:pt>
                <c:pt idx="2018">
                  <c:v>1.81</c:v>
                </c:pt>
                <c:pt idx="2019">
                  <c:v>1.82</c:v>
                </c:pt>
                <c:pt idx="2020">
                  <c:v>1.86</c:v>
                </c:pt>
                <c:pt idx="2021">
                  <c:v>1.88</c:v>
                </c:pt>
                <c:pt idx="2022">
                  <c:v>1.89</c:v>
                </c:pt>
                <c:pt idx="2023">
                  <c:v>1.84</c:v>
                </c:pt>
                <c:pt idx="2024">
                  <c:v>1.89</c:v>
                </c:pt>
                <c:pt idx="2025">
                  <c:v>1.88</c:v>
                </c:pt>
                <c:pt idx="2026">
                  <c:v>1.91</c:v>
                </c:pt>
                <c:pt idx="2027">
                  <c:v>1.89</c:v>
                </c:pt>
                <c:pt idx="2028">
                  <c:v>1.94</c:v>
                </c:pt>
                <c:pt idx="2029">
                  <c:v>1.92</c:v>
                </c:pt>
                <c:pt idx="2030">
                  <c:v>1.95</c:v>
                </c:pt>
                <c:pt idx="2031">
                  <c:v>1.96</c:v>
                </c:pt>
                <c:pt idx="2032">
                  <c:v>1.98</c:v>
                </c:pt>
                <c:pt idx="2033">
                  <c:v>1.97</c:v>
                </c:pt>
                <c:pt idx="2034">
                  <c:v>1.99</c:v>
                </c:pt>
                <c:pt idx="2035">
                  <c:v>2</c:v>
                </c:pt>
                <c:pt idx="2036">
                  <c:v>2.04</c:v>
                </c:pt>
                <c:pt idx="2037">
                  <c:v>2.0299999999999998</c:v>
                </c:pt>
                <c:pt idx="2038">
                  <c:v>2.0499999999999998</c:v>
                </c:pt>
                <c:pt idx="2039">
                  <c:v>2.02</c:v>
                </c:pt>
                <c:pt idx="2040">
                  <c:v>2.04</c:v>
                </c:pt>
                <c:pt idx="2041">
                  <c:v>1.96</c:v>
                </c:pt>
                <c:pt idx="2042">
                  <c:v>1.96</c:v>
                </c:pt>
                <c:pt idx="2043">
                  <c:v>1.94</c:v>
                </c:pt>
                <c:pt idx="2044">
                  <c:v>1.94</c:v>
                </c:pt>
                <c:pt idx="2045">
                  <c:v>1.94</c:v>
                </c:pt>
                <c:pt idx="2046">
                  <c:v>1.91</c:v>
                </c:pt>
                <c:pt idx="2047">
                  <c:v>1.89</c:v>
                </c:pt>
                <c:pt idx="2048">
                  <c:v>1.89</c:v>
                </c:pt>
                <c:pt idx="2049">
                  <c:v>1.87</c:v>
                </c:pt>
                <c:pt idx="2050">
                  <c:v>1.84</c:v>
                </c:pt>
                <c:pt idx="2051">
                  <c:v>1.86</c:v>
                </c:pt>
                <c:pt idx="2052">
                  <c:v>1.87</c:v>
                </c:pt>
                <c:pt idx="2053">
                  <c:v>1.86</c:v>
                </c:pt>
                <c:pt idx="2054">
                  <c:v>1.87</c:v>
                </c:pt>
                <c:pt idx="2055">
                  <c:v>1.92</c:v>
                </c:pt>
                <c:pt idx="2056">
                  <c:v>1.94</c:v>
                </c:pt>
                <c:pt idx="2057">
                  <c:v>1.94</c:v>
                </c:pt>
                <c:pt idx="2058">
                  <c:v>1.95</c:v>
                </c:pt>
                <c:pt idx="2059">
                  <c:v>1.92</c:v>
                </c:pt>
                <c:pt idx="2060">
                  <c:v>1.98</c:v>
                </c:pt>
                <c:pt idx="2061">
                  <c:v>2</c:v>
                </c:pt>
                <c:pt idx="2062">
                  <c:v>2.0099999999999998</c:v>
                </c:pt>
                <c:pt idx="2063">
                  <c:v>1.97</c:v>
                </c:pt>
                <c:pt idx="2064">
                  <c:v>1.99</c:v>
                </c:pt>
                <c:pt idx="2065">
                  <c:v>1.99</c:v>
                </c:pt>
                <c:pt idx="2066">
                  <c:v>2.0099999999999998</c:v>
                </c:pt>
                <c:pt idx="2067">
                  <c:v>2.02</c:v>
                </c:pt>
                <c:pt idx="2068">
                  <c:v>2.04</c:v>
                </c:pt>
                <c:pt idx="2069">
                  <c:v>2.0499999999999998</c:v>
                </c:pt>
                <c:pt idx="2070">
                  <c:v>2.0499999999999998</c:v>
                </c:pt>
                <c:pt idx="2071">
                  <c:v>2.0099999999999998</c:v>
                </c:pt>
                <c:pt idx="2072">
                  <c:v>1.93</c:v>
                </c:pt>
                <c:pt idx="2073">
                  <c:v>1.96</c:v>
                </c:pt>
                <c:pt idx="2074">
                  <c:v>1.95</c:v>
                </c:pt>
                <c:pt idx="2075">
                  <c:v>1.99</c:v>
                </c:pt>
                <c:pt idx="2076">
                  <c:v>1.98</c:v>
                </c:pt>
                <c:pt idx="2077">
                  <c:v>1.99</c:v>
                </c:pt>
                <c:pt idx="2078">
                  <c:v>1.98</c:v>
                </c:pt>
                <c:pt idx="2079">
                  <c:v>1.99</c:v>
                </c:pt>
                <c:pt idx="2080">
                  <c:v>2</c:v>
                </c:pt>
                <c:pt idx="2081">
                  <c:v>2.0499999999999998</c:v>
                </c:pt>
                <c:pt idx="2082">
                  <c:v>2.0699999999999998</c:v>
                </c:pt>
                <c:pt idx="2083">
                  <c:v>2.0699999999999998</c:v>
                </c:pt>
                <c:pt idx="2084">
                  <c:v>2.0499999999999998</c:v>
                </c:pt>
                <c:pt idx="2085">
                  <c:v>2.09</c:v>
                </c:pt>
                <c:pt idx="2086">
                  <c:v>2.06</c:v>
                </c:pt>
                <c:pt idx="2087">
                  <c:v>2.0699999999999998</c:v>
                </c:pt>
                <c:pt idx="2088">
                  <c:v>2.11</c:v>
                </c:pt>
                <c:pt idx="2090">
                  <c:v>2.13</c:v>
                </c:pt>
                <c:pt idx="2091">
                  <c:v>2.15</c:v>
                </c:pt>
                <c:pt idx="2092">
                  <c:v>2.11</c:v>
                </c:pt>
                <c:pt idx="2093">
                  <c:v>2.06</c:v>
                </c:pt>
                <c:pt idx="2094">
                  <c:v>2.09</c:v>
                </c:pt>
                <c:pt idx="2095">
                  <c:v>2.0699999999999998</c:v>
                </c:pt>
                <c:pt idx="2096">
                  <c:v>2.09</c:v>
                </c:pt>
                <c:pt idx="2097">
                  <c:v>2.1</c:v>
                </c:pt>
                <c:pt idx="2098">
                  <c:v>2.15</c:v>
                </c:pt>
                <c:pt idx="2099">
                  <c:v>2.13</c:v>
                </c:pt>
                <c:pt idx="2100">
                  <c:v>2.16</c:v>
                </c:pt>
                <c:pt idx="2101">
                  <c:v>2.13</c:v>
                </c:pt>
                <c:pt idx="2102">
                  <c:v>2.15</c:v>
                </c:pt>
                <c:pt idx="2103">
                  <c:v>2.12</c:v>
                </c:pt>
                <c:pt idx="2104">
                  <c:v>2.15</c:v>
                </c:pt>
                <c:pt idx="2105">
                  <c:v>2.16</c:v>
                </c:pt>
                <c:pt idx="2106">
                  <c:v>2.21</c:v>
                </c:pt>
                <c:pt idx="2107">
                  <c:v>2.19</c:v>
                </c:pt>
                <c:pt idx="2108">
                  <c:v>2.19</c:v>
                </c:pt>
                <c:pt idx="2109">
                  <c:v>2.19</c:v>
                </c:pt>
                <c:pt idx="2110">
                  <c:v>2.19</c:v>
                </c:pt>
                <c:pt idx="2111">
                  <c:v>2.2000000000000002</c:v>
                </c:pt>
                <c:pt idx="2112">
                  <c:v>2.19</c:v>
                </c:pt>
                <c:pt idx="2113">
                  <c:v>2.15</c:v>
                </c:pt>
                <c:pt idx="2114">
                  <c:v>2.11</c:v>
                </c:pt>
                <c:pt idx="2115">
                  <c:v>2.08</c:v>
                </c:pt>
                <c:pt idx="2116">
                  <c:v>2.0699999999999998</c:v>
                </c:pt>
                <c:pt idx="2117">
                  <c:v>2.13</c:v>
                </c:pt>
                <c:pt idx="2118">
                  <c:v>2.17</c:v>
                </c:pt>
                <c:pt idx="2119">
                  <c:v>2.19</c:v>
                </c:pt>
                <c:pt idx="2120">
                  <c:v>2.17</c:v>
                </c:pt>
                <c:pt idx="2121">
                  <c:v>2.17</c:v>
                </c:pt>
                <c:pt idx="2122">
                  <c:v>2.1800000000000002</c:v>
                </c:pt>
                <c:pt idx="2123">
                  <c:v>2.14</c:v>
                </c:pt>
                <c:pt idx="2124">
                  <c:v>2.12</c:v>
                </c:pt>
                <c:pt idx="2125">
                  <c:v>2.15</c:v>
                </c:pt>
                <c:pt idx="2126">
                  <c:v>2.2200000000000002</c:v>
                </c:pt>
                <c:pt idx="2127">
                  <c:v>2.25</c:v>
                </c:pt>
                <c:pt idx="2128">
                  <c:v>2.2200000000000002</c:v>
                </c:pt>
                <c:pt idx="2129">
                  <c:v>2.21</c:v>
                </c:pt>
                <c:pt idx="2130">
                  <c:v>2.21</c:v>
                </c:pt>
                <c:pt idx="2131">
                  <c:v>2.1800000000000002</c:v>
                </c:pt>
                <c:pt idx="2132">
                  <c:v>2.2000000000000002</c:v>
                </c:pt>
                <c:pt idx="2133">
                  <c:v>2.1800000000000002</c:v>
                </c:pt>
                <c:pt idx="2134">
                  <c:v>2.2200000000000002</c:v>
                </c:pt>
                <c:pt idx="2135">
                  <c:v>2.25</c:v>
                </c:pt>
                <c:pt idx="2136">
                  <c:v>2.27</c:v>
                </c:pt>
                <c:pt idx="2137">
                  <c:v>2.2599999999999998</c:v>
                </c:pt>
                <c:pt idx="2138">
                  <c:v>2.25</c:v>
                </c:pt>
                <c:pt idx="2139">
                  <c:v>2.27</c:v>
                </c:pt>
                <c:pt idx="2140">
                  <c:v>2.27</c:v>
                </c:pt>
                <c:pt idx="2141">
                  <c:v>2.2799999999999998</c:v>
                </c:pt>
                <c:pt idx="2142">
                  <c:v>2.31</c:v>
                </c:pt>
                <c:pt idx="2144">
                  <c:v>2.2999999999999998</c:v>
                </c:pt>
                <c:pt idx="2145">
                  <c:v>2.2599999999999998</c:v>
                </c:pt>
                <c:pt idx="2146">
                  <c:v>2.25</c:v>
                </c:pt>
                <c:pt idx="2147">
                  <c:v>2.2799999999999998</c:v>
                </c:pt>
                <c:pt idx="2148">
                  <c:v>2.2599999999999998</c:v>
                </c:pt>
                <c:pt idx="2149">
                  <c:v>2.2799999999999998</c:v>
                </c:pt>
                <c:pt idx="2150">
                  <c:v>2.34</c:v>
                </c:pt>
                <c:pt idx="2151">
                  <c:v>2.29</c:v>
                </c:pt>
                <c:pt idx="2152">
                  <c:v>2.2999999999999998</c:v>
                </c:pt>
                <c:pt idx="2153">
                  <c:v>2.31</c:v>
                </c:pt>
                <c:pt idx="2154">
                  <c:v>2.34</c:v>
                </c:pt>
                <c:pt idx="2155">
                  <c:v>2.35</c:v>
                </c:pt>
                <c:pt idx="2156">
                  <c:v>2.33</c:v>
                </c:pt>
                <c:pt idx="2157">
                  <c:v>2.29</c:v>
                </c:pt>
                <c:pt idx="2158">
                  <c:v>2.2799999999999998</c:v>
                </c:pt>
                <c:pt idx="2159">
                  <c:v>2.2400000000000002</c:v>
                </c:pt>
                <c:pt idx="2160">
                  <c:v>2.2599999999999998</c:v>
                </c:pt>
                <c:pt idx="2161">
                  <c:v>2.2799999999999998</c:v>
                </c:pt>
                <c:pt idx="2162">
                  <c:v>2.27</c:v>
                </c:pt>
                <c:pt idx="2163">
                  <c:v>2.2999999999999998</c:v>
                </c:pt>
                <c:pt idx="2164">
                  <c:v>2.34</c:v>
                </c:pt>
                <c:pt idx="2165">
                  <c:v>2.31</c:v>
                </c:pt>
                <c:pt idx="2166">
                  <c:v>2.3199999999999998</c:v>
                </c:pt>
                <c:pt idx="2167">
                  <c:v>2.3199999999999998</c:v>
                </c:pt>
                <c:pt idx="2168">
                  <c:v>2.29</c:v>
                </c:pt>
                <c:pt idx="2169">
                  <c:v>2.3199999999999998</c:v>
                </c:pt>
                <c:pt idx="2170">
                  <c:v>2.36</c:v>
                </c:pt>
                <c:pt idx="2171">
                  <c:v>2.4</c:v>
                </c:pt>
                <c:pt idx="2172">
                  <c:v>2.42</c:v>
                </c:pt>
                <c:pt idx="2173">
                  <c:v>2.42</c:v>
                </c:pt>
                <c:pt idx="2174">
                  <c:v>2.37</c:v>
                </c:pt>
                <c:pt idx="2175">
                  <c:v>2.37</c:v>
                </c:pt>
                <c:pt idx="2176">
                  <c:v>2.37</c:v>
                </c:pt>
                <c:pt idx="2177">
                  <c:v>2.2799999999999998</c:v>
                </c:pt>
                <c:pt idx="2178">
                  <c:v>2.33</c:v>
                </c:pt>
                <c:pt idx="2179">
                  <c:v>2.3199999999999998</c:v>
                </c:pt>
                <c:pt idx="2180">
                  <c:v>2.34</c:v>
                </c:pt>
                <c:pt idx="2181">
                  <c:v>2.36</c:v>
                </c:pt>
                <c:pt idx="2182">
                  <c:v>2.4</c:v>
                </c:pt>
                <c:pt idx="2183">
                  <c:v>2.4</c:v>
                </c:pt>
                <c:pt idx="2184">
                  <c:v>2.42</c:v>
                </c:pt>
                <c:pt idx="2185">
                  <c:v>2.4</c:v>
                </c:pt>
                <c:pt idx="2186">
                  <c:v>2.4</c:v>
                </c:pt>
                <c:pt idx="2187">
                  <c:v>2.4300000000000002</c:v>
                </c:pt>
                <c:pt idx="2188">
                  <c:v>2.41</c:v>
                </c:pt>
                <c:pt idx="2189">
                  <c:v>2.4500000000000002</c:v>
                </c:pt>
                <c:pt idx="2190">
                  <c:v>2.4</c:v>
                </c:pt>
                <c:pt idx="2191">
                  <c:v>2.38</c:v>
                </c:pt>
                <c:pt idx="2192">
                  <c:v>2.41</c:v>
                </c:pt>
                <c:pt idx="2193">
                  <c:v>2.4</c:v>
                </c:pt>
                <c:pt idx="2194">
                  <c:v>2.38</c:v>
                </c:pt>
                <c:pt idx="2195">
                  <c:v>2.33</c:v>
                </c:pt>
                <c:pt idx="2196">
                  <c:v>2.31</c:v>
                </c:pt>
                <c:pt idx="2197">
                  <c:v>2.33</c:v>
                </c:pt>
                <c:pt idx="2198">
                  <c:v>2.36</c:v>
                </c:pt>
                <c:pt idx="2199">
                  <c:v>2.33</c:v>
                </c:pt>
                <c:pt idx="2200">
                  <c:v>2.39</c:v>
                </c:pt>
                <c:pt idx="2201">
                  <c:v>2.41</c:v>
                </c:pt>
                <c:pt idx="2202">
                  <c:v>2.38</c:v>
                </c:pt>
                <c:pt idx="2203">
                  <c:v>2.4</c:v>
                </c:pt>
                <c:pt idx="2204">
                  <c:v>2.4300000000000002</c:v>
                </c:pt>
                <c:pt idx="2205">
                  <c:v>2.4500000000000002</c:v>
                </c:pt>
                <c:pt idx="2206">
                  <c:v>2.44</c:v>
                </c:pt>
                <c:pt idx="2207">
                  <c:v>2.4500000000000002</c:v>
                </c:pt>
                <c:pt idx="2208">
                  <c:v>2.4900000000000002</c:v>
                </c:pt>
                <c:pt idx="2209">
                  <c:v>2.4900000000000002</c:v>
                </c:pt>
                <c:pt idx="2210">
                  <c:v>2.4500000000000002</c:v>
                </c:pt>
                <c:pt idx="2211">
                  <c:v>2.4900000000000002</c:v>
                </c:pt>
                <c:pt idx="2212">
                  <c:v>2.5299999999999998</c:v>
                </c:pt>
                <c:pt idx="2213">
                  <c:v>2.58</c:v>
                </c:pt>
                <c:pt idx="2214">
                  <c:v>2.56</c:v>
                </c:pt>
                <c:pt idx="2215">
                  <c:v>2.58</c:v>
                </c:pt>
                <c:pt idx="2216">
                  <c:v>2.6</c:v>
                </c:pt>
                <c:pt idx="2217">
                  <c:v>2.61</c:v>
                </c:pt>
                <c:pt idx="2218">
                  <c:v>2.66</c:v>
                </c:pt>
                <c:pt idx="2219">
                  <c:v>2.6</c:v>
                </c:pt>
                <c:pt idx="2220">
                  <c:v>2.62</c:v>
                </c:pt>
                <c:pt idx="2221">
                  <c:v>2.58</c:v>
                </c:pt>
                <c:pt idx="2222">
                  <c:v>2.61</c:v>
                </c:pt>
                <c:pt idx="2223">
                  <c:v>2.56</c:v>
                </c:pt>
                <c:pt idx="2224">
                  <c:v>2.52</c:v>
                </c:pt>
                <c:pt idx="2225">
                  <c:v>2.59</c:v>
                </c:pt>
                <c:pt idx="2226">
                  <c:v>2.57</c:v>
                </c:pt>
                <c:pt idx="2227">
                  <c:v>2.5099999999999998</c:v>
                </c:pt>
                <c:pt idx="2228">
                  <c:v>2.5499999999999998</c:v>
                </c:pt>
                <c:pt idx="2229">
                  <c:v>2.54</c:v>
                </c:pt>
                <c:pt idx="2230">
                  <c:v>2.5499999999999998</c:v>
                </c:pt>
                <c:pt idx="2231">
                  <c:v>2.5499999999999998</c:v>
                </c:pt>
                <c:pt idx="2232">
                  <c:v>2.5099999999999998</c:v>
                </c:pt>
                <c:pt idx="2233">
                  <c:v>2.56</c:v>
                </c:pt>
                <c:pt idx="2234">
                  <c:v>2.58</c:v>
                </c:pt>
                <c:pt idx="2235">
                  <c:v>2.58</c:v>
                </c:pt>
                <c:pt idx="2236">
                  <c:v>2.54</c:v>
                </c:pt>
                <c:pt idx="2237">
                  <c:v>2.5099999999999998</c:v>
                </c:pt>
                <c:pt idx="2238">
                  <c:v>2.5099999999999998</c:v>
                </c:pt>
                <c:pt idx="2239">
                  <c:v>2.4700000000000002</c:v>
                </c:pt>
                <c:pt idx="2240">
                  <c:v>2.46</c:v>
                </c:pt>
                <c:pt idx="2241">
                  <c:v>2.42</c:v>
                </c:pt>
                <c:pt idx="2242">
                  <c:v>2.44</c:v>
                </c:pt>
                <c:pt idx="2243">
                  <c:v>2.44</c:v>
                </c:pt>
                <c:pt idx="2244">
                  <c:v>2.5</c:v>
                </c:pt>
                <c:pt idx="2245">
                  <c:v>2.52</c:v>
                </c:pt>
                <c:pt idx="2246">
                  <c:v>2.42</c:v>
                </c:pt>
                <c:pt idx="2247">
                  <c:v>2.36</c:v>
                </c:pt>
                <c:pt idx="2248">
                  <c:v>2.4</c:v>
                </c:pt>
                <c:pt idx="2249">
                  <c:v>2.4</c:v>
                </c:pt>
                <c:pt idx="2250">
                  <c:v>2.4300000000000002</c:v>
                </c:pt>
                <c:pt idx="2251">
                  <c:v>2.46</c:v>
                </c:pt>
                <c:pt idx="2252">
                  <c:v>2.4500000000000002</c:v>
                </c:pt>
                <c:pt idx="2253">
                  <c:v>2.34</c:v>
                </c:pt>
                <c:pt idx="2254">
                  <c:v>2.37</c:v>
                </c:pt>
                <c:pt idx="2255">
                  <c:v>2.37</c:v>
                </c:pt>
                <c:pt idx="2256">
                  <c:v>2.31</c:v>
                </c:pt>
                <c:pt idx="2257">
                  <c:v>2.3199999999999998</c:v>
                </c:pt>
                <c:pt idx="2258">
                  <c:v>2.2599999999999998</c:v>
                </c:pt>
                <c:pt idx="2259">
                  <c:v>2.2200000000000002</c:v>
                </c:pt>
                <c:pt idx="2260">
                  <c:v>2.2200000000000002</c:v>
                </c:pt>
                <c:pt idx="2261">
                  <c:v>2.2200000000000002</c:v>
                </c:pt>
                <c:pt idx="2262">
                  <c:v>2.21</c:v>
                </c:pt>
                <c:pt idx="2263">
                  <c:v>2.2000000000000002</c:v>
                </c:pt>
                <c:pt idx="2264">
                  <c:v>2.2000000000000002</c:v>
                </c:pt>
                <c:pt idx="2265">
                  <c:v>2.23</c:v>
                </c:pt>
                <c:pt idx="2266">
                  <c:v>2.2999999999999998</c:v>
                </c:pt>
                <c:pt idx="2267">
                  <c:v>2.27</c:v>
                </c:pt>
                <c:pt idx="2268">
                  <c:v>2.2799999999999998</c:v>
                </c:pt>
                <c:pt idx="2269">
                  <c:v>2.35</c:v>
                </c:pt>
                <c:pt idx="2270">
                  <c:v>2.38</c:v>
                </c:pt>
                <c:pt idx="2271">
                  <c:v>2.35</c:v>
                </c:pt>
                <c:pt idx="2272">
                  <c:v>2.36</c:v>
                </c:pt>
                <c:pt idx="2273">
                  <c:v>2.31</c:v>
                </c:pt>
                <c:pt idx="2274">
                  <c:v>2.2599999999999998</c:v>
                </c:pt>
                <c:pt idx="2275">
                  <c:v>2.2799999999999998</c:v>
                </c:pt>
                <c:pt idx="2276">
                  <c:v>2.33</c:v>
                </c:pt>
                <c:pt idx="2277">
                  <c:v>2.29</c:v>
                </c:pt>
                <c:pt idx="2278">
                  <c:v>2.3199999999999998</c:v>
                </c:pt>
                <c:pt idx="2279">
                  <c:v>2.33</c:v>
                </c:pt>
                <c:pt idx="2280">
                  <c:v>2.31</c:v>
                </c:pt>
                <c:pt idx="2281">
                  <c:v>2.2999999999999998</c:v>
                </c:pt>
                <c:pt idx="2282">
                  <c:v>2.3199999999999998</c:v>
                </c:pt>
                <c:pt idx="2283">
                  <c:v>2.27</c:v>
                </c:pt>
                <c:pt idx="2284">
                  <c:v>2.3199999999999998</c:v>
                </c:pt>
                <c:pt idx="2285">
                  <c:v>2.37</c:v>
                </c:pt>
                <c:pt idx="2286">
                  <c:v>2.41</c:v>
                </c:pt>
                <c:pt idx="2287">
                  <c:v>2.42</c:v>
                </c:pt>
                <c:pt idx="2288">
                  <c:v>2.35</c:v>
                </c:pt>
                <c:pt idx="2289">
                  <c:v>2.4700000000000002</c:v>
                </c:pt>
                <c:pt idx="2290">
                  <c:v>2.4700000000000002</c:v>
                </c:pt>
                <c:pt idx="2291">
                  <c:v>2.4500000000000002</c:v>
                </c:pt>
                <c:pt idx="2292">
                  <c:v>2.4700000000000002</c:v>
                </c:pt>
                <c:pt idx="2293">
                  <c:v>2.46</c:v>
                </c:pt>
                <c:pt idx="2294">
                  <c:v>2.46</c:v>
                </c:pt>
                <c:pt idx="2295">
                  <c:v>2.4500000000000002</c:v>
                </c:pt>
                <c:pt idx="2296">
                  <c:v>2.48</c:v>
                </c:pt>
                <c:pt idx="2297">
                  <c:v>2.46</c:v>
                </c:pt>
                <c:pt idx="2298">
                  <c:v>2.44</c:v>
                </c:pt>
                <c:pt idx="2299">
                  <c:v>2.4300000000000002</c:v>
                </c:pt>
                <c:pt idx="2300">
                  <c:v>2.39</c:v>
                </c:pt>
                <c:pt idx="2301">
                  <c:v>2.36</c:v>
                </c:pt>
                <c:pt idx="2302">
                  <c:v>2.38</c:v>
                </c:pt>
                <c:pt idx="2303">
                  <c:v>2.34</c:v>
                </c:pt>
                <c:pt idx="2304">
                  <c:v>2.38</c:v>
                </c:pt>
                <c:pt idx="2305">
                  <c:v>2.42</c:v>
                </c:pt>
                <c:pt idx="2306">
                  <c:v>2.48</c:v>
                </c:pt>
                <c:pt idx="2307">
                  <c:v>2.4900000000000002</c:v>
                </c:pt>
                <c:pt idx="2308">
                  <c:v>2.46</c:v>
                </c:pt>
                <c:pt idx="2309">
                  <c:v>2.52</c:v>
                </c:pt>
                <c:pt idx="2310">
                  <c:v>2.48</c:v>
                </c:pt>
                <c:pt idx="2311">
                  <c:v>2.41</c:v>
                </c:pt>
                <c:pt idx="2312">
                  <c:v>2.37</c:v>
                </c:pt>
                <c:pt idx="2313">
                  <c:v>2.37</c:v>
                </c:pt>
                <c:pt idx="2314">
                  <c:v>2.29</c:v>
                </c:pt>
                <c:pt idx="2315">
                  <c:v>2.25</c:v>
                </c:pt>
                <c:pt idx="2316">
                  <c:v>2.2799999999999998</c:v>
                </c:pt>
                <c:pt idx="2317">
                  <c:v>2.29</c:v>
                </c:pt>
                <c:pt idx="2318">
                  <c:v>2.35</c:v>
                </c:pt>
                <c:pt idx="2319">
                  <c:v>2.35</c:v>
                </c:pt>
                <c:pt idx="2320">
                  <c:v>2.33</c:v>
                </c:pt>
                <c:pt idx="2321">
                  <c:v>2.39</c:v>
                </c:pt>
                <c:pt idx="2322">
                  <c:v>2.29</c:v>
                </c:pt>
                <c:pt idx="2323">
                  <c:v>2.2999999999999998</c:v>
                </c:pt>
                <c:pt idx="2324">
                  <c:v>2.2799999999999998</c:v>
                </c:pt>
                <c:pt idx="2325">
                  <c:v>2.27</c:v>
                </c:pt>
                <c:pt idx="2326">
                  <c:v>2.29</c:v>
                </c:pt>
                <c:pt idx="2327">
                  <c:v>2.27</c:v>
                </c:pt>
                <c:pt idx="2328">
                  <c:v>2.2000000000000002</c:v>
                </c:pt>
                <c:pt idx="2329">
                  <c:v>2.1800000000000002</c:v>
                </c:pt>
                <c:pt idx="2330">
                  <c:v>2.1800000000000002</c:v>
                </c:pt>
                <c:pt idx="2331">
                  <c:v>2.2400000000000002</c:v>
                </c:pt>
                <c:pt idx="2332">
                  <c:v>2.2000000000000002</c:v>
                </c:pt>
                <c:pt idx="2333">
                  <c:v>2.21</c:v>
                </c:pt>
                <c:pt idx="2334">
                  <c:v>2.23</c:v>
                </c:pt>
                <c:pt idx="2335">
                  <c:v>2.2400000000000002</c:v>
                </c:pt>
                <c:pt idx="2336">
                  <c:v>2.2599999999999998</c:v>
                </c:pt>
                <c:pt idx="2337">
                  <c:v>2.3199999999999998</c:v>
                </c:pt>
                <c:pt idx="2338">
                  <c:v>2.2799999999999998</c:v>
                </c:pt>
                <c:pt idx="2339">
                  <c:v>2.2799999999999998</c:v>
                </c:pt>
                <c:pt idx="2340">
                  <c:v>2.33</c:v>
                </c:pt>
                <c:pt idx="2341">
                  <c:v>2.16</c:v>
                </c:pt>
                <c:pt idx="2342">
                  <c:v>2.14</c:v>
                </c:pt>
                <c:pt idx="2343">
                  <c:v>2.16</c:v>
                </c:pt>
                <c:pt idx="2344">
                  <c:v>2.16</c:v>
                </c:pt>
                <c:pt idx="2345">
                  <c:v>2.13</c:v>
                </c:pt>
                <c:pt idx="2346">
                  <c:v>2.16</c:v>
                </c:pt>
                <c:pt idx="2347">
                  <c:v>2.17</c:v>
                </c:pt>
                <c:pt idx="2348">
                  <c:v>2.15</c:v>
                </c:pt>
                <c:pt idx="2349">
                  <c:v>2.14</c:v>
                </c:pt>
                <c:pt idx="2350">
                  <c:v>2.08</c:v>
                </c:pt>
                <c:pt idx="2351">
                  <c:v>2.02</c:v>
                </c:pt>
                <c:pt idx="2352">
                  <c:v>1.93</c:v>
                </c:pt>
                <c:pt idx="2353">
                  <c:v>1.92</c:v>
                </c:pt>
                <c:pt idx="2354">
                  <c:v>1.85</c:v>
                </c:pt>
                <c:pt idx="2355">
                  <c:v>1.87</c:v>
                </c:pt>
                <c:pt idx="2356">
                  <c:v>1.91</c:v>
                </c:pt>
                <c:pt idx="2357">
                  <c:v>1.86</c:v>
                </c:pt>
                <c:pt idx="2358">
                  <c:v>1.9</c:v>
                </c:pt>
                <c:pt idx="2359">
                  <c:v>1.85</c:v>
                </c:pt>
                <c:pt idx="2360">
                  <c:v>1.78</c:v>
                </c:pt>
                <c:pt idx="2361">
                  <c:v>1.8</c:v>
                </c:pt>
                <c:pt idx="2362">
                  <c:v>1.82</c:v>
                </c:pt>
                <c:pt idx="2363">
                  <c:v>1.83</c:v>
                </c:pt>
                <c:pt idx="2364">
                  <c:v>1.86</c:v>
                </c:pt>
                <c:pt idx="2365">
                  <c:v>1.82</c:v>
                </c:pt>
                <c:pt idx="2366">
                  <c:v>1.83</c:v>
                </c:pt>
                <c:pt idx="2367">
                  <c:v>1.86</c:v>
                </c:pt>
                <c:pt idx="2368">
                  <c:v>1.75</c:v>
                </c:pt>
                <c:pt idx="2369">
                  <c:v>1.76</c:v>
                </c:pt>
                <c:pt idx="2370">
                  <c:v>1.77</c:v>
                </c:pt>
                <c:pt idx="2371">
                  <c:v>1.68</c:v>
                </c:pt>
                <c:pt idx="2372">
                  <c:v>1.71</c:v>
                </c:pt>
                <c:pt idx="2373">
                  <c:v>1.69</c:v>
                </c:pt>
                <c:pt idx="2374">
                  <c:v>1.64</c:v>
                </c:pt>
                <c:pt idx="2375">
                  <c:v>1.68</c:v>
                </c:pt>
                <c:pt idx="2376">
                  <c:v>1.7</c:v>
                </c:pt>
                <c:pt idx="2377">
                  <c:v>1.68</c:v>
                </c:pt>
                <c:pt idx="2378">
                  <c:v>1.64</c:v>
                </c:pt>
                <c:pt idx="2379">
                  <c:v>1.59</c:v>
                </c:pt>
                <c:pt idx="2380">
                  <c:v>1.59</c:v>
                </c:pt>
                <c:pt idx="2381">
                  <c:v>1.6</c:v>
                </c:pt>
                <c:pt idx="2382">
                  <c:v>1.58</c:v>
                </c:pt>
                <c:pt idx="2383">
                  <c:v>1.56</c:v>
                </c:pt>
                <c:pt idx="2384">
                  <c:v>1.46</c:v>
                </c:pt>
                <c:pt idx="2385">
                  <c:v>1.46</c:v>
                </c:pt>
                <c:pt idx="2386">
                  <c:v>1.48</c:v>
                </c:pt>
                <c:pt idx="2387">
                  <c:v>1.5</c:v>
                </c:pt>
                <c:pt idx="2388">
                  <c:v>1.48</c:v>
                </c:pt>
                <c:pt idx="2389">
                  <c:v>1.51</c:v>
                </c:pt>
                <c:pt idx="2390">
                  <c:v>1.5</c:v>
                </c:pt>
                <c:pt idx="2391">
                  <c:v>1.51</c:v>
                </c:pt>
                <c:pt idx="2392">
                  <c:v>1.48</c:v>
                </c:pt>
                <c:pt idx="2393">
                  <c:v>1.49</c:v>
                </c:pt>
                <c:pt idx="2394">
                  <c:v>1.48</c:v>
                </c:pt>
                <c:pt idx="2395">
                  <c:v>1.49</c:v>
                </c:pt>
                <c:pt idx="2396">
                  <c:v>1.51</c:v>
                </c:pt>
                <c:pt idx="2397">
                  <c:v>1.5</c:v>
                </c:pt>
                <c:pt idx="2398">
                  <c:v>1.53</c:v>
                </c:pt>
                <c:pt idx="2399">
                  <c:v>1.58</c:v>
                </c:pt>
                <c:pt idx="2400">
                  <c:v>1.6</c:v>
                </c:pt>
                <c:pt idx="2401">
                  <c:v>1.54</c:v>
                </c:pt>
                <c:pt idx="2402">
                  <c:v>1.52</c:v>
                </c:pt>
                <c:pt idx="2403">
                  <c:v>1.48</c:v>
                </c:pt>
                <c:pt idx="2404">
                  <c:v>1.56</c:v>
                </c:pt>
                <c:pt idx="2405">
                  <c:v>1.59</c:v>
                </c:pt>
                <c:pt idx="2406">
                  <c:v>1.63</c:v>
                </c:pt>
                <c:pt idx="2407">
                  <c:v>1.63</c:v>
                </c:pt>
                <c:pt idx="2409">
                  <c:v>1.62</c:v>
                </c:pt>
                <c:pt idx="2410">
                  <c:v>1.62</c:v>
                </c:pt>
                <c:pt idx="2411">
                  <c:v>1.67</c:v>
                </c:pt>
                <c:pt idx="2412">
                  <c:v>1.69</c:v>
                </c:pt>
                <c:pt idx="2413">
                  <c:v>1.67</c:v>
                </c:pt>
                <c:pt idx="2414">
                  <c:v>1.68</c:v>
                </c:pt>
                <c:pt idx="2415">
                  <c:v>1.7</c:v>
                </c:pt>
                <c:pt idx="2416">
                  <c:v>1.68</c:v>
                </c:pt>
                <c:pt idx="2417">
                  <c:v>1.7</c:v>
                </c:pt>
                <c:pt idx="2418">
                  <c:v>1.76</c:v>
                </c:pt>
                <c:pt idx="2419">
                  <c:v>1.77</c:v>
                </c:pt>
                <c:pt idx="2420">
                  <c:v>1.77</c:v>
                </c:pt>
                <c:pt idx="2421">
                  <c:v>1.76</c:v>
                </c:pt>
                <c:pt idx="2422">
                  <c:v>1.8</c:v>
                </c:pt>
                <c:pt idx="2423">
                  <c:v>1.79</c:v>
                </c:pt>
                <c:pt idx="2424">
                  <c:v>1.75</c:v>
                </c:pt>
                <c:pt idx="2425">
                  <c:v>1.7</c:v>
                </c:pt>
                <c:pt idx="2426">
                  <c:v>1.65</c:v>
                </c:pt>
                <c:pt idx="2427">
                  <c:v>1.64</c:v>
                </c:pt>
                <c:pt idx="2428">
                  <c:v>1.61</c:v>
                </c:pt>
                <c:pt idx="2429">
                  <c:v>1.64</c:v>
                </c:pt>
                <c:pt idx="2430">
                  <c:v>1.64</c:v>
                </c:pt>
                <c:pt idx="2431">
                  <c:v>1.63</c:v>
                </c:pt>
                <c:pt idx="2432">
                  <c:v>1.63</c:v>
                </c:pt>
                <c:pt idx="2433">
                  <c:v>1.7</c:v>
                </c:pt>
                <c:pt idx="2434">
                  <c:v>1.73</c:v>
                </c:pt>
                <c:pt idx="2435">
                  <c:v>1.75</c:v>
                </c:pt>
                <c:pt idx="2436">
                  <c:v>1.74</c:v>
                </c:pt>
                <c:pt idx="2437">
                  <c:v>1.72</c:v>
                </c:pt>
                <c:pt idx="2438">
                  <c:v>1.73</c:v>
                </c:pt>
                <c:pt idx="2439">
                  <c:v>1.76</c:v>
                </c:pt>
                <c:pt idx="2440">
                  <c:v>1.73</c:v>
                </c:pt>
                <c:pt idx="2441">
                  <c:v>1.72</c:v>
                </c:pt>
                <c:pt idx="2442">
                  <c:v>1.74</c:v>
                </c:pt>
                <c:pt idx="2443">
                  <c:v>1.74</c:v>
                </c:pt>
                <c:pt idx="2444">
                  <c:v>1.73</c:v>
                </c:pt>
                <c:pt idx="2445">
                  <c:v>1.77</c:v>
                </c:pt>
                <c:pt idx="2446">
                  <c:v>1.75</c:v>
                </c:pt>
                <c:pt idx="2447">
                  <c:v>1.77</c:v>
                </c:pt>
                <c:pt idx="2448">
                  <c:v>1.75</c:v>
                </c:pt>
                <c:pt idx="2449">
                  <c:v>1.76</c:v>
                </c:pt>
                <c:pt idx="2450">
                  <c:v>1.73</c:v>
                </c:pt>
                <c:pt idx="2451">
                  <c:v>1.71</c:v>
                </c:pt>
                <c:pt idx="2452">
                  <c:v>1.7</c:v>
                </c:pt>
                <c:pt idx="2453">
                  <c:v>1.65</c:v>
                </c:pt>
                <c:pt idx="2454">
                  <c:v>1.6</c:v>
                </c:pt>
                <c:pt idx="2455">
                  <c:v>1.6</c:v>
                </c:pt>
                <c:pt idx="2456">
                  <c:v>1.61</c:v>
                </c:pt>
                <c:pt idx="2457">
                  <c:v>1.61</c:v>
                </c:pt>
                <c:pt idx="2458">
                  <c:v>1.58</c:v>
                </c:pt>
                <c:pt idx="2459">
                  <c:v>1.6</c:v>
                </c:pt>
                <c:pt idx="2460">
                  <c:v>1.63</c:v>
                </c:pt>
                <c:pt idx="2461">
                  <c:v>1.63</c:v>
                </c:pt>
                <c:pt idx="2462">
                  <c:v>1.65</c:v>
                </c:pt>
                <c:pt idx="2463">
                  <c:v>1.64</c:v>
                </c:pt>
                <c:pt idx="2464">
                  <c:v>1.64</c:v>
                </c:pt>
                <c:pt idx="2465">
                  <c:v>1.65</c:v>
                </c:pt>
                <c:pt idx="2466">
                  <c:v>1.66</c:v>
                </c:pt>
                <c:pt idx="2467">
                  <c:v>1.65</c:v>
                </c:pt>
                <c:pt idx="2468">
                  <c:v>1.59</c:v>
                </c:pt>
                <c:pt idx="2469">
                  <c:v>1.53</c:v>
                </c:pt>
                <c:pt idx="2470">
                  <c:v>1.46</c:v>
                </c:pt>
                <c:pt idx="2471">
                  <c:v>1.48</c:v>
                </c:pt>
                <c:pt idx="2472">
                  <c:v>1.51</c:v>
                </c:pt>
                <c:pt idx="2473">
                  <c:v>1.53</c:v>
                </c:pt>
                <c:pt idx="2474">
                  <c:v>1.51</c:v>
                </c:pt>
                <c:pt idx="2475">
                  <c:v>1.53</c:v>
                </c:pt>
                <c:pt idx="2476">
                  <c:v>1.54</c:v>
                </c:pt>
                <c:pt idx="2477">
                  <c:v>1.56</c:v>
                </c:pt>
                <c:pt idx="2478">
                  <c:v>1.53</c:v>
                </c:pt>
                <c:pt idx="2479">
                  <c:v>1.48</c:v>
                </c:pt>
                <c:pt idx="2480">
                  <c:v>1.47</c:v>
                </c:pt>
                <c:pt idx="2481">
                  <c:v>1.47</c:v>
                </c:pt>
                <c:pt idx="2482">
                  <c:v>1.42</c:v>
                </c:pt>
                <c:pt idx="2483">
                  <c:v>1.39</c:v>
                </c:pt>
                <c:pt idx="2484">
                  <c:v>1.39</c:v>
                </c:pt>
                <c:pt idx="2485">
                  <c:v>1.34</c:v>
                </c:pt>
                <c:pt idx="2486">
                  <c:v>1.35</c:v>
                </c:pt>
                <c:pt idx="2487">
                  <c:v>1.37</c:v>
                </c:pt>
                <c:pt idx="2488">
                  <c:v>1.38</c:v>
                </c:pt>
                <c:pt idx="2489">
                  <c:v>1.37</c:v>
                </c:pt>
                <c:pt idx="2490">
                  <c:v>1.37</c:v>
                </c:pt>
                <c:pt idx="2491">
                  <c:v>1.36</c:v>
                </c:pt>
                <c:pt idx="2492">
                  <c:v>1.37</c:v>
                </c:pt>
                <c:pt idx="2493">
                  <c:v>1.39</c:v>
                </c:pt>
                <c:pt idx="2494">
                  <c:v>1.41</c:v>
                </c:pt>
                <c:pt idx="2495">
                  <c:v>1.42</c:v>
                </c:pt>
                <c:pt idx="2496">
                  <c:v>1.39</c:v>
                </c:pt>
                <c:pt idx="2497">
                  <c:v>1.36</c:v>
                </c:pt>
                <c:pt idx="2498">
                  <c:v>1.34</c:v>
                </c:pt>
                <c:pt idx="2499">
                  <c:v>1.34</c:v>
                </c:pt>
                <c:pt idx="2500">
                  <c:v>1.34</c:v>
                </c:pt>
                <c:pt idx="2501">
                  <c:v>1.32</c:v>
                </c:pt>
                <c:pt idx="2502">
                  <c:v>1.34</c:v>
                </c:pt>
                <c:pt idx="2503">
                  <c:v>1.35</c:v>
                </c:pt>
                <c:pt idx="2504">
                  <c:v>1.41</c:v>
                </c:pt>
                <c:pt idx="2505">
                  <c:v>1.48</c:v>
                </c:pt>
                <c:pt idx="2506">
                  <c:v>1.44</c:v>
                </c:pt>
                <c:pt idx="2507">
                  <c:v>1.47</c:v>
                </c:pt>
                <c:pt idx="2508">
                  <c:v>1.45</c:v>
                </c:pt>
                <c:pt idx="2509">
                  <c:v>1.42</c:v>
                </c:pt>
                <c:pt idx="2510">
                  <c:v>1.44</c:v>
                </c:pt>
                <c:pt idx="2511">
                  <c:v>1.48</c:v>
                </c:pt>
                <c:pt idx="2512">
                  <c:v>1.55</c:v>
                </c:pt>
                <c:pt idx="2513">
                  <c:v>1.51</c:v>
                </c:pt>
                <c:pt idx="2514">
                  <c:v>1.5</c:v>
                </c:pt>
                <c:pt idx="2515">
                  <c:v>1.51</c:v>
                </c:pt>
                <c:pt idx="2516">
                  <c:v>1.49</c:v>
                </c:pt>
                <c:pt idx="2517">
                  <c:v>1.57</c:v>
                </c:pt>
                <c:pt idx="2518">
                  <c:v>1.53</c:v>
                </c:pt>
                <c:pt idx="2519">
                  <c:v>1.48</c:v>
                </c:pt>
                <c:pt idx="2520">
                  <c:v>1.43</c:v>
                </c:pt>
                <c:pt idx="2521">
                  <c:v>1.42</c:v>
                </c:pt>
                <c:pt idx="2522">
                  <c:v>1.42</c:v>
                </c:pt>
                <c:pt idx="2523">
                  <c:v>1.45</c:v>
                </c:pt>
                <c:pt idx="2524">
                  <c:v>1.49</c:v>
                </c:pt>
                <c:pt idx="2525">
                  <c:v>1.48</c:v>
                </c:pt>
                <c:pt idx="2526">
                  <c:v>1.47</c:v>
                </c:pt>
                <c:pt idx="2527">
                  <c:v>1.41</c:v>
                </c:pt>
                <c:pt idx="2528">
                  <c:v>1.41</c:v>
                </c:pt>
                <c:pt idx="2529">
                  <c:v>1.39</c:v>
                </c:pt>
                <c:pt idx="2530">
                  <c:v>1.42</c:v>
                </c:pt>
                <c:pt idx="2531">
                  <c:v>1.41</c:v>
                </c:pt>
                <c:pt idx="2532">
                  <c:v>1.38</c:v>
                </c:pt>
                <c:pt idx="2533">
                  <c:v>1.43</c:v>
                </c:pt>
                <c:pt idx="2534">
                  <c:v>1.47</c:v>
                </c:pt>
                <c:pt idx="2535">
                  <c:v>1.5</c:v>
                </c:pt>
                <c:pt idx="2536">
                  <c:v>1.53</c:v>
                </c:pt>
                <c:pt idx="2537">
                  <c:v>1.52</c:v>
                </c:pt>
                <c:pt idx="2538">
                  <c:v>1.57</c:v>
                </c:pt>
                <c:pt idx="2539">
                  <c:v>1.6</c:v>
                </c:pt>
                <c:pt idx="2540">
                  <c:v>1.61</c:v>
                </c:pt>
                <c:pt idx="2541">
                  <c:v>1.51</c:v>
                </c:pt>
                <c:pt idx="2542">
                  <c:v>1.52</c:v>
                </c:pt>
                <c:pt idx="2543">
                  <c:v>1.45</c:v>
                </c:pt>
                <c:pt idx="2544">
                  <c:v>1.43</c:v>
                </c:pt>
                <c:pt idx="2545">
                  <c:v>1.42</c:v>
                </c:pt>
                <c:pt idx="2546">
                  <c:v>1.41</c:v>
                </c:pt>
                <c:pt idx="2547">
                  <c:v>1.35</c:v>
                </c:pt>
                <c:pt idx="2548">
                  <c:v>1.36</c:v>
                </c:pt>
                <c:pt idx="2549">
                  <c:v>1.35</c:v>
                </c:pt>
                <c:pt idx="2550">
                  <c:v>1.36</c:v>
                </c:pt>
                <c:pt idx="2551">
                  <c:v>1.39</c:v>
                </c:pt>
                <c:pt idx="2552">
                  <c:v>1.37</c:v>
                </c:pt>
                <c:pt idx="2553">
                  <c:v>1.37</c:v>
                </c:pt>
                <c:pt idx="2554">
                  <c:v>1.4</c:v>
                </c:pt>
                <c:pt idx="2555">
                  <c:v>1.42</c:v>
                </c:pt>
                <c:pt idx="2556">
                  <c:v>1.45</c:v>
                </c:pt>
                <c:pt idx="2557">
                  <c:v>1.49</c:v>
                </c:pt>
                <c:pt idx="2558">
                  <c:v>1.53</c:v>
                </c:pt>
                <c:pt idx="2559">
                  <c:v>1.52</c:v>
                </c:pt>
                <c:pt idx="2560">
                  <c:v>1.54</c:v>
                </c:pt>
                <c:pt idx="2561">
                  <c:v>1.53</c:v>
                </c:pt>
                <c:pt idx="2562">
                  <c:v>1.46</c:v>
                </c:pt>
                <c:pt idx="2563">
                  <c:v>1.38</c:v>
                </c:pt>
                <c:pt idx="2564">
                  <c:v>1.38</c:v>
                </c:pt>
                <c:pt idx="2565">
                  <c:v>1.4</c:v>
                </c:pt>
                <c:pt idx="2566">
                  <c:v>1.39</c:v>
                </c:pt>
                <c:pt idx="2567">
                  <c:v>1.39</c:v>
                </c:pt>
                <c:pt idx="2568">
                  <c:v>1.35</c:v>
                </c:pt>
                <c:pt idx="2569">
                  <c:v>1.36</c:v>
                </c:pt>
                <c:pt idx="2570">
                  <c:v>1.27</c:v>
                </c:pt>
                <c:pt idx="2571">
                  <c:v>1.32</c:v>
                </c:pt>
                <c:pt idx="2572">
                  <c:v>1.28</c:v>
                </c:pt>
                <c:pt idx="2573">
                  <c:v>1.3</c:v>
                </c:pt>
                <c:pt idx="2574">
                  <c:v>1.33</c:v>
                </c:pt>
                <c:pt idx="2575">
                  <c:v>1.22</c:v>
                </c:pt>
                <c:pt idx="2576">
                  <c:v>1.21</c:v>
                </c:pt>
                <c:pt idx="2577">
                  <c:v>1.22</c:v>
                </c:pt>
                <c:pt idx="2578">
                  <c:v>1.25</c:v>
                </c:pt>
                <c:pt idx="2579">
                  <c:v>1.27</c:v>
                </c:pt>
                <c:pt idx="2580">
                  <c:v>1.32</c:v>
                </c:pt>
                <c:pt idx="2581">
                  <c:v>1.3</c:v>
                </c:pt>
                <c:pt idx="2582">
                  <c:v>1.28</c:v>
                </c:pt>
                <c:pt idx="2583">
                  <c:v>1.26</c:v>
                </c:pt>
                <c:pt idx="2584">
                  <c:v>1.27</c:v>
                </c:pt>
                <c:pt idx="2585">
                  <c:v>1.25</c:v>
                </c:pt>
                <c:pt idx="2586">
                  <c:v>1.27</c:v>
                </c:pt>
                <c:pt idx="2587">
                  <c:v>1.26</c:v>
                </c:pt>
                <c:pt idx="2588">
                  <c:v>1.26</c:v>
                </c:pt>
                <c:pt idx="2589">
                  <c:v>1.3</c:v>
                </c:pt>
                <c:pt idx="2590">
                  <c:v>1.34</c:v>
                </c:pt>
                <c:pt idx="2591">
                  <c:v>1.35</c:v>
                </c:pt>
                <c:pt idx="2592">
                  <c:v>1.31</c:v>
                </c:pt>
                <c:pt idx="2593">
                  <c:v>1.34</c:v>
                </c:pt>
                <c:pt idx="2594">
                  <c:v>1.29</c:v>
                </c:pt>
                <c:pt idx="2595">
                  <c:v>1.34</c:v>
                </c:pt>
                <c:pt idx="2596">
                  <c:v>1.35</c:v>
                </c:pt>
                <c:pt idx="2597">
                  <c:v>1.32</c:v>
                </c:pt>
                <c:pt idx="2598">
                  <c:v>1.38</c:v>
                </c:pt>
                <c:pt idx="2599">
                  <c:v>1.31</c:v>
                </c:pt>
                <c:pt idx="2600">
                  <c:v>1.33</c:v>
                </c:pt>
                <c:pt idx="2601">
                  <c:v>1.34</c:v>
                </c:pt>
                <c:pt idx="2602">
                  <c:v>1.3</c:v>
                </c:pt>
                <c:pt idx="2603">
                  <c:v>1.31</c:v>
                </c:pt>
                <c:pt idx="2604">
                  <c:v>1.34</c:v>
                </c:pt>
                <c:pt idx="2605">
                  <c:v>1.31</c:v>
                </c:pt>
                <c:pt idx="2606">
                  <c:v>1.37</c:v>
                </c:pt>
                <c:pt idx="2607">
                  <c:v>1.33</c:v>
                </c:pt>
                <c:pt idx="2608">
                  <c:v>1.37</c:v>
                </c:pt>
                <c:pt idx="2609">
                  <c:v>1.39</c:v>
                </c:pt>
                <c:pt idx="2610">
                  <c:v>1.4</c:v>
                </c:pt>
                <c:pt idx="2611">
                  <c:v>1.32</c:v>
                </c:pt>
                <c:pt idx="2612">
                  <c:v>1.28</c:v>
                </c:pt>
                <c:pt idx="2613">
                  <c:v>1.22</c:v>
                </c:pt>
                <c:pt idx="2614">
                  <c:v>1.32</c:v>
                </c:pt>
                <c:pt idx="2615">
                  <c:v>1.36</c:v>
                </c:pt>
                <c:pt idx="2616">
                  <c:v>1.44</c:v>
                </c:pt>
                <c:pt idx="2617">
                  <c:v>1.45</c:v>
                </c:pt>
                <c:pt idx="2618">
                  <c:v>1.48</c:v>
                </c:pt>
                <c:pt idx="2619">
                  <c:v>1.45</c:v>
                </c:pt>
                <c:pt idx="2620">
                  <c:v>1.49</c:v>
                </c:pt>
                <c:pt idx="2621">
                  <c:v>1.45</c:v>
                </c:pt>
                <c:pt idx="2622">
                  <c:v>1.39</c:v>
                </c:pt>
                <c:pt idx="2623">
                  <c:v>1.38</c:v>
                </c:pt>
                <c:pt idx="2624">
                  <c:v>1.46</c:v>
                </c:pt>
                <c:pt idx="2625">
                  <c:v>1.47</c:v>
                </c:pt>
                <c:pt idx="2626">
                  <c:v>1.49</c:v>
                </c:pt>
                <c:pt idx="2627">
                  <c:v>1.57</c:v>
                </c:pt>
                <c:pt idx="2628">
                  <c:v>1.62</c:v>
                </c:pt>
                <c:pt idx="2629">
                  <c:v>1.6</c:v>
                </c:pt>
                <c:pt idx="2630">
                  <c:v>1.61</c:v>
                </c:pt>
                <c:pt idx="2631">
                  <c:v>1.65</c:v>
                </c:pt>
                <c:pt idx="2632">
                  <c:v>1.64</c:v>
                </c:pt>
                <c:pt idx="2633">
                  <c:v>1.68</c:v>
                </c:pt>
                <c:pt idx="2634">
                  <c:v>1.69</c:v>
                </c:pt>
                <c:pt idx="2635">
                  <c:v>1.71</c:v>
                </c:pt>
                <c:pt idx="2636">
                  <c:v>1.68</c:v>
                </c:pt>
                <c:pt idx="2637">
                  <c:v>1.7</c:v>
                </c:pt>
                <c:pt idx="2638">
                  <c:v>1.72</c:v>
                </c:pt>
                <c:pt idx="2639">
                  <c:v>1.75</c:v>
                </c:pt>
                <c:pt idx="2640">
                  <c:v>1.73</c:v>
                </c:pt>
                <c:pt idx="2641">
                  <c:v>1.69</c:v>
                </c:pt>
                <c:pt idx="2642">
                  <c:v>1.7</c:v>
                </c:pt>
                <c:pt idx="2643">
                  <c:v>1.71</c:v>
                </c:pt>
                <c:pt idx="2644">
                  <c:v>1.73</c:v>
                </c:pt>
                <c:pt idx="2645">
                  <c:v>1.76</c:v>
                </c:pt>
                <c:pt idx="2646">
                  <c:v>1.73</c:v>
                </c:pt>
                <c:pt idx="2647">
                  <c:v>1.75</c:v>
                </c:pt>
                <c:pt idx="2648">
                  <c:v>1.79</c:v>
                </c:pt>
                <c:pt idx="2649">
                  <c:v>1.75</c:v>
                </c:pt>
                <c:pt idx="2650">
                  <c:v>1.73</c:v>
                </c:pt>
                <c:pt idx="2651">
                  <c:v>1.74</c:v>
                </c:pt>
                <c:pt idx="2652">
                  <c:v>1.75</c:v>
                </c:pt>
                <c:pt idx="2653">
                  <c:v>1.84</c:v>
                </c:pt>
                <c:pt idx="2654">
                  <c:v>1.9</c:v>
                </c:pt>
                <c:pt idx="2655">
                  <c:v>1.94</c:v>
                </c:pt>
                <c:pt idx="2656">
                  <c:v>1.89</c:v>
                </c:pt>
                <c:pt idx="2657">
                  <c:v>1.9</c:v>
                </c:pt>
                <c:pt idx="2658">
                  <c:v>1.85</c:v>
                </c:pt>
                <c:pt idx="2659">
                  <c:v>1.87</c:v>
                </c:pt>
                <c:pt idx="2660">
                  <c:v>1.87</c:v>
                </c:pt>
                <c:pt idx="2661">
                  <c:v>1.9</c:v>
                </c:pt>
                <c:pt idx="2662">
                  <c:v>1.88</c:v>
                </c:pt>
                <c:pt idx="2663">
                  <c:v>1.92</c:v>
                </c:pt>
                <c:pt idx="2664">
                  <c:v>1.92</c:v>
                </c:pt>
                <c:pt idx="2665">
                  <c:v>1.97</c:v>
                </c:pt>
                <c:pt idx="2666">
                  <c:v>2</c:v>
                </c:pt>
                <c:pt idx="2667">
                  <c:v>1.94</c:v>
                </c:pt>
                <c:pt idx="2668">
                  <c:v>1.92</c:v>
                </c:pt>
                <c:pt idx="2669">
                  <c:v>1.89</c:v>
                </c:pt>
                <c:pt idx="2670">
                  <c:v>1.79</c:v>
                </c:pt>
                <c:pt idx="2671">
                  <c:v>1.71</c:v>
                </c:pt>
                <c:pt idx="2672">
                  <c:v>1.71</c:v>
                </c:pt>
                <c:pt idx="2673">
                  <c:v>1.71</c:v>
                </c:pt>
                <c:pt idx="2674">
                  <c:v>1.68</c:v>
                </c:pt>
                <c:pt idx="2675">
                  <c:v>1.66</c:v>
                </c:pt>
                <c:pt idx="2676">
                  <c:v>1.69</c:v>
                </c:pt>
                <c:pt idx="2677">
                  <c:v>1.71</c:v>
                </c:pt>
                <c:pt idx="2678">
                  <c:v>1.73</c:v>
                </c:pt>
                <c:pt idx="2679">
                  <c:v>1.68</c:v>
                </c:pt>
                <c:pt idx="2680">
                  <c:v>1.64</c:v>
                </c:pt>
                <c:pt idx="2681">
                  <c:v>1.62</c:v>
                </c:pt>
                <c:pt idx="2682">
                  <c:v>1.67</c:v>
                </c:pt>
                <c:pt idx="2683">
                  <c:v>1.68</c:v>
                </c:pt>
                <c:pt idx="2684">
                  <c:v>1.72</c:v>
                </c:pt>
                <c:pt idx="2685">
                  <c:v>1.74</c:v>
                </c:pt>
                <c:pt idx="2686">
                  <c:v>1.72</c:v>
                </c:pt>
                <c:pt idx="2687">
                  <c:v>1.7</c:v>
                </c:pt>
                <c:pt idx="2688">
                  <c:v>1.64</c:v>
                </c:pt>
                <c:pt idx="2689">
                  <c:v>1.63</c:v>
                </c:pt>
                <c:pt idx="2690">
                  <c:v>1.7</c:v>
                </c:pt>
                <c:pt idx="2691">
                  <c:v>1.69</c:v>
                </c:pt>
                <c:pt idx="2692">
                  <c:v>1.77</c:v>
                </c:pt>
                <c:pt idx="2693">
                  <c:v>1.74</c:v>
                </c:pt>
                <c:pt idx="2694">
                  <c:v>1.75</c:v>
                </c:pt>
                <c:pt idx="2695">
                  <c:v>1.69</c:v>
                </c:pt>
                <c:pt idx="2696">
                  <c:v>1.74</c:v>
                </c:pt>
                <c:pt idx="2697">
                  <c:v>1.63</c:v>
                </c:pt>
                <c:pt idx="2698">
                  <c:v>1.64</c:v>
                </c:pt>
                <c:pt idx="2699">
                  <c:v>1.61</c:v>
                </c:pt>
                <c:pt idx="2700">
                  <c:v>1.65</c:v>
                </c:pt>
                <c:pt idx="2701">
                  <c:v>1.71</c:v>
                </c:pt>
                <c:pt idx="2702">
                  <c:v>1.74</c:v>
                </c:pt>
                <c:pt idx="2703">
                  <c:v>1.79</c:v>
                </c:pt>
                <c:pt idx="2704">
                  <c:v>1.84</c:v>
                </c:pt>
                <c:pt idx="2705">
                  <c:v>1.83</c:v>
                </c:pt>
                <c:pt idx="2706">
                  <c:v>1.79</c:v>
                </c:pt>
                <c:pt idx="2707">
                  <c:v>1.75</c:v>
                </c:pt>
                <c:pt idx="2708">
                  <c:v>1.68</c:v>
                </c:pt>
                <c:pt idx="2709">
                  <c:v>1.66</c:v>
                </c:pt>
                <c:pt idx="2710">
                  <c:v>1.65</c:v>
                </c:pt>
                <c:pt idx="2711">
                  <c:v>1.72</c:v>
                </c:pt>
                <c:pt idx="2712">
                  <c:v>1.69</c:v>
                </c:pt>
                <c:pt idx="2713">
                  <c:v>1.76</c:v>
                </c:pt>
                <c:pt idx="2714">
                  <c:v>1.72</c:v>
                </c:pt>
                <c:pt idx="2715">
                  <c:v>1.73</c:v>
                </c:pt>
                <c:pt idx="2716">
                  <c:v>1.75</c:v>
                </c:pt>
                <c:pt idx="2717">
                  <c:v>1.75</c:v>
                </c:pt>
                <c:pt idx="2718">
                  <c:v>1.7</c:v>
                </c:pt>
                <c:pt idx="2719">
                  <c:v>1.64</c:v>
                </c:pt>
                <c:pt idx="2720">
                  <c:v>1.63</c:v>
                </c:pt>
                <c:pt idx="2721">
                  <c:v>1.65</c:v>
                </c:pt>
                <c:pt idx="2722">
                  <c:v>1.72</c:v>
                </c:pt>
                <c:pt idx="2723">
                  <c:v>1.75</c:v>
                </c:pt>
                <c:pt idx="2724">
                  <c:v>1.69</c:v>
                </c:pt>
                <c:pt idx="2725">
                  <c:v>1.7</c:v>
                </c:pt>
                <c:pt idx="2726">
                  <c:v>1.68</c:v>
                </c:pt>
                <c:pt idx="2727">
                  <c:v>1.58</c:v>
                </c:pt>
                <c:pt idx="2728">
                  <c:v>1.62</c:v>
                </c:pt>
                <c:pt idx="2729">
                  <c:v>1.66</c:v>
                </c:pt>
                <c:pt idx="2730">
                  <c:v>1.67</c:v>
                </c:pt>
                <c:pt idx="2731">
                  <c:v>1.72</c:v>
                </c:pt>
                <c:pt idx="2732">
                  <c:v>1.79</c:v>
                </c:pt>
                <c:pt idx="2733">
                  <c:v>1.85</c:v>
                </c:pt>
                <c:pt idx="2734">
                  <c:v>1.77</c:v>
                </c:pt>
                <c:pt idx="2735">
                  <c:v>1.78</c:v>
                </c:pt>
                <c:pt idx="2736">
                  <c:v>1.83</c:v>
                </c:pt>
                <c:pt idx="2737">
                  <c:v>1.77</c:v>
                </c:pt>
                <c:pt idx="2738">
                  <c:v>1.8</c:v>
                </c:pt>
                <c:pt idx="2739">
                  <c:v>1.84</c:v>
                </c:pt>
                <c:pt idx="2740">
                  <c:v>1.83</c:v>
                </c:pt>
                <c:pt idx="2741">
                  <c:v>1.73</c:v>
                </c:pt>
                <c:pt idx="2742">
                  <c:v>1.71</c:v>
                </c:pt>
                <c:pt idx="2743">
                  <c:v>1.69</c:v>
                </c:pt>
                <c:pt idx="2744">
                  <c:v>1.63</c:v>
                </c:pt>
                <c:pt idx="2745">
                  <c:v>1.68</c:v>
                </c:pt>
                <c:pt idx="2746">
                  <c:v>1.7</c:v>
                </c:pt>
                <c:pt idx="2747">
                  <c:v>1.72</c:v>
                </c:pt>
                <c:pt idx="2748">
                  <c:v>1.69</c:v>
                </c:pt>
                <c:pt idx="2749">
                  <c:v>1.75</c:v>
                </c:pt>
                <c:pt idx="2750">
                  <c:v>1.8</c:v>
                </c:pt>
                <c:pt idx="2751">
                  <c:v>1.8</c:v>
                </c:pt>
                <c:pt idx="2753">
                  <c:v>1.8</c:v>
                </c:pt>
                <c:pt idx="2754">
                  <c:v>1.76</c:v>
                </c:pt>
                <c:pt idx="2755">
                  <c:v>1.85</c:v>
                </c:pt>
                <c:pt idx="2756">
                  <c:v>1.79</c:v>
                </c:pt>
                <c:pt idx="2757">
                  <c:v>1.84</c:v>
                </c:pt>
                <c:pt idx="2758">
                  <c:v>1.85</c:v>
                </c:pt>
                <c:pt idx="2759">
                  <c:v>1.8</c:v>
                </c:pt>
                <c:pt idx="2760">
                  <c:v>1.78</c:v>
                </c:pt>
                <c:pt idx="2761">
                  <c:v>1.92</c:v>
                </c:pt>
                <c:pt idx="2762">
                  <c:v>2.06</c:v>
                </c:pt>
                <c:pt idx="2763">
                  <c:v>2.11</c:v>
                </c:pt>
                <c:pt idx="2764">
                  <c:v>1.95</c:v>
                </c:pt>
                <c:pt idx="2765">
                  <c:v>1.88</c:v>
                </c:pt>
                <c:pt idx="2766">
                  <c:v>1.95</c:v>
                </c:pt>
                <c:pt idx="2767">
                  <c:v>1.93</c:v>
                </c:pt>
                <c:pt idx="2768">
                  <c:v>1.92</c:v>
                </c:pt>
                <c:pt idx="2769">
                  <c:v>1.9</c:v>
                </c:pt>
                <c:pt idx="2770">
                  <c:v>1.91</c:v>
                </c:pt>
                <c:pt idx="2771">
                  <c:v>1.9</c:v>
                </c:pt>
                <c:pt idx="2772">
                  <c:v>1.98</c:v>
                </c:pt>
                <c:pt idx="2773">
                  <c:v>1.9</c:v>
                </c:pt>
                <c:pt idx="2774">
                  <c:v>1.95</c:v>
                </c:pt>
                <c:pt idx="2775">
                  <c:v>1.86</c:v>
                </c:pt>
                <c:pt idx="2776">
                  <c:v>1.8</c:v>
                </c:pt>
                <c:pt idx="2777">
                  <c:v>1.72</c:v>
                </c:pt>
                <c:pt idx="2778">
                  <c:v>1.67</c:v>
                </c:pt>
                <c:pt idx="2779">
                  <c:v>1.56</c:v>
                </c:pt>
                <c:pt idx="2780">
                  <c:v>1.56</c:v>
                </c:pt>
                <c:pt idx="2781">
                  <c:v>1.67</c:v>
                </c:pt>
                <c:pt idx="2782">
                  <c:v>1.72</c:v>
                </c:pt>
                <c:pt idx="2783">
                  <c:v>1.76</c:v>
                </c:pt>
                <c:pt idx="2784">
                  <c:v>1.75</c:v>
                </c:pt>
                <c:pt idx="2785">
                  <c:v>1.66</c:v>
                </c:pt>
                <c:pt idx="2786">
                  <c:v>1.61</c:v>
                </c:pt>
                <c:pt idx="2787">
                  <c:v>1.52</c:v>
                </c:pt>
                <c:pt idx="2788">
                  <c:v>1.67</c:v>
                </c:pt>
                <c:pt idx="2789">
                  <c:v>1.77</c:v>
                </c:pt>
                <c:pt idx="2790">
                  <c:v>1.81</c:v>
                </c:pt>
                <c:pt idx="2791">
                  <c:v>1.9</c:v>
                </c:pt>
                <c:pt idx="2792">
                  <c:v>1.88</c:v>
                </c:pt>
                <c:pt idx="2793">
                  <c:v>1.84</c:v>
                </c:pt>
                <c:pt idx="2794">
                  <c:v>1.79</c:v>
                </c:pt>
                <c:pt idx="2795">
                  <c:v>1.73</c:v>
                </c:pt>
                <c:pt idx="2796">
                  <c:v>1.76</c:v>
                </c:pt>
                <c:pt idx="2797">
                  <c:v>1.81</c:v>
                </c:pt>
                <c:pt idx="2798">
                  <c:v>1.84</c:v>
                </c:pt>
                <c:pt idx="2799">
                  <c:v>1.77</c:v>
                </c:pt>
                <c:pt idx="2800">
                  <c:v>1.82</c:v>
                </c:pt>
                <c:pt idx="2801">
                  <c:v>1.96</c:v>
                </c:pt>
                <c:pt idx="2802">
                  <c:v>2.0299999999999998</c:v>
                </c:pt>
                <c:pt idx="2803">
                  <c:v>1.99</c:v>
                </c:pt>
                <c:pt idx="2804">
                  <c:v>2.08</c:v>
                </c:pt>
                <c:pt idx="2805">
                  <c:v>1.99</c:v>
                </c:pt>
                <c:pt idx="2806">
                  <c:v>2.0099999999999998</c:v>
                </c:pt>
                <c:pt idx="2807">
                  <c:v>2.06</c:v>
                </c:pt>
                <c:pt idx="2808">
                  <c:v>1.93</c:v>
                </c:pt>
                <c:pt idx="2809">
                  <c:v>1.88</c:v>
                </c:pt>
                <c:pt idx="2810">
                  <c:v>1.87</c:v>
                </c:pt>
                <c:pt idx="2811">
                  <c:v>1.88</c:v>
                </c:pt>
                <c:pt idx="2812">
                  <c:v>1.98</c:v>
                </c:pt>
                <c:pt idx="2813">
                  <c:v>2.0299999999999998</c:v>
                </c:pt>
                <c:pt idx="2814">
                  <c:v>2.1</c:v>
                </c:pt>
                <c:pt idx="2815">
                  <c:v>2.04</c:v>
                </c:pt>
                <c:pt idx="2816">
                  <c:v>2.15</c:v>
                </c:pt>
                <c:pt idx="2817">
                  <c:v>1.98</c:v>
                </c:pt>
                <c:pt idx="2818">
                  <c:v>2.0099999999999998</c:v>
                </c:pt>
                <c:pt idx="2819">
                  <c:v>2.13</c:v>
                </c:pt>
                <c:pt idx="2820">
                  <c:v>2.2999999999999998</c:v>
                </c:pt>
                <c:pt idx="2821">
                  <c:v>2.2000000000000002</c:v>
                </c:pt>
                <c:pt idx="2822">
                  <c:v>2.31</c:v>
                </c:pt>
                <c:pt idx="2823">
                  <c:v>2.33</c:v>
                </c:pt>
                <c:pt idx="2824">
                  <c:v>2.39</c:v>
                </c:pt>
                <c:pt idx="2825">
                  <c:v>2.46</c:v>
                </c:pt>
                <c:pt idx="2826">
                  <c:v>2.56</c:v>
                </c:pt>
                <c:pt idx="2827">
                  <c:v>2.57</c:v>
                </c:pt>
                <c:pt idx="2828">
                  <c:v>2.58</c:v>
                </c:pt>
                <c:pt idx="2829">
                  <c:v>2.61</c:v>
                </c:pt>
                <c:pt idx="2830">
                  <c:v>2.59</c:v>
                </c:pt>
                <c:pt idx="2831">
                  <c:v>2.63</c:v>
                </c:pt>
                <c:pt idx="2832">
                  <c:v>2.56</c:v>
                </c:pt>
                <c:pt idx="2833">
                  <c:v>2.52</c:v>
                </c:pt>
                <c:pt idx="2834">
                  <c:v>2.57</c:v>
                </c:pt>
                <c:pt idx="2835">
                  <c:v>2.57</c:v>
                </c:pt>
                <c:pt idx="2836">
                  <c:v>2.6</c:v>
                </c:pt>
                <c:pt idx="2837">
                  <c:v>2.5499999999999998</c:v>
                </c:pt>
                <c:pt idx="2838">
                  <c:v>2.5499999999999998</c:v>
                </c:pt>
                <c:pt idx="2839">
                  <c:v>2.57</c:v>
                </c:pt>
                <c:pt idx="2840">
                  <c:v>2.63</c:v>
                </c:pt>
                <c:pt idx="2841">
                  <c:v>2.68</c:v>
                </c:pt>
                <c:pt idx="2842">
                  <c:v>2.69</c:v>
                </c:pt>
                <c:pt idx="2843">
                  <c:v>2.72</c:v>
                </c:pt>
                <c:pt idx="2844">
                  <c:v>2.72</c:v>
                </c:pt>
                <c:pt idx="2845">
                  <c:v>2.73</c:v>
                </c:pt>
                <c:pt idx="2846">
                  <c:v>2.67</c:v>
                </c:pt>
                <c:pt idx="2847">
                  <c:v>2.57</c:v>
                </c:pt>
                <c:pt idx="2848">
                  <c:v>2.54</c:v>
                </c:pt>
                <c:pt idx="2849">
                  <c:v>2.5299999999999998</c:v>
                </c:pt>
                <c:pt idx="2850">
                  <c:v>2.58</c:v>
                </c:pt>
                <c:pt idx="2851">
                  <c:v>2.62</c:v>
                </c:pt>
                <c:pt idx="2852">
                  <c:v>2.59</c:v>
                </c:pt>
                <c:pt idx="2853">
                  <c:v>2.59</c:v>
                </c:pt>
                <c:pt idx="2854">
                  <c:v>2.56</c:v>
                </c:pt>
                <c:pt idx="2855">
                  <c:v>2.5499999999999998</c:v>
                </c:pt>
                <c:pt idx="2856">
                  <c:v>2.6</c:v>
                </c:pt>
                <c:pt idx="2857">
                  <c:v>2.66</c:v>
                </c:pt>
                <c:pt idx="2858">
                  <c:v>2.6</c:v>
                </c:pt>
                <c:pt idx="2859">
                  <c:v>2.58</c:v>
                </c:pt>
                <c:pt idx="2860">
                  <c:v>2.58</c:v>
                </c:pt>
                <c:pt idx="2861">
                  <c:v>2.59</c:v>
                </c:pt>
                <c:pt idx="2862">
                  <c:v>2.62</c:v>
                </c:pt>
                <c:pt idx="2863">
                  <c:v>2.58</c:v>
                </c:pt>
                <c:pt idx="2864">
                  <c:v>2.57</c:v>
                </c:pt>
                <c:pt idx="2865">
                  <c:v>2.59</c:v>
                </c:pt>
                <c:pt idx="2866">
                  <c:v>2.52</c:v>
                </c:pt>
                <c:pt idx="2867">
                  <c:v>2.6</c:v>
                </c:pt>
                <c:pt idx="2868">
                  <c:v>2.59</c:v>
                </c:pt>
                <c:pt idx="2869">
                  <c:v>2.59</c:v>
                </c:pt>
                <c:pt idx="2870">
                  <c:v>2.59</c:v>
                </c:pt>
                <c:pt idx="2871">
                  <c:v>2.56</c:v>
                </c:pt>
                <c:pt idx="2872">
                  <c:v>2.58</c:v>
                </c:pt>
                <c:pt idx="2873">
                  <c:v>2.6</c:v>
                </c:pt>
                <c:pt idx="2874">
                  <c:v>2.62</c:v>
                </c:pt>
                <c:pt idx="2875">
                  <c:v>2.6</c:v>
                </c:pt>
                <c:pt idx="2876">
                  <c:v>2.57</c:v>
                </c:pt>
                <c:pt idx="2877">
                  <c:v>2.61</c:v>
                </c:pt>
                <c:pt idx="2878">
                  <c:v>2.61</c:v>
                </c:pt>
                <c:pt idx="2879">
                  <c:v>2.65</c:v>
                </c:pt>
                <c:pt idx="2880">
                  <c:v>2.63</c:v>
                </c:pt>
                <c:pt idx="2881">
                  <c:v>2.64</c:v>
                </c:pt>
                <c:pt idx="2882">
                  <c:v>2.6</c:v>
                </c:pt>
                <c:pt idx="2883">
                  <c:v>2.62</c:v>
                </c:pt>
                <c:pt idx="2884">
                  <c:v>2.6</c:v>
                </c:pt>
                <c:pt idx="2885">
                  <c:v>2.65</c:v>
                </c:pt>
                <c:pt idx="2886">
                  <c:v>2.67</c:v>
                </c:pt>
                <c:pt idx="2887">
                  <c:v>2.7</c:v>
                </c:pt>
                <c:pt idx="2888">
                  <c:v>2.71</c:v>
                </c:pt>
                <c:pt idx="2889">
                  <c:v>2.72</c:v>
                </c:pt>
                <c:pt idx="2890">
                  <c:v>2.74</c:v>
                </c:pt>
                <c:pt idx="2891">
                  <c:v>2.69</c:v>
                </c:pt>
                <c:pt idx="2892">
                  <c:v>2.72</c:v>
                </c:pt>
                <c:pt idx="2894">
                  <c:v>2.74</c:v>
                </c:pt>
                <c:pt idx="2895">
                  <c:v>2.74</c:v>
                </c:pt>
                <c:pt idx="2896">
                  <c:v>2.71</c:v>
                </c:pt>
                <c:pt idx="2897">
                  <c:v>2.71</c:v>
                </c:pt>
                <c:pt idx="2898">
                  <c:v>2.72</c:v>
                </c:pt>
                <c:pt idx="2899">
                  <c:v>2.74</c:v>
                </c:pt>
                <c:pt idx="2900">
                  <c:v>2.74</c:v>
                </c:pt>
                <c:pt idx="2901">
                  <c:v>2.75</c:v>
                </c:pt>
                <c:pt idx="2902">
                  <c:v>2.74</c:v>
                </c:pt>
                <c:pt idx="2903">
                  <c:v>2.76</c:v>
                </c:pt>
                <c:pt idx="2904">
                  <c:v>2.77</c:v>
                </c:pt>
                <c:pt idx="2905">
                  <c:v>2.71</c:v>
                </c:pt>
                <c:pt idx="2906">
                  <c:v>2.66</c:v>
                </c:pt>
                <c:pt idx="2907">
                  <c:v>2.68</c:v>
                </c:pt>
                <c:pt idx="2908">
                  <c:v>2.66</c:v>
                </c:pt>
                <c:pt idx="2909">
                  <c:v>2.67</c:v>
                </c:pt>
                <c:pt idx="2910">
                  <c:v>2.67</c:v>
                </c:pt>
                <c:pt idx="2911">
                  <c:v>2.69</c:v>
                </c:pt>
                <c:pt idx="2912">
                  <c:v>2.66</c:v>
                </c:pt>
                <c:pt idx="2913">
                  <c:v>2.67</c:v>
                </c:pt>
                <c:pt idx="2914">
                  <c:v>2.7</c:v>
                </c:pt>
                <c:pt idx="2915">
                  <c:v>2.67</c:v>
                </c:pt>
                <c:pt idx="2916">
                  <c:v>2.66</c:v>
                </c:pt>
                <c:pt idx="2917">
                  <c:v>2.67</c:v>
                </c:pt>
                <c:pt idx="2918">
                  <c:v>2.67</c:v>
                </c:pt>
                <c:pt idx="2919">
                  <c:v>2.65</c:v>
                </c:pt>
                <c:pt idx="2920">
                  <c:v>2.64</c:v>
                </c:pt>
                <c:pt idx="2921">
                  <c:v>2.7</c:v>
                </c:pt>
                <c:pt idx="2922">
                  <c:v>2.75</c:v>
                </c:pt>
                <c:pt idx="2923">
                  <c:v>2.76</c:v>
                </c:pt>
                <c:pt idx="2924">
                  <c:v>2.81</c:v>
                </c:pt>
                <c:pt idx="2925">
                  <c:v>2.78</c:v>
                </c:pt>
                <c:pt idx="2926">
                  <c:v>2.83</c:v>
                </c:pt>
                <c:pt idx="2927">
                  <c:v>2.81</c:v>
                </c:pt>
                <c:pt idx="2928">
                  <c:v>2.81</c:v>
                </c:pt>
                <c:pt idx="2929">
                  <c:v>2.79</c:v>
                </c:pt>
                <c:pt idx="2930">
                  <c:v>2.77</c:v>
                </c:pt>
                <c:pt idx="2931">
                  <c:v>2.75</c:v>
                </c:pt>
                <c:pt idx="2932">
                  <c:v>2.73</c:v>
                </c:pt>
                <c:pt idx="2933">
                  <c:v>2.7</c:v>
                </c:pt>
                <c:pt idx="2934">
                  <c:v>2.73</c:v>
                </c:pt>
                <c:pt idx="2935">
                  <c:v>2.75</c:v>
                </c:pt>
                <c:pt idx="2936">
                  <c:v>2.72</c:v>
                </c:pt>
                <c:pt idx="2937">
                  <c:v>2.81</c:v>
                </c:pt>
                <c:pt idx="2938">
                  <c:v>2.78</c:v>
                </c:pt>
                <c:pt idx="2939">
                  <c:v>2.76</c:v>
                </c:pt>
                <c:pt idx="2940">
                  <c:v>2.77</c:v>
                </c:pt>
                <c:pt idx="2941">
                  <c:v>2.75</c:v>
                </c:pt>
                <c:pt idx="2942">
                  <c:v>2.79</c:v>
                </c:pt>
                <c:pt idx="2943">
                  <c:v>2.85</c:v>
                </c:pt>
                <c:pt idx="2944">
                  <c:v>2.84</c:v>
                </c:pt>
                <c:pt idx="2945">
                  <c:v>2.89</c:v>
                </c:pt>
                <c:pt idx="2946">
                  <c:v>2.9</c:v>
                </c:pt>
                <c:pt idx="2947">
                  <c:v>2.91</c:v>
                </c:pt>
                <c:pt idx="2948">
                  <c:v>2.87</c:v>
                </c:pt>
                <c:pt idx="2949">
                  <c:v>2.85</c:v>
                </c:pt>
                <c:pt idx="2950">
                  <c:v>2.87</c:v>
                </c:pt>
                <c:pt idx="2951">
                  <c:v>2.84</c:v>
                </c:pt>
                <c:pt idx="2952">
                  <c:v>2.82</c:v>
                </c:pt>
                <c:pt idx="2953">
                  <c:v>2.83</c:v>
                </c:pt>
                <c:pt idx="2954">
                  <c:v>2.83</c:v>
                </c:pt>
                <c:pt idx="2955">
                  <c:v>2.73</c:v>
                </c:pt>
                <c:pt idx="2956">
                  <c:v>2.78</c:v>
                </c:pt>
                <c:pt idx="2957">
                  <c:v>2.81</c:v>
                </c:pt>
                <c:pt idx="2958">
                  <c:v>2.82</c:v>
                </c:pt>
                <c:pt idx="2959">
                  <c:v>2.77</c:v>
                </c:pt>
                <c:pt idx="2960">
                  <c:v>2.79</c:v>
                </c:pt>
                <c:pt idx="2961">
                  <c:v>2.76</c:v>
                </c:pt>
                <c:pt idx="2962">
                  <c:v>2.75</c:v>
                </c:pt>
                <c:pt idx="2963">
                  <c:v>2.79</c:v>
                </c:pt>
                <c:pt idx="2964">
                  <c:v>2.77</c:v>
                </c:pt>
                <c:pt idx="2965">
                  <c:v>2.73</c:v>
                </c:pt>
                <c:pt idx="2966">
                  <c:v>2.74</c:v>
                </c:pt>
                <c:pt idx="2967">
                  <c:v>2.76</c:v>
                </c:pt>
                <c:pt idx="2968">
                  <c:v>2.79</c:v>
                </c:pt>
                <c:pt idx="2969">
                  <c:v>2.73</c:v>
                </c:pt>
                <c:pt idx="2970">
                  <c:v>2.75</c:v>
                </c:pt>
                <c:pt idx="2971">
                  <c:v>2.69</c:v>
                </c:pt>
                <c:pt idx="2972">
                  <c:v>2.72</c:v>
                </c:pt>
                <c:pt idx="2973">
                  <c:v>2.71</c:v>
                </c:pt>
                <c:pt idx="2974">
                  <c:v>2.75</c:v>
                </c:pt>
                <c:pt idx="2975">
                  <c:v>2.65</c:v>
                </c:pt>
                <c:pt idx="2977">
                  <c:v>2.74</c:v>
                </c:pt>
                <c:pt idx="2978">
                  <c:v>2.71</c:v>
                </c:pt>
                <c:pt idx="2979">
                  <c:v>2.72</c:v>
                </c:pt>
                <c:pt idx="2980">
                  <c:v>2.74</c:v>
                </c:pt>
                <c:pt idx="2981">
                  <c:v>2.72</c:v>
                </c:pt>
                <c:pt idx="2982">
                  <c:v>2.81</c:v>
                </c:pt>
                <c:pt idx="2983">
                  <c:v>2.85</c:v>
                </c:pt>
                <c:pt idx="2984">
                  <c:v>2.83</c:v>
                </c:pt>
                <c:pt idx="2985">
                  <c:v>2.68</c:v>
                </c:pt>
                <c:pt idx="2986">
                  <c:v>2.68</c:v>
                </c:pt>
                <c:pt idx="2987">
                  <c:v>2.59</c:v>
                </c:pt>
                <c:pt idx="2988">
                  <c:v>2.63</c:v>
                </c:pt>
                <c:pt idx="2989">
                  <c:v>2.61</c:v>
                </c:pt>
                <c:pt idx="2990">
                  <c:v>2.5299999999999998</c:v>
                </c:pt>
                <c:pt idx="2991">
                  <c:v>2.54</c:v>
                </c:pt>
                <c:pt idx="2992">
                  <c:v>2.46</c:v>
                </c:pt>
                <c:pt idx="2993">
                  <c:v>2.44</c:v>
                </c:pt>
                <c:pt idx="2994">
                  <c:v>2.36</c:v>
                </c:pt>
                <c:pt idx="2995">
                  <c:v>2.3199999999999998</c:v>
                </c:pt>
                <c:pt idx="2996">
                  <c:v>2.36</c:v>
                </c:pt>
                <c:pt idx="2997">
                  <c:v>2.4</c:v>
                </c:pt>
                <c:pt idx="2998">
                  <c:v>2.3199999999999998</c:v>
                </c:pt>
                <c:pt idx="2999">
                  <c:v>2.31</c:v>
                </c:pt>
                <c:pt idx="3000">
                  <c:v>2.36</c:v>
                </c:pt>
                <c:pt idx="3001">
                  <c:v>2.38</c:v>
                </c:pt>
                <c:pt idx="3002">
                  <c:v>2.39</c:v>
                </c:pt>
                <c:pt idx="3003">
                  <c:v>2.34</c:v>
                </c:pt>
                <c:pt idx="3004">
                  <c:v>2.39</c:v>
                </c:pt>
                <c:pt idx="3005">
                  <c:v>2.25</c:v>
                </c:pt>
                <c:pt idx="3006">
                  <c:v>2.21</c:v>
                </c:pt>
                <c:pt idx="3007">
                  <c:v>2.2599999999999998</c:v>
                </c:pt>
                <c:pt idx="3008">
                  <c:v>2.19</c:v>
                </c:pt>
                <c:pt idx="3009">
                  <c:v>2.2000000000000002</c:v>
                </c:pt>
                <c:pt idx="3010">
                  <c:v>2.2000000000000002</c:v>
                </c:pt>
                <c:pt idx="3011">
                  <c:v>2.33</c:v>
                </c:pt>
                <c:pt idx="3012">
                  <c:v>2.29</c:v>
                </c:pt>
                <c:pt idx="3013">
                  <c:v>2.3199999999999998</c:v>
                </c:pt>
                <c:pt idx="3014">
                  <c:v>2.29</c:v>
                </c:pt>
                <c:pt idx="3015">
                  <c:v>2.3199999999999998</c:v>
                </c:pt>
                <c:pt idx="3016">
                  <c:v>2.35</c:v>
                </c:pt>
                <c:pt idx="3017">
                  <c:v>2.27</c:v>
                </c:pt>
                <c:pt idx="3018">
                  <c:v>2.2200000000000002</c:v>
                </c:pt>
                <c:pt idx="3019">
                  <c:v>2.2400000000000002</c:v>
                </c:pt>
                <c:pt idx="3020">
                  <c:v>2.2000000000000002</c:v>
                </c:pt>
                <c:pt idx="3021">
                  <c:v>2.16</c:v>
                </c:pt>
                <c:pt idx="3022">
                  <c:v>2.13</c:v>
                </c:pt>
                <c:pt idx="3023">
                  <c:v>2.14</c:v>
                </c:pt>
                <c:pt idx="3024">
                  <c:v>2.2200000000000002</c:v>
                </c:pt>
                <c:pt idx="3025">
                  <c:v>2.14</c:v>
                </c:pt>
                <c:pt idx="3026">
                  <c:v>2.09</c:v>
                </c:pt>
                <c:pt idx="3027">
                  <c:v>2.0699999999999998</c:v>
                </c:pt>
                <c:pt idx="3028">
                  <c:v>2.06</c:v>
                </c:pt>
                <c:pt idx="3029">
                  <c:v>2.0499999999999998</c:v>
                </c:pt>
                <c:pt idx="3030">
                  <c:v>2.0299999999999998</c:v>
                </c:pt>
                <c:pt idx="3031">
                  <c:v>2.09</c:v>
                </c:pt>
                <c:pt idx="3032">
                  <c:v>2.09</c:v>
                </c:pt>
                <c:pt idx="3033">
                  <c:v>2.12</c:v>
                </c:pt>
                <c:pt idx="3034">
                  <c:v>2.11</c:v>
                </c:pt>
                <c:pt idx="3035">
                  <c:v>2.08</c:v>
                </c:pt>
                <c:pt idx="3036">
                  <c:v>2.11</c:v>
                </c:pt>
                <c:pt idx="3037">
                  <c:v>2.1</c:v>
                </c:pt>
                <c:pt idx="3038">
                  <c:v>2.17</c:v>
                </c:pt>
                <c:pt idx="3039">
                  <c:v>2.11</c:v>
                </c:pt>
                <c:pt idx="3040">
                  <c:v>2.12</c:v>
                </c:pt>
                <c:pt idx="3041">
                  <c:v>2.1800000000000002</c:v>
                </c:pt>
                <c:pt idx="3042">
                  <c:v>2.25</c:v>
                </c:pt>
                <c:pt idx="3043">
                  <c:v>2.27</c:v>
                </c:pt>
                <c:pt idx="3044">
                  <c:v>2.29</c:v>
                </c:pt>
                <c:pt idx="3045">
                  <c:v>2.2400000000000002</c:v>
                </c:pt>
                <c:pt idx="3046">
                  <c:v>2.1800000000000002</c:v>
                </c:pt>
                <c:pt idx="3047">
                  <c:v>2.21</c:v>
                </c:pt>
                <c:pt idx="3048">
                  <c:v>2.23</c:v>
                </c:pt>
                <c:pt idx="3049">
                  <c:v>2.2000000000000002</c:v>
                </c:pt>
                <c:pt idx="3050">
                  <c:v>2.14</c:v>
                </c:pt>
                <c:pt idx="3051">
                  <c:v>2.12</c:v>
                </c:pt>
                <c:pt idx="3052">
                  <c:v>2.2000000000000002</c:v>
                </c:pt>
                <c:pt idx="3053">
                  <c:v>2.13</c:v>
                </c:pt>
                <c:pt idx="3054">
                  <c:v>2.08</c:v>
                </c:pt>
                <c:pt idx="3055">
                  <c:v>2</c:v>
                </c:pt>
                <c:pt idx="3056">
                  <c:v>2.04</c:v>
                </c:pt>
                <c:pt idx="3057">
                  <c:v>2.1</c:v>
                </c:pt>
                <c:pt idx="3058">
                  <c:v>1.99</c:v>
                </c:pt>
                <c:pt idx="3059">
                  <c:v>2.0099999999999998</c:v>
                </c:pt>
                <c:pt idx="3060">
                  <c:v>2</c:v>
                </c:pt>
                <c:pt idx="3061">
                  <c:v>2.11</c:v>
                </c:pt>
                <c:pt idx="3062">
                  <c:v>2.13</c:v>
                </c:pt>
                <c:pt idx="3063">
                  <c:v>2.09</c:v>
                </c:pt>
                <c:pt idx="3064">
                  <c:v>2.13</c:v>
                </c:pt>
                <c:pt idx="3065">
                  <c:v>2.12</c:v>
                </c:pt>
                <c:pt idx="3066">
                  <c:v>2.0699999999999998</c:v>
                </c:pt>
                <c:pt idx="3067">
                  <c:v>2.14</c:v>
                </c:pt>
                <c:pt idx="3068">
                  <c:v>2.19</c:v>
                </c:pt>
                <c:pt idx="3069">
                  <c:v>2.1800000000000002</c:v>
                </c:pt>
                <c:pt idx="3070">
                  <c:v>2.27</c:v>
                </c:pt>
                <c:pt idx="3071">
                  <c:v>2.3199999999999998</c:v>
                </c:pt>
                <c:pt idx="3072">
                  <c:v>2.36</c:v>
                </c:pt>
                <c:pt idx="3073">
                  <c:v>2.41</c:v>
                </c:pt>
                <c:pt idx="3074">
                  <c:v>2.42</c:v>
                </c:pt>
                <c:pt idx="3075">
                  <c:v>2.41</c:v>
                </c:pt>
                <c:pt idx="3076">
                  <c:v>2.4300000000000002</c:v>
                </c:pt>
                <c:pt idx="3077">
                  <c:v>2.39</c:v>
                </c:pt>
                <c:pt idx="3078">
                  <c:v>2.44</c:v>
                </c:pt>
                <c:pt idx="3079">
                  <c:v>2.42</c:v>
                </c:pt>
                <c:pt idx="3080">
                  <c:v>2.4300000000000002</c:v>
                </c:pt>
                <c:pt idx="3081">
                  <c:v>2.41</c:v>
                </c:pt>
                <c:pt idx="3082">
                  <c:v>2.42</c:v>
                </c:pt>
                <c:pt idx="3083">
                  <c:v>2.36</c:v>
                </c:pt>
                <c:pt idx="3084">
                  <c:v>2.3199999999999998</c:v>
                </c:pt>
                <c:pt idx="3085">
                  <c:v>2.37</c:v>
                </c:pt>
                <c:pt idx="3086">
                  <c:v>2.38</c:v>
                </c:pt>
                <c:pt idx="3087">
                  <c:v>2.35</c:v>
                </c:pt>
                <c:pt idx="3088">
                  <c:v>2.39</c:v>
                </c:pt>
                <c:pt idx="3089">
                  <c:v>2.4500000000000002</c:v>
                </c:pt>
                <c:pt idx="3090">
                  <c:v>2.48</c:v>
                </c:pt>
                <c:pt idx="3091">
                  <c:v>2.4300000000000002</c:v>
                </c:pt>
                <c:pt idx="3092">
                  <c:v>2.44</c:v>
                </c:pt>
                <c:pt idx="3093">
                  <c:v>2.41</c:v>
                </c:pt>
                <c:pt idx="3094">
                  <c:v>2.37</c:v>
                </c:pt>
                <c:pt idx="3095">
                  <c:v>2.33</c:v>
                </c:pt>
                <c:pt idx="3096">
                  <c:v>2.37</c:v>
                </c:pt>
                <c:pt idx="3097">
                  <c:v>2.33</c:v>
                </c:pt>
                <c:pt idx="3098">
                  <c:v>2.36</c:v>
                </c:pt>
                <c:pt idx="3099">
                  <c:v>2.36</c:v>
                </c:pt>
                <c:pt idx="3100">
                  <c:v>2.4300000000000002</c:v>
                </c:pt>
                <c:pt idx="3101">
                  <c:v>2.4700000000000002</c:v>
                </c:pt>
                <c:pt idx="3102">
                  <c:v>2.4700000000000002</c:v>
                </c:pt>
                <c:pt idx="3103">
                  <c:v>2.4700000000000002</c:v>
                </c:pt>
                <c:pt idx="3104">
                  <c:v>2.4700000000000002</c:v>
                </c:pt>
                <c:pt idx="3105">
                  <c:v>2.52</c:v>
                </c:pt>
                <c:pt idx="3106">
                  <c:v>2.5</c:v>
                </c:pt>
                <c:pt idx="3107">
                  <c:v>2.4900000000000002</c:v>
                </c:pt>
                <c:pt idx="3108">
                  <c:v>2.52</c:v>
                </c:pt>
                <c:pt idx="3109">
                  <c:v>2.5299999999999998</c:v>
                </c:pt>
                <c:pt idx="3110">
                  <c:v>2.5099999999999998</c:v>
                </c:pt>
                <c:pt idx="3111">
                  <c:v>2.4900000000000002</c:v>
                </c:pt>
                <c:pt idx="3112">
                  <c:v>2.54</c:v>
                </c:pt>
                <c:pt idx="3113">
                  <c:v>2.46</c:v>
                </c:pt>
                <c:pt idx="3114">
                  <c:v>2.44</c:v>
                </c:pt>
                <c:pt idx="3115">
                  <c:v>2.4300000000000002</c:v>
                </c:pt>
                <c:pt idx="3116">
                  <c:v>2.48</c:v>
                </c:pt>
                <c:pt idx="3117">
                  <c:v>2.57</c:v>
                </c:pt>
                <c:pt idx="3118">
                  <c:v>2.5299999999999998</c:v>
                </c:pt>
                <c:pt idx="3119">
                  <c:v>2.5099999999999998</c:v>
                </c:pt>
                <c:pt idx="3120">
                  <c:v>2.5499999999999998</c:v>
                </c:pt>
                <c:pt idx="3121">
                  <c:v>2.4700000000000002</c:v>
                </c:pt>
                <c:pt idx="3122">
                  <c:v>2.39</c:v>
                </c:pt>
                <c:pt idx="3123">
                  <c:v>2.37</c:v>
                </c:pt>
                <c:pt idx="3124">
                  <c:v>2.46</c:v>
                </c:pt>
                <c:pt idx="3125">
                  <c:v>2.44</c:v>
                </c:pt>
                <c:pt idx="3126">
                  <c:v>2.4900000000000002</c:v>
                </c:pt>
                <c:pt idx="3127">
                  <c:v>2.56</c:v>
                </c:pt>
                <c:pt idx="3128">
                  <c:v>2.62</c:v>
                </c:pt>
                <c:pt idx="3129">
                  <c:v>2.66</c:v>
                </c:pt>
                <c:pt idx="3130">
                  <c:v>2.65</c:v>
                </c:pt>
                <c:pt idx="3131">
                  <c:v>2.68</c:v>
                </c:pt>
                <c:pt idx="3132">
                  <c:v>2.67</c:v>
                </c:pt>
                <c:pt idx="3133">
                  <c:v>2.71</c:v>
                </c:pt>
                <c:pt idx="3134">
                  <c:v>2.7</c:v>
                </c:pt>
                <c:pt idx="3135">
                  <c:v>2.62</c:v>
                </c:pt>
                <c:pt idx="3136">
                  <c:v>2.66</c:v>
                </c:pt>
                <c:pt idx="3137">
                  <c:v>2.7</c:v>
                </c:pt>
                <c:pt idx="3138">
                  <c:v>2.67</c:v>
                </c:pt>
                <c:pt idx="3139">
                  <c:v>2.72</c:v>
                </c:pt>
                <c:pt idx="3140">
                  <c:v>2.72</c:v>
                </c:pt>
                <c:pt idx="3141">
                  <c:v>2.75</c:v>
                </c:pt>
                <c:pt idx="3142">
                  <c:v>2.77</c:v>
                </c:pt>
                <c:pt idx="3143">
                  <c:v>2.68</c:v>
                </c:pt>
                <c:pt idx="3144">
                  <c:v>2.74</c:v>
                </c:pt>
                <c:pt idx="3145">
                  <c:v>2.74</c:v>
                </c:pt>
                <c:pt idx="3146">
                  <c:v>2.73</c:v>
                </c:pt>
                <c:pt idx="3147">
                  <c:v>2.74</c:v>
                </c:pt>
                <c:pt idx="3148">
                  <c:v>2.77</c:v>
                </c:pt>
                <c:pt idx="3149">
                  <c:v>2.82</c:v>
                </c:pt>
                <c:pt idx="3150">
                  <c:v>2.81</c:v>
                </c:pt>
                <c:pt idx="3151">
                  <c:v>2.82</c:v>
                </c:pt>
                <c:pt idx="3152">
                  <c:v>2.81</c:v>
                </c:pt>
                <c:pt idx="3153">
                  <c:v>2.77</c:v>
                </c:pt>
                <c:pt idx="3154">
                  <c:v>2.8</c:v>
                </c:pt>
                <c:pt idx="3155">
                  <c:v>2.82</c:v>
                </c:pt>
                <c:pt idx="3156">
                  <c:v>2.82</c:v>
                </c:pt>
                <c:pt idx="3157">
                  <c:v>2.83</c:v>
                </c:pt>
                <c:pt idx="3158">
                  <c:v>2.84</c:v>
                </c:pt>
                <c:pt idx="3159">
                  <c:v>2.83</c:v>
                </c:pt>
                <c:pt idx="3160">
                  <c:v>2.85</c:v>
                </c:pt>
                <c:pt idx="3161">
                  <c:v>2.84</c:v>
                </c:pt>
                <c:pt idx="3162">
                  <c:v>2.82</c:v>
                </c:pt>
                <c:pt idx="3163">
                  <c:v>2.82</c:v>
                </c:pt>
                <c:pt idx="3164">
                  <c:v>2.84</c:v>
                </c:pt>
                <c:pt idx="3165">
                  <c:v>2.82</c:v>
                </c:pt>
                <c:pt idx="3166">
                  <c:v>2.81</c:v>
                </c:pt>
                <c:pt idx="3167">
                  <c:v>2.76</c:v>
                </c:pt>
                <c:pt idx="3168">
                  <c:v>2.67</c:v>
                </c:pt>
                <c:pt idx="3169">
                  <c:v>2.66</c:v>
                </c:pt>
                <c:pt idx="3170">
                  <c:v>2.68</c:v>
                </c:pt>
                <c:pt idx="3171">
                  <c:v>2.7</c:v>
                </c:pt>
                <c:pt idx="3172">
                  <c:v>2.7</c:v>
                </c:pt>
                <c:pt idx="3173">
                  <c:v>2.73</c:v>
                </c:pt>
                <c:pt idx="3174">
                  <c:v>2.75</c:v>
                </c:pt>
                <c:pt idx="3175">
                  <c:v>2.74</c:v>
                </c:pt>
                <c:pt idx="3176">
                  <c:v>2.76</c:v>
                </c:pt>
                <c:pt idx="3177">
                  <c:v>2.81</c:v>
                </c:pt>
                <c:pt idx="3178">
                  <c:v>2.82</c:v>
                </c:pt>
                <c:pt idx="3179">
                  <c:v>2.82</c:v>
                </c:pt>
                <c:pt idx="3180">
                  <c:v>2.78</c:v>
                </c:pt>
                <c:pt idx="3181">
                  <c:v>2.75</c:v>
                </c:pt>
                <c:pt idx="3182">
                  <c:v>2.81</c:v>
                </c:pt>
                <c:pt idx="3183">
                  <c:v>2.82</c:v>
                </c:pt>
                <c:pt idx="3184">
                  <c:v>2.81</c:v>
                </c:pt>
                <c:pt idx="3185">
                  <c:v>2.8</c:v>
                </c:pt>
                <c:pt idx="3186">
                  <c:v>2.82</c:v>
                </c:pt>
                <c:pt idx="3187">
                  <c:v>2.83</c:v>
                </c:pt>
                <c:pt idx="3188">
                  <c:v>2.82</c:v>
                </c:pt>
                <c:pt idx="3189">
                  <c:v>2.89</c:v>
                </c:pt>
                <c:pt idx="3190">
                  <c:v>2.83</c:v>
                </c:pt>
                <c:pt idx="3191">
                  <c:v>2.89</c:v>
                </c:pt>
                <c:pt idx="3192">
                  <c:v>2.87</c:v>
                </c:pt>
                <c:pt idx="3193">
                  <c:v>2.84</c:v>
                </c:pt>
                <c:pt idx="3194">
                  <c:v>2.85</c:v>
                </c:pt>
                <c:pt idx="3195">
                  <c:v>2.82</c:v>
                </c:pt>
                <c:pt idx="3196">
                  <c:v>2.81</c:v>
                </c:pt>
                <c:pt idx="3197">
                  <c:v>2.83</c:v>
                </c:pt>
                <c:pt idx="3198">
                  <c:v>2.83</c:v>
                </c:pt>
                <c:pt idx="3199">
                  <c:v>2.82</c:v>
                </c:pt>
                <c:pt idx="3200">
                  <c:v>2.82</c:v>
                </c:pt>
                <c:pt idx="3201">
                  <c:v>2.85</c:v>
                </c:pt>
                <c:pt idx="3202">
                  <c:v>2.81</c:v>
                </c:pt>
                <c:pt idx="3203">
                  <c:v>2.82</c:v>
                </c:pt>
                <c:pt idx="3204">
                  <c:v>2.81</c:v>
                </c:pt>
                <c:pt idx="3205">
                  <c:v>2.81</c:v>
                </c:pt>
                <c:pt idx="3206">
                  <c:v>2.76</c:v>
                </c:pt>
                <c:pt idx="3207">
                  <c:v>2.78</c:v>
                </c:pt>
                <c:pt idx="3208">
                  <c:v>2.8</c:v>
                </c:pt>
                <c:pt idx="3209">
                  <c:v>2.78</c:v>
                </c:pt>
                <c:pt idx="3210">
                  <c:v>2.75</c:v>
                </c:pt>
                <c:pt idx="3211">
                  <c:v>2.76</c:v>
                </c:pt>
                <c:pt idx="3212">
                  <c:v>2.8</c:v>
                </c:pt>
                <c:pt idx="3213">
                  <c:v>2.81</c:v>
                </c:pt>
                <c:pt idx="3214">
                  <c:v>2.82</c:v>
                </c:pt>
                <c:pt idx="3215">
                  <c:v>2.83</c:v>
                </c:pt>
                <c:pt idx="3216">
                  <c:v>2.82</c:v>
                </c:pt>
                <c:pt idx="3217">
                  <c:v>2.9</c:v>
                </c:pt>
                <c:pt idx="3218">
                  <c:v>2.87</c:v>
                </c:pt>
                <c:pt idx="3219">
                  <c:v>2.82</c:v>
                </c:pt>
                <c:pt idx="3220">
                  <c:v>2.84</c:v>
                </c:pt>
                <c:pt idx="3221">
                  <c:v>2.76</c:v>
                </c:pt>
                <c:pt idx="3222">
                  <c:v>2.76</c:v>
                </c:pt>
                <c:pt idx="3224">
                  <c:v>2.71</c:v>
                </c:pt>
                <c:pt idx="3225">
                  <c:v>2.72</c:v>
                </c:pt>
                <c:pt idx="3226">
                  <c:v>2.73</c:v>
                </c:pt>
                <c:pt idx="3227">
                  <c:v>2.76</c:v>
                </c:pt>
                <c:pt idx="3229">
                  <c:v>2.82</c:v>
                </c:pt>
                <c:pt idx="3230">
                  <c:v>2.81</c:v>
                </c:pt>
                <c:pt idx="3231">
                  <c:v>2.81</c:v>
                </c:pt>
                <c:pt idx="3232">
                  <c:v>2.8</c:v>
                </c:pt>
                <c:pt idx="3233">
                  <c:v>2.73</c:v>
                </c:pt>
                <c:pt idx="3234">
                  <c:v>2.73</c:v>
                </c:pt>
                <c:pt idx="3235">
                  <c:v>2.76</c:v>
                </c:pt>
                <c:pt idx="3236">
                  <c:v>2.72</c:v>
                </c:pt>
                <c:pt idx="3237">
                  <c:v>2.69</c:v>
                </c:pt>
                <c:pt idx="3238">
                  <c:v>2.72</c:v>
                </c:pt>
                <c:pt idx="3239">
                  <c:v>2.71</c:v>
                </c:pt>
                <c:pt idx="3240">
                  <c:v>2.69</c:v>
                </c:pt>
                <c:pt idx="3241">
                  <c:v>2.67</c:v>
                </c:pt>
                <c:pt idx="3242">
                  <c:v>2.66</c:v>
                </c:pt>
                <c:pt idx="3243">
                  <c:v>2.64</c:v>
                </c:pt>
                <c:pt idx="3244">
                  <c:v>2.65</c:v>
                </c:pt>
                <c:pt idx="3245">
                  <c:v>2.6</c:v>
                </c:pt>
                <c:pt idx="3246">
                  <c:v>2.61</c:v>
                </c:pt>
                <c:pt idx="3247">
                  <c:v>2.54</c:v>
                </c:pt>
                <c:pt idx="3248">
                  <c:v>2.5299999999999998</c:v>
                </c:pt>
                <c:pt idx="3249">
                  <c:v>2.5499999999999998</c:v>
                </c:pt>
                <c:pt idx="3250">
                  <c:v>2.59</c:v>
                </c:pt>
                <c:pt idx="3251">
                  <c:v>2.6</c:v>
                </c:pt>
                <c:pt idx="3252">
                  <c:v>2.61</c:v>
                </c:pt>
                <c:pt idx="3253">
                  <c:v>2.62</c:v>
                </c:pt>
                <c:pt idx="3254">
                  <c:v>2.59</c:v>
                </c:pt>
                <c:pt idx="3255">
                  <c:v>2.5499999999999998</c:v>
                </c:pt>
                <c:pt idx="3256">
                  <c:v>2.5499999999999998</c:v>
                </c:pt>
                <c:pt idx="3257">
                  <c:v>2.61</c:v>
                </c:pt>
                <c:pt idx="3258">
                  <c:v>2.63</c:v>
                </c:pt>
                <c:pt idx="3259">
                  <c:v>2.65</c:v>
                </c:pt>
                <c:pt idx="3260">
                  <c:v>2.65</c:v>
                </c:pt>
                <c:pt idx="3261">
                  <c:v>2.68</c:v>
                </c:pt>
                <c:pt idx="3262">
                  <c:v>2.67</c:v>
                </c:pt>
                <c:pt idx="3263">
                  <c:v>2.66</c:v>
                </c:pt>
                <c:pt idx="3264">
                  <c:v>2.58</c:v>
                </c:pt>
                <c:pt idx="3265">
                  <c:v>2.5299999999999998</c:v>
                </c:pt>
                <c:pt idx="3266">
                  <c:v>2.5099999999999998</c:v>
                </c:pt>
                <c:pt idx="3267">
                  <c:v>2.5499999999999998</c:v>
                </c:pt>
                <c:pt idx="3268">
                  <c:v>2.4900000000000002</c:v>
                </c:pt>
                <c:pt idx="3269">
                  <c:v>2.5</c:v>
                </c:pt>
                <c:pt idx="3270">
                  <c:v>2.5299999999999998</c:v>
                </c:pt>
                <c:pt idx="3271">
                  <c:v>2.4700000000000002</c:v>
                </c:pt>
                <c:pt idx="3272">
                  <c:v>2.4700000000000002</c:v>
                </c:pt>
                <c:pt idx="3273">
                  <c:v>2.42</c:v>
                </c:pt>
                <c:pt idx="3274">
                  <c:v>2.4</c:v>
                </c:pt>
                <c:pt idx="3275">
                  <c:v>2.42</c:v>
                </c:pt>
                <c:pt idx="3276">
                  <c:v>2.46</c:v>
                </c:pt>
                <c:pt idx="3277">
                  <c:v>2.52</c:v>
                </c:pt>
                <c:pt idx="3278">
                  <c:v>2.4900000000000002</c:v>
                </c:pt>
                <c:pt idx="3279">
                  <c:v>2.4300000000000002</c:v>
                </c:pt>
                <c:pt idx="3280">
                  <c:v>2.42</c:v>
                </c:pt>
                <c:pt idx="3281">
                  <c:v>2.37</c:v>
                </c:pt>
                <c:pt idx="3282">
                  <c:v>2.34</c:v>
                </c:pt>
                <c:pt idx="3283">
                  <c:v>2.36</c:v>
                </c:pt>
                <c:pt idx="3284">
                  <c:v>2.36</c:v>
                </c:pt>
                <c:pt idx="3285">
                  <c:v>2.36</c:v>
                </c:pt>
                <c:pt idx="3286">
                  <c:v>2.34</c:v>
                </c:pt>
                <c:pt idx="3287">
                  <c:v>2.36</c:v>
                </c:pt>
                <c:pt idx="3288">
                  <c:v>2.31</c:v>
                </c:pt>
                <c:pt idx="3289">
                  <c:v>2.33</c:v>
                </c:pt>
                <c:pt idx="3290">
                  <c:v>2.36</c:v>
                </c:pt>
                <c:pt idx="3291">
                  <c:v>2.4700000000000002</c:v>
                </c:pt>
                <c:pt idx="3292">
                  <c:v>2.48</c:v>
                </c:pt>
                <c:pt idx="3293">
                  <c:v>2.44</c:v>
                </c:pt>
                <c:pt idx="3294">
                  <c:v>2.4700000000000002</c:v>
                </c:pt>
                <c:pt idx="3295">
                  <c:v>2.46</c:v>
                </c:pt>
                <c:pt idx="3296">
                  <c:v>2.44</c:v>
                </c:pt>
                <c:pt idx="3297">
                  <c:v>2.4700000000000002</c:v>
                </c:pt>
                <c:pt idx="3298">
                  <c:v>2.5099999999999998</c:v>
                </c:pt>
                <c:pt idx="3299">
                  <c:v>2.48</c:v>
                </c:pt>
                <c:pt idx="3300">
                  <c:v>2.44</c:v>
                </c:pt>
                <c:pt idx="3301">
                  <c:v>2.46</c:v>
                </c:pt>
                <c:pt idx="3302">
                  <c:v>2.5499999999999998</c:v>
                </c:pt>
                <c:pt idx="3303">
                  <c:v>2.54</c:v>
                </c:pt>
                <c:pt idx="3304">
                  <c:v>2.5099999999999998</c:v>
                </c:pt>
                <c:pt idx="3305">
                  <c:v>2.42</c:v>
                </c:pt>
                <c:pt idx="3306">
                  <c:v>2.4</c:v>
                </c:pt>
                <c:pt idx="3307">
                  <c:v>2.46</c:v>
                </c:pt>
                <c:pt idx="3308">
                  <c:v>2.4300000000000002</c:v>
                </c:pt>
                <c:pt idx="3309">
                  <c:v>2.4500000000000002</c:v>
                </c:pt>
                <c:pt idx="3310">
                  <c:v>2.4300000000000002</c:v>
                </c:pt>
                <c:pt idx="3311">
                  <c:v>2.38</c:v>
                </c:pt>
                <c:pt idx="3312">
                  <c:v>2.4</c:v>
                </c:pt>
                <c:pt idx="3313">
                  <c:v>2.4300000000000002</c:v>
                </c:pt>
                <c:pt idx="3314">
                  <c:v>2.4300000000000002</c:v>
                </c:pt>
                <c:pt idx="3315">
                  <c:v>2.39</c:v>
                </c:pt>
                <c:pt idx="3316">
                  <c:v>2.44</c:v>
                </c:pt>
                <c:pt idx="3317">
                  <c:v>2.4500000000000002</c:v>
                </c:pt>
                <c:pt idx="3318">
                  <c:v>2.44</c:v>
                </c:pt>
                <c:pt idx="3319">
                  <c:v>2.48</c:v>
                </c:pt>
                <c:pt idx="3320">
                  <c:v>2.4700000000000002</c:v>
                </c:pt>
                <c:pt idx="3321">
                  <c:v>2.54</c:v>
                </c:pt>
                <c:pt idx="3322">
                  <c:v>2.5</c:v>
                </c:pt>
                <c:pt idx="3323">
                  <c:v>2.56</c:v>
                </c:pt>
                <c:pt idx="3324">
                  <c:v>2.57</c:v>
                </c:pt>
                <c:pt idx="3325">
                  <c:v>2.57</c:v>
                </c:pt>
                <c:pt idx="3326">
                  <c:v>2.57</c:v>
                </c:pt>
                <c:pt idx="3327">
                  <c:v>2.5</c:v>
                </c:pt>
                <c:pt idx="3328">
                  <c:v>2.48</c:v>
                </c:pt>
                <c:pt idx="3329">
                  <c:v>2.39</c:v>
                </c:pt>
                <c:pt idx="3330">
                  <c:v>2.48</c:v>
                </c:pt>
                <c:pt idx="3331">
                  <c:v>2.52</c:v>
                </c:pt>
                <c:pt idx="3332">
                  <c:v>2.6</c:v>
                </c:pt>
                <c:pt idx="3333">
                  <c:v>2.67</c:v>
                </c:pt>
                <c:pt idx="3334">
                  <c:v>2.65</c:v>
                </c:pt>
                <c:pt idx="3335">
                  <c:v>2.64</c:v>
                </c:pt>
                <c:pt idx="3336">
                  <c:v>2.6</c:v>
                </c:pt>
                <c:pt idx="3337">
                  <c:v>2.54</c:v>
                </c:pt>
                <c:pt idx="3338">
                  <c:v>2.62</c:v>
                </c:pt>
                <c:pt idx="3339">
                  <c:v>2.65</c:v>
                </c:pt>
                <c:pt idx="3340">
                  <c:v>2.59</c:v>
                </c:pt>
                <c:pt idx="3341">
                  <c:v>2.6</c:v>
                </c:pt>
                <c:pt idx="3342">
                  <c:v>2.5299999999999998</c:v>
                </c:pt>
                <c:pt idx="3343">
                  <c:v>2.46</c:v>
                </c:pt>
                <c:pt idx="3344">
                  <c:v>2.41</c:v>
                </c:pt>
                <c:pt idx="3345">
                  <c:v>2.5</c:v>
                </c:pt>
                <c:pt idx="3346">
                  <c:v>2.42</c:v>
                </c:pt>
                <c:pt idx="3347">
                  <c:v>2.4900000000000002</c:v>
                </c:pt>
                <c:pt idx="3348">
                  <c:v>2.56</c:v>
                </c:pt>
                <c:pt idx="3350">
                  <c:v>2.5299999999999998</c:v>
                </c:pt>
                <c:pt idx="3351">
                  <c:v>2.5</c:v>
                </c:pt>
                <c:pt idx="3352">
                  <c:v>2.42</c:v>
                </c:pt>
                <c:pt idx="3353">
                  <c:v>2.4</c:v>
                </c:pt>
                <c:pt idx="3354">
                  <c:v>2.42</c:v>
                </c:pt>
                <c:pt idx="3355">
                  <c:v>2.4300000000000002</c:v>
                </c:pt>
                <c:pt idx="3356">
                  <c:v>2.5299999999999998</c:v>
                </c:pt>
                <c:pt idx="3357">
                  <c:v>2.5099999999999998</c:v>
                </c:pt>
                <c:pt idx="3358">
                  <c:v>2.5499999999999998</c:v>
                </c:pt>
                <c:pt idx="3359">
                  <c:v>2.54</c:v>
                </c:pt>
                <c:pt idx="3360">
                  <c:v>2.58</c:v>
                </c:pt>
                <c:pt idx="3361">
                  <c:v>2.4900000000000002</c:v>
                </c:pt>
                <c:pt idx="3362">
                  <c:v>2.44</c:v>
                </c:pt>
                <c:pt idx="3363">
                  <c:v>2.5</c:v>
                </c:pt>
                <c:pt idx="3364">
                  <c:v>2.5099999999999998</c:v>
                </c:pt>
                <c:pt idx="3365">
                  <c:v>2.5299999999999998</c:v>
                </c:pt>
                <c:pt idx="3366">
                  <c:v>2.6</c:v>
                </c:pt>
                <c:pt idx="3367">
                  <c:v>2.5299999999999998</c:v>
                </c:pt>
                <c:pt idx="3368">
                  <c:v>2.4900000000000002</c:v>
                </c:pt>
                <c:pt idx="3369">
                  <c:v>2.52</c:v>
                </c:pt>
                <c:pt idx="3370">
                  <c:v>2.76</c:v>
                </c:pt>
                <c:pt idx="3371">
                  <c:v>2.65</c:v>
                </c:pt>
                <c:pt idx="3372">
                  <c:v>2.69</c:v>
                </c:pt>
                <c:pt idx="3373">
                  <c:v>2.74</c:v>
                </c:pt>
                <c:pt idx="3374">
                  <c:v>2.5499999999999998</c:v>
                </c:pt>
                <c:pt idx="3375">
                  <c:v>2.7</c:v>
                </c:pt>
                <c:pt idx="3376">
                  <c:v>2.75</c:v>
                </c:pt>
                <c:pt idx="3377">
                  <c:v>2.54</c:v>
                </c:pt>
                <c:pt idx="3378">
                  <c:v>2.5299999999999998</c:v>
                </c:pt>
                <c:pt idx="3379">
                  <c:v>2.46</c:v>
                </c:pt>
                <c:pt idx="3380">
                  <c:v>2.3199999999999998</c:v>
                </c:pt>
                <c:pt idx="3381">
                  <c:v>2.34</c:v>
                </c:pt>
                <c:pt idx="3382">
                  <c:v>2.29</c:v>
                </c:pt>
                <c:pt idx="3383">
                  <c:v>2.2599999999999998</c:v>
                </c:pt>
                <c:pt idx="3384">
                  <c:v>2.23</c:v>
                </c:pt>
                <c:pt idx="3385">
                  <c:v>2.2200000000000002</c:v>
                </c:pt>
                <c:pt idx="3386">
                  <c:v>2.27</c:v>
                </c:pt>
                <c:pt idx="3387">
                  <c:v>2.25</c:v>
                </c:pt>
                <c:pt idx="3388">
                  <c:v>2.29</c:v>
                </c:pt>
                <c:pt idx="3389">
                  <c:v>2.29</c:v>
                </c:pt>
                <c:pt idx="3390">
                  <c:v>2.2200000000000002</c:v>
                </c:pt>
                <c:pt idx="3391">
                  <c:v>2.2200000000000002</c:v>
                </c:pt>
                <c:pt idx="3392">
                  <c:v>2.25</c:v>
                </c:pt>
                <c:pt idx="3393">
                  <c:v>2.29</c:v>
                </c:pt>
                <c:pt idx="3394">
                  <c:v>2.25</c:v>
                </c:pt>
                <c:pt idx="3395">
                  <c:v>2.1800000000000002</c:v>
                </c:pt>
                <c:pt idx="3396">
                  <c:v>2.1</c:v>
                </c:pt>
                <c:pt idx="3397">
                  <c:v>2.0499999999999998</c:v>
                </c:pt>
                <c:pt idx="3398">
                  <c:v>2.04</c:v>
                </c:pt>
                <c:pt idx="3399">
                  <c:v>1.99</c:v>
                </c:pt>
                <c:pt idx="3400">
                  <c:v>1.98</c:v>
                </c:pt>
                <c:pt idx="3401">
                  <c:v>1.98</c:v>
                </c:pt>
                <c:pt idx="3402">
                  <c:v>1.95</c:v>
                </c:pt>
                <c:pt idx="3403">
                  <c:v>1.99</c:v>
                </c:pt>
                <c:pt idx="3404">
                  <c:v>1.95</c:v>
                </c:pt>
                <c:pt idx="3405">
                  <c:v>1.96</c:v>
                </c:pt>
                <c:pt idx="3406">
                  <c:v>1.94</c:v>
                </c:pt>
                <c:pt idx="3407">
                  <c:v>1.99</c:v>
                </c:pt>
                <c:pt idx="3409">
                  <c:v>2</c:v>
                </c:pt>
                <c:pt idx="3410">
                  <c:v>1.93</c:v>
                </c:pt>
                <c:pt idx="3411">
                  <c:v>2.02</c:v>
                </c:pt>
                <c:pt idx="3412">
                  <c:v>2.0099999999999998</c:v>
                </c:pt>
                <c:pt idx="3413">
                  <c:v>1.95</c:v>
                </c:pt>
                <c:pt idx="3414">
                  <c:v>1.89</c:v>
                </c:pt>
                <c:pt idx="3415">
                  <c:v>1.85</c:v>
                </c:pt>
                <c:pt idx="3416">
                  <c:v>1.9</c:v>
                </c:pt>
                <c:pt idx="3417">
                  <c:v>1.89</c:v>
                </c:pt>
                <c:pt idx="3418">
                  <c:v>1.88</c:v>
                </c:pt>
                <c:pt idx="3419">
                  <c:v>1.86</c:v>
                </c:pt>
                <c:pt idx="3420">
                  <c:v>1.85</c:v>
                </c:pt>
                <c:pt idx="3421">
                  <c:v>1.75</c:v>
                </c:pt>
                <c:pt idx="3422">
                  <c:v>1.75</c:v>
                </c:pt>
                <c:pt idx="3423">
                  <c:v>1.76</c:v>
                </c:pt>
                <c:pt idx="3424">
                  <c:v>1.74</c:v>
                </c:pt>
                <c:pt idx="3425">
                  <c:v>1.69</c:v>
                </c:pt>
                <c:pt idx="3426">
                  <c:v>1.97</c:v>
                </c:pt>
                <c:pt idx="3427">
                  <c:v>1.97</c:v>
                </c:pt>
                <c:pt idx="3428">
                  <c:v>1.91</c:v>
                </c:pt>
                <c:pt idx="3429">
                  <c:v>1.86</c:v>
                </c:pt>
                <c:pt idx="3430">
                  <c:v>1.92</c:v>
                </c:pt>
                <c:pt idx="3431">
                  <c:v>1.98</c:v>
                </c:pt>
                <c:pt idx="3432">
                  <c:v>1.93</c:v>
                </c:pt>
                <c:pt idx="3433">
                  <c:v>1.92</c:v>
                </c:pt>
                <c:pt idx="3434">
                  <c:v>1.93</c:v>
                </c:pt>
                <c:pt idx="3435">
                  <c:v>2.04</c:v>
                </c:pt>
                <c:pt idx="3436">
                  <c:v>2.02</c:v>
                </c:pt>
                <c:pt idx="3437">
                  <c:v>2.02</c:v>
                </c:pt>
                <c:pt idx="3438">
                  <c:v>2.02</c:v>
                </c:pt>
                <c:pt idx="3439">
                  <c:v>1.9</c:v>
                </c:pt>
                <c:pt idx="3440">
                  <c:v>1.86</c:v>
                </c:pt>
                <c:pt idx="3441">
                  <c:v>1.77</c:v>
                </c:pt>
                <c:pt idx="3442">
                  <c:v>1.82</c:v>
                </c:pt>
                <c:pt idx="3443">
                  <c:v>1.82</c:v>
                </c:pt>
                <c:pt idx="3444">
                  <c:v>1.84</c:v>
                </c:pt>
                <c:pt idx="3445">
                  <c:v>1.77</c:v>
                </c:pt>
                <c:pt idx="3446">
                  <c:v>1.77</c:v>
                </c:pt>
                <c:pt idx="3447">
                  <c:v>1.92</c:v>
                </c:pt>
                <c:pt idx="3448">
                  <c:v>1.86</c:v>
                </c:pt>
                <c:pt idx="3449">
                  <c:v>1.85</c:v>
                </c:pt>
                <c:pt idx="3450">
                  <c:v>1.98</c:v>
                </c:pt>
                <c:pt idx="3451">
                  <c:v>2.02</c:v>
                </c:pt>
                <c:pt idx="3452">
                  <c:v>2.06</c:v>
                </c:pt>
                <c:pt idx="3453">
                  <c:v>1.97</c:v>
                </c:pt>
                <c:pt idx="3454">
                  <c:v>1.97</c:v>
                </c:pt>
                <c:pt idx="3455">
                  <c:v>1.93</c:v>
                </c:pt>
                <c:pt idx="3456">
                  <c:v>1.87</c:v>
                </c:pt>
                <c:pt idx="3457">
                  <c:v>1.93</c:v>
                </c:pt>
                <c:pt idx="3458">
                  <c:v>1.92</c:v>
                </c:pt>
                <c:pt idx="3459">
                  <c:v>1.82</c:v>
                </c:pt>
                <c:pt idx="3460">
                  <c:v>1.72</c:v>
                </c:pt>
                <c:pt idx="3461">
                  <c:v>1.85</c:v>
                </c:pt>
                <c:pt idx="3462">
                  <c:v>1.82</c:v>
                </c:pt>
                <c:pt idx="3463">
                  <c:v>1.87</c:v>
                </c:pt>
                <c:pt idx="3464">
                  <c:v>1.78</c:v>
                </c:pt>
                <c:pt idx="3465">
                  <c:v>1.67</c:v>
                </c:pt>
                <c:pt idx="3466">
                  <c:v>1.63</c:v>
                </c:pt>
                <c:pt idx="3467">
                  <c:v>1.5</c:v>
                </c:pt>
                <c:pt idx="3468">
                  <c:v>1.51</c:v>
                </c:pt>
                <c:pt idx="3469">
                  <c:v>1.57</c:v>
                </c:pt>
                <c:pt idx="3470">
                  <c:v>1.6</c:v>
                </c:pt>
                <c:pt idx="3471">
                  <c:v>1.68</c:v>
                </c:pt>
                <c:pt idx="3472">
                  <c:v>1.64</c:v>
                </c:pt>
                <c:pt idx="3473">
                  <c:v>1.7</c:v>
                </c:pt>
                <c:pt idx="3474">
                  <c:v>1.71</c:v>
                </c:pt>
                <c:pt idx="3475">
                  <c:v>1.71</c:v>
                </c:pt>
                <c:pt idx="3476">
                  <c:v>1.58</c:v>
                </c:pt>
                <c:pt idx="3477">
                  <c:v>1.49</c:v>
                </c:pt>
                <c:pt idx="3478">
                  <c:v>1.36</c:v>
                </c:pt>
                <c:pt idx="3479">
                  <c:v>1.35</c:v>
                </c:pt>
                <c:pt idx="3480">
                  <c:v>1.27</c:v>
                </c:pt>
                <c:pt idx="3481">
                  <c:v>1.3</c:v>
                </c:pt>
                <c:pt idx="3482">
                  <c:v>1.28</c:v>
                </c:pt>
                <c:pt idx="3483">
                  <c:v>1.29</c:v>
                </c:pt>
                <c:pt idx="3484">
                  <c:v>1.39</c:v>
                </c:pt>
                <c:pt idx="3485">
                  <c:v>1.4</c:v>
                </c:pt>
                <c:pt idx="3486">
                  <c:v>1.47</c:v>
                </c:pt>
                <c:pt idx="3487">
                  <c:v>1.72</c:v>
                </c:pt>
                <c:pt idx="3488">
                  <c:v>1.78</c:v>
                </c:pt>
                <c:pt idx="3489">
                  <c:v>1.82</c:v>
                </c:pt>
                <c:pt idx="3490">
                  <c:v>1.85</c:v>
                </c:pt>
                <c:pt idx="3491">
                  <c:v>1.83</c:v>
                </c:pt>
                <c:pt idx="3492">
                  <c:v>1.83</c:v>
                </c:pt>
                <c:pt idx="3493">
                  <c:v>1.8</c:v>
                </c:pt>
                <c:pt idx="3494">
                  <c:v>1.74</c:v>
                </c:pt>
                <c:pt idx="3495">
                  <c:v>1.73</c:v>
                </c:pt>
                <c:pt idx="3496">
                  <c:v>1.8</c:v>
                </c:pt>
                <c:pt idx="3497">
                  <c:v>1.78</c:v>
                </c:pt>
                <c:pt idx="3498">
                  <c:v>1.82</c:v>
                </c:pt>
                <c:pt idx="3499">
                  <c:v>1.93</c:v>
                </c:pt>
                <c:pt idx="3500">
                  <c:v>1.9</c:v>
                </c:pt>
                <c:pt idx="3501">
                  <c:v>1.96</c:v>
                </c:pt>
                <c:pt idx="3502">
                  <c:v>2.04</c:v>
                </c:pt>
                <c:pt idx="3503">
                  <c:v>2.11</c:v>
                </c:pt>
                <c:pt idx="3504">
                  <c:v>2.1</c:v>
                </c:pt>
                <c:pt idx="3505">
                  <c:v>2.29</c:v>
                </c:pt>
                <c:pt idx="3506">
                  <c:v>2.38</c:v>
                </c:pt>
                <c:pt idx="3507">
                  <c:v>2.46</c:v>
                </c:pt>
                <c:pt idx="3508">
                  <c:v>2.5</c:v>
                </c:pt>
                <c:pt idx="3509">
                  <c:v>2.6</c:v>
                </c:pt>
                <c:pt idx="3510">
                  <c:v>2.56</c:v>
                </c:pt>
                <c:pt idx="3511">
                  <c:v>2.5499999999999998</c:v>
                </c:pt>
                <c:pt idx="3512">
                  <c:v>2.5</c:v>
                </c:pt>
                <c:pt idx="3513">
                  <c:v>2.4700000000000002</c:v>
                </c:pt>
                <c:pt idx="3514">
                  <c:v>2.37</c:v>
                </c:pt>
                <c:pt idx="3515">
                  <c:v>2.42</c:v>
                </c:pt>
                <c:pt idx="3516">
                  <c:v>2.5099999999999998</c:v>
                </c:pt>
                <c:pt idx="3517">
                  <c:v>2.4500000000000002</c:v>
                </c:pt>
                <c:pt idx="3518">
                  <c:v>2.41</c:v>
                </c:pt>
                <c:pt idx="3519">
                  <c:v>2.35</c:v>
                </c:pt>
                <c:pt idx="3520">
                  <c:v>2.2400000000000002</c:v>
                </c:pt>
                <c:pt idx="3521">
                  <c:v>2.2000000000000002</c:v>
                </c:pt>
                <c:pt idx="3522">
                  <c:v>2.19</c:v>
                </c:pt>
                <c:pt idx="3523">
                  <c:v>2.09</c:v>
                </c:pt>
                <c:pt idx="3524">
                  <c:v>2.12</c:v>
                </c:pt>
                <c:pt idx="3525">
                  <c:v>2.1800000000000002</c:v>
                </c:pt>
                <c:pt idx="3526">
                  <c:v>2.2000000000000002</c:v>
                </c:pt>
                <c:pt idx="3527">
                  <c:v>2.34</c:v>
                </c:pt>
                <c:pt idx="3528">
                  <c:v>2.38</c:v>
                </c:pt>
                <c:pt idx="3529">
                  <c:v>2.4</c:v>
                </c:pt>
                <c:pt idx="3530">
                  <c:v>2.2599999999999998</c:v>
                </c:pt>
                <c:pt idx="3531">
                  <c:v>2.27</c:v>
                </c:pt>
                <c:pt idx="3532">
                  <c:v>2.19</c:v>
                </c:pt>
                <c:pt idx="3533">
                  <c:v>2.0699999999999998</c:v>
                </c:pt>
                <c:pt idx="3534">
                  <c:v>2.0299999999999998</c:v>
                </c:pt>
                <c:pt idx="3535">
                  <c:v>2.0499999999999998</c:v>
                </c:pt>
                <c:pt idx="3536">
                  <c:v>2.0299999999999998</c:v>
                </c:pt>
                <c:pt idx="3537">
                  <c:v>2.04</c:v>
                </c:pt>
                <c:pt idx="3538">
                  <c:v>1.95</c:v>
                </c:pt>
                <c:pt idx="3539">
                  <c:v>1.85</c:v>
                </c:pt>
                <c:pt idx="3540">
                  <c:v>1.91</c:v>
                </c:pt>
                <c:pt idx="3541">
                  <c:v>1.74</c:v>
                </c:pt>
                <c:pt idx="3542">
                  <c:v>1.72</c:v>
                </c:pt>
                <c:pt idx="3543">
                  <c:v>1.77</c:v>
                </c:pt>
                <c:pt idx="3544">
                  <c:v>1.74</c:v>
                </c:pt>
                <c:pt idx="3545">
                  <c:v>1.7</c:v>
                </c:pt>
                <c:pt idx="3546">
                  <c:v>1.62</c:v>
                </c:pt>
                <c:pt idx="3547">
                  <c:v>1.76</c:v>
                </c:pt>
                <c:pt idx="3548">
                  <c:v>1.77</c:v>
                </c:pt>
                <c:pt idx="3549">
                  <c:v>1.59</c:v>
                </c:pt>
                <c:pt idx="3550">
                  <c:v>1.69</c:v>
                </c:pt>
                <c:pt idx="3551">
                  <c:v>1.51</c:v>
                </c:pt>
                <c:pt idx="3552">
                  <c:v>1.46</c:v>
                </c:pt>
                <c:pt idx="3553">
                  <c:v>1.43</c:v>
                </c:pt>
                <c:pt idx="3554">
                  <c:v>1.39</c:v>
                </c:pt>
                <c:pt idx="3555">
                  <c:v>1.36</c:v>
                </c:pt>
                <c:pt idx="3556">
                  <c:v>1.43</c:v>
                </c:pt>
                <c:pt idx="3557">
                  <c:v>1.44</c:v>
                </c:pt>
                <c:pt idx="3558">
                  <c:v>1.45</c:v>
                </c:pt>
                <c:pt idx="3559">
                  <c:v>1.48</c:v>
                </c:pt>
                <c:pt idx="3560">
                  <c:v>1.47</c:v>
                </c:pt>
                <c:pt idx="3561">
                  <c:v>1.42</c:v>
                </c:pt>
                <c:pt idx="3562">
                  <c:v>1.46</c:v>
                </c:pt>
                <c:pt idx="3563">
                  <c:v>1.44</c:v>
                </c:pt>
                <c:pt idx="3564">
                  <c:v>1.46</c:v>
                </c:pt>
                <c:pt idx="3565">
                  <c:v>1.45</c:v>
                </c:pt>
                <c:pt idx="3566">
                  <c:v>1.51</c:v>
                </c:pt>
                <c:pt idx="3567">
                  <c:v>1.54</c:v>
                </c:pt>
                <c:pt idx="3568">
                  <c:v>1.51</c:v>
                </c:pt>
                <c:pt idx="3569">
                  <c:v>1.47</c:v>
                </c:pt>
                <c:pt idx="3570">
                  <c:v>1.44</c:v>
                </c:pt>
                <c:pt idx="3571">
                  <c:v>1.44</c:v>
                </c:pt>
                <c:pt idx="3572">
                  <c:v>1.44</c:v>
                </c:pt>
                <c:pt idx="3573">
                  <c:v>1.46</c:v>
                </c:pt>
                <c:pt idx="3574">
                  <c:v>1.43</c:v>
                </c:pt>
                <c:pt idx="3575">
                  <c:v>1.43</c:v>
                </c:pt>
                <c:pt idx="3576">
                  <c:v>1.49</c:v>
                </c:pt>
                <c:pt idx="3577">
                  <c:v>1.5</c:v>
                </c:pt>
                <c:pt idx="3578">
                  <c:v>1.5</c:v>
                </c:pt>
                <c:pt idx="3579">
                  <c:v>1.45</c:v>
                </c:pt>
                <c:pt idx="3580">
                  <c:v>1.46</c:v>
                </c:pt>
                <c:pt idx="3581">
                  <c:v>1.47</c:v>
                </c:pt>
                <c:pt idx="3582">
                  <c:v>1.43</c:v>
                </c:pt>
                <c:pt idx="3583">
                  <c:v>1.44</c:v>
                </c:pt>
                <c:pt idx="3584">
                  <c:v>1.47</c:v>
                </c:pt>
                <c:pt idx="3585">
                  <c:v>1.43</c:v>
                </c:pt>
                <c:pt idx="3586">
                  <c:v>1.42</c:v>
                </c:pt>
                <c:pt idx="3587">
                  <c:v>1.35</c:v>
                </c:pt>
                <c:pt idx="3588">
                  <c:v>1.4</c:v>
                </c:pt>
                <c:pt idx="3589">
                  <c:v>1.43</c:v>
                </c:pt>
                <c:pt idx="3590">
                  <c:v>1.45</c:v>
                </c:pt>
                <c:pt idx="3591">
                  <c:v>1.49</c:v>
                </c:pt>
                <c:pt idx="3592">
                  <c:v>1.53</c:v>
                </c:pt>
                <c:pt idx="3593">
                  <c:v>1.48</c:v>
                </c:pt>
                <c:pt idx="3594">
                  <c:v>1.43</c:v>
                </c:pt>
                <c:pt idx="3595">
                  <c:v>1.37</c:v>
                </c:pt>
                <c:pt idx="3596">
                  <c:v>1.39</c:v>
                </c:pt>
                <c:pt idx="3597">
                  <c:v>1.44</c:v>
                </c:pt>
                <c:pt idx="3598">
                  <c:v>1.44</c:v>
                </c:pt>
                <c:pt idx="3599">
                  <c:v>1.48</c:v>
                </c:pt>
                <c:pt idx="3601">
                  <c:v>1.45</c:v>
                </c:pt>
                <c:pt idx="3602">
                  <c:v>1.39</c:v>
                </c:pt>
                <c:pt idx="3603">
                  <c:v>1.38</c:v>
                </c:pt>
                <c:pt idx="3604">
                  <c:v>1.36</c:v>
                </c:pt>
                <c:pt idx="3605">
                  <c:v>1.34</c:v>
                </c:pt>
                <c:pt idx="3606">
                  <c:v>1.39</c:v>
                </c:pt>
                <c:pt idx="3607">
                  <c:v>1.3</c:v>
                </c:pt>
                <c:pt idx="3608">
                  <c:v>1.23</c:v>
                </c:pt>
                <c:pt idx="3609">
                  <c:v>1.21</c:v>
                </c:pt>
                <c:pt idx="3610">
                  <c:v>1.28</c:v>
                </c:pt>
                <c:pt idx="3611">
                  <c:v>1.23</c:v>
                </c:pt>
                <c:pt idx="3612">
                  <c:v>1.27</c:v>
                </c:pt>
                <c:pt idx="3613">
                  <c:v>1.29</c:v>
                </c:pt>
                <c:pt idx="3614">
                  <c:v>1.23</c:v>
                </c:pt>
                <c:pt idx="3615">
                  <c:v>1.22</c:v>
                </c:pt>
                <c:pt idx="3616">
                  <c:v>1.2</c:v>
                </c:pt>
                <c:pt idx="3617">
                  <c:v>1.27</c:v>
                </c:pt>
                <c:pt idx="3618">
                  <c:v>1.2</c:v>
                </c:pt>
                <c:pt idx="3619">
                  <c:v>1.29</c:v>
                </c:pt>
                <c:pt idx="3620">
                  <c:v>1.54</c:v>
                </c:pt>
                <c:pt idx="3621">
                  <c:v>1.54</c:v>
                </c:pt>
                <c:pt idx="3622">
                  <c:v>1.51</c:v>
                </c:pt>
                <c:pt idx="3623">
                  <c:v>1.47</c:v>
                </c:pt>
                <c:pt idx="3624">
                  <c:v>1.47</c:v>
                </c:pt>
                <c:pt idx="3625">
                  <c:v>1.4</c:v>
                </c:pt>
                <c:pt idx="3626">
                  <c:v>1.41</c:v>
                </c:pt>
                <c:pt idx="3627">
                  <c:v>1.69</c:v>
                </c:pt>
                <c:pt idx="3628">
                  <c:v>1.38</c:v>
                </c:pt>
                <c:pt idx="3629">
                  <c:v>1.39</c:v>
                </c:pt>
                <c:pt idx="3630">
                  <c:v>1.36</c:v>
                </c:pt>
                <c:pt idx="3631">
                  <c:v>1.4</c:v>
                </c:pt>
                <c:pt idx="3632">
                  <c:v>1.44</c:v>
                </c:pt>
                <c:pt idx="3633">
                  <c:v>1.41</c:v>
                </c:pt>
                <c:pt idx="3634">
                  <c:v>1.38</c:v>
                </c:pt>
                <c:pt idx="3635">
                  <c:v>1.38</c:v>
                </c:pt>
                <c:pt idx="3636">
                  <c:v>1.39</c:v>
                </c:pt>
                <c:pt idx="3637">
                  <c:v>1.43</c:v>
                </c:pt>
                <c:pt idx="3638">
                  <c:v>1.48</c:v>
                </c:pt>
                <c:pt idx="3639">
                  <c:v>1.52</c:v>
                </c:pt>
                <c:pt idx="3640">
                  <c:v>1.54</c:v>
                </c:pt>
                <c:pt idx="3641">
                  <c:v>1.56</c:v>
                </c:pt>
                <c:pt idx="3642">
                  <c:v>1.55</c:v>
                </c:pt>
                <c:pt idx="3643">
                  <c:v>1.46</c:v>
                </c:pt>
                <c:pt idx="3644">
                  <c:v>1.42</c:v>
                </c:pt>
                <c:pt idx="3645">
                  <c:v>1.41</c:v>
                </c:pt>
                <c:pt idx="3646">
                  <c:v>1.48</c:v>
                </c:pt>
                <c:pt idx="3647">
                  <c:v>1.5</c:v>
                </c:pt>
                <c:pt idx="3648">
                  <c:v>1.5</c:v>
                </c:pt>
                <c:pt idx="3649">
                  <c:v>1.47</c:v>
                </c:pt>
                <c:pt idx="3650">
                  <c:v>1.46</c:v>
                </c:pt>
                <c:pt idx="3651">
                  <c:v>1.55</c:v>
                </c:pt>
                <c:pt idx="3652">
                  <c:v>1.5</c:v>
                </c:pt>
                <c:pt idx="3653">
                  <c:v>1.55</c:v>
                </c:pt>
                <c:pt idx="3654">
                  <c:v>1.58</c:v>
                </c:pt>
                <c:pt idx="3655">
                  <c:v>1.62</c:v>
                </c:pt>
                <c:pt idx="3656">
                  <c:v>1.74</c:v>
                </c:pt>
                <c:pt idx="3657">
                  <c:v>1.76</c:v>
                </c:pt>
                <c:pt idx="3658">
                  <c:v>1.75</c:v>
                </c:pt>
                <c:pt idx="3659">
                  <c:v>1.73</c:v>
                </c:pt>
                <c:pt idx="3660">
                  <c:v>1.71</c:v>
                </c:pt>
                <c:pt idx="3661">
                  <c:v>1.72</c:v>
                </c:pt>
                <c:pt idx="3662">
                  <c:v>1.71</c:v>
                </c:pt>
                <c:pt idx="3663">
                  <c:v>1.62</c:v>
                </c:pt>
                <c:pt idx="3664">
                  <c:v>1.67</c:v>
                </c:pt>
                <c:pt idx="3665">
                  <c:v>1.7</c:v>
                </c:pt>
                <c:pt idx="3666">
                  <c:v>1.72</c:v>
                </c:pt>
                <c:pt idx="3667">
                  <c:v>1.77</c:v>
                </c:pt>
                <c:pt idx="3668">
                  <c:v>1.83</c:v>
                </c:pt>
                <c:pt idx="3669">
                  <c:v>1.8</c:v>
                </c:pt>
                <c:pt idx="3670">
                  <c:v>1.83</c:v>
                </c:pt>
                <c:pt idx="3671">
                  <c:v>1.8</c:v>
                </c:pt>
                <c:pt idx="3672">
                  <c:v>1.72</c:v>
                </c:pt>
                <c:pt idx="3673">
                  <c:v>1.72</c:v>
                </c:pt>
                <c:pt idx="3675">
                  <c:v>1.75</c:v>
                </c:pt>
                <c:pt idx="3676">
                  <c:v>1.84</c:v>
                </c:pt>
                <c:pt idx="3677">
                  <c:v>1.9</c:v>
                </c:pt>
                <c:pt idx="3678">
                  <c:v>1.99</c:v>
                </c:pt>
                <c:pt idx="3679">
                  <c:v>1.97</c:v>
                </c:pt>
                <c:pt idx="3680">
                  <c:v>1.93</c:v>
                </c:pt>
                <c:pt idx="3681">
                  <c:v>1.86</c:v>
                </c:pt>
                <c:pt idx="3682">
                  <c:v>1.86</c:v>
                </c:pt>
                <c:pt idx="3683">
                  <c:v>1.99</c:v>
                </c:pt>
                <c:pt idx="3684">
                  <c:v>2.0299999999999998</c:v>
                </c:pt>
                <c:pt idx="3685">
                  <c:v>2.09</c:v>
                </c:pt>
                <c:pt idx="3686">
                  <c:v>2.04</c:v>
                </c:pt>
                <c:pt idx="3687">
                  <c:v>1.98</c:v>
                </c:pt>
                <c:pt idx="3688">
                  <c:v>1.93</c:v>
                </c:pt>
                <c:pt idx="3689">
                  <c:v>1.88</c:v>
                </c:pt>
                <c:pt idx="3690">
                  <c:v>1.84</c:v>
                </c:pt>
                <c:pt idx="3691">
                  <c:v>1.84</c:v>
                </c:pt>
                <c:pt idx="3692">
                  <c:v>1.84</c:v>
                </c:pt>
                <c:pt idx="3693">
                  <c:v>1.78</c:v>
                </c:pt>
                <c:pt idx="3694">
                  <c:v>1.81</c:v>
                </c:pt>
                <c:pt idx="3695">
                  <c:v>1.79</c:v>
                </c:pt>
                <c:pt idx="3696">
                  <c:v>1.79</c:v>
                </c:pt>
                <c:pt idx="3697">
                  <c:v>1.83</c:v>
                </c:pt>
                <c:pt idx="3698">
                  <c:v>1.85</c:v>
                </c:pt>
                <c:pt idx="3699">
                  <c:v>1.92</c:v>
                </c:pt>
                <c:pt idx="3700">
                  <c:v>1.79</c:v>
                </c:pt>
                <c:pt idx="3701">
                  <c:v>1.72</c:v>
                </c:pt>
                <c:pt idx="3702">
                  <c:v>1.69</c:v>
                </c:pt>
                <c:pt idx="3703">
                  <c:v>1.71</c:v>
                </c:pt>
                <c:pt idx="3704">
                  <c:v>1.75</c:v>
                </c:pt>
                <c:pt idx="3705">
                  <c:v>1.65</c:v>
                </c:pt>
                <c:pt idx="3706">
                  <c:v>1.68</c:v>
                </c:pt>
                <c:pt idx="3707">
                  <c:v>1.6</c:v>
                </c:pt>
                <c:pt idx="3708">
                  <c:v>1.53</c:v>
                </c:pt>
                <c:pt idx="3709">
                  <c:v>1.5</c:v>
                </c:pt>
                <c:pt idx="3710">
                  <c:v>1.48</c:v>
                </c:pt>
                <c:pt idx="3711">
                  <c:v>1.4</c:v>
                </c:pt>
                <c:pt idx="3712">
                  <c:v>1.41</c:v>
                </c:pt>
                <c:pt idx="3713">
                  <c:v>1.38</c:v>
                </c:pt>
                <c:pt idx="3714">
                  <c:v>1.43</c:v>
                </c:pt>
                <c:pt idx="3715">
                  <c:v>1.42</c:v>
                </c:pt>
                <c:pt idx="3716">
                  <c:v>1.44</c:v>
                </c:pt>
                <c:pt idx="3717">
                  <c:v>1.3</c:v>
                </c:pt>
                <c:pt idx="3718">
                  <c:v>1.22</c:v>
                </c:pt>
                <c:pt idx="3719">
                  <c:v>1.23</c:v>
                </c:pt>
                <c:pt idx="3720">
                  <c:v>1.19</c:v>
                </c:pt>
                <c:pt idx="3721">
                  <c:v>1.23</c:v>
                </c:pt>
                <c:pt idx="3722">
                  <c:v>1.23</c:v>
                </c:pt>
                <c:pt idx="3723">
                  <c:v>1.2</c:v>
                </c:pt>
                <c:pt idx="3724">
                  <c:v>1.1299999999999999</c:v>
                </c:pt>
                <c:pt idx="3725">
                  <c:v>1.1000000000000001</c:v>
                </c:pt>
                <c:pt idx="3726">
                  <c:v>1.1000000000000001</c:v>
                </c:pt>
                <c:pt idx="3727">
                  <c:v>1.1399999999999999</c:v>
                </c:pt>
                <c:pt idx="3728">
                  <c:v>1.08</c:v>
                </c:pt>
                <c:pt idx="3729">
                  <c:v>1.03</c:v>
                </c:pt>
                <c:pt idx="3730">
                  <c:v>0.99</c:v>
                </c:pt>
                <c:pt idx="3731">
                  <c:v>0.99</c:v>
                </c:pt>
                <c:pt idx="3732">
                  <c:v>0.97</c:v>
                </c:pt>
                <c:pt idx="3733">
                  <c:v>0.99</c:v>
                </c:pt>
                <c:pt idx="3734">
                  <c:v>0.99</c:v>
                </c:pt>
                <c:pt idx="3735">
                  <c:v>0.99</c:v>
                </c:pt>
                <c:pt idx="3736">
                  <c:v>0.95</c:v>
                </c:pt>
                <c:pt idx="3737">
                  <c:v>0.94</c:v>
                </c:pt>
                <c:pt idx="3738">
                  <c:v>0.95</c:v>
                </c:pt>
                <c:pt idx="3739">
                  <c:v>0.96</c:v>
                </c:pt>
                <c:pt idx="3740">
                  <c:v>0.93</c:v>
                </c:pt>
                <c:pt idx="3741">
                  <c:v>0.97</c:v>
                </c:pt>
                <c:pt idx="3742">
                  <c:v>0.98</c:v>
                </c:pt>
                <c:pt idx="3743">
                  <c:v>1.04</c:v>
                </c:pt>
                <c:pt idx="3744">
                  <c:v>0.98</c:v>
                </c:pt>
                <c:pt idx="3745">
                  <c:v>1</c:v>
                </c:pt>
                <c:pt idx="3746">
                  <c:v>0.99</c:v>
                </c:pt>
                <c:pt idx="3747">
                  <c:v>1.02</c:v>
                </c:pt>
                <c:pt idx="3748">
                  <c:v>0.99</c:v>
                </c:pt>
                <c:pt idx="3749">
                  <c:v>0.99</c:v>
                </c:pt>
                <c:pt idx="3750">
                  <c:v>0.93</c:v>
                </c:pt>
                <c:pt idx="3751">
                  <c:v>0.88</c:v>
                </c:pt>
                <c:pt idx="3752">
                  <c:v>0.86</c:v>
                </c:pt>
                <c:pt idx="3753">
                  <c:v>0.9</c:v>
                </c:pt>
                <c:pt idx="3754">
                  <c:v>0.91</c:v>
                </c:pt>
                <c:pt idx="3755">
                  <c:v>0.94</c:v>
                </c:pt>
                <c:pt idx="3756">
                  <c:v>1.01</c:v>
                </c:pt>
                <c:pt idx="3757">
                  <c:v>0.92</c:v>
                </c:pt>
                <c:pt idx="3758">
                  <c:v>0.89</c:v>
                </c:pt>
                <c:pt idx="3759">
                  <c:v>0.82</c:v>
                </c:pt>
                <c:pt idx="3760">
                  <c:v>0.82</c:v>
                </c:pt>
                <c:pt idx="3761">
                  <c:v>0.71</c:v>
                </c:pt>
                <c:pt idx="3762">
                  <c:v>0.72</c:v>
                </c:pt>
                <c:pt idx="3763">
                  <c:v>0.81</c:v>
                </c:pt>
                <c:pt idx="3764">
                  <c:v>0.81</c:v>
                </c:pt>
                <c:pt idx="3765">
                  <c:v>0.73</c:v>
                </c:pt>
                <c:pt idx="3766">
                  <c:v>0.68</c:v>
                </c:pt>
                <c:pt idx="3767">
                  <c:v>0.66</c:v>
                </c:pt>
                <c:pt idx="3768">
                  <c:v>0.65</c:v>
                </c:pt>
                <c:pt idx="3769">
                  <c:v>0.59</c:v>
                </c:pt>
                <c:pt idx="3770">
                  <c:v>0.54</c:v>
                </c:pt>
                <c:pt idx="3771">
                  <c:v>0.57999999999999996</c:v>
                </c:pt>
                <c:pt idx="3772">
                  <c:v>0.6</c:v>
                </c:pt>
                <c:pt idx="3773">
                  <c:v>0.64</c:v>
                </c:pt>
                <c:pt idx="3774">
                  <c:v>0.63</c:v>
                </c:pt>
                <c:pt idx="3775">
                  <c:v>0.62</c:v>
                </c:pt>
                <c:pt idx="3776">
                  <c:v>0.6</c:v>
                </c:pt>
                <c:pt idx="3777">
                  <c:v>0.56999999999999995</c:v>
                </c:pt>
                <c:pt idx="3778">
                  <c:v>0.61</c:v>
                </c:pt>
                <c:pt idx="3779">
                  <c:v>0.59</c:v>
                </c:pt>
                <c:pt idx="3780">
                  <c:v>0.56999999999999995</c:v>
                </c:pt>
                <c:pt idx="3781">
                  <c:v>0.54</c:v>
                </c:pt>
                <c:pt idx="3782">
                  <c:v>0.47</c:v>
                </c:pt>
                <c:pt idx="3783">
                  <c:v>0.47</c:v>
                </c:pt>
                <c:pt idx="3784">
                  <c:v>0.53</c:v>
                </c:pt>
                <c:pt idx="3785">
                  <c:v>0.5</c:v>
                </c:pt>
                <c:pt idx="3786">
                  <c:v>0.52</c:v>
                </c:pt>
                <c:pt idx="3787">
                  <c:v>0.56999999999999995</c:v>
                </c:pt>
                <c:pt idx="3788">
                  <c:v>0.54</c:v>
                </c:pt>
                <c:pt idx="3789">
                  <c:v>0.53</c:v>
                </c:pt>
                <c:pt idx="3790">
                  <c:v>0.56000000000000005</c:v>
                </c:pt>
                <c:pt idx="3791">
                  <c:v>0.54</c:v>
                </c:pt>
                <c:pt idx="3792">
                  <c:v>0.62</c:v>
                </c:pt>
                <c:pt idx="3793">
                  <c:v>0.63</c:v>
                </c:pt>
                <c:pt idx="3794">
                  <c:v>0.66</c:v>
                </c:pt>
                <c:pt idx="3795">
                  <c:v>0.63</c:v>
                </c:pt>
                <c:pt idx="3796">
                  <c:v>0.57999999999999996</c:v>
                </c:pt>
                <c:pt idx="3797">
                  <c:v>0.57999999999999996</c:v>
                </c:pt>
                <c:pt idx="3798">
                  <c:v>0.59</c:v>
                </c:pt>
                <c:pt idx="3799">
                  <c:v>0.53</c:v>
                </c:pt>
                <c:pt idx="3800">
                  <c:v>0.5</c:v>
                </c:pt>
                <c:pt idx="3801">
                  <c:v>0.4</c:v>
                </c:pt>
                <c:pt idx="3802">
                  <c:v>0.42</c:v>
                </c:pt>
                <c:pt idx="3803">
                  <c:v>0.41</c:v>
                </c:pt>
                <c:pt idx="3804">
                  <c:v>0.46</c:v>
                </c:pt>
                <c:pt idx="3805">
                  <c:v>0.42</c:v>
                </c:pt>
                <c:pt idx="3806">
                  <c:v>0.47</c:v>
                </c:pt>
                <c:pt idx="3807">
                  <c:v>0.48</c:v>
                </c:pt>
                <c:pt idx="3808">
                  <c:v>0.43</c:v>
                </c:pt>
                <c:pt idx="3809">
                  <c:v>0.45</c:v>
                </c:pt>
                <c:pt idx="3810">
                  <c:v>0.43</c:v>
                </c:pt>
                <c:pt idx="3811">
                  <c:v>0.39</c:v>
                </c:pt>
                <c:pt idx="3812">
                  <c:v>0.43</c:v>
                </c:pt>
                <c:pt idx="3813">
                  <c:v>0.43</c:v>
                </c:pt>
                <c:pt idx="3814">
                  <c:v>0.4</c:v>
                </c:pt>
                <c:pt idx="3815">
                  <c:v>0.32</c:v>
                </c:pt>
                <c:pt idx="3816">
                  <c:v>0.33</c:v>
                </c:pt>
                <c:pt idx="3817">
                  <c:v>0.42</c:v>
                </c:pt>
                <c:pt idx="3818">
                  <c:v>0.48</c:v>
                </c:pt>
                <c:pt idx="3819">
                  <c:v>0.55000000000000004</c:v>
                </c:pt>
                <c:pt idx="3820">
                  <c:v>0.53</c:v>
                </c:pt>
                <c:pt idx="3821">
                  <c:v>0.5</c:v>
                </c:pt>
                <c:pt idx="3822">
                  <c:v>0.52</c:v>
                </c:pt>
                <c:pt idx="3823">
                  <c:v>0.42</c:v>
                </c:pt>
                <c:pt idx="3824">
                  <c:v>0.34</c:v>
                </c:pt>
                <c:pt idx="3825">
                  <c:v>0.32</c:v>
                </c:pt>
                <c:pt idx="3826">
                  <c:v>0.34</c:v>
                </c:pt>
                <c:pt idx="3827">
                  <c:v>0.3</c:v>
                </c:pt>
                <c:pt idx="3828">
                  <c:v>0.2</c:v>
                </c:pt>
                <c:pt idx="3829">
                  <c:v>0.21</c:v>
                </c:pt>
                <c:pt idx="3830">
                  <c:v>0.26</c:v>
                </c:pt>
                <c:pt idx="3831">
                  <c:v>0.25</c:v>
                </c:pt>
                <c:pt idx="3832">
                  <c:v>0.18</c:v>
                </c:pt>
                <c:pt idx="3833">
                  <c:v>0.2</c:v>
                </c:pt>
                <c:pt idx="3834">
                  <c:v>0.22</c:v>
                </c:pt>
                <c:pt idx="3835">
                  <c:v>0.23</c:v>
                </c:pt>
                <c:pt idx="3836">
                  <c:v>0.24</c:v>
                </c:pt>
                <c:pt idx="3837">
                  <c:v>0.23</c:v>
                </c:pt>
                <c:pt idx="3838">
                  <c:v>0.18</c:v>
                </c:pt>
                <c:pt idx="3839">
                  <c:v>0.17</c:v>
                </c:pt>
                <c:pt idx="3840">
                  <c:v>0.17</c:v>
                </c:pt>
                <c:pt idx="3841">
                  <c:v>0.17</c:v>
                </c:pt>
                <c:pt idx="3842">
                  <c:v>0.17</c:v>
                </c:pt>
                <c:pt idx="3843">
                  <c:v>0.18</c:v>
                </c:pt>
                <c:pt idx="3844">
                  <c:v>0.17</c:v>
                </c:pt>
                <c:pt idx="3845">
                  <c:v>0.16</c:v>
                </c:pt>
                <c:pt idx="3846">
                  <c:v>0.17</c:v>
                </c:pt>
                <c:pt idx="3847">
                  <c:v>0.19</c:v>
                </c:pt>
                <c:pt idx="3848">
                  <c:v>0.2</c:v>
                </c:pt>
                <c:pt idx="3849">
                  <c:v>0.18</c:v>
                </c:pt>
                <c:pt idx="3850">
                  <c:v>0.19</c:v>
                </c:pt>
                <c:pt idx="3851">
                  <c:v>0.2</c:v>
                </c:pt>
                <c:pt idx="3852">
                  <c:v>0.17</c:v>
                </c:pt>
                <c:pt idx="3853">
                  <c:v>0.16</c:v>
                </c:pt>
                <c:pt idx="3854">
                  <c:v>0.14000000000000001</c:v>
                </c:pt>
                <c:pt idx="3855">
                  <c:v>0.16</c:v>
                </c:pt>
                <c:pt idx="3856">
                  <c:v>0.16</c:v>
                </c:pt>
                <c:pt idx="3857">
                  <c:v>0.18</c:v>
                </c:pt>
                <c:pt idx="3858">
                  <c:v>0.2</c:v>
                </c:pt>
                <c:pt idx="3859">
                  <c:v>0.22</c:v>
                </c:pt>
                <c:pt idx="3860">
                  <c:v>0.22</c:v>
                </c:pt>
                <c:pt idx="3861">
                  <c:v>0.18</c:v>
                </c:pt>
                <c:pt idx="3862">
                  <c:v>0.17</c:v>
                </c:pt>
                <c:pt idx="3863">
                  <c:v>0.15</c:v>
                </c:pt>
                <c:pt idx="3864">
                  <c:v>0.14000000000000001</c:v>
                </c:pt>
                <c:pt idx="3865">
                  <c:v>0.11</c:v>
                </c:pt>
                <c:pt idx="3866">
                  <c:v>0.13</c:v>
                </c:pt>
                <c:pt idx="3867">
                  <c:v>0.12</c:v>
                </c:pt>
                <c:pt idx="3868">
                  <c:v>0.18</c:v>
                </c:pt>
                <c:pt idx="3869">
                  <c:v>0.13</c:v>
                </c:pt>
                <c:pt idx="3870">
                  <c:v>0.11</c:v>
                </c:pt>
                <c:pt idx="3871">
                  <c:v>0.08</c:v>
                </c:pt>
                <c:pt idx="3872">
                  <c:v>0</c:v>
                </c:pt>
                <c:pt idx="3873">
                  <c:v>-0.01</c:v>
                </c:pt>
                <c:pt idx="3874">
                  <c:v>-0.04</c:v>
                </c:pt>
                <c:pt idx="3875">
                  <c:v>-0.02</c:v>
                </c:pt>
                <c:pt idx="3876">
                  <c:v>-0.02</c:v>
                </c:pt>
                <c:pt idx="3877">
                  <c:v>-0.01</c:v>
                </c:pt>
                <c:pt idx="3878">
                  <c:v>0</c:v>
                </c:pt>
                <c:pt idx="3879">
                  <c:v>0.01</c:v>
                </c:pt>
                <c:pt idx="3880">
                  <c:v>0.01</c:v>
                </c:pt>
                <c:pt idx="3881">
                  <c:v>0.01</c:v>
                </c:pt>
                <c:pt idx="3882">
                  <c:v>0</c:v>
                </c:pt>
                <c:pt idx="3883">
                  <c:v>-0.02</c:v>
                </c:pt>
                <c:pt idx="3884">
                  <c:v>-0.01</c:v>
                </c:pt>
                <c:pt idx="3885">
                  <c:v>-0.02</c:v>
                </c:pt>
                <c:pt idx="3886">
                  <c:v>-0.02</c:v>
                </c:pt>
                <c:pt idx="3887">
                  <c:v>-0.04</c:v>
                </c:pt>
                <c:pt idx="3888">
                  <c:v>-0.04</c:v>
                </c:pt>
                <c:pt idx="3889">
                  <c:v>-0.04</c:v>
                </c:pt>
                <c:pt idx="3890">
                  <c:v>-0.05</c:v>
                </c:pt>
                <c:pt idx="3891">
                  <c:v>-0.06</c:v>
                </c:pt>
                <c:pt idx="3892">
                  <c:v>-0.05</c:v>
                </c:pt>
                <c:pt idx="3893">
                  <c:v>-0.04</c:v>
                </c:pt>
                <c:pt idx="3894">
                  <c:v>-0.03</c:v>
                </c:pt>
                <c:pt idx="3895">
                  <c:v>-0.03</c:v>
                </c:pt>
                <c:pt idx="3896">
                  <c:v>0</c:v>
                </c:pt>
                <c:pt idx="3897">
                  <c:v>0.01</c:v>
                </c:pt>
                <c:pt idx="3898">
                  <c:v>0.03</c:v>
                </c:pt>
                <c:pt idx="3899">
                  <c:v>0.04</c:v>
                </c:pt>
                <c:pt idx="3900">
                  <c:v>0.02</c:v>
                </c:pt>
                <c:pt idx="3901">
                  <c:v>0.03</c:v>
                </c:pt>
                <c:pt idx="3902">
                  <c:v>0.05</c:v>
                </c:pt>
                <c:pt idx="3903">
                  <c:v>0.04</c:v>
                </c:pt>
                <c:pt idx="3904">
                  <c:v>0.04</c:v>
                </c:pt>
                <c:pt idx="3905">
                  <c:v>0.04</c:v>
                </c:pt>
                <c:pt idx="3906">
                  <c:v>0.02</c:v>
                </c:pt>
                <c:pt idx="3907">
                  <c:v>0.01</c:v>
                </c:pt>
                <c:pt idx="3908">
                  <c:v>0</c:v>
                </c:pt>
                <c:pt idx="3909">
                  <c:v>0</c:v>
                </c:pt>
                <c:pt idx="3910">
                  <c:v>0.01</c:v>
                </c:pt>
                <c:pt idx="3911">
                  <c:v>0.01</c:v>
                </c:pt>
                <c:pt idx="3912">
                  <c:v>0.02</c:v>
                </c:pt>
                <c:pt idx="3913">
                  <c:v>0.02</c:v>
                </c:pt>
                <c:pt idx="3914">
                  <c:v>0.01</c:v>
                </c:pt>
                <c:pt idx="3915">
                  <c:v>0.05</c:v>
                </c:pt>
                <c:pt idx="3916">
                  <c:v>0.05</c:v>
                </c:pt>
                <c:pt idx="3917">
                  <c:v>0.04</c:v>
                </c:pt>
                <c:pt idx="3918">
                  <c:v>0.05</c:v>
                </c:pt>
                <c:pt idx="3919">
                  <c:v>7.0000000000000007E-2</c:v>
                </c:pt>
                <c:pt idx="3920">
                  <c:v>0.06</c:v>
                </c:pt>
                <c:pt idx="3921">
                  <c:v>0.09</c:v>
                </c:pt>
                <c:pt idx="3922">
                  <c:v>0.04</c:v>
                </c:pt>
                <c:pt idx="3923">
                  <c:v>0.04</c:v>
                </c:pt>
                <c:pt idx="3924">
                  <c:v>0.02</c:v>
                </c:pt>
                <c:pt idx="3925">
                  <c:v>0.02</c:v>
                </c:pt>
                <c:pt idx="3926">
                  <c:v>0.02</c:v>
                </c:pt>
                <c:pt idx="3927">
                  <c:v>-0.04</c:v>
                </c:pt>
                <c:pt idx="3928">
                  <c:v>-0.03</c:v>
                </c:pt>
                <c:pt idx="3929">
                  <c:v>-0.03</c:v>
                </c:pt>
                <c:pt idx="3930">
                  <c:v>-0.03</c:v>
                </c:pt>
                <c:pt idx="3931">
                  <c:v>-0.01</c:v>
                </c:pt>
                <c:pt idx="3932">
                  <c:v>-0.02</c:v>
                </c:pt>
                <c:pt idx="3933">
                  <c:v>-0.06</c:v>
                </c:pt>
                <c:pt idx="3934">
                  <c:v>-7.0000000000000007E-2</c:v>
                </c:pt>
                <c:pt idx="3935">
                  <c:v>-0.05</c:v>
                </c:pt>
                <c:pt idx="3936">
                  <c:v>-0.04</c:v>
                </c:pt>
                <c:pt idx="3937">
                  <c:v>-0.05</c:v>
                </c:pt>
                <c:pt idx="3938">
                  <c:v>-0.02</c:v>
                </c:pt>
                <c:pt idx="3939">
                  <c:v>-0.04</c:v>
                </c:pt>
                <c:pt idx="3940">
                  <c:v>-7.0000000000000007E-2</c:v>
                </c:pt>
                <c:pt idx="3941">
                  <c:v>-0.09</c:v>
                </c:pt>
                <c:pt idx="3942">
                  <c:v>-0.09</c:v>
                </c:pt>
                <c:pt idx="3943">
                  <c:v>-0.14000000000000001</c:v>
                </c:pt>
                <c:pt idx="3944">
                  <c:v>-0.14000000000000001</c:v>
                </c:pt>
                <c:pt idx="3945">
                  <c:v>-0.14000000000000001</c:v>
                </c:pt>
                <c:pt idx="3946">
                  <c:v>-0.13</c:v>
                </c:pt>
                <c:pt idx="3947">
                  <c:v>-0.13</c:v>
                </c:pt>
                <c:pt idx="3948">
                  <c:v>-0.14000000000000001</c:v>
                </c:pt>
                <c:pt idx="3949">
                  <c:v>-0.13</c:v>
                </c:pt>
                <c:pt idx="3950">
                  <c:v>-0.13</c:v>
                </c:pt>
                <c:pt idx="3951">
                  <c:v>-0.13</c:v>
                </c:pt>
                <c:pt idx="3952">
                  <c:v>-0.14000000000000001</c:v>
                </c:pt>
                <c:pt idx="3953">
                  <c:v>-0.13</c:v>
                </c:pt>
                <c:pt idx="3954">
                  <c:v>-0.14000000000000001</c:v>
                </c:pt>
                <c:pt idx="3955">
                  <c:v>-0.13</c:v>
                </c:pt>
                <c:pt idx="3956">
                  <c:v>-0.13</c:v>
                </c:pt>
                <c:pt idx="3957">
                  <c:v>-0.11</c:v>
                </c:pt>
                <c:pt idx="3958">
                  <c:v>-0.11</c:v>
                </c:pt>
                <c:pt idx="3959">
                  <c:v>-0.12</c:v>
                </c:pt>
                <c:pt idx="3960">
                  <c:v>-0.11</c:v>
                </c:pt>
                <c:pt idx="3961">
                  <c:v>-0.1</c:v>
                </c:pt>
                <c:pt idx="3962">
                  <c:v>-0.09</c:v>
                </c:pt>
                <c:pt idx="3963">
                  <c:v>-0.11</c:v>
                </c:pt>
                <c:pt idx="3964">
                  <c:v>-0.11</c:v>
                </c:pt>
                <c:pt idx="3965">
                  <c:v>-0.12</c:v>
                </c:pt>
                <c:pt idx="3966">
                  <c:v>-0.13</c:v>
                </c:pt>
                <c:pt idx="3967">
                  <c:v>-0.15</c:v>
                </c:pt>
                <c:pt idx="3968">
                  <c:v>-0.15</c:v>
                </c:pt>
                <c:pt idx="3969">
                  <c:v>-0.14000000000000001</c:v>
                </c:pt>
                <c:pt idx="3970">
                  <c:v>-0.12</c:v>
                </c:pt>
                <c:pt idx="3971">
                  <c:v>-0.11</c:v>
                </c:pt>
                <c:pt idx="3972">
                  <c:v>-0.11</c:v>
                </c:pt>
                <c:pt idx="3973">
                  <c:v>-0.12</c:v>
                </c:pt>
                <c:pt idx="3974">
                  <c:v>-0.12</c:v>
                </c:pt>
                <c:pt idx="3975">
                  <c:v>-0.13</c:v>
                </c:pt>
                <c:pt idx="3976">
                  <c:v>-0.12</c:v>
                </c:pt>
                <c:pt idx="3977">
                  <c:v>-0.11</c:v>
                </c:pt>
                <c:pt idx="3978">
                  <c:v>-0.09</c:v>
                </c:pt>
                <c:pt idx="3979">
                  <c:v>-0.09</c:v>
                </c:pt>
                <c:pt idx="3980">
                  <c:v>-0.12</c:v>
                </c:pt>
                <c:pt idx="3981">
                  <c:v>-0.11</c:v>
                </c:pt>
                <c:pt idx="3982">
                  <c:v>-0.12</c:v>
                </c:pt>
                <c:pt idx="3983">
                  <c:v>-0.11</c:v>
                </c:pt>
                <c:pt idx="3984">
                  <c:v>-0.1</c:v>
                </c:pt>
                <c:pt idx="3985">
                  <c:v>-0.08</c:v>
                </c:pt>
                <c:pt idx="3986">
                  <c:v>-0.11</c:v>
                </c:pt>
                <c:pt idx="3987">
                  <c:v>-0.11</c:v>
                </c:pt>
                <c:pt idx="3988">
                  <c:v>-0.11</c:v>
                </c:pt>
                <c:pt idx="3989">
                  <c:v>-0.11</c:v>
                </c:pt>
                <c:pt idx="3990">
                  <c:v>-0.13</c:v>
                </c:pt>
                <c:pt idx="3991">
                  <c:v>-0.13</c:v>
                </c:pt>
                <c:pt idx="3992">
                  <c:v>-0.12</c:v>
                </c:pt>
                <c:pt idx="3993">
                  <c:v>-0.12</c:v>
                </c:pt>
                <c:pt idx="3994">
                  <c:v>-0.15</c:v>
                </c:pt>
                <c:pt idx="3995">
                  <c:v>-0.12</c:v>
                </c:pt>
                <c:pt idx="3996">
                  <c:v>-0.09</c:v>
                </c:pt>
                <c:pt idx="3997">
                  <c:v>-0.11</c:v>
                </c:pt>
                <c:pt idx="3998">
                  <c:v>-7.0000000000000007E-2</c:v>
                </c:pt>
                <c:pt idx="3999">
                  <c:v>-0.09</c:v>
                </c:pt>
                <c:pt idx="4000">
                  <c:v>-0.09</c:v>
                </c:pt>
                <c:pt idx="4001">
                  <c:v>-0.16</c:v>
                </c:pt>
                <c:pt idx="4002">
                  <c:v>-0.17</c:v>
                </c:pt>
                <c:pt idx="4003">
                  <c:v>-0.16</c:v>
                </c:pt>
                <c:pt idx="4004">
                  <c:v>-0.17</c:v>
                </c:pt>
                <c:pt idx="4005">
                  <c:v>-0.18</c:v>
                </c:pt>
                <c:pt idx="4006">
                  <c:v>-0.17</c:v>
                </c:pt>
                <c:pt idx="4007">
                  <c:v>-0.17</c:v>
                </c:pt>
                <c:pt idx="4008">
                  <c:v>-0.16</c:v>
                </c:pt>
                <c:pt idx="4009">
                  <c:v>-0.15</c:v>
                </c:pt>
                <c:pt idx="4010">
                  <c:v>-0.19</c:v>
                </c:pt>
                <c:pt idx="4011">
                  <c:v>-0.19</c:v>
                </c:pt>
                <c:pt idx="4012">
                  <c:v>-0.17</c:v>
                </c:pt>
                <c:pt idx="4013">
                  <c:v>-0.15</c:v>
                </c:pt>
                <c:pt idx="4014">
                  <c:v>-0.14000000000000001</c:v>
                </c:pt>
                <c:pt idx="4015">
                  <c:v>-0.13</c:v>
                </c:pt>
                <c:pt idx="4016">
                  <c:v>-0.11</c:v>
                </c:pt>
                <c:pt idx="4017">
                  <c:v>-0.11</c:v>
                </c:pt>
                <c:pt idx="4018">
                  <c:v>-0.11</c:v>
                </c:pt>
                <c:pt idx="4019">
                  <c:v>-0.1</c:v>
                </c:pt>
                <c:pt idx="4020">
                  <c:v>-7.0000000000000007E-2</c:v>
                </c:pt>
                <c:pt idx="4021">
                  <c:v>-0.09</c:v>
                </c:pt>
                <c:pt idx="4022">
                  <c:v>-0.1</c:v>
                </c:pt>
                <c:pt idx="4023">
                  <c:v>-0.1</c:v>
                </c:pt>
                <c:pt idx="4024">
                  <c:v>-0.08</c:v>
                </c:pt>
                <c:pt idx="4025">
                  <c:v>-0.08</c:v>
                </c:pt>
                <c:pt idx="4026">
                  <c:v>-0.1</c:v>
                </c:pt>
                <c:pt idx="4027">
                  <c:v>-0.08</c:v>
                </c:pt>
                <c:pt idx="4028">
                  <c:v>-7.0000000000000007E-2</c:v>
                </c:pt>
                <c:pt idx="4029">
                  <c:v>-0.08</c:v>
                </c:pt>
                <c:pt idx="4030">
                  <c:v>-0.06</c:v>
                </c:pt>
                <c:pt idx="4031">
                  <c:v>-0.08</c:v>
                </c:pt>
                <c:pt idx="4032">
                  <c:v>-0.05</c:v>
                </c:pt>
                <c:pt idx="4033">
                  <c:v>-0.06</c:v>
                </c:pt>
                <c:pt idx="4034">
                  <c:v>-0.06</c:v>
                </c:pt>
                <c:pt idx="4035">
                  <c:v>-0.06</c:v>
                </c:pt>
                <c:pt idx="4036">
                  <c:v>-7.0000000000000007E-2</c:v>
                </c:pt>
                <c:pt idx="4037">
                  <c:v>-7.0000000000000007E-2</c:v>
                </c:pt>
                <c:pt idx="4038">
                  <c:v>-0.04</c:v>
                </c:pt>
                <c:pt idx="4039">
                  <c:v>-0.04</c:v>
                </c:pt>
                <c:pt idx="4040">
                  <c:v>-0.03</c:v>
                </c:pt>
                <c:pt idx="4041">
                  <c:v>-0.05</c:v>
                </c:pt>
                <c:pt idx="4042">
                  <c:v>-0.04</c:v>
                </c:pt>
                <c:pt idx="4043">
                  <c:v>-7.0000000000000007E-2</c:v>
                </c:pt>
                <c:pt idx="4044">
                  <c:v>-0.05</c:v>
                </c:pt>
                <c:pt idx="4045">
                  <c:v>-0.06</c:v>
                </c:pt>
                <c:pt idx="4046">
                  <c:v>-0.09</c:v>
                </c:pt>
                <c:pt idx="4047">
                  <c:v>-7.0000000000000007E-2</c:v>
                </c:pt>
                <c:pt idx="4048">
                  <c:v>-7.0000000000000007E-2</c:v>
                </c:pt>
                <c:pt idx="4049">
                  <c:v>-0.06</c:v>
                </c:pt>
                <c:pt idx="4050">
                  <c:v>-0.08</c:v>
                </c:pt>
                <c:pt idx="4051">
                  <c:v>-0.05</c:v>
                </c:pt>
                <c:pt idx="4052">
                  <c:v>-7.0000000000000007E-2</c:v>
                </c:pt>
                <c:pt idx="4053">
                  <c:v>-7.0000000000000007E-2</c:v>
                </c:pt>
                <c:pt idx="4054">
                  <c:v>-0.04</c:v>
                </c:pt>
                <c:pt idx="4055">
                  <c:v>-0.03</c:v>
                </c:pt>
                <c:pt idx="4056">
                  <c:v>-0.04</c:v>
                </c:pt>
                <c:pt idx="4057">
                  <c:v>-0.03</c:v>
                </c:pt>
                <c:pt idx="4058">
                  <c:v>-0.02</c:v>
                </c:pt>
                <c:pt idx="4059">
                  <c:v>-0.02</c:v>
                </c:pt>
                <c:pt idx="4060">
                  <c:v>-0.02</c:v>
                </c:pt>
                <c:pt idx="4061">
                  <c:v>-0.02</c:v>
                </c:pt>
                <c:pt idx="4062">
                  <c:v>-0.04</c:v>
                </c:pt>
                <c:pt idx="4063">
                  <c:v>-0.05</c:v>
                </c:pt>
                <c:pt idx="4064">
                  <c:v>-7.0000000000000007E-2</c:v>
                </c:pt>
                <c:pt idx="4065">
                  <c:v>-0.08</c:v>
                </c:pt>
                <c:pt idx="4066">
                  <c:v>-0.08</c:v>
                </c:pt>
                <c:pt idx="4067">
                  <c:v>-7.0000000000000007E-2</c:v>
                </c:pt>
                <c:pt idx="4068">
                  <c:v>-7.0000000000000007E-2</c:v>
                </c:pt>
                <c:pt idx="4069">
                  <c:v>-0.05</c:v>
                </c:pt>
                <c:pt idx="4070">
                  <c:v>-0.05</c:v>
                </c:pt>
                <c:pt idx="4071">
                  <c:v>-0.03</c:v>
                </c:pt>
                <c:pt idx="4072">
                  <c:v>-0.03</c:v>
                </c:pt>
                <c:pt idx="4073">
                  <c:v>-0.02</c:v>
                </c:pt>
                <c:pt idx="4074">
                  <c:v>0</c:v>
                </c:pt>
                <c:pt idx="4075">
                  <c:v>-0.01</c:v>
                </c:pt>
                <c:pt idx="4076">
                  <c:v>-0.01</c:v>
                </c:pt>
                <c:pt idx="4077">
                  <c:v>0.01</c:v>
                </c:pt>
                <c:pt idx="4078">
                  <c:v>0</c:v>
                </c:pt>
                <c:pt idx="4079">
                  <c:v>0.01</c:v>
                </c:pt>
                <c:pt idx="4080">
                  <c:v>0.02</c:v>
                </c:pt>
                <c:pt idx="4081">
                  <c:v>-0.03</c:v>
                </c:pt>
                <c:pt idx="4082">
                  <c:v>0</c:v>
                </c:pt>
                <c:pt idx="4083">
                  <c:v>-0.02</c:v>
                </c:pt>
                <c:pt idx="4084">
                  <c:v>-0.01</c:v>
                </c:pt>
                <c:pt idx="4085">
                  <c:v>0.02</c:v>
                </c:pt>
                <c:pt idx="4086">
                  <c:v>0.02</c:v>
                </c:pt>
                <c:pt idx="4087">
                  <c:v>0.02</c:v>
                </c:pt>
                <c:pt idx="4088">
                  <c:v>0</c:v>
                </c:pt>
                <c:pt idx="4089">
                  <c:v>-0.02</c:v>
                </c:pt>
                <c:pt idx="4090">
                  <c:v>-0.04</c:v>
                </c:pt>
                <c:pt idx="4091">
                  <c:v>-0.05</c:v>
                </c:pt>
                <c:pt idx="4092">
                  <c:v>-0.03</c:v>
                </c:pt>
                <c:pt idx="4093">
                  <c:v>-0.03</c:v>
                </c:pt>
                <c:pt idx="4094">
                  <c:v>-0.06</c:v>
                </c:pt>
                <c:pt idx="4095">
                  <c:v>-0.06</c:v>
                </c:pt>
                <c:pt idx="4096">
                  <c:v>-0.05</c:v>
                </c:pt>
                <c:pt idx="4097">
                  <c:v>-0.01</c:v>
                </c:pt>
                <c:pt idx="4098">
                  <c:v>-0.04</c:v>
                </c:pt>
                <c:pt idx="4099">
                  <c:v>-7.0000000000000007E-2</c:v>
                </c:pt>
                <c:pt idx="4100">
                  <c:v>-7.0000000000000007E-2</c:v>
                </c:pt>
                <c:pt idx="4101">
                  <c:v>-0.04</c:v>
                </c:pt>
                <c:pt idx="4102">
                  <c:v>-0.03</c:v>
                </c:pt>
                <c:pt idx="4103">
                  <c:v>-0.03</c:v>
                </c:pt>
                <c:pt idx="4104">
                  <c:v>-0.01</c:v>
                </c:pt>
                <c:pt idx="4105">
                  <c:v>-0.02</c:v>
                </c:pt>
                <c:pt idx="4106">
                  <c:v>-0.01</c:v>
                </c:pt>
                <c:pt idx="4107">
                  <c:v>0.01</c:v>
                </c:pt>
                <c:pt idx="4108">
                  <c:v>-0.04</c:v>
                </c:pt>
                <c:pt idx="4109">
                  <c:v>-0.03</c:v>
                </c:pt>
                <c:pt idx="4110">
                  <c:v>-0.02</c:v>
                </c:pt>
                <c:pt idx="4111">
                  <c:v>-0.04</c:v>
                </c:pt>
                <c:pt idx="4112">
                  <c:v>-0.03</c:v>
                </c:pt>
                <c:pt idx="4113">
                  <c:v>-0.04</c:v>
                </c:pt>
                <c:pt idx="4114">
                  <c:v>-0.04</c:v>
                </c:pt>
                <c:pt idx="4115">
                  <c:v>-0.05</c:v>
                </c:pt>
                <c:pt idx="4116">
                  <c:v>-0.03</c:v>
                </c:pt>
                <c:pt idx="4117">
                  <c:v>-0.04</c:v>
                </c:pt>
                <c:pt idx="4118">
                  <c:v>-0.06</c:v>
                </c:pt>
                <c:pt idx="4119">
                  <c:v>-0.05</c:v>
                </c:pt>
                <c:pt idx="4120">
                  <c:v>-0.03</c:v>
                </c:pt>
                <c:pt idx="4121">
                  <c:v>-0.03</c:v>
                </c:pt>
                <c:pt idx="4122">
                  <c:v>-0.01</c:v>
                </c:pt>
                <c:pt idx="4123">
                  <c:v>0</c:v>
                </c:pt>
                <c:pt idx="4124">
                  <c:v>0.02</c:v>
                </c:pt>
                <c:pt idx="4125">
                  <c:v>0.03</c:v>
                </c:pt>
                <c:pt idx="4126">
                  <c:v>0.08</c:v>
                </c:pt>
                <c:pt idx="4127">
                  <c:v>7.0000000000000007E-2</c:v>
                </c:pt>
                <c:pt idx="4128">
                  <c:v>0.08</c:v>
                </c:pt>
                <c:pt idx="4129">
                  <c:v>0.1</c:v>
                </c:pt>
                <c:pt idx="4130">
                  <c:v>0.1</c:v>
                </c:pt>
                <c:pt idx="4131">
                  <c:v>0.09</c:v>
                </c:pt>
                <c:pt idx="4132">
                  <c:v>0.09</c:v>
                </c:pt>
                <c:pt idx="4133">
                  <c:v>0.1</c:v>
                </c:pt>
                <c:pt idx="4134">
                  <c:v>0.1</c:v>
                </c:pt>
                <c:pt idx="4135">
                  <c:v>0.09</c:v>
                </c:pt>
                <c:pt idx="4136">
                  <c:v>0.14000000000000001</c:v>
                </c:pt>
                <c:pt idx="4137">
                  <c:v>0.19</c:v>
                </c:pt>
                <c:pt idx="4138">
                  <c:v>0.14000000000000001</c:v>
                </c:pt>
                <c:pt idx="4139">
                  <c:v>0.16</c:v>
                </c:pt>
                <c:pt idx="4140">
                  <c:v>0.18</c:v>
                </c:pt>
                <c:pt idx="4141">
                  <c:v>0.15</c:v>
                </c:pt>
                <c:pt idx="4142">
                  <c:v>0.12</c:v>
                </c:pt>
                <c:pt idx="4143">
                  <c:v>0.16</c:v>
                </c:pt>
                <c:pt idx="4144">
                  <c:v>0.15</c:v>
                </c:pt>
                <c:pt idx="4145">
                  <c:v>0.18</c:v>
                </c:pt>
                <c:pt idx="4146">
                  <c:v>0.19</c:v>
                </c:pt>
                <c:pt idx="4147">
                  <c:v>0.21</c:v>
                </c:pt>
                <c:pt idx="4148">
                  <c:v>0.2</c:v>
                </c:pt>
                <c:pt idx="4149">
                  <c:v>0.2</c:v>
                </c:pt>
                <c:pt idx="4150">
                  <c:v>0.2</c:v>
                </c:pt>
                <c:pt idx="4151">
                  <c:v>0.18</c:v>
                </c:pt>
                <c:pt idx="4152">
                  <c:v>0.13</c:v>
                </c:pt>
                <c:pt idx="4153">
                  <c:v>0.12</c:v>
                </c:pt>
                <c:pt idx="4154">
                  <c:v>0.1</c:v>
                </c:pt>
                <c:pt idx="4155">
                  <c:v>0.11</c:v>
                </c:pt>
                <c:pt idx="4156">
                  <c:v>0.15</c:v>
                </c:pt>
                <c:pt idx="4157">
                  <c:v>0.18</c:v>
                </c:pt>
                <c:pt idx="4158">
                  <c:v>0.15</c:v>
                </c:pt>
                <c:pt idx="4159">
                  <c:v>0.1</c:v>
                </c:pt>
                <c:pt idx="4161">
                  <c:v>0.09</c:v>
                </c:pt>
                <c:pt idx="4162">
                  <c:v>7.0000000000000007E-2</c:v>
                </c:pt>
                <c:pt idx="4163">
                  <c:v>0.05</c:v>
                </c:pt>
                <c:pt idx="4164">
                  <c:v>0.08</c:v>
                </c:pt>
                <c:pt idx="4165">
                  <c:v>0.08</c:v>
                </c:pt>
                <c:pt idx="4166">
                  <c:v>0.06</c:v>
                </c:pt>
                <c:pt idx="4167">
                  <c:v>0.03</c:v>
                </c:pt>
                <c:pt idx="4168">
                  <c:v>0.03</c:v>
                </c:pt>
                <c:pt idx="4169">
                  <c:v>0.02</c:v>
                </c:pt>
                <c:pt idx="4170">
                  <c:v>0.04</c:v>
                </c:pt>
                <c:pt idx="4171">
                  <c:v>0.02</c:v>
                </c:pt>
                <c:pt idx="4172">
                  <c:v>-0.01</c:v>
                </c:pt>
                <c:pt idx="4173">
                  <c:v>-0.02</c:v>
                </c:pt>
                <c:pt idx="4174">
                  <c:v>-0.02</c:v>
                </c:pt>
                <c:pt idx="4175">
                  <c:v>-0.05</c:v>
                </c:pt>
                <c:pt idx="4176">
                  <c:v>-0.04</c:v>
                </c:pt>
                <c:pt idx="4177">
                  <c:v>-0.04</c:v>
                </c:pt>
                <c:pt idx="4178">
                  <c:v>-0.01</c:v>
                </c:pt>
                <c:pt idx="4179">
                  <c:v>0.01</c:v>
                </c:pt>
                <c:pt idx="4180">
                  <c:v>0.03</c:v>
                </c:pt>
                <c:pt idx="4181">
                  <c:v>0.03</c:v>
                </c:pt>
                <c:pt idx="4182">
                  <c:v>0.04</c:v>
                </c:pt>
                <c:pt idx="4183">
                  <c:v>0.05</c:v>
                </c:pt>
                <c:pt idx="4184">
                  <c:v>0.03</c:v>
                </c:pt>
                <c:pt idx="4185">
                  <c:v>0.02</c:v>
                </c:pt>
                <c:pt idx="4186">
                  <c:v>0.02</c:v>
                </c:pt>
                <c:pt idx="4187">
                  <c:v>0.01</c:v>
                </c:pt>
                <c:pt idx="4188">
                  <c:v>-0.03</c:v>
                </c:pt>
                <c:pt idx="4189">
                  <c:v>-0.03</c:v>
                </c:pt>
                <c:pt idx="4190">
                  <c:v>-0.08</c:v>
                </c:pt>
                <c:pt idx="4191">
                  <c:v>-0.08</c:v>
                </c:pt>
                <c:pt idx="4192">
                  <c:v>-0.12</c:v>
                </c:pt>
                <c:pt idx="4193">
                  <c:v>-0.14000000000000001</c:v>
                </c:pt>
                <c:pt idx="4194">
                  <c:v>-0.15</c:v>
                </c:pt>
                <c:pt idx="4195">
                  <c:v>-0.16</c:v>
                </c:pt>
                <c:pt idx="4196">
                  <c:v>-0.16</c:v>
                </c:pt>
                <c:pt idx="4197">
                  <c:v>-0.15</c:v>
                </c:pt>
                <c:pt idx="4198">
                  <c:v>-0.14000000000000001</c:v>
                </c:pt>
                <c:pt idx="4199">
                  <c:v>-0.12</c:v>
                </c:pt>
                <c:pt idx="4200">
                  <c:v>-0.1</c:v>
                </c:pt>
                <c:pt idx="4201">
                  <c:v>-0.1</c:v>
                </c:pt>
                <c:pt idx="4202">
                  <c:v>-7.0000000000000007E-2</c:v>
                </c:pt>
                <c:pt idx="4203">
                  <c:v>-0.1</c:v>
                </c:pt>
                <c:pt idx="4204">
                  <c:v>-0.1</c:v>
                </c:pt>
                <c:pt idx="4205">
                  <c:v>-0.12</c:v>
                </c:pt>
                <c:pt idx="4206">
                  <c:v>-0.08</c:v>
                </c:pt>
                <c:pt idx="4207">
                  <c:v>-0.04</c:v>
                </c:pt>
                <c:pt idx="4208">
                  <c:v>-7.0000000000000007E-2</c:v>
                </c:pt>
                <c:pt idx="4209">
                  <c:v>-0.05</c:v>
                </c:pt>
                <c:pt idx="4210">
                  <c:v>-0.02</c:v>
                </c:pt>
                <c:pt idx="4211">
                  <c:v>-0.02</c:v>
                </c:pt>
                <c:pt idx="4212">
                  <c:v>-0.01</c:v>
                </c:pt>
                <c:pt idx="4213">
                  <c:v>0.02</c:v>
                </c:pt>
                <c:pt idx="4214">
                  <c:v>0.01</c:v>
                </c:pt>
                <c:pt idx="4215">
                  <c:v>0.04</c:v>
                </c:pt>
                <c:pt idx="4216">
                  <c:v>0.03</c:v>
                </c:pt>
                <c:pt idx="4217">
                  <c:v>0.03</c:v>
                </c:pt>
                <c:pt idx="4218">
                  <c:v>0.01</c:v>
                </c:pt>
                <c:pt idx="4219">
                  <c:v>0</c:v>
                </c:pt>
                <c:pt idx="4220">
                  <c:v>0.01</c:v>
                </c:pt>
                <c:pt idx="4221">
                  <c:v>0.01</c:v>
                </c:pt>
                <c:pt idx="4222">
                  <c:v>0.01</c:v>
                </c:pt>
                <c:pt idx="4223">
                  <c:v>0.02</c:v>
                </c:pt>
                <c:pt idx="4224">
                  <c:v>0.03</c:v>
                </c:pt>
                <c:pt idx="4225">
                  <c:v>0.02</c:v>
                </c:pt>
                <c:pt idx="4226">
                  <c:v>0.02</c:v>
                </c:pt>
                <c:pt idx="4227">
                  <c:v>0.02</c:v>
                </c:pt>
                <c:pt idx="4228">
                  <c:v>0.02</c:v>
                </c:pt>
                <c:pt idx="4229">
                  <c:v>0.04</c:v>
                </c:pt>
                <c:pt idx="4230">
                  <c:v>0.05</c:v>
                </c:pt>
                <c:pt idx="4231">
                  <c:v>0.03</c:v>
                </c:pt>
                <c:pt idx="4232">
                  <c:v>-0.02</c:v>
                </c:pt>
                <c:pt idx="4233">
                  <c:v>-0.01</c:v>
                </c:pt>
                <c:pt idx="4234">
                  <c:v>0.01</c:v>
                </c:pt>
                <c:pt idx="4235">
                  <c:v>-0.01</c:v>
                </c:pt>
                <c:pt idx="4236">
                  <c:v>0.01</c:v>
                </c:pt>
                <c:pt idx="4237">
                  <c:v>0.04</c:v>
                </c:pt>
                <c:pt idx="4238">
                  <c:v>0.06</c:v>
                </c:pt>
                <c:pt idx="4239">
                  <c:v>0.05</c:v>
                </c:pt>
                <c:pt idx="4240">
                  <c:v>7.0000000000000007E-2</c:v>
                </c:pt>
                <c:pt idx="4241">
                  <c:v>0.08</c:v>
                </c:pt>
                <c:pt idx="4242">
                  <c:v>0.1</c:v>
                </c:pt>
                <c:pt idx="4243">
                  <c:v>0.08</c:v>
                </c:pt>
                <c:pt idx="4244">
                  <c:v>0.11</c:v>
                </c:pt>
                <c:pt idx="4245">
                  <c:v>0.11</c:v>
                </c:pt>
                <c:pt idx="4246">
                  <c:v>0.11</c:v>
                </c:pt>
                <c:pt idx="4247">
                  <c:v>0.1</c:v>
                </c:pt>
                <c:pt idx="4248">
                  <c:v>0.1</c:v>
                </c:pt>
                <c:pt idx="4249">
                  <c:v>7.0000000000000007E-2</c:v>
                </c:pt>
                <c:pt idx="4250">
                  <c:v>0.1</c:v>
                </c:pt>
                <c:pt idx="4251">
                  <c:v>0.09</c:v>
                </c:pt>
                <c:pt idx="4252">
                  <c:v>7.0000000000000007E-2</c:v>
                </c:pt>
                <c:pt idx="4253">
                  <c:v>7.0000000000000007E-2</c:v>
                </c:pt>
                <c:pt idx="4254">
                  <c:v>0.08</c:v>
                </c:pt>
                <c:pt idx="4255">
                  <c:v>0.08</c:v>
                </c:pt>
                <c:pt idx="4256">
                  <c:v>0.1</c:v>
                </c:pt>
                <c:pt idx="4257">
                  <c:v>0.11</c:v>
                </c:pt>
                <c:pt idx="4258">
                  <c:v>0.11</c:v>
                </c:pt>
                <c:pt idx="4259">
                  <c:v>7.0000000000000007E-2</c:v>
                </c:pt>
                <c:pt idx="4260">
                  <c:v>0.1</c:v>
                </c:pt>
                <c:pt idx="4261">
                  <c:v>0.09</c:v>
                </c:pt>
                <c:pt idx="4262">
                  <c:v>7.0000000000000007E-2</c:v>
                </c:pt>
                <c:pt idx="4263">
                  <c:v>0.09</c:v>
                </c:pt>
                <c:pt idx="4264">
                  <c:v>0.11</c:v>
                </c:pt>
                <c:pt idx="4266">
                  <c:v>0.11</c:v>
                </c:pt>
                <c:pt idx="4267">
                  <c:v>0.15</c:v>
                </c:pt>
                <c:pt idx="4268">
                  <c:v>0.14000000000000001</c:v>
                </c:pt>
                <c:pt idx="4269">
                  <c:v>0.18</c:v>
                </c:pt>
                <c:pt idx="4270">
                  <c:v>0.19</c:v>
                </c:pt>
                <c:pt idx="4271">
                  <c:v>0.18</c:v>
                </c:pt>
                <c:pt idx="4272">
                  <c:v>0.18</c:v>
                </c:pt>
                <c:pt idx="4273">
                  <c:v>0.16</c:v>
                </c:pt>
                <c:pt idx="4274">
                  <c:v>0.17</c:v>
                </c:pt>
                <c:pt idx="4275">
                  <c:v>0.18</c:v>
                </c:pt>
                <c:pt idx="4276">
                  <c:v>0.21</c:v>
                </c:pt>
                <c:pt idx="4277">
                  <c:v>0.22</c:v>
                </c:pt>
                <c:pt idx="4278">
                  <c:v>0.2</c:v>
                </c:pt>
                <c:pt idx="4279">
                  <c:v>0.2</c:v>
                </c:pt>
                <c:pt idx="4280">
                  <c:v>0.17</c:v>
                </c:pt>
                <c:pt idx="4281">
                  <c:v>0.19</c:v>
                </c:pt>
                <c:pt idx="4282">
                  <c:v>0.22</c:v>
                </c:pt>
                <c:pt idx="4283">
                  <c:v>0.22</c:v>
                </c:pt>
                <c:pt idx="4284">
                  <c:v>0.21</c:v>
                </c:pt>
                <c:pt idx="4285">
                  <c:v>0.21</c:v>
                </c:pt>
                <c:pt idx="4286">
                  <c:v>0.24</c:v>
                </c:pt>
                <c:pt idx="4287">
                  <c:v>0.21</c:v>
                </c:pt>
                <c:pt idx="4288">
                  <c:v>0.17</c:v>
                </c:pt>
                <c:pt idx="4289">
                  <c:v>0.17</c:v>
                </c:pt>
                <c:pt idx="4290">
                  <c:v>0.17</c:v>
                </c:pt>
                <c:pt idx="4291">
                  <c:v>0.15</c:v>
                </c:pt>
                <c:pt idx="4292">
                  <c:v>0.16</c:v>
                </c:pt>
                <c:pt idx="4293">
                  <c:v>0.18</c:v>
                </c:pt>
                <c:pt idx="4294">
                  <c:v>0.16</c:v>
                </c:pt>
                <c:pt idx="4295">
                  <c:v>0.16</c:v>
                </c:pt>
                <c:pt idx="4296">
                  <c:v>0.17</c:v>
                </c:pt>
                <c:pt idx="4297">
                  <c:v>0.22</c:v>
                </c:pt>
                <c:pt idx="4298">
                  <c:v>0.23</c:v>
                </c:pt>
                <c:pt idx="4299">
                  <c:v>0.23</c:v>
                </c:pt>
                <c:pt idx="4300">
                  <c:v>0.24</c:v>
                </c:pt>
                <c:pt idx="4301">
                  <c:v>0.23</c:v>
                </c:pt>
                <c:pt idx="4302">
                  <c:v>0.26</c:v>
                </c:pt>
                <c:pt idx="4303">
                  <c:v>0.32</c:v>
                </c:pt>
                <c:pt idx="4304">
                  <c:v>0.28999999999999998</c:v>
                </c:pt>
                <c:pt idx="4305">
                  <c:v>0.32</c:v>
                </c:pt>
                <c:pt idx="4306">
                  <c:v>0.27</c:v>
                </c:pt>
                <c:pt idx="4307">
                  <c:v>0.26</c:v>
                </c:pt>
                <c:pt idx="4308">
                  <c:v>0.26</c:v>
                </c:pt>
                <c:pt idx="4309">
                  <c:v>0.26</c:v>
                </c:pt>
                <c:pt idx="4310">
                  <c:v>0.28000000000000003</c:v>
                </c:pt>
                <c:pt idx="4311">
                  <c:v>0.28000000000000003</c:v>
                </c:pt>
                <c:pt idx="4312">
                  <c:v>0.28999999999999998</c:v>
                </c:pt>
                <c:pt idx="4313">
                  <c:v>0.28000000000000003</c:v>
                </c:pt>
                <c:pt idx="4314">
                  <c:v>0.3</c:v>
                </c:pt>
                <c:pt idx="4315">
                  <c:v>0.18</c:v>
                </c:pt>
                <c:pt idx="4316">
                  <c:v>0.19</c:v>
                </c:pt>
                <c:pt idx="4317">
                  <c:v>0.14000000000000001</c:v>
                </c:pt>
                <c:pt idx="4318">
                  <c:v>0.14000000000000001</c:v>
                </c:pt>
                <c:pt idx="4319">
                  <c:v>0.18</c:v>
                </c:pt>
                <c:pt idx="4320">
                  <c:v>0.2</c:v>
                </c:pt>
                <c:pt idx="4321">
                  <c:v>0.19</c:v>
                </c:pt>
                <c:pt idx="4322">
                  <c:v>0.19</c:v>
                </c:pt>
                <c:pt idx="4323">
                  <c:v>0.18</c:v>
                </c:pt>
                <c:pt idx="4324">
                  <c:v>0.2</c:v>
                </c:pt>
                <c:pt idx="4325">
                  <c:v>0.21</c:v>
                </c:pt>
                <c:pt idx="4326">
                  <c:v>0.2</c:v>
                </c:pt>
                <c:pt idx="4327">
                  <c:v>0.19</c:v>
                </c:pt>
                <c:pt idx="4328">
                  <c:v>0.19</c:v>
                </c:pt>
                <c:pt idx="4329">
                  <c:v>0.22</c:v>
                </c:pt>
                <c:pt idx="4330">
                  <c:v>0.27</c:v>
                </c:pt>
                <c:pt idx="4331">
                  <c:v>0.28000000000000003</c:v>
                </c:pt>
                <c:pt idx="4332">
                  <c:v>0.26</c:v>
                </c:pt>
                <c:pt idx="4333">
                  <c:v>0.28999999999999998</c:v>
                </c:pt>
                <c:pt idx="4334">
                  <c:v>0.28000000000000003</c:v>
                </c:pt>
                <c:pt idx="4335">
                  <c:v>0.28000000000000003</c:v>
                </c:pt>
                <c:pt idx="4336">
                  <c:v>0.28000000000000003</c:v>
                </c:pt>
                <c:pt idx="4337">
                  <c:v>0.28000000000000003</c:v>
                </c:pt>
                <c:pt idx="4338">
                  <c:v>0.26</c:v>
                </c:pt>
                <c:pt idx="4339">
                  <c:v>0.24</c:v>
                </c:pt>
                <c:pt idx="4340">
                  <c:v>0.28000000000000003</c:v>
                </c:pt>
                <c:pt idx="4341">
                  <c:v>0.28999999999999998</c:v>
                </c:pt>
                <c:pt idx="4342">
                  <c:v>0.3</c:v>
                </c:pt>
                <c:pt idx="4343">
                  <c:v>0.31</c:v>
                </c:pt>
                <c:pt idx="4344">
                  <c:v>0.32</c:v>
                </c:pt>
                <c:pt idx="4345">
                  <c:v>0.27</c:v>
                </c:pt>
                <c:pt idx="4346">
                  <c:v>0.32</c:v>
                </c:pt>
                <c:pt idx="4347">
                  <c:v>0.33</c:v>
                </c:pt>
                <c:pt idx="4348">
                  <c:v>0.32</c:v>
                </c:pt>
                <c:pt idx="4349">
                  <c:v>0.33</c:v>
                </c:pt>
                <c:pt idx="4350">
                  <c:v>0.33</c:v>
                </c:pt>
                <c:pt idx="4351">
                  <c:v>0.33</c:v>
                </c:pt>
                <c:pt idx="4352">
                  <c:v>0.3</c:v>
                </c:pt>
                <c:pt idx="4353">
                  <c:v>0.33</c:v>
                </c:pt>
                <c:pt idx="4354">
                  <c:v>0.34</c:v>
                </c:pt>
                <c:pt idx="4355">
                  <c:v>0.31</c:v>
                </c:pt>
                <c:pt idx="4356">
                  <c:v>0.32</c:v>
                </c:pt>
                <c:pt idx="4357">
                  <c:v>0.3</c:v>
                </c:pt>
                <c:pt idx="4358">
                  <c:v>0.28000000000000003</c:v>
                </c:pt>
                <c:pt idx="4359">
                  <c:v>0.34</c:v>
                </c:pt>
                <c:pt idx="4360">
                  <c:v>0.32</c:v>
                </c:pt>
                <c:pt idx="4361">
                  <c:v>0.3</c:v>
                </c:pt>
                <c:pt idx="4362">
                  <c:v>0.33</c:v>
                </c:pt>
                <c:pt idx="4363">
                  <c:v>0.33</c:v>
                </c:pt>
                <c:pt idx="4364">
                  <c:v>0.33</c:v>
                </c:pt>
                <c:pt idx="4365">
                  <c:v>0.35</c:v>
                </c:pt>
                <c:pt idx="4366">
                  <c:v>0.39</c:v>
                </c:pt>
                <c:pt idx="4367">
                  <c:v>0.37</c:v>
                </c:pt>
                <c:pt idx="4368">
                  <c:v>0.39</c:v>
                </c:pt>
                <c:pt idx="4369">
                  <c:v>0.4</c:v>
                </c:pt>
                <c:pt idx="4370">
                  <c:v>0.42</c:v>
                </c:pt>
                <c:pt idx="4371">
                  <c:v>0.38</c:v>
                </c:pt>
                <c:pt idx="4372">
                  <c:v>0.34</c:v>
                </c:pt>
                <c:pt idx="4373">
                  <c:v>0.34</c:v>
                </c:pt>
                <c:pt idx="4374">
                  <c:v>0.35</c:v>
                </c:pt>
                <c:pt idx="4375">
                  <c:v>0.35</c:v>
                </c:pt>
                <c:pt idx="4376">
                  <c:v>0.37</c:v>
                </c:pt>
                <c:pt idx="4377">
                  <c:v>0.41</c:v>
                </c:pt>
                <c:pt idx="4378">
                  <c:v>0.37</c:v>
                </c:pt>
                <c:pt idx="4379">
                  <c:v>0.41</c:v>
                </c:pt>
                <c:pt idx="4380">
                  <c:v>0.4</c:v>
                </c:pt>
                <c:pt idx="4381">
                  <c:v>0.44</c:v>
                </c:pt>
                <c:pt idx="4382">
                  <c:v>0.44</c:v>
                </c:pt>
                <c:pt idx="4383">
                  <c:v>0.47</c:v>
                </c:pt>
                <c:pt idx="4384">
                  <c:v>0.43</c:v>
                </c:pt>
                <c:pt idx="4385">
                  <c:v>0.42</c:v>
                </c:pt>
                <c:pt idx="4386">
                  <c:v>0.44</c:v>
                </c:pt>
                <c:pt idx="4387">
                  <c:v>0.47</c:v>
                </c:pt>
                <c:pt idx="4388">
                  <c:v>0.51</c:v>
                </c:pt>
                <c:pt idx="4389">
                  <c:v>0.51</c:v>
                </c:pt>
                <c:pt idx="4390">
                  <c:v>0.52</c:v>
                </c:pt>
                <c:pt idx="4391">
                  <c:v>0.51</c:v>
                </c:pt>
                <c:pt idx="4392">
                  <c:v>0.52</c:v>
                </c:pt>
                <c:pt idx="4393">
                  <c:v>0.53</c:v>
                </c:pt>
                <c:pt idx="4394">
                  <c:v>0.54</c:v>
                </c:pt>
                <c:pt idx="4395">
                  <c:v>0.53</c:v>
                </c:pt>
                <c:pt idx="4396">
                  <c:v>0.55000000000000004</c:v>
                </c:pt>
                <c:pt idx="4397">
                  <c:v>0.61</c:v>
                </c:pt>
                <c:pt idx="4398">
                  <c:v>0.56999999999999995</c:v>
                </c:pt>
                <c:pt idx="4399">
                  <c:v>0.53</c:v>
                </c:pt>
                <c:pt idx="4400">
                  <c:v>0.56999999999999995</c:v>
                </c:pt>
                <c:pt idx="4401">
                  <c:v>0.55000000000000004</c:v>
                </c:pt>
                <c:pt idx="4402">
                  <c:v>0.6</c:v>
                </c:pt>
                <c:pt idx="4403">
                  <c:v>0.61</c:v>
                </c:pt>
                <c:pt idx="4404">
                  <c:v>0.61</c:v>
                </c:pt>
                <c:pt idx="4405">
                  <c:v>0.62</c:v>
                </c:pt>
                <c:pt idx="4406">
                  <c:v>0.64</c:v>
                </c:pt>
                <c:pt idx="4407">
                  <c:v>0.67</c:v>
                </c:pt>
                <c:pt idx="4408">
                  <c:v>0.7</c:v>
                </c:pt>
                <c:pt idx="4409">
                  <c:v>0.71</c:v>
                </c:pt>
                <c:pt idx="4410">
                  <c:v>0.72</c:v>
                </c:pt>
                <c:pt idx="4411">
                  <c:v>0.73</c:v>
                </c:pt>
                <c:pt idx="4412">
                  <c:v>0.77</c:v>
                </c:pt>
                <c:pt idx="4413">
                  <c:v>0.72</c:v>
                </c:pt>
                <c:pt idx="4414">
                  <c:v>0.67</c:v>
                </c:pt>
                <c:pt idx="4415">
                  <c:v>0.7</c:v>
                </c:pt>
                <c:pt idx="4416">
                  <c:v>0.73</c:v>
                </c:pt>
                <c:pt idx="4417">
                  <c:v>0.77</c:v>
                </c:pt>
                <c:pt idx="4418">
                  <c:v>0.74</c:v>
                </c:pt>
                <c:pt idx="4419">
                  <c:v>0.73</c:v>
                </c:pt>
                <c:pt idx="4420">
                  <c:v>0.73</c:v>
                </c:pt>
                <c:pt idx="4421">
                  <c:v>0.71</c:v>
                </c:pt>
                <c:pt idx="4422">
                  <c:v>0.7</c:v>
                </c:pt>
                <c:pt idx="4423">
                  <c:v>0.7</c:v>
                </c:pt>
                <c:pt idx="4424">
                  <c:v>0.73</c:v>
                </c:pt>
                <c:pt idx="4425">
                  <c:v>0.74</c:v>
                </c:pt>
                <c:pt idx="4427">
                  <c:v>0.72</c:v>
                </c:pt>
                <c:pt idx="4428">
                  <c:v>0.77</c:v>
                </c:pt>
                <c:pt idx="4429">
                  <c:v>0.77</c:v>
                </c:pt>
                <c:pt idx="4430">
                  <c:v>0.81</c:v>
                </c:pt>
                <c:pt idx="4431">
                  <c:v>0.79</c:v>
                </c:pt>
                <c:pt idx="4432">
                  <c:v>0.77</c:v>
                </c:pt>
                <c:pt idx="4433">
                  <c:v>0.8</c:v>
                </c:pt>
                <c:pt idx="4434">
                  <c:v>0.79</c:v>
                </c:pt>
                <c:pt idx="4435">
                  <c:v>0.77</c:v>
                </c:pt>
                <c:pt idx="4436">
                  <c:v>0.83</c:v>
                </c:pt>
                <c:pt idx="4437">
                  <c:v>0.8</c:v>
                </c:pt>
                <c:pt idx="4438">
                  <c:v>0.86</c:v>
                </c:pt>
                <c:pt idx="4439">
                  <c:v>0.76</c:v>
                </c:pt>
                <c:pt idx="4440">
                  <c:v>0.7</c:v>
                </c:pt>
                <c:pt idx="4441">
                  <c:v>0.75</c:v>
                </c:pt>
                <c:pt idx="4442">
                  <c:v>0.8</c:v>
                </c:pt>
                <c:pt idx="4443">
                  <c:v>0.81</c:v>
                </c:pt>
                <c:pt idx="4444">
                  <c:v>0.79</c:v>
                </c:pt>
                <c:pt idx="4445">
                  <c:v>0.77</c:v>
                </c:pt>
                <c:pt idx="4446">
                  <c:v>0.73</c:v>
                </c:pt>
                <c:pt idx="4447">
                  <c:v>0.77</c:v>
                </c:pt>
                <c:pt idx="4448">
                  <c:v>0.81</c:v>
                </c:pt>
                <c:pt idx="4449">
                  <c:v>0.83</c:v>
                </c:pt>
                <c:pt idx="4450">
                  <c:v>0.82</c:v>
                </c:pt>
                <c:pt idx="4451">
                  <c:v>0.81</c:v>
                </c:pt>
                <c:pt idx="4452">
                  <c:v>0.75</c:v>
                </c:pt>
                <c:pt idx="4453">
                  <c:v>0.73</c:v>
                </c:pt>
                <c:pt idx="4454">
                  <c:v>0.7</c:v>
                </c:pt>
                <c:pt idx="4455">
                  <c:v>0.76</c:v>
                </c:pt>
                <c:pt idx="4456">
                  <c:v>0.78</c:v>
                </c:pt>
                <c:pt idx="4457">
                  <c:v>0.76</c:v>
                </c:pt>
                <c:pt idx="4458">
                  <c:v>0.72</c:v>
                </c:pt>
                <c:pt idx="4459">
                  <c:v>0.76</c:v>
                </c:pt>
                <c:pt idx="4460">
                  <c:v>0.8</c:v>
                </c:pt>
                <c:pt idx="4461">
                  <c:v>0.84</c:v>
                </c:pt>
                <c:pt idx="4462">
                  <c:v>0.83</c:v>
                </c:pt>
                <c:pt idx="4463">
                  <c:v>0.86</c:v>
                </c:pt>
                <c:pt idx="4464">
                  <c:v>0.85</c:v>
                </c:pt>
                <c:pt idx="4465">
                  <c:v>0.91</c:v>
                </c:pt>
                <c:pt idx="4466">
                  <c:v>0.94</c:v>
                </c:pt>
                <c:pt idx="4467">
                  <c:v>0.94</c:v>
                </c:pt>
                <c:pt idx="4468">
                  <c:v>0.97</c:v>
                </c:pt>
                <c:pt idx="4469">
                  <c:v>0.94</c:v>
                </c:pt>
                <c:pt idx="4470">
                  <c:v>1</c:v>
                </c:pt>
                <c:pt idx="4471">
                  <c:v>0.96</c:v>
                </c:pt>
                <c:pt idx="4472">
                  <c:v>0.94</c:v>
                </c:pt>
                <c:pt idx="4473">
                  <c:v>0.95</c:v>
                </c:pt>
                <c:pt idx="4474">
                  <c:v>0.99</c:v>
                </c:pt>
                <c:pt idx="4475">
                  <c:v>0.99</c:v>
                </c:pt>
                <c:pt idx="4476">
                  <c:v>1.03</c:v>
                </c:pt>
                <c:pt idx="4477">
                  <c:v>1.02</c:v>
                </c:pt>
                <c:pt idx="4478">
                  <c:v>1.06</c:v>
                </c:pt>
                <c:pt idx="4479">
                  <c:v>1.0900000000000001</c:v>
                </c:pt>
                <c:pt idx="4480">
                  <c:v>1.1100000000000001</c:v>
                </c:pt>
                <c:pt idx="4481">
                  <c:v>1.07</c:v>
                </c:pt>
                <c:pt idx="4482">
                  <c:v>1.0900000000000001</c:v>
                </c:pt>
                <c:pt idx="4483">
                  <c:v>1.1299999999999999</c:v>
                </c:pt>
                <c:pt idx="4484">
                  <c:v>1.1599999999999999</c:v>
                </c:pt>
                <c:pt idx="4485">
                  <c:v>1.17</c:v>
                </c:pt>
                <c:pt idx="4486">
                  <c:v>1.21</c:v>
                </c:pt>
                <c:pt idx="4487">
                  <c:v>1.23</c:v>
                </c:pt>
                <c:pt idx="4488">
                  <c:v>1.23</c:v>
                </c:pt>
                <c:pt idx="4490">
                  <c:v>1.21</c:v>
                </c:pt>
                <c:pt idx="4491">
                  <c:v>1.17</c:v>
                </c:pt>
                <c:pt idx="4492">
                  <c:v>1.1299999999999999</c:v>
                </c:pt>
                <c:pt idx="4493">
                  <c:v>1.1499999999999999</c:v>
                </c:pt>
                <c:pt idx="4494">
                  <c:v>1.18</c:v>
                </c:pt>
                <c:pt idx="4495">
                  <c:v>1.18</c:v>
                </c:pt>
                <c:pt idx="4496">
                  <c:v>1.1200000000000001</c:v>
                </c:pt>
                <c:pt idx="4497">
                  <c:v>1.1499999999999999</c:v>
                </c:pt>
                <c:pt idx="4498">
                  <c:v>1.18</c:v>
                </c:pt>
                <c:pt idx="4499">
                  <c:v>1.21</c:v>
                </c:pt>
                <c:pt idx="4500">
                  <c:v>1.26</c:v>
                </c:pt>
                <c:pt idx="4501">
                  <c:v>1.23</c:v>
                </c:pt>
                <c:pt idx="4502">
                  <c:v>1.28</c:v>
                </c:pt>
                <c:pt idx="4503">
                  <c:v>1.31</c:v>
                </c:pt>
                <c:pt idx="4504">
                  <c:v>1.33</c:v>
                </c:pt>
                <c:pt idx="4505">
                  <c:v>1.36</c:v>
                </c:pt>
                <c:pt idx="4506">
                  <c:v>1.37</c:v>
                </c:pt>
                <c:pt idx="4507">
                  <c:v>1.34</c:v>
                </c:pt>
                <c:pt idx="4508">
                  <c:v>1.27</c:v>
                </c:pt>
                <c:pt idx="4509">
                  <c:v>1.21</c:v>
                </c:pt>
                <c:pt idx="4510">
                  <c:v>1.19</c:v>
                </c:pt>
                <c:pt idx="4511">
                  <c:v>1.21</c:v>
                </c:pt>
                <c:pt idx="4512">
                  <c:v>1.23</c:v>
                </c:pt>
                <c:pt idx="4513">
                  <c:v>1.25</c:v>
                </c:pt>
                <c:pt idx="4514">
                  <c:v>1.26</c:v>
                </c:pt>
                <c:pt idx="4515">
                  <c:v>1.29</c:v>
                </c:pt>
                <c:pt idx="4516">
                  <c:v>1.3</c:v>
                </c:pt>
                <c:pt idx="4517">
                  <c:v>1.31</c:v>
                </c:pt>
                <c:pt idx="4518">
                  <c:v>1.34</c:v>
                </c:pt>
                <c:pt idx="4519">
                  <c:v>1.43</c:v>
                </c:pt>
                <c:pt idx="4520">
                  <c:v>1.42</c:v>
                </c:pt>
                <c:pt idx="4521">
                  <c:v>1.42</c:v>
                </c:pt>
                <c:pt idx="4522">
                  <c:v>1.41</c:v>
                </c:pt>
                <c:pt idx="4523">
                  <c:v>1.47</c:v>
                </c:pt>
                <c:pt idx="4524">
                  <c:v>1.49</c:v>
                </c:pt>
                <c:pt idx="4525">
                  <c:v>1.5</c:v>
                </c:pt>
                <c:pt idx="4526">
                  <c:v>1.5</c:v>
                </c:pt>
                <c:pt idx="4527">
                  <c:v>1.49</c:v>
                </c:pt>
                <c:pt idx="4528">
                  <c:v>1.5</c:v>
                </c:pt>
                <c:pt idx="4529">
                  <c:v>1.48</c:v>
                </c:pt>
                <c:pt idx="4530">
                  <c:v>1.47</c:v>
                </c:pt>
                <c:pt idx="4531">
                  <c:v>1.45</c:v>
                </c:pt>
                <c:pt idx="4532">
                  <c:v>1.45</c:v>
                </c:pt>
                <c:pt idx="4533">
                  <c:v>1.44</c:v>
                </c:pt>
                <c:pt idx="4534">
                  <c:v>1.48</c:v>
                </c:pt>
                <c:pt idx="4535">
                  <c:v>1.5</c:v>
                </c:pt>
                <c:pt idx="4536">
                  <c:v>1.52</c:v>
                </c:pt>
                <c:pt idx="4537">
                  <c:v>1.54</c:v>
                </c:pt>
                <c:pt idx="4538">
                  <c:v>1.55</c:v>
                </c:pt>
                <c:pt idx="4539">
                  <c:v>1.56</c:v>
                </c:pt>
                <c:pt idx="4540">
                  <c:v>1.56</c:v>
                </c:pt>
                <c:pt idx="4541">
                  <c:v>1.54</c:v>
                </c:pt>
                <c:pt idx="4542">
                  <c:v>1.54</c:v>
                </c:pt>
                <c:pt idx="4543">
                  <c:v>1.53</c:v>
                </c:pt>
                <c:pt idx="4544">
                  <c:v>1.53</c:v>
                </c:pt>
                <c:pt idx="4545">
                  <c:v>1.54</c:v>
                </c:pt>
                <c:pt idx="4546">
                  <c:v>1.58</c:v>
                </c:pt>
                <c:pt idx="4547">
                  <c:v>1.51</c:v>
                </c:pt>
                <c:pt idx="4548">
                  <c:v>1.49</c:v>
                </c:pt>
                <c:pt idx="4549">
                  <c:v>1.47</c:v>
                </c:pt>
                <c:pt idx="4550">
                  <c:v>1.42</c:v>
                </c:pt>
                <c:pt idx="4551">
                  <c:v>1.42</c:v>
                </c:pt>
                <c:pt idx="4552">
                  <c:v>1.45</c:v>
                </c:pt>
                <c:pt idx="4553">
                  <c:v>1.5</c:v>
                </c:pt>
                <c:pt idx="4554">
                  <c:v>1.56</c:v>
                </c:pt>
                <c:pt idx="4555">
                  <c:v>1.61</c:v>
                </c:pt>
                <c:pt idx="4556">
                  <c:v>1.61</c:v>
                </c:pt>
                <c:pt idx="4557">
                  <c:v>1.64</c:v>
                </c:pt>
                <c:pt idx="4558">
                  <c:v>1.67</c:v>
                </c:pt>
                <c:pt idx="4559">
                  <c:v>1.68</c:v>
                </c:pt>
                <c:pt idx="4560">
                  <c:v>1.66</c:v>
                </c:pt>
                <c:pt idx="4561">
                  <c:v>1.69</c:v>
                </c:pt>
                <c:pt idx="4562">
                  <c:v>1.72</c:v>
                </c:pt>
                <c:pt idx="4563">
                  <c:v>1.68</c:v>
                </c:pt>
                <c:pt idx="4564">
                  <c:v>1.68</c:v>
                </c:pt>
                <c:pt idx="4565">
                  <c:v>1.69</c:v>
                </c:pt>
                <c:pt idx="4566">
                  <c:v>1.74</c:v>
                </c:pt>
                <c:pt idx="4567">
                  <c:v>1.72</c:v>
                </c:pt>
                <c:pt idx="4568">
                  <c:v>1.72</c:v>
                </c:pt>
                <c:pt idx="4569">
                  <c:v>1.72</c:v>
                </c:pt>
                <c:pt idx="4570">
                  <c:v>1.75</c:v>
                </c:pt>
                <c:pt idx="4571">
                  <c:v>1.74</c:v>
                </c:pt>
                <c:pt idx="4572">
                  <c:v>1.75</c:v>
                </c:pt>
                <c:pt idx="4573">
                  <c:v>1.78</c:v>
                </c:pt>
                <c:pt idx="4574">
                  <c:v>1.78</c:v>
                </c:pt>
                <c:pt idx="4575">
                  <c:v>1.78</c:v>
                </c:pt>
                <c:pt idx="4576">
                  <c:v>1.79</c:v>
                </c:pt>
                <c:pt idx="4577">
                  <c:v>1.79</c:v>
                </c:pt>
                <c:pt idx="4578">
                  <c:v>1.77</c:v>
                </c:pt>
                <c:pt idx="4579">
                  <c:v>1.75</c:v>
                </c:pt>
                <c:pt idx="4580">
                  <c:v>1.75</c:v>
                </c:pt>
                <c:pt idx="4581">
                  <c:v>1.75</c:v>
                </c:pt>
                <c:pt idx="4582">
                  <c:v>1.76</c:v>
                </c:pt>
                <c:pt idx="4583">
                  <c:v>1.77</c:v>
                </c:pt>
                <c:pt idx="4584">
                  <c:v>1.83</c:v>
                </c:pt>
                <c:pt idx="4585">
                  <c:v>1.84</c:v>
                </c:pt>
                <c:pt idx="4586">
                  <c:v>1.79</c:v>
                </c:pt>
                <c:pt idx="4587">
                  <c:v>1.79</c:v>
                </c:pt>
                <c:pt idx="4588">
                  <c:v>1.79</c:v>
                </c:pt>
                <c:pt idx="4589">
                  <c:v>1.82</c:v>
                </c:pt>
                <c:pt idx="4590">
                  <c:v>1.82</c:v>
                </c:pt>
                <c:pt idx="4591">
                  <c:v>1.85</c:v>
                </c:pt>
                <c:pt idx="4592">
                  <c:v>1.83</c:v>
                </c:pt>
                <c:pt idx="4593">
                  <c:v>1.8</c:v>
                </c:pt>
                <c:pt idx="4594">
                  <c:v>1.74</c:v>
                </c:pt>
                <c:pt idx="4595">
                  <c:v>1.76</c:v>
                </c:pt>
                <c:pt idx="4596">
                  <c:v>1.79</c:v>
                </c:pt>
                <c:pt idx="4597">
                  <c:v>1.79</c:v>
                </c:pt>
                <c:pt idx="4598">
                  <c:v>1.8</c:v>
                </c:pt>
                <c:pt idx="4599">
                  <c:v>1.82</c:v>
                </c:pt>
                <c:pt idx="4600">
                  <c:v>1.84</c:v>
                </c:pt>
                <c:pt idx="4601">
                  <c:v>1.86</c:v>
                </c:pt>
                <c:pt idx="4602">
                  <c:v>1.88</c:v>
                </c:pt>
                <c:pt idx="4603">
                  <c:v>1.92</c:v>
                </c:pt>
                <c:pt idx="4604">
                  <c:v>1.93</c:v>
                </c:pt>
                <c:pt idx="4605">
                  <c:v>1.94</c:v>
                </c:pt>
                <c:pt idx="4606">
                  <c:v>1.94</c:v>
                </c:pt>
                <c:pt idx="4607">
                  <c:v>1.94</c:v>
                </c:pt>
                <c:pt idx="4608">
                  <c:v>1.93</c:v>
                </c:pt>
                <c:pt idx="4609">
                  <c:v>1.94</c:v>
                </c:pt>
                <c:pt idx="4610">
                  <c:v>1.93</c:v>
                </c:pt>
                <c:pt idx="4611">
                  <c:v>1.92</c:v>
                </c:pt>
                <c:pt idx="4612">
                  <c:v>1.87</c:v>
                </c:pt>
                <c:pt idx="4613">
                  <c:v>1.9</c:v>
                </c:pt>
                <c:pt idx="4614">
                  <c:v>1.92</c:v>
                </c:pt>
                <c:pt idx="4615">
                  <c:v>1.92</c:v>
                </c:pt>
                <c:pt idx="4616">
                  <c:v>1.93</c:v>
                </c:pt>
                <c:pt idx="4617">
                  <c:v>1.92</c:v>
                </c:pt>
                <c:pt idx="4618">
                  <c:v>1.9</c:v>
                </c:pt>
                <c:pt idx="4619">
                  <c:v>1.91</c:v>
                </c:pt>
                <c:pt idx="4620">
                  <c:v>1.9</c:v>
                </c:pt>
                <c:pt idx="4621">
                  <c:v>1.9</c:v>
                </c:pt>
                <c:pt idx="4622">
                  <c:v>1.92</c:v>
                </c:pt>
                <c:pt idx="4623">
                  <c:v>1.92</c:v>
                </c:pt>
                <c:pt idx="4625">
                  <c:v>2</c:v>
                </c:pt>
                <c:pt idx="4626">
                  <c:v>2.0299999999999998</c:v>
                </c:pt>
                <c:pt idx="4627">
                  <c:v>2.0499999999999998</c:v>
                </c:pt>
                <c:pt idx="4628">
                  <c:v>2.11</c:v>
                </c:pt>
                <c:pt idx="4629">
                  <c:v>2.08</c:v>
                </c:pt>
                <c:pt idx="4630">
                  <c:v>2.08</c:v>
                </c:pt>
                <c:pt idx="4631">
                  <c:v>2.09</c:v>
                </c:pt>
                <c:pt idx="4632">
                  <c:v>2.11</c:v>
                </c:pt>
                <c:pt idx="4633">
                  <c:v>2.12</c:v>
                </c:pt>
                <c:pt idx="4634">
                  <c:v>2.14</c:v>
                </c:pt>
                <c:pt idx="4635">
                  <c:v>2.15</c:v>
                </c:pt>
                <c:pt idx="4636">
                  <c:v>2.15</c:v>
                </c:pt>
                <c:pt idx="4637">
                  <c:v>2.16</c:v>
                </c:pt>
                <c:pt idx="4638">
                  <c:v>2.16</c:v>
                </c:pt>
                <c:pt idx="4639">
                  <c:v>2.17</c:v>
                </c:pt>
                <c:pt idx="4640">
                  <c:v>2.1800000000000002</c:v>
                </c:pt>
                <c:pt idx="4641">
                  <c:v>2.16</c:v>
                </c:pt>
                <c:pt idx="4642">
                  <c:v>2.19</c:v>
                </c:pt>
                <c:pt idx="4643">
                  <c:v>2.2000000000000002</c:v>
                </c:pt>
                <c:pt idx="4644">
                  <c:v>2.1800000000000002</c:v>
                </c:pt>
                <c:pt idx="4645">
                  <c:v>2.21</c:v>
                </c:pt>
                <c:pt idx="4646">
                  <c:v>2.1800000000000002</c:v>
                </c:pt>
                <c:pt idx="4647">
                  <c:v>2.2000000000000002</c:v>
                </c:pt>
                <c:pt idx="4648">
                  <c:v>2.15</c:v>
                </c:pt>
                <c:pt idx="4649">
                  <c:v>2.2400000000000002</c:v>
                </c:pt>
                <c:pt idx="4650">
                  <c:v>2.27</c:v>
                </c:pt>
                <c:pt idx="4651">
                  <c:v>2.2400000000000002</c:v>
                </c:pt>
                <c:pt idx="4652">
                  <c:v>2.19</c:v>
                </c:pt>
                <c:pt idx="4653">
                  <c:v>2.2200000000000002</c:v>
                </c:pt>
                <c:pt idx="4654">
                  <c:v>2.21</c:v>
                </c:pt>
                <c:pt idx="4655">
                  <c:v>2.2000000000000002</c:v>
                </c:pt>
                <c:pt idx="4656">
                  <c:v>2.2200000000000002</c:v>
                </c:pt>
                <c:pt idx="4657">
                  <c:v>2.1800000000000002</c:v>
                </c:pt>
                <c:pt idx="4658">
                  <c:v>2.19</c:v>
                </c:pt>
                <c:pt idx="4659">
                  <c:v>2.25</c:v>
                </c:pt>
                <c:pt idx="4660">
                  <c:v>2.23</c:v>
                </c:pt>
                <c:pt idx="4661">
                  <c:v>2.3199999999999998</c:v>
                </c:pt>
                <c:pt idx="4662">
                  <c:v>2.3199999999999998</c:v>
                </c:pt>
                <c:pt idx="4663">
                  <c:v>2.34</c:v>
                </c:pt>
                <c:pt idx="4664">
                  <c:v>2.3199999999999998</c:v>
                </c:pt>
                <c:pt idx="4665">
                  <c:v>2.27</c:v>
                </c:pt>
                <c:pt idx="4666">
                  <c:v>2.34</c:v>
                </c:pt>
                <c:pt idx="4667">
                  <c:v>2.34</c:v>
                </c:pt>
                <c:pt idx="4669">
                  <c:v>2.33</c:v>
                </c:pt>
                <c:pt idx="4670">
                  <c:v>2.3199999999999998</c:v>
                </c:pt>
                <c:pt idx="4671">
                  <c:v>2.33</c:v>
                </c:pt>
                <c:pt idx="4672">
                  <c:v>2.33</c:v>
                </c:pt>
                <c:pt idx="4673">
                  <c:v>2.29</c:v>
                </c:pt>
                <c:pt idx="4674">
                  <c:v>2.2599999999999998</c:v>
                </c:pt>
                <c:pt idx="4675">
                  <c:v>2.2599999999999998</c:v>
                </c:pt>
                <c:pt idx="4676">
                  <c:v>2.2799999999999998</c:v>
                </c:pt>
                <c:pt idx="4677">
                  <c:v>2.2799999999999998</c:v>
                </c:pt>
                <c:pt idx="4678">
                  <c:v>2.2599999999999998</c:v>
                </c:pt>
                <c:pt idx="4679">
                  <c:v>2.2400000000000002</c:v>
                </c:pt>
                <c:pt idx="4680">
                  <c:v>2.23</c:v>
                </c:pt>
                <c:pt idx="4681">
                  <c:v>2.21</c:v>
                </c:pt>
                <c:pt idx="4682">
                  <c:v>2.2200000000000002</c:v>
                </c:pt>
                <c:pt idx="4683">
                  <c:v>2.2400000000000002</c:v>
                </c:pt>
                <c:pt idx="4684">
                  <c:v>2.21</c:v>
                </c:pt>
                <c:pt idx="4685">
                  <c:v>2.1800000000000002</c:v>
                </c:pt>
                <c:pt idx="4686">
                  <c:v>2.19</c:v>
                </c:pt>
                <c:pt idx="4687">
                  <c:v>2.2200000000000002</c:v>
                </c:pt>
                <c:pt idx="4688">
                  <c:v>2.2400000000000002</c:v>
                </c:pt>
                <c:pt idx="4689">
                  <c:v>2.2200000000000002</c:v>
                </c:pt>
                <c:pt idx="4690">
                  <c:v>2.2000000000000002</c:v>
                </c:pt>
                <c:pt idx="4691">
                  <c:v>2.2200000000000002</c:v>
                </c:pt>
                <c:pt idx="4692">
                  <c:v>2.2599999999999998</c:v>
                </c:pt>
                <c:pt idx="4693">
                  <c:v>2.2799999999999998</c:v>
                </c:pt>
                <c:pt idx="4694">
                  <c:v>2.31</c:v>
                </c:pt>
                <c:pt idx="4695">
                  <c:v>2.33</c:v>
                </c:pt>
                <c:pt idx="4696">
                  <c:v>2.31</c:v>
                </c:pt>
                <c:pt idx="4697">
                  <c:v>2.33</c:v>
                </c:pt>
                <c:pt idx="4698">
                  <c:v>2.33</c:v>
                </c:pt>
                <c:pt idx="4699">
                  <c:v>2.36</c:v>
                </c:pt>
                <c:pt idx="4700">
                  <c:v>2.35</c:v>
                </c:pt>
                <c:pt idx="4701">
                  <c:v>2.35</c:v>
                </c:pt>
                <c:pt idx="4702">
                  <c:v>2.36</c:v>
                </c:pt>
                <c:pt idx="4703">
                  <c:v>2.35</c:v>
                </c:pt>
                <c:pt idx="4704">
                  <c:v>2.35</c:v>
                </c:pt>
                <c:pt idx="4705">
                  <c:v>2.33</c:v>
                </c:pt>
                <c:pt idx="4706">
                  <c:v>2.35</c:v>
                </c:pt>
                <c:pt idx="4707">
                  <c:v>2.35</c:v>
                </c:pt>
                <c:pt idx="4708">
                  <c:v>2.35</c:v>
                </c:pt>
                <c:pt idx="4709">
                  <c:v>2.3199999999999998</c:v>
                </c:pt>
                <c:pt idx="4710">
                  <c:v>2.31</c:v>
                </c:pt>
                <c:pt idx="4711">
                  <c:v>2.33</c:v>
                </c:pt>
                <c:pt idx="4712">
                  <c:v>2.35</c:v>
                </c:pt>
                <c:pt idx="4713">
                  <c:v>2.35</c:v>
                </c:pt>
                <c:pt idx="4714">
                  <c:v>2.35</c:v>
                </c:pt>
                <c:pt idx="4715">
                  <c:v>2.35</c:v>
                </c:pt>
                <c:pt idx="4716">
                  <c:v>2.35</c:v>
                </c:pt>
                <c:pt idx="4717">
                  <c:v>2.3199999999999998</c:v>
                </c:pt>
                <c:pt idx="4718">
                  <c:v>2.34</c:v>
                </c:pt>
                <c:pt idx="4719">
                  <c:v>2.35</c:v>
                </c:pt>
                <c:pt idx="4720">
                  <c:v>2.41</c:v>
                </c:pt>
                <c:pt idx="4721">
                  <c:v>2.41</c:v>
                </c:pt>
                <c:pt idx="4722">
                  <c:v>2.38</c:v>
                </c:pt>
                <c:pt idx="4723">
                  <c:v>2.33</c:v>
                </c:pt>
                <c:pt idx="4724">
                  <c:v>2.36</c:v>
                </c:pt>
                <c:pt idx="4725">
                  <c:v>2.39</c:v>
                </c:pt>
                <c:pt idx="4726">
                  <c:v>2.34</c:v>
                </c:pt>
                <c:pt idx="4727">
                  <c:v>2.3199999999999998</c:v>
                </c:pt>
                <c:pt idx="4728">
                  <c:v>2.36</c:v>
                </c:pt>
                <c:pt idx="4729">
                  <c:v>2.42</c:v>
                </c:pt>
                <c:pt idx="4730">
                  <c:v>2.4300000000000002</c:v>
                </c:pt>
                <c:pt idx="4731">
                  <c:v>2.4300000000000002</c:v>
                </c:pt>
                <c:pt idx="4732">
                  <c:v>2.42</c:v>
                </c:pt>
                <c:pt idx="4733">
                  <c:v>2.4300000000000002</c:v>
                </c:pt>
                <c:pt idx="4734">
                  <c:v>2.4500000000000002</c:v>
                </c:pt>
                <c:pt idx="4735">
                  <c:v>2.46</c:v>
                </c:pt>
                <c:pt idx="4736">
                  <c:v>2.44</c:v>
                </c:pt>
                <c:pt idx="4737">
                  <c:v>2.4300000000000002</c:v>
                </c:pt>
                <c:pt idx="4738">
                  <c:v>2.4300000000000002</c:v>
                </c:pt>
                <c:pt idx="4739">
                  <c:v>2.38</c:v>
                </c:pt>
                <c:pt idx="4740">
                  <c:v>2.35</c:v>
                </c:pt>
                <c:pt idx="4741">
                  <c:v>2.37</c:v>
                </c:pt>
                <c:pt idx="4742">
                  <c:v>2.3199999999999998</c:v>
                </c:pt>
                <c:pt idx="4743">
                  <c:v>2.34</c:v>
                </c:pt>
                <c:pt idx="4744">
                  <c:v>2.33</c:v>
                </c:pt>
                <c:pt idx="4745">
                  <c:v>2.31</c:v>
                </c:pt>
                <c:pt idx="4746">
                  <c:v>2.36</c:v>
                </c:pt>
                <c:pt idx="4747">
                  <c:v>2.41</c:v>
                </c:pt>
                <c:pt idx="4748">
                  <c:v>2.4</c:v>
                </c:pt>
                <c:pt idx="4749">
                  <c:v>2.42</c:v>
                </c:pt>
                <c:pt idx="4750">
                  <c:v>2.44</c:v>
                </c:pt>
                <c:pt idx="4751">
                  <c:v>2.36</c:v>
                </c:pt>
                <c:pt idx="4752">
                  <c:v>2.35</c:v>
                </c:pt>
                <c:pt idx="4753">
                  <c:v>2.35</c:v>
                </c:pt>
                <c:pt idx="4754">
                  <c:v>2.35</c:v>
                </c:pt>
                <c:pt idx="4755">
                  <c:v>2.3199999999999998</c:v>
                </c:pt>
                <c:pt idx="4756">
                  <c:v>2.3199999999999998</c:v>
                </c:pt>
                <c:pt idx="4757">
                  <c:v>2.31</c:v>
                </c:pt>
                <c:pt idx="4758">
                  <c:v>2.2799999999999998</c:v>
                </c:pt>
                <c:pt idx="4759">
                  <c:v>2.2799999999999998</c:v>
                </c:pt>
                <c:pt idx="4760">
                  <c:v>2.2799999999999998</c:v>
                </c:pt>
                <c:pt idx="4761">
                  <c:v>2.2999999999999998</c:v>
                </c:pt>
                <c:pt idx="4762">
                  <c:v>2.29</c:v>
                </c:pt>
                <c:pt idx="4763">
                  <c:v>2.31</c:v>
                </c:pt>
                <c:pt idx="4764">
                  <c:v>2.33</c:v>
                </c:pt>
                <c:pt idx="4765">
                  <c:v>2.34</c:v>
                </c:pt>
                <c:pt idx="4766">
                  <c:v>2.34</c:v>
                </c:pt>
                <c:pt idx="4767">
                  <c:v>2.38</c:v>
                </c:pt>
                <c:pt idx="4768">
                  <c:v>2.38</c:v>
                </c:pt>
                <c:pt idx="4769">
                  <c:v>2.38</c:v>
                </c:pt>
                <c:pt idx="4770">
                  <c:v>2.39</c:v>
                </c:pt>
                <c:pt idx="4771">
                  <c:v>2.4300000000000002</c:v>
                </c:pt>
                <c:pt idx="4772">
                  <c:v>2.44</c:v>
                </c:pt>
                <c:pt idx="4773">
                  <c:v>2.44</c:v>
                </c:pt>
                <c:pt idx="4774">
                  <c:v>2.44</c:v>
                </c:pt>
                <c:pt idx="4775">
                  <c:v>2.4700000000000002</c:v>
                </c:pt>
                <c:pt idx="4776">
                  <c:v>2.5</c:v>
                </c:pt>
                <c:pt idx="4777">
                  <c:v>2.48</c:v>
                </c:pt>
                <c:pt idx="4778">
                  <c:v>2.5</c:v>
                </c:pt>
                <c:pt idx="4779">
                  <c:v>2.52</c:v>
                </c:pt>
                <c:pt idx="4780">
                  <c:v>2.52</c:v>
                </c:pt>
                <c:pt idx="4781">
                  <c:v>2.4700000000000002</c:v>
                </c:pt>
                <c:pt idx="4782">
                  <c:v>2.48</c:v>
                </c:pt>
                <c:pt idx="4783">
                  <c:v>2.5</c:v>
                </c:pt>
                <c:pt idx="4784">
                  <c:v>2.4900000000000002</c:v>
                </c:pt>
                <c:pt idx="4785">
                  <c:v>2.4900000000000002</c:v>
                </c:pt>
                <c:pt idx="4786">
                  <c:v>2.5299999999999998</c:v>
                </c:pt>
                <c:pt idx="4787">
                  <c:v>2.5099999999999998</c:v>
                </c:pt>
                <c:pt idx="4788">
                  <c:v>2.5099999999999998</c:v>
                </c:pt>
                <c:pt idx="4789">
                  <c:v>2.64</c:v>
                </c:pt>
                <c:pt idx="4790">
                  <c:v>2.64</c:v>
                </c:pt>
                <c:pt idx="4791">
                  <c:v>2.64</c:v>
                </c:pt>
                <c:pt idx="4792">
                  <c:v>2.63</c:v>
                </c:pt>
                <c:pt idx="4793">
                  <c:v>2.62</c:v>
                </c:pt>
                <c:pt idx="4794">
                  <c:v>2.6</c:v>
                </c:pt>
                <c:pt idx="4795">
                  <c:v>2.57</c:v>
                </c:pt>
                <c:pt idx="4796">
                  <c:v>2.56</c:v>
                </c:pt>
                <c:pt idx="4797">
                  <c:v>2.5499999999999998</c:v>
                </c:pt>
                <c:pt idx="4798">
                  <c:v>2.4900000000000002</c:v>
                </c:pt>
                <c:pt idx="4799">
                  <c:v>2.46</c:v>
                </c:pt>
                <c:pt idx="4800">
                  <c:v>2.48</c:v>
                </c:pt>
                <c:pt idx="4801">
                  <c:v>2.44</c:v>
                </c:pt>
                <c:pt idx="4802">
                  <c:v>2.4700000000000002</c:v>
                </c:pt>
                <c:pt idx="4803">
                  <c:v>2.5</c:v>
                </c:pt>
                <c:pt idx="4804">
                  <c:v>2.56</c:v>
                </c:pt>
                <c:pt idx="4805">
                  <c:v>2.56</c:v>
                </c:pt>
                <c:pt idx="4806">
                  <c:v>2.4700000000000002</c:v>
                </c:pt>
                <c:pt idx="4807">
                  <c:v>2.5099999999999998</c:v>
                </c:pt>
                <c:pt idx="4808">
                  <c:v>2.57</c:v>
                </c:pt>
                <c:pt idx="4809">
                  <c:v>2.66</c:v>
                </c:pt>
                <c:pt idx="4810">
                  <c:v>2.65</c:v>
                </c:pt>
                <c:pt idx="4811">
                  <c:v>2.61</c:v>
                </c:pt>
                <c:pt idx="4812">
                  <c:v>2.64</c:v>
                </c:pt>
                <c:pt idx="4813">
                  <c:v>2.64</c:v>
                </c:pt>
                <c:pt idx="4814">
                  <c:v>2.66</c:v>
                </c:pt>
                <c:pt idx="4815">
                  <c:v>2.66</c:v>
                </c:pt>
                <c:pt idx="4816">
                  <c:v>2.63</c:v>
                </c:pt>
                <c:pt idx="4817">
                  <c:v>2.61</c:v>
                </c:pt>
                <c:pt idx="4818">
                  <c:v>2.58</c:v>
                </c:pt>
                <c:pt idx="4819">
                  <c:v>2.57</c:v>
                </c:pt>
                <c:pt idx="4820">
                  <c:v>2.5</c:v>
                </c:pt>
                <c:pt idx="4821">
                  <c:v>2.4900000000000002</c:v>
                </c:pt>
                <c:pt idx="4822">
                  <c:v>2.4900000000000002</c:v>
                </c:pt>
                <c:pt idx="4823">
                  <c:v>2.54</c:v>
                </c:pt>
                <c:pt idx="4824">
                  <c:v>2.5099999999999998</c:v>
                </c:pt>
                <c:pt idx="4825">
                  <c:v>2.5099999999999998</c:v>
                </c:pt>
                <c:pt idx="4826">
                  <c:v>2.5499999999999998</c:v>
                </c:pt>
                <c:pt idx="4827">
                  <c:v>2.61</c:v>
                </c:pt>
                <c:pt idx="4828">
                  <c:v>2.57</c:v>
                </c:pt>
                <c:pt idx="4829">
                  <c:v>2.62</c:v>
                </c:pt>
                <c:pt idx="4830">
                  <c:v>2.7</c:v>
                </c:pt>
                <c:pt idx="4831">
                  <c:v>2.69</c:v>
                </c:pt>
                <c:pt idx="4832">
                  <c:v>2.72</c:v>
                </c:pt>
                <c:pt idx="4833">
                  <c:v>2.66</c:v>
                </c:pt>
                <c:pt idx="4834">
                  <c:v>2.57</c:v>
                </c:pt>
                <c:pt idx="4835">
                  <c:v>2.5499999999999998</c:v>
                </c:pt>
                <c:pt idx="4836">
                  <c:v>2.56</c:v>
                </c:pt>
                <c:pt idx="4837">
                  <c:v>2.54</c:v>
                </c:pt>
                <c:pt idx="4838">
                  <c:v>2.59</c:v>
                </c:pt>
                <c:pt idx="4839">
                  <c:v>2.64</c:v>
                </c:pt>
                <c:pt idx="4840">
                  <c:v>2.59</c:v>
                </c:pt>
                <c:pt idx="4841">
                  <c:v>2.69</c:v>
                </c:pt>
                <c:pt idx="4842">
                  <c:v>2.7</c:v>
                </c:pt>
                <c:pt idx="4843">
                  <c:v>2.75</c:v>
                </c:pt>
                <c:pt idx="4844">
                  <c:v>2.7</c:v>
                </c:pt>
                <c:pt idx="4845">
                  <c:v>2.7</c:v>
                </c:pt>
                <c:pt idx="4846">
                  <c:v>2.66</c:v>
                </c:pt>
                <c:pt idx="4847">
                  <c:v>2.58</c:v>
                </c:pt>
                <c:pt idx="4848">
                  <c:v>2.6</c:v>
                </c:pt>
                <c:pt idx="4849">
                  <c:v>2.58</c:v>
                </c:pt>
                <c:pt idx="4850">
                  <c:v>2.4900000000000002</c:v>
                </c:pt>
                <c:pt idx="4851">
                  <c:v>2.5099999999999998</c:v>
                </c:pt>
                <c:pt idx="4852">
                  <c:v>2.48</c:v>
                </c:pt>
                <c:pt idx="4853">
                  <c:v>2.4900000000000002</c:v>
                </c:pt>
                <c:pt idx="4854">
                  <c:v>2.39</c:v>
                </c:pt>
                <c:pt idx="4855">
                  <c:v>2.37</c:v>
                </c:pt>
                <c:pt idx="4856">
                  <c:v>2.37</c:v>
                </c:pt>
                <c:pt idx="4857">
                  <c:v>2.36</c:v>
                </c:pt>
                <c:pt idx="4858">
                  <c:v>2.36</c:v>
                </c:pt>
                <c:pt idx="4859">
                  <c:v>2.38</c:v>
                </c:pt>
                <c:pt idx="4861">
                  <c:v>2.35</c:v>
                </c:pt>
                <c:pt idx="4862">
                  <c:v>2.2599999999999998</c:v>
                </c:pt>
                <c:pt idx="4863">
                  <c:v>2.2599999999999998</c:v>
                </c:pt>
                <c:pt idx="4864">
                  <c:v>2.2200000000000002</c:v>
                </c:pt>
                <c:pt idx="4865">
                  <c:v>2.2000000000000002</c:v>
                </c:pt>
                <c:pt idx="4866">
                  <c:v>2.14</c:v>
                </c:pt>
                <c:pt idx="4867">
                  <c:v>2.08</c:v>
                </c:pt>
                <c:pt idx="4868">
                  <c:v>2.15</c:v>
                </c:pt>
                <c:pt idx="4869">
                  <c:v>2.15</c:v>
                </c:pt>
                <c:pt idx="4870">
                  <c:v>2.1800000000000002</c:v>
                </c:pt>
                <c:pt idx="4871">
                  <c:v>2.1800000000000002</c:v>
                </c:pt>
                <c:pt idx="4872">
                  <c:v>2.1</c:v>
                </c:pt>
                <c:pt idx="4873">
                  <c:v>2.02</c:v>
                </c:pt>
                <c:pt idx="4874">
                  <c:v>2</c:v>
                </c:pt>
                <c:pt idx="4875">
                  <c:v>2.0299999999999998</c:v>
                </c:pt>
                <c:pt idx="4876">
                  <c:v>2.0499999999999998</c:v>
                </c:pt>
                <c:pt idx="4877">
                  <c:v>2.0499999999999998</c:v>
                </c:pt>
                <c:pt idx="4878">
                  <c:v>2.0699999999999998</c:v>
                </c:pt>
                <c:pt idx="4879">
                  <c:v>2.1</c:v>
                </c:pt>
                <c:pt idx="4880">
                  <c:v>2.1</c:v>
                </c:pt>
                <c:pt idx="4881">
                  <c:v>2.09</c:v>
                </c:pt>
                <c:pt idx="4882">
                  <c:v>2.1</c:v>
                </c:pt>
                <c:pt idx="4883">
                  <c:v>2.14</c:v>
                </c:pt>
                <c:pt idx="4884">
                  <c:v>2.1</c:v>
                </c:pt>
                <c:pt idx="4885">
                  <c:v>2.04</c:v>
                </c:pt>
                <c:pt idx="4886">
                  <c:v>2.04</c:v>
                </c:pt>
                <c:pt idx="4887">
                  <c:v>2.09</c:v>
                </c:pt>
                <c:pt idx="4888">
                  <c:v>2.08</c:v>
                </c:pt>
                <c:pt idx="4889">
                  <c:v>1.96</c:v>
                </c:pt>
                <c:pt idx="4890">
                  <c:v>1.98</c:v>
                </c:pt>
                <c:pt idx="4891">
                  <c:v>2.0099999999999998</c:v>
                </c:pt>
                <c:pt idx="4892">
                  <c:v>2.0699999999999998</c:v>
                </c:pt>
                <c:pt idx="4893">
                  <c:v>2.11</c:v>
                </c:pt>
                <c:pt idx="4894">
                  <c:v>2.08</c:v>
                </c:pt>
                <c:pt idx="4895">
                  <c:v>2.0699999999999998</c:v>
                </c:pt>
                <c:pt idx="4896">
                  <c:v>2.12</c:v>
                </c:pt>
                <c:pt idx="4897">
                  <c:v>2.16</c:v>
                </c:pt>
                <c:pt idx="4898">
                  <c:v>2.1800000000000002</c:v>
                </c:pt>
                <c:pt idx="4899">
                  <c:v>2.2400000000000002</c:v>
                </c:pt>
                <c:pt idx="4900">
                  <c:v>2.21</c:v>
                </c:pt>
                <c:pt idx="4901">
                  <c:v>2.27</c:v>
                </c:pt>
                <c:pt idx="4902">
                  <c:v>2.39</c:v>
                </c:pt>
                <c:pt idx="4903">
                  <c:v>2.37</c:v>
                </c:pt>
                <c:pt idx="4904">
                  <c:v>2.38</c:v>
                </c:pt>
                <c:pt idx="4905">
                  <c:v>2.38</c:v>
                </c:pt>
                <c:pt idx="4906">
                  <c:v>2.38</c:v>
                </c:pt>
                <c:pt idx="4907">
                  <c:v>2.34</c:v>
                </c:pt>
                <c:pt idx="4908">
                  <c:v>2.33</c:v>
                </c:pt>
                <c:pt idx="4909">
                  <c:v>2.34</c:v>
                </c:pt>
                <c:pt idx="4910">
                  <c:v>2.31</c:v>
                </c:pt>
                <c:pt idx="4911">
                  <c:v>2.3199999999999998</c:v>
                </c:pt>
                <c:pt idx="4912">
                  <c:v>2.31</c:v>
                </c:pt>
                <c:pt idx="4913">
                  <c:v>2.29</c:v>
                </c:pt>
                <c:pt idx="4915">
                  <c:v>2.27</c:v>
                </c:pt>
                <c:pt idx="4916">
                  <c:v>2.29</c:v>
                </c:pt>
                <c:pt idx="4917">
                  <c:v>2.29</c:v>
                </c:pt>
                <c:pt idx="4918">
                  <c:v>2.2999999999999998</c:v>
                </c:pt>
                <c:pt idx="4919">
                  <c:v>2.35</c:v>
                </c:pt>
                <c:pt idx="4920">
                  <c:v>2.35</c:v>
                </c:pt>
                <c:pt idx="4921">
                  <c:v>2.38</c:v>
                </c:pt>
                <c:pt idx="4922">
                  <c:v>2.36</c:v>
                </c:pt>
                <c:pt idx="4923">
                  <c:v>2.38</c:v>
                </c:pt>
                <c:pt idx="4924">
                  <c:v>2.41</c:v>
                </c:pt>
                <c:pt idx="4925">
                  <c:v>2.38</c:v>
                </c:pt>
                <c:pt idx="4926">
                  <c:v>2.34</c:v>
                </c:pt>
                <c:pt idx="4927">
                  <c:v>2.34</c:v>
                </c:pt>
                <c:pt idx="4928">
                  <c:v>2.3199999999999998</c:v>
                </c:pt>
                <c:pt idx="4929">
                  <c:v>2.36</c:v>
                </c:pt>
                <c:pt idx="4930">
                  <c:v>2.33</c:v>
                </c:pt>
                <c:pt idx="4931">
                  <c:v>2.2799999999999998</c:v>
                </c:pt>
                <c:pt idx="4932">
                  <c:v>2.2799999999999998</c:v>
                </c:pt>
                <c:pt idx="4933">
                  <c:v>2.27</c:v>
                </c:pt>
                <c:pt idx="4934">
                  <c:v>2.31</c:v>
                </c:pt>
                <c:pt idx="4935">
                  <c:v>2.2599999999999998</c:v>
                </c:pt>
                <c:pt idx="4936">
                  <c:v>2.2599999999999998</c:v>
                </c:pt>
                <c:pt idx="4937">
                  <c:v>2.19</c:v>
                </c:pt>
                <c:pt idx="4938">
                  <c:v>2.19</c:v>
                </c:pt>
                <c:pt idx="4939">
                  <c:v>2.16</c:v>
                </c:pt>
                <c:pt idx="4940">
                  <c:v>2.15</c:v>
                </c:pt>
                <c:pt idx="4941">
                  <c:v>2.15</c:v>
                </c:pt>
                <c:pt idx="4942">
                  <c:v>2.2200000000000002</c:v>
                </c:pt>
                <c:pt idx="4943">
                  <c:v>2.2400000000000002</c:v>
                </c:pt>
                <c:pt idx="4944">
                  <c:v>2.2400000000000002</c:v>
                </c:pt>
                <c:pt idx="4945">
                  <c:v>2.2000000000000002</c:v>
                </c:pt>
                <c:pt idx="4946">
                  <c:v>2.17</c:v>
                </c:pt>
                <c:pt idx="4947">
                  <c:v>2.16</c:v>
                </c:pt>
                <c:pt idx="4948">
                  <c:v>2.16</c:v>
                </c:pt>
                <c:pt idx="4949">
                  <c:v>2.1800000000000002</c:v>
                </c:pt>
                <c:pt idx="4950">
                  <c:v>2.1800000000000002</c:v>
                </c:pt>
                <c:pt idx="4951">
                  <c:v>2.21</c:v>
                </c:pt>
                <c:pt idx="4952">
                  <c:v>2.23</c:v>
                </c:pt>
                <c:pt idx="4953">
                  <c:v>2.2599999999999998</c:v>
                </c:pt>
                <c:pt idx="4954">
                  <c:v>2.27</c:v>
                </c:pt>
                <c:pt idx="4955">
                  <c:v>2.2599999999999998</c:v>
                </c:pt>
                <c:pt idx="4956">
                  <c:v>2.27</c:v>
                </c:pt>
                <c:pt idx="4957">
                  <c:v>2.2799999999999998</c:v>
                </c:pt>
                <c:pt idx="4958">
                  <c:v>2.33</c:v>
                </c:pt>
                <c:pt idx="4959">
                  <c:v>2.3199999999999998</c:v>
                </c:pt>
                <c:pt idx="4960">
                  <c:v>2.31</c:v>
                </c:pt>
                <c:pt idx="4961">
                  <c:v>2.33</c:v>
                </c:pt>
                <c:pt idx="4962">
                  <c:v>2.31</c:v>
                </c:pt>
                <c:pt idx="4963">
                  <c:v>2.33</c:v>
                </c:pt>
                <c:pt idx="4964">
                  <c:v>2.29</c:v>
                </c:pt>
                <c:pt idx="4965">
                  <c:v>2.29</c:v>
                </c:pt>
                <c:pt idx="4966">
                  <c:v>2.2799999999999998</c:v>
                </c:pt>
                <c:pt idx="4967">
                  <c:v>2.29</c:v>
                </c:pt>
                <c:pt idx="4968">
                  <c:v>2.2799999999999998</c:v>
                </c:pt>
                <c:pt idx="4969">
                  <c:v>2.2999999999999998</c:v>
                </c:pt>
                <c:pt idx="4970">
                  <c:v>2.29</c:v>
                </c:pt>
                <c:pt idx="4971">
                  <c:v>2.2999999999999998</c:v>
                </c:pt>
                <c:pt idx="4972">
                  <c:v>2.2799999999999998</c:v>
                </c:pt>
                <c:pt idx="4973">
                  <c:v>2.2799999999999998</c:v>
                </c:pt>
                <c:pt idx="4974">
                  <c:v>2.29</c:v>
                </c:pt>
                <c:pt idx="4975">
                  <c:v>2.29</c:v>
                </c:pt>
                <c:pt idx="4976">
                  <c:v>2.34</c:v>
                </c:pt>
                <c:pt idx="4977">
                  <c:v>2.35</c:v>
                </c:pt>
                <c:pt idx="4978">
                  <c:v>2.35</c:v>
                </c:pt>
                <c:pt idx="4979">
                  <c:v>2.35</c:v>
                </c:pt>
                <c:pt idx="4980">
                  <c:v>2.34</c:v>
                </c:pt>
                <c:pt idx="4981">
                  <c:v>2.34</c:v>
                </c:pt>
                <c:pt idx="4982">
                  <c:v>2.37</c:v>
                </c:pt>
                <c:pt idx="4983">
                  <c:v>2.3199999999999998</c:v>
                </c:pt>
                <c:pt idx="4984">
                  <c:v>2.29</c:v>
                </c:pt>
                <c:pt idx="4985">
                  <c:v>2.27</c:v>
                </c:pt>
                <c:pt idx="4986">
                  <c:v>2.25</c:v>
                </c:pt>
                <c:pt idx="4987">
                  <c:v>2.2599999999999998</c:v>
                </c:pt>
                <c:pt idx="4988">
                  <c:v>2.27</c:v>
                </c:pt>
                <c:pt idx="4989">
                  <c:v>2.2200000000000002</c:v>
                </c:pt>
                <c:pt idx="4990">
                  <c:v>2.21</c:v>
                </c:pt>
                <c:pt idx="4991">
                  <c:v>2.23</c:v>
                </c:pt>
                <c:pt idx="4992">
                  <c:v>2.23</c:v>
                </c:pt>
                <c:pt idx="4993">
                  <c:v>2.2200000000000002</c:v>
                </c:pt>
                <c:pt idx="4994">
                  <c:v>2.19</c:v>
                </c:pt>
                <c:pt idx="4995">
                  <c:v>2.21</c:v>
                </c:pt>
                <c:pt idx="4996">
                  <c:v>2.2200000000000002</c:v>
                </c:pt>
                <c:pt idx="4997">
                  <c:v>2.25</c:v>
                </c:pt>
                <c:pt idx="4998">
                  <c:v>2.2400000000000002</c:v>
                </c:pt>
                <c:pt idx="4999">
                  <c:v>2.21</c:v>
                </c:pt>
                <c:pt idx="5000">
                  <c:v>2.2000000000000002</c:v>
                </c:pt>
                <c:pt idx="5001">
                  <c:v>2.16</c:v>
                </c:pt>
                <c:pt idx="5002">
                  <c:v>2.16</c:v>
                </c:pt>
                <c:pt idx="5003">
                  <c:v>2.16</c:v>
                </c:pt>
                <c:pt idx="5004">
                  <c:v>2.1800000000000002</c:v>
                </c:pt>
                <c:pt idx="5005">
                  <c:v>2.2000000000000002</c:v>
                </c:pt>
                <c:pt idx="5006">
                  <c:v>2.16</c:v>
                </c:pt>
                <c:pt idx="5007">
                  <c:v>2.16</c:v>
                </c:pt>
                <c:pt idx="5008">
                  <c:v>2.16</c:v>
                </c:pt>
                <c:pt idx="5009">
                  <c:v>2.15</c:v>
                </c:pt>
                <c:pt idx="5010">
                  <c:v>2.14</c:v>
                </c:pt>
                <c:pt idx="5011">
                  <c:v>2.13</c:v>
                </c:pt>
                <c:pt idx="5012">
                  <c:v>2.11</c:v>
                </c:pt>
                <c:pt idx="5013">
                  <c:v>2.1</c:v>
                </c:pt>
                <c:pt idx="5014">
                  <c:v>2.08</c:v>
                </c:pt>
                <c:pt idx="5015">
                  <c:v>2.09</c:v>
                </c:pt>
                <c:pt idx="5016">
                  <c:v>2.1</c:v>
                </c:pt>
                <c:pt idx="5017">
                  <c:v>2.08</c:v>
                </c:pt>
                <c:pt idx="5018">
                  <c:v>2.11</c:v>
                </c:pt>
                <c:pt idx="5019">
                  <c:v>2.14</c:v>
                </c:pt>
                <c:pt idx="5020">
                  <c:v>2.14</c:v>
                </c:pt>
                <c:pt idx="5021">
                  <c:v>2.08</c:v>
                </c:pt>
                <c:pt idx="5022">
                  <c:v>2.0499999999999998</c:v>
                </c:pt>
                <c:pt idx="5023">
                  <c:v>1.98</c:v>
                </c:pt>
                <c:pt idx="5024">
                  <c:v>2.02</c:v>
                </c:pt>
                <c:pt idx="5025">
                  <c:v>2.2200000000000002</c:v>
                </c:pt>
                <c:pt idx="5026">
                  <c:v>2.2799999999999998</c:v>
                </c:pt>
                <c:pt idx="5027">
                  <c:v>2.2799999999999998</c:v>
                </c:pt>
                <c:pt idx="5028">
                  <c:v>2.25</c:v>
                </c:pt>
                <c:pt idx="5029">
                  <c:v>2.25</c:v>
                </c:pt>
                <c:pt idx="5030">
                  <c:v>2.25</c:v>
                </c:pt>
                <c:pt idx="5031">
                  <c:v>2.1800000000000002</c:v>
                </c:pt>
                <c:pt idx="5032">
                  <c:v>2.2200000000000002</c:v>
                </c:pt>
                <c:pt idx="5033">
                  <c:v>2.14</c:v>
                </c:pt>
                <c:pt idx="5034">
                  <c:v>2.0699999999999998</c:v>
                </c:pt>
                <c:pt idx="5035">
                  <c:v>2.06</c:v>
                </c:pt>
                <c:pt idx="5036">
                  <c:v>2.06</c:v>
                </c:pt>
                <c:pt idx="5037">
                  <c:v>2.0099999999999998</c:v>
                </c:pt>
                <c:pt idx="5038">
                  <c:v>2.0499999999999998</c:v>
                </c:pt>
                <c:pt idx="5039">
                  <c:v>2.06</c:v>
                </c:pt>
                <c:pt idx="5040">
                  <c:v>2.04</c:v>
                </c:pt>
                <c:pt idx="5041">
                  <c:v>1.99</c:v>
                </c:pt>
                <c:pt idx="5042">
                  <c:v>1.98</c:v>
                </c:pt>
                <c:pt idx="5043">
                  <c:v>1.93</c:v>
                </c:pt>
                <c:pt idx="5044">
                  <c:v>1.89</c:v>
                </c:pt>
                <c:pt idx="5045">
                  <c:v>1.85</c:v>
                </c:pt>
                <c:pt idx="5046">
                  <c:v>1.87</c:v>
                </c:pt>
                <c:pt idx="5047">
                  <c:v>1.91</c:v>
                </c:pt>
                <c:pt idx="5048">
                  <c:v>1.95</c:v>
                </c:pt>
                <c:pt idx="5049">
                  <c:v>1.96</c:v>
                </c:pt>
                <c:pt idx="5050">
                  <c:v>1.92</c:v>
                </c:pt>
                <c:pt idx="5051">
                  <c:v>1.91</c:v>
                </c:pt>
                <c:pt idx="5052">
                  <c:v>1.87</c:v>
                </c:pt>
                <c:pt idx="5053">
                  <c:v>1.82</c:v>
                </c:pt>
                <c:pt idx="5054">
                  <c:v>1.77</c:v>
                </c:pt>
                <c:pt idx="5055">
                  <c:v>1.76</c:v>
                </c:pt>
                <c:pt idx="5056">
                  <c:v>1.77</c:v>
                </c:pt>
                <c:pt idx="5057">
                  <c:v>1.85</c:v>
                </c:pt>
                <c:pt idx="5058">
                  <c:v>1.86</c:v>
                </c:pt>
                <c:pt idx="5059">
                  <c:v>1.82</c:v>
                </c:pt>
                <c:pt idx="5060">
                  <c:v>1.81</c:v>
                </c:pt>
                <c:pt idx="5061">
                  <c:v>1.83</c:v>
                </c:pt>
                <c:pt idx="5062">
                  <c:v>1.85</c:v>
                </c:pt>
                <c:pt idx="5063">
                  <c:v>1.86</c:v>
                </c:pt>
                <c:pt idx="5064">
                  <c:v>1.89</c:v>
                </c:pt>
                <c:pt idx="5065">
                  <c:v>1.88</c:v>
                </c:pt>
                <c:pt idx="5066">
                  <c:v>1.92</c:v>
                </c:pt>
                <c:pt idx="5067">
                  <c:v>1.97</c:v>
                </c:pt>
                <c:pt idx="5068">
                  <c:v>1.96</c:v>
                </c:pt>
                <c:pt idx="5069">
                  <c:v>1.94</c:v>
                </c:pt>
                <c:pt idx="5070">
                  <c:v>1.97</c:v>
                </c:pt>
                <c:pt idx="5071">
                  <c:v>2</c:v>
                </c:pt>
                <c:pt idx="5072">
                  <c:v>2.02</c:v>
                </c:pt>
                <c:pt idx="5073">
                  <c:v>1.99</c:v>
                </c:pt>
                <c:pt idx="5074">
                  <c:v>2.0299999999999998</c:v>
                </c:pt>
                <c:pt idx="5075">
                  <c:v>2.0299999999999998</c:v>
                </c:pt>
                <c:pt idx="5076">
                  <c:v>2.06</c:v>
                </c:pt>
                <c:pt idx="5077">
                  <c:v>2.08</c:v>
                </c:pt>
                <c:pt idx="5078">
                  <c:v>2.08</c:v>
                </c:pt>
                <c:pt idx="5079">
                  <c:v>2.0499999999999998</c:v>
                </c:pt>
                <c:pt idx="5080">
                  <c:v>2.04</c:v>
                </c:pt>
                <c:pt idx="5081">
                  <c:v>2.04</c:v>
                </c:pt>
                <c:pt idx="5082">
                  <c:v>1.95</c:v>
                </c:pt>
                <c:pt idx="5083">
                  <c:v>1.94</c:v>
                </c:pt>
                <c:pt idx="5084">
                  <c:v>2.12</c:v>
                </c:pt>
                <c:pt idx="5085">
                  <c:v>2.12</c:v>
                </c:pt>
                <c:pt idx="5086">
                  <c:v>2.17</c:v>
                </c:pt>
                <c:pt idx="5087">
                  <c:v>2.2999999999999998</c:v>
                </c:pt>
                <c:pt idx="5088">
                  <c:v>2.37</c:v>
                </c:pt>
                <c:pt idx="5089">
                  <c:v>2.31</c:v>
                </c:pt>
                <c:pt idx="5090">
                  <c:v>2.36</c:v>
                </c:pt>
                <c:pt idx="5091">
                  <c:v>2.34</c:v>
                </c:pt>
                <c:pt idx="5092">
                  <c:v>2.3199999999999998</c:v>
                </c:pt>
                <c:pt idx="5093">
                  <c:v>2.2799999999999998</c:v>
                </c:pt>
                <c:pt idx="5094">
                  <c:v>2.21</c:v>
                </c:pt>
                <c:pt idx="5095">
                  <c:v>2.21</c:v>
                </c:pt>
                <c:pt idx="5096">
                  <c:v>2.23</c:v>
                </c:pt>
                <c:pt idx="5097">
                  <c:v>2.15</c:v>
                </c:pt>
                <c:pt idx="5098">
                  <c:v>2.11</c:v>
                </c:pt>
                <c:pt idx="5099">
                  <c:v>2.13</c:v>
                </c:pt>
                <c:pt idx="5100">
                  <c:v>2.11</c:v>
                </c:pt>
                <c:pt idx="5101">
                  <c:v>2.13</c:v>
                </c:pt>
                <c:pt idx="5102">
                  <c:v>2.11</c:v>
                </c:pt>
                <c:pt idx="5103">
                  <c:v>2.08</c:v>
                </c:pt>
                <c:pt idx="5104">
                  <c:v>2.09</c:v>
                </c:pt>
                <c:pt idx="5105">
                  <c:v>2.11</c:v>
                </c:pt>
                <c:pt idx="5106">
                  <c:v>2.0699999999999998</c:v>
                </c:pt>
                <c:pt idx="5107">
                  <c:v>2.0499999999999998</c:v>
                </c:pt>
                <c:pt idx="5108">
                  <c:v>2.0499999999999998</c:v>
                </c:pt>
                <c:pt idx="5109">
                  <c:v>2.04</c:v>
                </c:pt>
                <c:pt idx="5110">
                  <c:v>2</c:v>
                </c:pt>
                <c:pt idx="5111">
                  <c:v>2</c:v>
                </c:pt>
                <c:pt idx="5112">
                  <c:v>2</c:v>
                </c:pt>
                <c:pt idx="5113">
                  <c:v>1.99</c:v>
                </c:pt>
                <c:pt idx="5114">
                  <c:v>1.97</c:v>
                </c:pt>
                <c:pt idx="5115">
                  <c:v>1.96</c:v>
                </c:pt>
                <c:pt idx="5116">
                  <c:v>1.99</c:v>
                </c:pt>
                <c:pt idx="5117">
                  <c:v>1.98</c:v>
                </c:pt>
                <c:pt idx="5118">
                  <c:v>1.96</c:v>
                </c:pt>
                <c:pt idx="5119">
                  <c:v>1.94</c:v>
                </c:pt>
                <c:pt idx="5120">
                  <c:v>1.91</c:v>
                </c:pt>
                <c:pt idx="5121">
                  <c:v>1.92</c:v>
                </c:pt>
                <c:pt idx="5122">
                  <c:v>1.95</c:v>
                </c:pt>
                <c:pt idx="5123">
                  <c:v>1.95</c:v>
                </c:pt>
                <c:pt idx="5124">
                  <c:v>1.93</c:v>
                </c:pt>
                <c:pt idx="5125">
                  <c:v>1.91</c:v>
                </c:pt>
                <c:pt idx="5126">
                  <c:v>1.94</c:v>
                </c:pt>
                <c:pt idx="5127">
                  <c:v>1.93</c:v>
                </c:pt>
                <c:pt idx="5128">
                  <c:v>1.93</c:v>
                </c:pt>
                <c:pt idx="5129">
                  <c:v>1.92</c:v>
                </c:pt>
                <c:pt idx="5130">
                  <c:v>1.94</c:v>
                </c:pt>
                <c:pt idx="5131">
                  <c:v>1.91</c:v>
                </c:pt>
                <c:pt idx="5132">
                  <c:v>1.92</c:v>
                </c:pt>
                <c:pt idx="5133">
                  <c:v>1.91</c:v>
                </c:pt>
                <c:pt idx="5134">
                  <c:v>1.87</c:v>
                </c:pt>
                <c:pt idx="5135">
                  <c:v>1.86</c:v>
                </c:pt>
                <c:pt idx="5136">
                  <c:v>1.89</c:v>
                </c:pt>
                <c:pt idx="5137">
                  <c:v>1.87</c:v>
                </c:pt>
                <c:pt idx="5138">
                  <c:v>1.86</c:v>
                </c:pt>
                <c:pt idx="5139">
                  <c:v>1.88</c:v>
                </c:pt>
                <c:pt idx="5140">
                  <c:v>1.88</c:v>
                </c:pt>
                <c:pt idx="5141">
                  <c:v>1.9</c:v>
                </c:pt>
                <c:pt idx="5142">
                  <c:v>1.9</c:v>
                </c:pt>
                <c:pt idx="5143">
                  <c:v>1.88</c:v>
                </c:pt>
                <c:pt idx="5144">
                  <c:v>1.86</c:v>
                </c:pt>
                <c:pt idx="5145">
                  <c:v>1.92</c:v>
                </c:pt>
                <c:pt idx="5146">
                  <c:v>1.91</c:v>
                </c:pt>
                <c:pt idx="5147">
                  <c:v>1.92</c:v>
                </c:pt>
                <c:pt idx="5148">
                  <c:v>1.95</c:v>
                </c:pt>
                <c:pt idx="5149">
                  <c:v>1.96</c:v>
                </c:pt>
                <c:pt idx="5150">
                  <c:v>1.93</c:v>
                </c:pt>
                <c:pt idx="5151">
                  <c:v>1.92</c:v>
                </c:pt>
                <c:pt idx="5152">
                  <c:v>1.95</c:v>
                </c:pt>
                <c:pt idx="5153">
                  <c:v>1.91</c:v>
                </c:pt>
                <c:pt idx="5154">
                  <c:v>1.91</c:v>
                </c:pt>
                <c:pt idx="5155">
                  <c:v>1.88</c:v>
                </c:pt>
                <c:pt idx="5156">
                  <c:v>1.87</c:v>
                </c:pt>
                <c:pt idx="5157">
                  <c:v>1.87</c:v>
                </c:pt>
                <c:pt idx="5158">
                  <c:v>1.87</c:v>
                </c:pt>
                <c:pt idx="5159">
                  <c:v>1.86</c:v>
                </c:pt>
                <c:pt idx="5160">
                  <c:v>1.85</c:v>
                </c:pt>
                <c:pt idx="5161">
                  <c:v>1.83</c:v>
                </c:pt>
                <c:pt idx="5162">
                  <c:v>1.79</c:v>
                </c:pt>
                <c:pt idx="5163">
                  <c:v>1.82</c:v>
                </c:pt>
                <c:pt idx="5164">
                  <c:v>1.85</c:v>
                </c:pt>
                <c:pt idx="5165">
                  <c:v>1.85</c:v>
                </c:pt>
                <c:pt idx="5166">
                  <c:v>1.83</c:v>
                </c:pt>
                <c:pt idx="5167">
                  <c:v>1.77</c:v>
                </c:pt>
                <c:pt idx="5168">
                  <c:v>1.77</c:v>
                </c:pt>
                <c:pt idx="5169">
                  <c:v>1.77</c:v>
                </c:pt>
                <c:pt idx="5170">
                  <c:v>1.75</c:v>
                </c:pt>
                <c:pt idx="5171">
                  <c:v>1.76</c:v>
                </c:pt>
                <c:pt idx="5172">
                  <c:v>1.74</c:v>
                </c:pt>
                <c:pt idx="5173">
                  <c:v>1.74</c:v>
                </c:pt>
                <c:pt idx="5174">
                  <c:v>1.73</c:v>
                </c:pt>
                <c:pt idx="5175">
                  <c:v>1.71</c:v>
                </c:pt>
                <c:pt idx="5176">
                  <c:v>1.75</c:v>
                </c:pt>
                <c:pt idx="5177">
                  <c:v>1.73</c:v>
                </c:pt>
                <c:pt idx="5178">
                  <c:v>1.7</c:v>
                </c:pt>
                <c:pt idx="5180">
                  <c:v>1.7</c:v>
                </c:pt>
                <c:pt idx="5181">
                  <c:v>1.69</c:v>
                </c:pt>
                <c:pt idx="5182">
                  <c:v>1.67</c:v>
                </c:pt>
                <c:pt idx="5183">
                  <c:v>1.63</c:v>
                </c:pt>
                <c:pt idx="5184">
                  <c:v>1.63</c:v>
                </c:pt>
                <c:pt idx="5185">
                  <c:v>1.66</c:v>
                </c:pt>
                <c:pt idx="5186">
                  <c:v>1.69</c:v>
                </c:pt>
                <c:pt idx="5187">
                  <c:v>1.69</c:v>
                </c:pt>
                <c:pt idx="5188">
                  <c:v>1.65</c:v>
                </c:pt>
                <c:pt idx="5189">
                  <c:v>1.72</c:v>
                </c:pt>
                <c:pt idx="5190">
                  <c:v>1.77</c:v>
                </c:pt>
                <c:pt idx="5191">
                  <c:v>1.79</c:v>
                </c:pt>
                <c:pt idx="5192">
                  <c:v>1.76</c:v>
                </c:pt>
                <c:pt idx="5193">
                  <c:v>1.74</c:v>
                </c:pt>
                <c:pt idx="5194">
                  <c:v>1.73</c:v>
                </c:pt>
                <c:pt idx="5195">
                  <c:v>1.86</c:v>
                </c:pt>
                <c:pt idx="5196">
                  <c:v>1.8</c:v>
                </c:pt>
                <c:pt idx="5197">
                  <c:v>1.77</c:v>
                </c:pt>
                <c:pt idx="5198">
                  <c:v>1.78</c:v>
                </c:pt>
                <c:pt idx="5199">
                  <c:v>1.8</c:v>
                </c:pt>
                <c:pt idx="5200">
                  <c:v>1.82</c:v>
                </c:pt>
                <c:pt idx="5201">
                  <c:v>1.75</c:v>
                </c:pt>
                <c:pt idx="5202">
                  <c:v>1.85</c:v>
                </c:pt>
                <c:pt idx="5203">
                  <c:v>1.85</c:v>
                </c:pt>
                <c:pt idx="5204">
                  <c:v>1.87</c:v>
                </c:pt>
                <c:pt idx="5205">
                  <c:v>1.88</c:v>
                </c:pt>
                <c:pt idx="5206">
                  <c:v>1.88</c:v>
                </c:pt>
                <c:pt idx="5207">
                  <c:v>1.9</c:v>
                </c:pt>
                <c:pt idx="5208">
                  <c:v>1.89</c:v>
                </c:pt>
                <c:pt idx="5209">
                  <c:v>1.88</c:v>
                </c:pt>
                <c:pt idx="5210">
                  <c:v>1.92</c:v>
                </c:pt>
                <c:pt idx="5211">
                  <c:v>1.93</c:v>
                </c:pt>
                <c:pt idx="5212">
                  <c:v>1.96</c:v>
                </c:pt>
                <c:pt idx="5213">
                  <c:v>1.95</c:v>
                </c:pt>
                <c:pt idx="5214">
                  <c:v>1.94</c:v>
                </c:pt>
                <c:pt idx="5215">
                  <c:v>1.94</c:v>
                </c:pt>
                <c:pt idx="5216">
                  <c:v>1.93</c:v>
                </c:pt>
                <c:pt idx="5217">
                  <c:v>1.95</c:v>
                </c:pt>
                <c:pt idx="5218">
                  <c:v>1.94</c:v>
                </c:pt>
                <c:pt idx="5219">
                  <c:v>1.91</c:v>
                </c:pt>
                <c:pt idx="5220">
                  <c:v>1.96</c:v>
                </c:pt>
                <c:pt idx="5221">
                  <c:v>1.97</c:v>
                </c:pt>
                <c:pt idx="5222">
                  <c:v>1.93</c:v>
                </c:pt>
                <c:pt idx="5223">
                  <c:v>1.93</c:v>
                </c:pt>
                <c:pt idx="5224">
                  <c:v>1.92</c:v>
                </c:pt>
                <c:pt idx="5225">
                  <c:v>1.98</c:v>
                </c:pt>
                <c:pt idx="5226">
                  <c:v>1.99</c:v>
                </c:pt>
                <c:pt idx="5227">
                  <c:v>2.0299999999999998</c:v>
                </c:pt>
                <c:pt idx="5228">
                  <c:v>2.02</c:v>
                </c:pt>
                <c:pt idx="5229">
                  <c:v>2.04</c:v>
                </c:pt>
                <c:pt idx="5230">
                  <c:v>2.09</c:v>
                </c:pt>
                <c:pt idx="5231">
                  <c:v>2.12</c:v>
                </c:pt>
                <c:pt idx="5232">
                  <c:v>2.16</c:v>
                </c:pt>
                <c:pt idx="5233">
                  <c:v>2.06</c:v>
                </c:pt>
                <c:pt idx="5234">
                  <c:v>2.0699999999999998</c:v>
                </c:pt>
                <c:pt idx="5235">
                  <c:v>2.0299999999999998</c:v>
                </c:pt>
                <c:pt idx="5236">
                  <c:v>2.0099999999999998</c:v>
                </c:pt>
                <c:pt idx="5237">
                  <c:v>1.99</c:v>
                </c:pt>
                <c:pt idx="5238">
                  <c:v>1.97</c:v>
                </c:pt>
                <c:pt idx="5239">
                  <c:v>1.98</c:v>
                </c:pt>
                <c:pt idx="5240">
                  <c:v>2</c:v>
                </c:pt>
                <c:pt idx="5241">
                  <c:v>1.99</c:v>
                </c:pt>
                <c:pt idx="5242">
                  <c:v>1.94</c:v>
                </c:pt>
                <c:pt idx="5243">
                  <c:v>1.96</c:v>
                </c:pt>
                <c:pt idx="5244">
                  <c:v>1.96</c:v>
                </c:pt>
                <c:pt idx="5245">
                  <c:v>1.95</c:v>
                </c:pt>
                <c:pt idx="5246">
                  <c:v>1.93</c:v>
                </c:pt>
                <c:pt idx="5247">
                  <c:v>1.97</c:v>
                </c:pt>
                <c:pt idx="5248">
                  <c:v>2.0299999999999998</c:v>
                </c:pt>
                <c:pt idx="5249">
                  <c:v>2.0499999999999998</c:v>
                </c:pt>
                <c:pt idx="5250">
                  <c:v>2.04</c:v>
                </c:pt>
                <c:pt idx="5251">
                  <c:v>2.04</c:v>
                </c:pt>
                <c:pt idx="5252">
                  <c:v>2.0499999999999998</c:v>
                </c:pt>
                <c:pt idx="5253">
                  <c:v>2.1</c:v>
                </c:pt>
                <c:pt idx="5254">
                  <c:v>2.0699999999999998</c:v>
                </c:pt>
                <c:pt idx="5255">
                  <c:v>2.0099999999999998</c:v>
                </c:pt>
                <c:pt idx="5256">
                  <c:v>1.85</c:v>
                </c:pt>
                <c:pt idx="5257">
                  <c:v>1.85</c:v>
                </c:pt>
                <c:pt idx="5258">
                  <c:v>1.89</c:v>
                </c:pt>
                <c:pt idx="5259">
                  <c:v>1.93</c:v>
                </c:pt>
                <c:pt idx="5260">
                  <c:v>1.94</c:v>
                </c:pt>
                <c:pt idx="5261">
                  <c:v>1.92</c:v>
                </c:pt>
                <c:pt idx="5262">
                  <c:v>1.86</c:v>
                </c:pt>
                <c:pt idx="5263">
                  <c:v>1.87</c:v>
                </c:pt>
                <c:pt idx="5264">
                  <c:v>1.83</c:v>
                </c:pt>
                <c:pt idx="5265">
                  <c:v>1.84</c:v>
                </c:pt>
                <c:pt idx="5266">
                  <c:v>1.87</c:v>
                </c:pt>
                <c:pt idx="5267">
                  <c:v>1.92</c:v>
                </c:pt>
                <c:pt idx="5268">
                  <c:v>1.88</c:v>
                </c:pt>
                <c:pt idx="5269">
                  <c:v>1.82</c:v>
                </c:pt>
                <c:pt idx="5270">
                  <c:v>1.81</c:v>
                </c:pt>
                <c:pt idx="5271">
                  <c:v>1.84</c:v>
                </c:pt>
                <c:pt idx="5272">
                  <c:v>1.87</c:v>
                </c:pt>
                <c:pt idx="5273">
                  <c:v>1.89</c:v>
                </c:pt>
                <c:pt idx="5274">
                  <c:v>1.9</c:v>
                </c:pt>
                <c:pt idx="5275">
                  <c:v>1.9</c:v>
                </c:pt>
                <c:pt idx="5276">
                  <c:v>1.93</c:v>
                </c:pt>
                <c:pt idx="5277">
                  <c:v>1.85</c:v>
                </c:pt>
                <c:pt idx="5278">
                  <c:v>1.89</c:v>
                </c:pt>
                <c:pt idx="5279">
                  <c:v>1.75</c:v>
                </c:pt>
                <c:pt idx="5280">
                  <c:v>1.86</c:v>
                </c:pt>
                <c:pt idx="5281">
                  <c:v>1.96</c:v>
                </c:pt>
                <c:pt idx="5282">
                  <c:v>1.95</c:v>
                </c:pt>
                <c:pt idx="5283">
                  <c:v>1.9</c:v>
                </c:pt>
                <c:pt idx="5284">
                  <c:v>1.93</c:v>
                </c:pt>
                <c:pt idx="5285">
                  <c:v>1.89</c:v>
                </c:pt>
                <c:pt idx="5286">
                  <c:v>1.85</c:v>
                </c:pt>
                <c:pt idx="5287">
                  <c:v>1.84</c:v>
                </c:pt>
                <c:pt idx="5288">
                  <c:v>1.86</c:v>
                </c:pt>
                <c:pt idx="5289">
                  <c:v>1.81</c:v>
                </c:pt>
                <c:pt idx="5290">
                  <c:v>1.79</c:v>
                </c:pt>
                <c:pt idx="5291">
                  <c:v>1.82</c:v>
                </c:pt>
                <c:pt idx="5292">
                  <c:v>1.84</c:v>
                </c:pt>
                <c:pt idx="5293">
                  <c:v>1.87</c:v>
                </c:pt>
                <c:pt idx="5294">
                  <c:v>1.81</c:v>
                </c:pt>
                <c:pt idx="5295">
                  <c:v>1.83</c:v>
                </c:pt>
                <c:pt idx="5296">
                  <c:v>1.88</c:v>
                </c:pt>
                <c:pt idx="5297">
                  <c:v>1.81</c:v>
                </c:pt>
                <c:pt idx="5298">
                  <c:v>1.78</c:v>
                </c:pt>
                <c:pt idx="5299">
                  <c:v>1.73</c:v>
                </c:pt>
                <c:pt idx="5300">
                  <c:v>1.76</c:v>
                </c:pt>
                <c:pt idx="5301">
                  <c:v>1.73</c:v>
                </c:pt>
                <c:pt idx="5302">
                  <c:v>1.74</c:v>
                </c:pt>
                <c:pt idx="5303">
                  <c:v>1.8</c:v>
                </c:pt>
                <c:pt idx="5304">
                  <c:v>1.83</c:v>
                </c:pt>
                <c:pt idx="5305">
                  <c:v>1.84</c:v>
                </c:pt>
                <c:pt idx="5306">
                  <c:v>1.79</c:v>
                </c:pt>
                <c:pt idx="5307">
                  <c:v>1.79</c:v>
                </c:pt>
                <c:pt idx="5308">
                  <c:v>1.84</c:v>
                </c:pt>
                <c:pt idx="5309">
                  <c:v>1.88</c:v>
                </c:pt>
                <c:pt idx="5310">
                  <c:v>1.76</c:v>
                </c:pt>
                <c:pt idx="5311">
                  <c:v>1.67</c:v>
                </c:pt>
                <c:pt idx="5312">
                  <c:v>1.7</c:v>
                </c:pt>
                <c:pt idx="5313">
                  <c:v>1.65</c:v>
                </c:pt>
                <c:pt idx="5314">
                  <c:v>1.31</c:v>
                </c:pt>
                <c:pt idx="5315">
                  <c:v>1.27</c:v>
                </c:pt>
                <c:pt idx="5316">
                  <c:v>1.21</c:v>
                </c:pt>
                <c:pt idx="5317">
                  <c:v>1.18</c:v>
                </c:pt>
                <c:pt idx="5318">
                  <c:v>1.1599999999999999</c:v>
                </c:pt>
                <c:pt idx="5319">
                  <c:v>1.21</c:v>
                </c:pt>
                <c:pt idx="5320">
                  <c:v>1.18</c:v>
                </c:pt>
                <c:pt idx="5321">
                  <c:v>1.1100000000000001</c:v>
                </c:pt>
                <c:pt idx="5322">
                  <c:v>1.1399999999999999</c:v>
                </c:pt>
                <c:pt idx="5323">
                  <c:v>1.1599999999999999</c:v>
                </c:pt>
                <c:pt idx="5324">
                  <c:v>1.17</c:v>
                </c:pt>
                <c:pt idx="5325">
                  <c:v>1.17</c:v>
                </c:pt>
                <c:pt idx="5326">
                  <c:v>1.1499999999999999</c:v>
                </c:pt>
                <c:pt idx="5327">
                  <c:v>1.18</c:v>
                </c:pt>
                <c:pt idx="5328">
                  <c:v>1.17</c:v>
                </c:pt>
                <c:pt idx="5329">
                  <c:v>1.17</c:v>
                </c:pt>
                <c:pt idx="5330">
                  <c:v>1.2</c:v>
                </c:pt>
                <c:pt idx="5331">
                  <c:v>1.2</c:v>
                </c:pt>
                <c:pt idx="5332">
                  <c:v>1.23</c:v>
                </c:pt>
                <c:pt idx="5333">
                  <c:v>1.27</c:v>
                </c:pt>
                <c:pt idx="5334">
                  <c:v>1.26</c:v>
                </c:pt>
                <c:pt idx="5335">
                  <c:v>1.27</c:v>
                </c:pt>
                <c:pt idx="5336">
                  <c:v>1.22</c:v>
                </c:pt>
                <c:pt idx="5337">
                  <c:v>1.3</c:v>
                </c:pt>
                <c:pt idx="5338">
                  <c:v>1.31</c:v>
                </c:pt>
                <c:pt idx="5339">
                  <c:v>1.29</c:v>
                </c:pt>
                <c:pt idx="5340">
                  <c:v>1.28</c:v>
                </c:pt>
                <c:pt idx="5341">
                  <c:v>1.28</c:v>
                </c:pt>
                <c:pt idx="5342">
                  <c:v>1.28</c:v>
                </c:pt>
                <c:pt idx="5343">
                  <c:v>1.25</c:v>
                </c:pt>
                <c:pt idx="5344">
                  <c:v>1.26</c:v>
                </c:pt>
                <c:pt idx="5345">
                  <c:v>1.25</c:v>
                </c:pt>
                <c:pt idx="5346">
                  <c:v>1.22</c:v>
                </c:pt>
                <c:pt idx="5347">
                  <c:v>1.1599999999999999</c:v>
                </c:pt>
                <c:pt idx="5348">
                  <c:v>1.1499999999999999</c:v>
                </c:pt>
                <c:pt idx="5349">
                  <c:v>1.17</c:v>
                </c:pt>
                <c:pt idx="5350">
                  <c:v>1.1499999999999999</c:v>
                </c:pt>
                <c:pt idx="5351">
                  <c:v>1.1599999999999999</c:v>
                </c:pt>
                <c:pt idx="5352">
                  <c:v>1.1299999999999999</c:v>
                </c:pt>
                <c:pt idx="5353">
                  <c:v>1.1399999999999999</c:v>
                </c:pt>
                <c:pt idx="5354">
                  <c:v>1.1499999999999999</c:v>
                </c:pt>
                <c:pt idx="5355">
                  <c:v>1.2</c:v>
                </c:pt>
                <c:pt idx="5356">
                  <c:v>1.24</c:v>
                </c:pt>
                <c:pt idx="5357">
                  <c:v>1.24</c:v>
                </c:pt>
                <c:pt idx="5358">
                  <c:v>1.22</c:v>
                </c:pt>
                <c:pt idx="5359">
                  <c:v>1.25</c:v>
                </c:pt>
                <c:pt idx="5360">
                  <c:v>1.2</c:v>
                </c:pt>
                <c:pt idx="5361">
                  <c:v>1.17</c:v>
                </c:pt>
                <c:pt idx="5362">
                  <c:v>1.1599999999999999</c:v>
                </c:pt>
                <c:pt idx="5363">
                  <c:v>1.17</c:v>
                </c:pt>
                <c:pt idx="5364">
                  <c:v>1.1299999999999999</c:v>
                </c:pt>
                <c:pt idx="5365">
                  <c:v>1.2</c:v>
                </c:pt>
                <c:pt idx="5366">
                  <c:v>1.21</c:v>
                </c:pt>
                <c:pt idx="5367">
                  <c:v>1.2</c:v>
                </c:pt>
                <c:pt idx="5368">
                  <c:v>1.21</c:v>
                </c:pt>
                <c:pt idx="5369">
                  <c:v>1.23</c:v>
                </c:pt>
                <c:pt idx="5370">
                  <c:v>1.26</c:v>
                </c:pt>
                <c:pt idx="5371">
                  <c:v>1.27</c:v>
                </c:pt>
                <c:pt idx="5372">
                  <c:v>1.29</c:v>
                </c:pt>
                <c:pt idx="5373">
                  <c:v>1.26</c:v>
                </c:pt>
                <c:pt idx="5374">
                  <c:v>1.22</c:v>
                </c:pt>
                <c:pt idx="5375">
                  <c:v>1.2</c:v>
                </c:pt>
                <c:pt idx="5376">
                  <c:v>1.18</c:v>
                </c:pt>
                <c:pt idx="5377">
                  <c:v>1.21</c:v>
                </c:pt>
                <c:pt idx="5378">
                  <c:v>1.21</c:v>
                </c:pt>
                <c:pt idx="5379">
                  <c:v>1.19</c:v>
                </c:pt>
                <c:pt idx="5380">
                  <c:v>1.1499999999999999</c:v>
                </c:pt>
                <c:pt idx="5381">
                  <c:v>1.17</c:v>
                </c:pt>
                <c:pt idx="5382">
                  <c:v>1.1599999999999999</c:v>
                </c:pt>
                <c:pt idx="5383">
                  <c:v>1.17</c:v>
                </c:pt>
                <c:pt idx="5384">
                  <c:v>1.21</c:v>
                </c:pt>
                <c:pt idx="5385">
                  <c:v>1.2</c:v>
                </c:pt>
                <c:pt idx="5386">
                  <c:v>1.21</c:v>
                </c:pt>
                <c:pt idx="5387">
                  <c:v>1.21</c:v>
                </c:pt>
                <c:pt idx="5388">
                  <c:v>1.2</c:v>
                </c:pt>
                <c:pt idx="5389">
                  <c:v>1.1200000000000001</c:v>
                </c:pt>
                <c:pt idx="5390">
                  <c:v>1.08</c:v>
                </c:pt>
                <c:pt idx="5391">
                  <c:v>1.04</c:v>
                </c:pt>
                <c:pt idx="5392">
                  <c:v>1.04</c:v>
                </c:pt>
                <c:pt idx="5393">
                  <c:v>1.1299999999999999</c:v>
                </c:pt>
                <c:pt idx="5394">
                  <c:v>1.23</c:v>
                </c:pt>
                <c:pt idx="5395">
                  <c:v>1.22</c:v>
                </c:pt>
                <c:pt idx="5396">
                  <c:v>1.17</c:v>
                </c:pt>
                <c:pt idx="5397">
                  <c:v>1.1499999999999999</c:v>
                </c:pt>
                <c:pt idx="5398">
                  <c:v>1.1399999999999999</c:v>
                </c:pt>
                <c:pt idx="5399">
                  <c:v>1.1299999999999999</c:v>
                </c:pt>
                <c:pt idx="5400">
                  <c:v>1.1399999999999999</c:v>
                </c:pt>
                <c:pt idx="5401">
                  <c:v>1.0900000000000001</c:v>
                </c:pt>
                <c:pt idx="5402">
                  <c:v>1.07</c:v>
                </c:pt>
                <c:pt idx="5403">
                  <c:v>1</c:v>
                </c:pt>
                <c:pt idx="5404">
                  <c:v>1.04</c:v>
                </c:pt>
                <c:pt idx="5405">
                  <c:v>1.07</c:v>
                </c:pt>
                <c:pt idx="5406">
                  <c:v>1.05</c:v>
                </c:pt>
                <c:pt idx="5407">
                  <c:v>1.06</c:v>
                </c:pt>
                <c:pt idx="5408">
                  <c:v>1.06</c:v>
                </c:pt>
                <c:pt idx="5409">
                  <c:v>1.08</c:v>
                </c:pt>
                <c:pt idx="5410">
                  <c:v>1.06</c:v>
                </c:pt>
                <c:pt idx="5411">
                  <c:v>1.05</c:v>
                </c:pt>
                <c:pt idx="5412">
                  <c:v>1.03</c:v>
                </c:pt>
                <c:pt idx="5413">
                  <c:v>0.98</c:v>
                </c:pt>
                <c:pt idx="5414">
                  <c:v>0.88</c:v>
                </c:pt>
                <c:pt idx="5415">
                  <c:v>0.8</c:v>
                </c:pt>
                <c:pt idx="5416">
                  <c:v>0.79</c:v>
                </c:pt>
                <c:pt idx="5418">
                  <c:v>0.81</c:v>
                </c:pt>
                <c:pt idx="5419">
                  <c:v>0.83</c:v>
                </c:pt>
                <c:pt idx="5420">
                  <c:v>0.85</c:v>
                </c:pt>
                <c:pt idx="5421">
                  <c:v>0.83</c:v>
                </c:pt>
                <c:pt idx="5422">
                  <c:v>0.82</c:v>
                </c:pt>
                <c:pt idx="5423">
                  <c:v>0.79</c:v>
                </c:pt>
                <c:pt idx="5424">
                  <c:v>0.82</c:v>
                </c:pt>
                <c:pt idx="5425">
                  <c:v>0.79</c:v>
                </c:pt>
                <c:pt idx="5426">
                  <c:v>0.76</c:v>
                </c:pt>
                <c:pt idx="5427">
                  <c:v>0.75</c:v>
                </c:pt>
                <c:pt idx="5428">
                  <c:v>0.71</c:v>
                </c:pt>
                <c:pt idx="5429">
                  <c:v>0.67</c:v>
                </c:pt>
                <c:pt idx="5430">
                  <c:v>0.59</c:v>
                </c:pt>
                <c:pt idx="5431">
                  <c:v>0.57999999999999996</c:v>
                </c:pt>
                <c:pt idx="5432">
                  <c:v>0.56000000000000005</c:v>
                </c:pt>
                <c:pt idx="5433">
                  <c:v>0.56000000000000005</c:v>
                </c:pt>
                <c:pt idx="5434">
                  <c:v>0.56000000000000005</c:v>
                </c:pt>
                <c:pt idx="5435">
                  <c:v>0.54</c:v>
                </c:pt>
                <c:pt idx="5436">
                  <c:v>0.5</c:v>
                </c:pt>
                <c:pt idx="5437">
                  <c:v>0.52</c:v>
                </c:pt>
                <c:pt idx="5438">
                  <c:v>0.59</c:v>
                </c:pt>
                <c:pt idx="5439">
                  <c:v>0.52</c:v>
                </c:pt>
                <c:pt idx="5440">
                  <c:v>0.49</c:v>
                </c:pt>
                <c:pt idx="5441">
                  <c:v>0.46</c:v>
                </c:pt>
                <c:pt idx="5442">
                  <c:v>0.48</c:v>
                </c:pt>
                <c:pt idx="5443">
                  <c:v>0.46</c:v>
                </c:pt>
                <c:pt idx="5444">
                  <c:v>0.49</c:v>
                </c:pt>
                <c:pt idx="5445">
                  <c:v>0.5</c:v>
                </c:pt>
                <c:pt idx="5446">
                  <c:v>0.49</c:v>
                </c:pt>
                <c:pt idx="5447">
                  <c:v>0.47</c:v>
                </c:pt>
                <c:pt idx="5448">
                  <c:v>0.46</c:v>
                </c:pt>
                <c:pt idx="5449">
                  <c:v>0.51</c:v>
                </c:pt>
                <c:pt idx="5450">
                  <c:v>0.52</c:v>
                </c:pt>
                <c:pt idx="5451">
                  <c:v>0.59</c:v>
                </c:pt>
                <c:pt idx="5452">
                  <c:v>0.56999999999999995</c:v>
                </c:pt>
                <c:pt idx="5453">
                  <c:v>0.52</c:v>
                </c:pt>
                <c:pt idx="5454">
                  <c:v>0.46</c:v>
                </c:pt>
                <c:pt idx="5455">
                  <c:v>0.38</c:v>
                </c:pt>
                <c:pt idx="5456">
                  <c:v>0.36</c:v>
                </c:pt>
                <c:pt idx="5457">
                  <c:v>0.3</c:v>
                </c:pt>
                <c:pt idx="5458">
                  <c:v>0.28999999999999998</c:v>
                </c:pt>
                <c:pt idx="5459">
                  <c:v>0.32</c:v>
                </c:pt>
                <c:pt idx="5460">
                  <c:v>0.38</c:v>
                </c:pt>
                <c:pt idx="5461">
                  <c:v>0.36</c:v>
                </c:pt>
                <c:pt idx="5462">
                  <c:v>0.37</c:v>
                </c:pt>
                <c:pt idx="5463">
                  <c:v>0.4</c:v>
                </c:pt>
                <c:pt idx="5464">
                  <c:v>0.5</c:v>
                </c:pt>
                <c:pt idx="5465">
                  <c:v>0.5</c:v>
                </c:pt>
                <c:pt idx="5466">
                  <c:v>0.52</c:v>
                </c:pt>
                <c:pt idx="5467">
                  <c:v>0.55000000000000004</c:v>
                </c:pt>
                <c:pt idx="5468">
                  <c:v>0.56999999999999995</c:v>
                </c:pt>
                <c:pt idx="5469">
                  <c:v>0.54</c:v>
                </c:pt>
                <c:pt idx="5470">
                  <c:v>0.55000000000000004</c:v>
                </c:pt>
                <c:pt idx="5471">
                  <c:v>0.51</c:v>
                </c:pt>
                <c:pt idx="5472">
                  <c:v>0.51</c:v>
                </c:pt>
                <c:pt idx="5473">
                  <c:v>0.52</c:v>
                </c:pt>
                <c:pt idx="5474">
                  <c:v>0.48</c:v>
                </c:pt>
                <c:pt idx="5475">
                  <c:v>0.5</c:v>
                </c:pt>
                <c:pt idx="5476">
                  <c:v>0.44</c:v>
                </c:pt>
                <c:pt idx="5477">
                  <c:v>0.4</c:v>
                </c:pt>
                <c:pt idx="5478">
                  <c:v>0.35</c:v>
                </c:pt>
                <c:pt idx="5479">
                  <c:v>0.35</c:v>
                </c:pt>
                <c:pt idx="5480">
                  <c:v>0.35</c:v>
                </c:pt>
                <c:pt idx="5481">
                  <c:v>0.37</c:v>
                </c:pt>
                <c:pt idx="5482">
                  <c:v>0.34</c:v>
                </c:pt>
                <c:pt idx="5483">
                  <c:v>0.34</c:v>
                </c:pt>
                <c:pt idx="5484">
                  <c:v>0.4</c:v>
                </c:pt>
                <c:pt idx="5485">
                  <c:v>0.37</c:v>
                </c:pt>
                <c:pt idx="5486">
                  <c:v>0.26</c:v>
                </c:pt>
                <c:pt idx="5487">
                  <c:v>0.22</c:v>
                </c:pt>
                <c:pt idx="5488">
                  <c:v>0.05</c:v>
                </c:pt>
                <c:pt idx="5489">
                  <c:v>0.01</c:v>
                </c:pt>
                <c:pt idx="5490">
                  <c:v>-0.05</c:v>
                </c:pt>
                <c:pt idx="5491">
                  <c:v>0.01</c:v>
                </c:pt>
                <c:pt idx="5492">
                  <c:v>-0.06</c:v>
                </c:pt>
                <c:pt idx="5493">
                  <c:v>-0.08</c:v>
                </c:pt>
                <c:pt idx="5494">
                  <c:v>-0.11</c:v>
                </c:pt>
                <c:pt idx="5495">
                  <c:v>-0.16</c:v>
                </c:pt>
                <c:pt idx="5496">
                  <c:v>-0.16</c:v>
                </c:pt>
                <c:pt idx="5497">
                  <c:v>-0.16</c:v>
                </c:pt>
                <c:pt idx="5498">
                  <c:v>-0.18</c:v>
                </c:pt>
                <c:pt idx="5499">
                  <c:v>-0.2</c:v>
                </c:pt>
                <c:pt idx="5500">
                  <c:v>-0.16</c:v>
                </c:pt>
                <c:pt idx="5501">
                  <c:v>-0.18</c:v>
                </c:pt>
                <c:pt idx="5502">
                  <c:v>-0.15</c:v>
                </c:pt>
                <c:pt idx="5503">
                  <c:v>-0.15</c:v>
                </c:pt>
                <c:pt idx="5504">
                  <c:v>-0.13</c:v>
                </c:pt>
                <c:pt idx="5505">
                  <c:v>-0.1</c:v>
                </c:pt>
                <c:pt idx="5506">
                  <c:v>-0.06</c:v>
                </c:pt>
                <c:pt idx="5507">
                  <c:v>-0.06</c:v>
                </c:pt>
                <c:pt idx="5508">
                  <c:v>-0.1</c:v>
                </c:pt>
                <c:pt idx="5509">
                  <c:v>-0.13</c:v>
                </c:pt>
                <c:pt idx="5510">
                  <c:v>-0.14000000000000001</c:v>
                </c:pt>
                <c:pt idx="5511">
                  <c:v>-0.2</c:v>
                </c:pt>
                <c:pt idx="5512">
                  <c:v>-0.22</c:v>
                </c:pt>
                <c:pt idx="5513">
                  <c:v>-0.23</c:v>
                </c:pt>
                <c:pt idx="5514">
                  <c:v>-0.23</c:v>
                </c:pt>
                <c:pt idx="5515">
                  <c:v>-0.19</c:v>
                </c:pt>
                <c:pt idx="5516">
                  <c:v>-0.19</c:v>
                </c:pt>
                <c:pt idx="5517">
                  <c:v>-0.17</c:v>
                </c:pt>
                <c:pt idx="5518">
                  <c:v>-0.19</c:v>
                </c:pt>
                <c:pt idx="5519">
                  <c:v>-0.18</c:v>
                </c:pt>
                <c:pt idx="5520">
                  <c:v>-0.16</c:v>
                </c:pt>
                <c:pt idx="5521">
                  <c:v>-0.13</c:v>
                </c:pt>
                <c:pt idx="5522">
                  <c:v>-0.1</c:v>
                </c:pt>
                <c:pt idx="5523">
                  <c:v>-0.12</c:v>
                </c:pt>
                <c:pt idx="5524">
                  <c:v>-0.12</c:v>
                </c:pt>
                <c:pt idx="5525">
                  <c:v>-0.12</c:v>
                </c:pt>
                <c:pt idx="5526">
                  <c:v>-0.12</c:v>
                </c:pt>
                <c:pt idx="5527">
                  <c:v>-0.11</c:v>
                </c:pt>
                <c:pt idx="5528">
                  <c:v>-0.13</c:v>
                </c:pt>
                <c:pt idx="5529">
                  <c:v>-0.14000000000000001</c:v>
                </c:pt>
                <c:pt idx="5530">
                  <c:v>-0.17</c:v>
                </c:pt>
                <c:pt idx="5531">
                  <c:v>-0.23</c:v>
                </c:pt>
                <c:pt idx="5532">
                  <c:v>-0.22</c:v>
                </c:pt>
                <c:pt idx="5533">
                  <c:v>-0.21</c:v>
                </c:pt>
                <c:pt idx="5534">
                  <c:v>-0.2</c:v>
                </c:pt>
                <c:pt idx="5535">
                  <c:v>-0.23</c:v>
                </c:pt>
                <c:pt idx="5536">
                  <c:v>-0.23</c:v>
                </c:pt>
                <c:pt idx="5537">
                  <c:v>-0.2</c:v>
                </c:pt>
                <c:pt idx="5538">
                  <c:v>-0.2</c:v>
                </c:pt>
                <c:pt idx="5539">
                  <c:v>-0.16</c:v>
                </c:pt>
                <c:pt idx="5540">
                  <c:v>-0.15</c:v>
                </c:pt>
                <c:pt idx="5541">
                  <c:v>-0.15</c:v>
                </c:pt>
                <c:pt idx="5542">
                  <c:v>-0.11</c:v>
                </c:pt>
                <c:pt idx="5543">
                  <c:v>-0.13</c:v>
                </c:pt>
                <c:pt idx="5544">
                  <c:v>-0.16</c:v>
                </c:pt>
                <c:pt idx="5545">
                  <c:v>-0.18</c:v>
                </c:pt>
                <c:pt idx="5546">
                  <c:v>-0.16</c:v>
                </c:pt>
                <c:pt idx="5547">
                  <c:v>-0.15</c:v>
                </c:pt>
                <c:pt idx="5548">
                  <c:v>-0.13</c:v>
                </c:pt>
                <c:pt idx="5549">
                  <c:v>-0.13</c:v>
                </c:pt>
                <c:pt idx="5550">
                  <c:v>-0.15</c:v>
                </c:pt>
                <c:pt idx="5551">
                  <c:v>-0.18</c:v>
                </c:pt>
                <c:pt idx="5552">
                  <c:v>-0.2</c:v>
                </c:pt>
                <c:pt idx="5553">
                  <c:v>-0.17</c:v>
                </c:pt>
                <c:pt idx="5554">
                  <c:v>-0.26</c:v>
                </c:pt>
                <c:pt idx="5555">
                  <c:v>-0.27</c:v>
                </c:pt>
                <c:pt idx="5556">
                  <c:v>-0.24</c:v>
                </c:pt>
                <c:pt idx="5557">
                  <c:v>-0.23</c:v>
                </c:pt>
                <c:pt idx="5558">
                  <c:v>-0.2</c:v>
                </c:pt>
                <c:pt idx="5559">
                  <c:v>-0.19</c:v>
                </c:pt>
                <c:pt idx="5560">
                  <c:v>-0.16</c:v>
                </c:pt>
                <c:pt idx="5561">
                  <c:v>-0.23</c:v>
                </c:pt>
                <c:pt idx="5562">
                  <c:v>-0.32</c:v>
                </c:pt>
                <c:pt idx="5563">
                  <c:v>-0.35</c:v>
                </c:pt>
                <c:pt idx="5564">
                  <c:v>-0.34</c:v>
                </c:pt>
                <c:pt idx="5565">
                  <c:v>-0.35</c:v>
                </c:pt>
                <c:pt idx="5566">
                  <c:v>-0.38</c:v>
                </c:pt>
                <c:pt idx="5567">
                  <c:v>-0.38</c:v>
                </c:pt>
                <c:pt idx="5568">
                  <c:v>-0.39</c:v>
                </c:pt>
                <c:pt idx="5569">
                  <c:v>-0.4</c:v>
                </c:pt>
                <c:pt idx="5570">
                  <c:v>-0.41</c:v>
                </c:pt>
                <c:pt idx="5571">
                  <c:v>-0.45</c:v>
                </c:pt>
                <c:pt idx="5572">
                  <c:v>-0.43</c:v>
                </c:pt>
                <c:pt idx="5573">
                  <c:v>-0.45</c:v>
                </c:pt>
                <c:pt idx="5574">
                  <c:v>-0.45</c:v>
                </c:pt>
                <c:pt idx="5575">
                  <c:v>-0.46</c:v>
                </c:pt>
                <c:pt idx="5576">
                  <c:v>-0.46</c:v>
                </c:pt>
                <c:pt idx="5577">
                  <c:v>-0.47</c:v>
                </c:pt>
                <c:pt idx="5578">
                  <c:v>-0.49</c:v>
                </c:pt>
                <c:pt idx="5579">
                  <c:v>-0.49</c:v>
                </c:pt>
                <c:pt idx="5580">
                  <c:v>-0.49</c:v>
                </c:pt>
                <c:pt idx="5581">
                  <c:v>-0.49</c:v>
                </c:pt>
                <c:pt idx="5582">
                  <c:v>-0.47</c:v>
                </c:pt>
                <c:pt idx="5583">
                  <c:v>-0.47</c:v>
                </c:pt>
                <c:pt idx="5584">
                  <c:v>-0.47</c:v>
                </c:pt>
                <c:pt idx="5585">
                  <c:v>-0.46</c:v>
                </c:pt>
                <c:pt idx="5586">
                  <c:v>-0.4</c:v>
                </c:pt>
                <c:pt idx="5587">
                  <c:v>-0.37</c:v>
                </c:pt>
                <c:pt idx="5588">
                  <c:v>-0.23</c:v>
                </c:pt>
                <c:pt idx="5589">
                  <c:v>-0.23</c:v>
                </c:pt>
                <c:pt idx="5590">
                  <c:v>-0.24</c:v>
                </c:pt>
                <c:pt idx="5591">
                  <c:v>-0.27</c:v>
                </c:pt>
                <c:pt idx="5592">
                  <c:v>-0.25</c:v>
                </c:pt>
                <c:pt idx="5593">
                  <c:v>-0.27</c:v>
                </c:pt>
                <c:pt idx="5594">
                  <c:v>-0.26</c:v>
                </c:pt>
                <c:pt idx="5595">
                  <c:v>-0.26</c:v>
                </c:pt>
                <c:pt idx="5596">
                  <c:v>-0.25</c:v>
                </c:pt>
                <c:pt idx="5597">
                  <c:v>-0.25</c:v>
                </c:pt>
                <c:pt idx="5598">
                  <c:v>-0.31</c:v>
                </c:pt>
                <c:pt idx="5599">
                  <c:v>-0.31</c:v>
                </c:pt>
                <c:pt idx="5600">
                  <c:v>-0.31</c:v>
                </c:pt>
                <c:pt idx="5601">
                  <c:v>-0.31</c:v>
                </c:pt>
                <c:pt idx="5602">
                  <c:v>-0.3</c:v>
                </c:pt>
                <c:pt idx="5603">
                  <c:v>-0.28000000000000003</c:v>
                </c:pt>
                <c:pt idx="5604">
                  <c:v>-0.28999999999999998</c:v>
                </c:pt>
                <c:pt idx="5605">
                  <c:v>-0.31</c:v>
                </c:pt>
                <c:pt idx="5606">
                  <c:v>-0.3</c:v>
                </c:pt>
                <c:pt idx="5607">
                  <c:v>-0.25</c:v>
                </c:pt>
                <c:pt idx="5608">
                  <c:v>-0.26</c:v>
                </c:pt>
                <c:pt idx="5609">
                  <c:v>-0.27</c:v>
                </c:pt>
                <c:pt idx="5610">
                  <c:v>-0.28000000000000003</c:v>
                </c:pt>
                <c:pt idx="5611">
                  <c:v>-0.28999999999999998</c:v>
                </c:pt>
                <c:pt idx="5612">
                  <c:v>-0.3</c:v>
                </c:pt>
                <c:pt idx="5613">
                  <c:v>-0.31</c:v>
                </c:pt>
                <c:pt idx="5614">
                  <c:v>-0.35</c:v>
                </c:pt>
                <c:pt idx="5615">
                  <c:v>-0.33</c:v>
                </c:pt>
                <c:pt idx="5616">
                  <c:v>-0.32</c:v>
                </c:pt>
                <c:pt idx="5617">
                  <c:v>-0.4</c:v>
                </c:pt>
                <c:pt idx="5618">
                  <c:v>-0.39</c:v>
                </c:pt>
                <c:pt idx="5619">
                  <c:v>-0.36</c:v>
                </c:pt>
                <c:pt idx="5620">
                  <c:v>-0.38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AF-4950-BC9F-843111D96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5196223"/>
        <c:axId val="885194975"/>
      </c:lineChart>
      <c:dateAx>
        <c:axId val="763845151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63846399"/>
        <c:crossesAt val="-50"/>
        <c:auto val="1"/>
        <c:lblOffset val="100"/>
        <c:baseTimeUnit val="days"/>
      </c:dateAx>
      <c:valAx>
        <c:axId val="7638463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63845151"/>
        <c:crosses val="autoZero"/>
        <c:crossBetween val="between"/>
      </c:valAx>
      <c:valAx>
        <c:axId val="885194975"/>
        <c:scaling>
          <c:orientation val="minMax"/>
        </c:scaling>
        <c:delete val="0"/>
        <c:axPos val="r"/>
        <c:numFmt formatCode="#,##0.00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5196223"/>
        <c:crosses val="max"/>
        <c:crossBetween val="between"/>
      </c:valAx>
      <c:dateAx>
        <c:axId val="885196223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88519497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altLang="zh-CN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市场信心!$B$2</c:f>
              <c:strCache>
                <c:ptCount val="1"/>
                <c:pt idx="0">
                  <c:v>美国:中小企业乐观指数:季调</c:v>
                </c:pt>
              </c:strCache>
            </c:strRef>
          </c:tx>
          <c:spPr>
            <a:ln w="28575" cap="rnd">
              <a:solidFill>
                <a:srgbClr val="044E7E"/>
              </a:solidFill>
              <a:round/>
            </a:ln>
            <a:effectLst/>
          </c:spPr>
          <c:marker>
            <c:symbol val="none"/>
          </c:marker>
          <c:cat>
            <c:numRef>
              <c:f>市场信心!$A$3:$A$273</c:f>
              <c:numCache>
                <c:formatCode>yyyy\-mm</c:formatCode>
                <c:ptCount val="271"/>
                <c:pt idx="0">
                  <c:v>44865</c:v>
                </c:pt>
                <c:pt idx="1">
                  <c:v>44834</c:v>
                </c:pt>
                <c:pt idx="2">
                  <c:v>44804</c:v>
                </c:pt>
                <c:pt idx="3">
                  <c:v>44773</c:v>
                </c:pt>
                <c:pt idx="4">
                  <c:v>44742</c:v>
                </c:pt>
                <c:pt idx="5">
                  <c:v>44712</c:v>
                </c:pt>
                <c:pt idx="6">
                  <c:v>44681</c:v>
                </c:pt>
                <c:pt idx="7">
                  <c:v>44651</c:v>
                </c:pt>
                <c:pt idx="8">
                  <c:v>44620</c:v>
                </c:pt>
                <c:pt idx="9">
                  <c:v>44592</c:v>
                </c:pt>
                <c:pt idx="10">
                  <c:v>44561</c:v>
                </c:pt>
                <c:pt idx="11">
                  <c:v>44530</c:v>
                </c:pt>
                <c:pt idx="12">
                  <c:v>44500</c:v>
                </c:pt>
                <c:pt idx="13">
                  <c:v>44469</c:v>
                </c:pt>
                <c:pt idx="14">
                  <c:v>44439</c:v>
                </c:pt>
                <c:pt idx="15">
                  <c:v>44408</c:v>
                </c:pt>
                <c:pt idx="16">
                  <c:v>44377</c:v>
                </c:pt>
                <c:pt idx="17">
                  <c:v>44347</c:v>
                </c:pt>
                <c:pt idx="18">
                  <c:v>44316</c:v>
                </c:pt>
                <c:pt idx="19">
                  <c:v>44286</c:v>
                </c:pt>
                <c:pt idx="20">
                  <c:v>44255</c:v>
                </c:pt>
                <c:pt idx="21">
                  <c:v>44227</c:v>
                </c:pt>
                <c:pt idx="22">
                  <c:v>44196</c:v>
                </c:pt>
                <c:pt idx="23">
                  <c:v>44165</c:v>
                </c:pt>
                <c:pt idx="24">
                  <c:v>44135</c:v>
                </c:pt>
                <c:pt idx="25">
                  <c:v>44104</c:v>
                </c:pt>
                <c:pt idx="26">
                  <c:v>44074</c:v>
                </c:pt>
                <c:pt idx="27">
                  <c:v>44043</c:v>
                </c:pt>
                <c:pt idx="28">
                  <c:v>44012</c:v>
                </c:pt>
                <c:pt idx="29">
                  <c:v>43982</c:v>
                </c:pt>
                <c:pt idx="30">
                  <c:v>43951</c:v>
                </c:pt>
                <c:pt idx="31">
                  <c:v>43921</c:v>
                </c:pt>
                <c:pt idx="32">
                  <c:v>43890</c:v>
                </c:pt>
                <c:pt idx="33">
                  <c:v>43861</c:v>
                </c:pt>
                <c:pt idx="34">
                  <c:v>43830</c:v>
                </c:pt>
                <c:pt idx="35">
                  <c:v>43799</c:v>
                </c:pt>
                <c:pt idx="36">
                  <c:v>43769</c:v>
                </c:pt>
                <c:pt idx="37">
                  <c:v>43738</c:v>
                </c:pt>
                <c:pt idx="38">
                  <c:v>43708</c:v>
                </c:pt>
                <c:pt idx="39">
                  <c:v>43677</c:v>
                </c:pt>
                <c:pt idx="40">
                  <c:v>43646</c:v>
                </c:pt>
                <c:pt idx="41">
                  <c:v>43616</c:v>
                </c:pt>
                <c:pt idx="42">
                  <c:v>43585</c:v>
                </c:pt>
                <c:pt idx="43">
                  <c:v>43555</c:v>
                </c:pt>
                <c:pt idx="44">
                  <c:v>43524</c:v>
                </c:pt>
                <c:pt idx="45">
                  <c:v>43496</c:v>
                </c:pt>
                <c:pt idx="46">
                  <c:v>43465</c:v>
                </c:pt>
                <c:pt idx="47">
                  <c:v>43434</c:v>
                </c:pt>
                <c:pt idx="48">
                  <c:v>43404</c:v>
                </c:pt>
                <c:pt idx="49">
                  <c:v>43373</c:v>
                </c:pt>
                <c:pt idx="50">
                  <c:v>43343</c:v>
                </c:pt>
                <c:pt idx="51">
                  <c:v>43312</c:v>
                </c:pt>
                <c:pt idx="52">
                  <c:v>43281</c:v>
                </c:pt>
                <c:pt idx="53">
                  <c:v>43251</c:v>
                </c:pt>
                <c:pt idx="54">
                  <c:v>43220</c:v>
                </c:pt>
                <c:pt idx="55">
                  <c:v>43190</c:v>
                </c:pt>
                <c:pt idx="56">
                  <c:v>43159</c:v>
                </c:pt>
                <c:pt idx="57">
                  <c:v>43131</c:v>
                </c:pt>
                <c:pt idx="58">
                  <c:v>43100</c:v>
                </c:pt>
                <c:pt idx="59">
                  <c:v>43069</c:v>
                </c:pt>
                <c:pt idx="60">
                  <c:v>43039</c:v>
                </c:pt>
                <c:pt idx="61">
                  <c:v>43008</c:v>
                </c:pt>
                <c:pt idx="62">
                  <c:v>42978</c:v>
                </c:pt>
                <c:pt idx="63">
                  <c:v>42947</c:v>
                </c:pt>
                <c:pt idx="64">
                  <c:v>42916</c:v>
                </c:pt>
                <c:pt idx="65">
                  <c:v>42886</c:v>
                </c:pt>
                <c:pt idx="66">
                  <c:v>42855</c:v>
                </c:pt>
                <c:pt idx="67">
                  <c:v>42825</c:v>
                </c:pt>
                <c:pt idx="68">
                  <c:v>42794</c:v>
                </c:pt>
                <c:pt idx="69">
                  <c:v>42766</c:v>
                </c:pt>
                <c:pt idx="70">
                  <c:v>42735</c:v>
                </c:pt>
                <c:pt idx="71">
                  <c:v>42704</c:v>
                </c:pt>
                <c:pt idx="72">
                  <c:v>42674</c:v>
                </c:pt>
                <c:pt idx="73">
                  <c:v>42643</c:v>
                </c:pt>
                <c:pt idx="74">
                  <c:v>42613</c:v>
                </c:pt>
                <c:pt idx="75">
                  <c:v>42582</c:v>
                </c:pt>
                <c:pt idx="76">
                  <c:v>42551</c:v>
                </c:pt>
                <c:pt idx="77">
                  <c:v>42521</c:v>
                </c:pt>
                <c:pt idx="78">
                  <c:v>42490</c:v>
                </c:pt>
                <c:pt idx="79">
                  <c:v>42460</c:v>
                </c:pt>
                <c:pt idx="80">
                  <c:v>42429</c:v>
                </c:pt>
                <c:pt idx="81">
                  <c:v>42400</c:v>
                </c:pt>
                <c:pt idx="82">
                  <c:v>42369</c:v>
                </c:pt>
                <c:pt idx="83">
                  <c:v>42338</c:v>
                </c:pt>
                <c:pt idx="84">
                  <c:v>42308</c:v>
                </c:pt>
                <c:pt idx="85">
                  <c:v>42277</c:v>
                </c:pt>
                <c:pt idx="86">
                  <c:v>42247</c:v>
                </c:pt>
                <c:pt idx="87">
                  <c:v>42216</c:v>
                </c:pt>
                <c:pt idx="88">
                  <c:v>42185</c:v>
                </c:pt>
                <c:pt idx="89">
                  <c:v>42155</c:v>
                </c:pt>
                <c:pt idx="90">
                  <c:v>42124</c:v>
                </c:pt>
                <c:pt idx="91">
                  <c:v>42094</c:v>
                </c:pt>
                <c:pt idx="92">
                  <c:v>42063</c:v>
                </c:pt>
                <c:pt idx="93">
                  <c:v>42035</c:v>
                </c:pt>
                <c:pt idx="94">
                  <c:v>42004</c:v>
                </c:pt>
                <c:pt idx="95">
                  <c:v>41973</c:v>
                </c:pt>
                <c:pt idx="96">
                  <c:v>41943</c:v>
                </c:pt>
                <c:pt idx="97">
                  <c:v>41912</c:v>
                </c:pt>
                <c:pt idx="98">
                  <c:v>41882</c:v>
                </c:pt>
                <c:pt idx="99">
                  <c:v>41851</c:v>
                </c:pt>
                <c:pt idx="100">
                  <c:v>41820</c:v>
                </c:pt>
                <c:pt idx="101">
                  <c:v>41790</c:v>
                </c:pt>
                <c:pt idx="102">
                  <c:v>41759</c:v>
                </c:pt>
                <c:pt idx="103">
                  <c:v>41729</c:v>
                </c:pt>
                <c:pt idx="104">
                  <c:v>41698</c:v>
                </c:pt>
                <c:pt idx="105">
                  <c:v>41670</c:v>
                </c:pt>
                <c:pt idx="106">
                  <c:v>41639</c:v>
                </c:pt>
                <c:pt idx="107">
                  <c:v>41608</c:v>
                </c:pt>
                <c:pt idx="108">
                  <c:v>41578</c:v>
                </c:pt>
                <c:pt idx="109">
                  <c:v>41547</c:v>
                </c:pt>
                <c:pt idx="110">
                  <c:v>41517</c:v>
                </c:pt>
                <c:pt idx="111">
                  <c:v>41486</c:v>
                </c:pt>
                <c:pt idx="112">
                  <c:v>41455</c:v>
                </c:pt>
                <c:pt idx="113">
                  <c:v>41425</c:v>
                </c:pt>
                <c:pt idx="114">
                  <c:v>41394</c:v>
                </c:pt>
                <c:pt idx="115">
                  <c:v>41364</c:v>
                </c:pt>
                <c:pt idx="116">
                  <c:v>41333</c:v>
                </c:pt>
                <c:pt idx="117">
                  <c:v>41305</c:v>
                </c:pt>
                <c:pt idx="118">
                  <c:v>41274</c:v>
                </c:pt>
                <c:pt idx="119">
                  <c:v>41243</c:v>
                </c:pt>
                <c:pt idx="120">
                  <c:v>41213</c:v>
                </c:pt>
                <c:pt idx="121">
                  <c:v>41182</c:v>
                </c:pt>
                <c:pt idx="122">
                  <c:v>41152</c:v>
                </c:pt>
                <c:pt idx="123">
                  <c:v>41121</c:v>
                </c:pt>
                <c:pt idx="124">
                  <c:v>41090</c:v>
                </c:pt>
                <c:pt idx="125">
                  <c:v>41060</c:v>
                </c:pt>
                <c:pt idx="126">
                  <c:v>41029</c:v>
                </c:pt>
                <c:pt idx="127">
                  <c:v>40999</c:v>
                </c:pt>
                <c:pt idx="128">
                  <c:v>40968</c:v>
                </c:pt>
                <c:pt idx="129">
                  <c:v>40939</c:v>
                </c:pt>
                <c:pt idx="130">
                  <c:v>40908</c:v>
                </c:pt>
                <c:pt idx="131">
                  <c:v>40877</c:v>
                </c:pt>
                <c:pt idx="132">
                  <c:v>40847</c:v>
                </c:pt>
                <c:pt idx="133">
                  <c:v>40816</c:v>
                </c:pt>
                <c:pt idx="134">
                  <c:v>40786</c:v>
                </c:pt>
                <c:pt idx="135">
                  <c:v>40755</c:v>
                </c:pt>
                <c:pt idx="136">
                  <c:v>40724</c:v>
                </c:pt>
                <c:pt idx="137">
                  <c:v>40694</c:v>
                </c:pt>
                <c:pt idx="138">
                  <c:v>40663</c:v>
                </c:pt>
                <c:pt idx="139">
                  <c:v>40633</c:v>
                </c:pt>
                <c:pt idx="140">
                  <c:v>40602</c:v>
                </c:pt>
                <c:pt idx="141">
                  <c:v>40574</c:v>
                </c:pt>
                <c:pt idx="142">
                  <c:v>40543</c:v>
                </c:pt>
                <c:pt idx="143">
                  <c:v>40512</c:v>
                </c:pt>
                <c:pt idx="144">
                  <c:v>40482</c:v>
                </c:pt>
                <c:pt idx="145">
                  <c:v>40451</c:v>
                </c:pt>
                <c:pt idx="146">
                  <c:v>40421</c:v>
                </c:pt>
                <c:pt idx="147">
                  <c:v>40390</c:v>
                </c:pt>
                <c:pt idx="148">
                  <c:v>40359</c:v>
                </c:pt>
                <c:pt idx="149">
                  <c:v>40329</c:v>
                </c:pt>
                <c:pt idx="150">
                  <c:v>40298</c:v>
                </c:pt>
                <c:pt idx="151">
                  <c:v>40268</c:v>
                </c:pt>
                <c:pt idx="152">
                  <c:v>40237</c:v>
                </c:pt>
                <c:pt idx="153">
                  <c:v>40209</c:v>
                </c:pt>
                <c:pt idx="154">
                  <c:v>40178</c:v>
                </c:pt>
                <c:pt idx="155">
                  <c:v>40147</c:v>
                </c:pt>
                <c:pt idx="156">
                  <c:v>40117</c:v>
                </c:pt>
                <c:pt idx="157">
                  <c:v>40086</c:v>
                </c:pt>
                <c:pt idx="158">
                  <c:v>40056</c:v>
                </c:pt>
                <c:pt idx="159">
                  <c:v>40025</c:v>
                </c:pt>
                <c:pt idx="160">
                  <c:v>39994</c:v>
                </c:pt>
                <c:pt idx="161">
                  <c:v>39964</c:v>
                </c:pt>
                <c:pt idx="162">
                  <c:v>39933</c:v>
                </c:pt>
                <c:pt idx="163">
                  <c:v>39903</c:v>
                </c:pt>
                <c:pt idx="164">
                  <c:v>39872</c:v>
                </c:pt>
                <c:pt idx="165">
                  <c:v>39844</c:v>
                </c:pt>
                <c:pt idx="166">
                  <c:v>39813</c:v>
                </c:pt>
                <c:pt idx="167">
                  <c:v>39782</c:v>
                </c:pt>
                <c:pt idx="168">
                  <c:v>39752</c:v>
                </c:pt>
                <c:pt idx="169">
                  <c:v>39721</c:v>
                </c:pt>
                <c:pt idx="170">
                  <c:v>39691</c:v>
                </c:pt>
                <c:pt idx="171">
                  <c:v>39660</c:v>
                </c:pt>
                <c:pt idx="172">
                  <c:v>39629</c:v>
                </c:pt>
                <c:pt idx="173">
                  <c:v>39599</c:v>
                </c:pt>
                <c:pt idx="174">
                  <c:v>39568</c:v>
                </c:pt>
                <c:pt idx="175">
                  <c:v>39538</c:v>
                </c:pt>
                <c:pt idx="176">
                  <c:v>39507</c:v>
                </c:pt>
                <c:pt idx="177">
                  <c:v>39478</c:v>
                </c:pt>
                <c:pt idx="178">
                  <c:v>39447</c:v>
                </c:pt>
                <c:pt idx="179">
                  <c:v>39416</c:v>
                </c:pt>
                <c:pt idx="180">
                  <c:v>39386</c:v>
                </c:pt>
                <c:pt idx="181">
                  <c:v>39355</c:v>
                </c:pt>
                <c:pt idx="182">
                  <c:v>39325</c:v>
                </c:pt>
                <c:pt idx="183">
                  <c:v>39294</c:v>
                </c:pt>
                <c:pt idx="184">
                  <c:v>39263</c:v>
                </c:pt>
                <c:pt idx="185">
                  <c:v>39233</c:v>
                </c:pt>
                <c:pt idx="186">
                  <c:v>39202</c:v>
                </c:pt>
                <c:pt idx="187">
                  <c:v>39172</c:v>
                </c:pt>
                <c:pt idx="188">
                  <c:v>39141</c:v>
                </c:pt>
                <c:pt idx="189">
                  <c:v>39113</c:v>
                </c:pt>
                <c:pt idx="190">
                  <c:v>39082</c:v>
                </c:pt>
                <c:pt idx="191">
                  <c:v>39051</c:v>
                </c:pt>
                <c:pt idx="192">
                  <c:v>39021</c:v>
                </c:pt>
                <c:pt idx="193">
                  <c:v>38990</c:v>
                </c:pt>
                <c:pt idx="194">
                  <c:v>38960</c:v>
                </c:pt>
                <c:pt idx="195">
                  <c:v>38929</c:v>
                </c:pt>
                <c:pt idx="196">
                  <c:v>38898</c:v>
                </c:pt>
                <c:pt idx="197">
                  <c:v>38868</c:v>
                </c:pt>
                <c:pt idx="198">
                  <c:v>38837</c:v>
                </c:pt>
                <c:pt idx="199">
                  <c:v>38807</c:v>
                </c:pt>
                <c:pt idx="200">
                  <c:v>38776</c:v>
                </c:pt>
                <c:pt idx="201">
                  <c:v>38748</c:v>
                </c:pt>
                <c:pt idx="202">
                  <c:v>38717</c:v>
                </c:pt>
                <c:pt idx="203">
                  <c:v>38686</c:v>
                </c:pt>
                <c:pt idx="204">
                  <c:v>38656</c:v>
                </c:pt>
                <c:pt idx="205">
                  <c:v>38625</c:v>
                </c:pt>
                <c:pt idx="206">
                  <c:v>38595</c:v>
                </c:pt>
                <c:pt idx="207">
                  <c:v>38564</c:v>
                </c:pt>
                <c:pt idx="208">
                  <c:v>38533</c:v>
                </c:pt>
                <c:pt idx="209">
                  <c:v>38503</c:v>
                </c:pt>
                <c:pt idx="210">
                  <c:v>38472</c:v>
                </c:pt>
                <c:pt idx="211">
                  <c:v>38442</c:v>
                </c:pt>
                <c:pt idx="212">
                  <c:v>38411</c:v>
                </c:pt>
                <c:pt idx="213">
                  <c:v>38383</c:v>
                </c:pt>
                <c:pt idx="214">
                  <c:v>38352</c:v>
                </c:pt>
                <c:pt idx="215">
                  <c:v>38321</c:v>
                </c:pt>
                <c:pt idx="216">
                  <c:v>38291</c:v>
                </c:pt>
                <c:pt idx="217">
                  <c:v>38260</c:v>
                </c:pt>
                <c:pt idx="218">
                  <c:v>38230</c:v>
                </c:pt>
                <c:pt idx="219">
                  <c:v>38199</c:v>
                </c:pt>
                <c:pt idx="220">
                  <c:v>38168</c:v>
                </c:pt>
                <c:pt idx="221">
                  <c:v>38138</c:v>
                </c:pt>
                <c:pt idx="222">
                  <c:v>38107</c:v>
                </c:pt>
                <c:pt idx="223">
                  <c:v>38077</c:v>
                </c:pt>
                <c:pt idx="224">
                  <c:v>38046</c:v>
                </c:pt>
                <c:pt idx="225">
                  <c:v>38017</c:v>
                </c:pt>
                <c:pt idx="226">
                  <c:v>37986</c:v>
                </c:pt>
                <c:pt idx="227">
                  <c:v>37955</c:v>
                </c:pt>
                <c:pt idx="228">
                  <c:v>37925</c:v>
                </c:pt>
                <c:pt idx="229">
                  <c:v>37894</c:v>
                </c:pt>
                <c:pt idx="230">
                  <c:v>37864</c:v>
                </c:pt>
                <c:pt idx="231">
                  <c:v>37833</c:v>
                </c:pt>
                <c:pt idx="232">
                  <c:v>37802</c:v>
                </c:pt>
                <c:pt idx="233">
                  <c:v>37772</c:v>
                </c:pt>
                <c:pt idx="234">
                  <c:v>37741</c:v>
                </c:pt>
                <c:pt idx="235">
                  <c:v>37711</c:v>
                </c:pt>
                <c:pt idx="236">
                  <c:v>37680</c:v>
                </c:pt>
                <c:pt idx="237">
                  <c:v>37652</c:v>
                </c:pt>
                <c:pt idx="238">
                  <c:v>37621</c:v>
                </c:pt>
                <c:pt idx="239">
                  <c:v>37590</c:v>
                </c:pt>
                <c:pt idx="240">
                  <c:v>37560</c:v>
                </c:pt>
                <c:pt idx="241">
                  <c:v>37529</c:v>
                </c:pt>
                <c:pt idx="242">
                  <c:v>37499</c:v>
                </c:pt>
                <c:pt idx="243">
                  <c:v>37468</c:v>
                </c:pt>
                <c:pt idx="244">
                  <c:v>37437</c:v>
                </c:pt>
                <c:pt idx="245">
                  <c:v>37407</c:v>
                </c:pt>
                <c:pt idx="246">
                  <c:v>37376</c:v>
                </c:pt>
                <c:pt idx="247">
                  <c:v>37346</c:v>
                </c:pt>
                <c:pt idx="248">
                  <c:v>37315</c:v>
                </c:pt>
                <c:pt idx="249">
                  <c:v>37287</c:v>
                </c:pt>
                <c:pt idx="250">
                  <c:v>37256</c:v>
                </c:pt>
                <c:pt idx="251">
                  <c:v>37225</c:v>
                </c:pt>
                <c:pt idx="252">
                  <c:v>37195</c:v>
                </c:pt>
                <c:pt idx="253">
                  <c:v>37164</c:v>
                </c:pt>
                <c:pt idx="254">
                  <c:v>37134</c:v>
                </c:pt>
                <c:pt idx="255">
                  <c:v>37103</c:v>
                </c:pt>
                <c:pt idx="256">
                  <c:v>37072</c:v>
                </c:pt>
                <c:pt idx="257">
                  <c:v>37042</c:v>
                </c:pt>
                <c:pt idx="258">
                  <c:v>37011</c:v>
                </c:pt>
                <c:pt idx="259">
                  <c:v>36981</c:v>
                </c:pt>
                <c:pt idx="260">
                  <c:v>36950</c:v>
                </c:pt>
                <c:pt idx="261">
                  <c:v>36922</c:v>
                </c:pt>
                <c:pt idx="262">
                  <c:v>36891</c:v>
                </c:pt>
                <c:pt idx="263">
                  <c:v>36860</c:v>
                </c:pt>
                <c:pt idx="264">
                  <c:v>36830</c:v>
                </c:pt>
                <c:pt idx="265">
                  <c:v>36799</c:v>
                </c:pt>
                <c:pt idx="266">
                  <c:v>36769</c:v>
                </c:pt>
                <c:pt idx="267">
                  <c:v>36738</c:v>
                </c:pt>
                <c:pt idx="268">
                  <c:v>36707</c:v>
                </c:pt>
                <c:pt idx="269">
                  <c:v>36677</c:v>
                </c:pt>
                <c:pt idx="270">
                  <c:v>36646</c:v>
                </c:pt>
              </c:numCache>
            </c:numRef>
          </c:cat>
          <c:val>
            <c:numRef>
              <c:f>市场信心!$B$3:$B$273</c:f>
              <c:numCache>
                <c:formatCode>#,##0.00_ </c:formatCode>
                <c:ptCount val="271"/>
                <c:pt idx="1">
                  <c:v>92.1</c:v>
                </c:pt>
                <c:pt idx="2">
                  <c:v>91.8</c:v>
                </c:pt>
                <c:pt idx="3">
                  <c:v>89.9</c:v>
                </c:pt>
                <c:pt idx="4">
                  <c:v>89.5</c:v>
                </c:pt>
                <c:pt idx="5">
                  <c:v>93.1</c:v>
                </c:pt>
                <c:pt idx="6">
                  <c:v>93.2</c:v>
                </c:pt>
                <c:pt idx="7">
                  <c:v>93.2</c:v>
                </c:pt>
                <c:pt idx="8">
                  <c:v>95.7</c:v>
                </c:pt>
                <c:pt idx="9">
                  <c:v>97.1</c:v>
                </c:pt>
                <c:pt idx="10">
                  <c:v>98.9</c:v>
                </c:pt>
                <c:pt idx="11">
                  <c:v>98.4</c:v>
                </c:pt>
                <c:pt idx="12">
                  <c:v>98.2</c:v>
                </c:pt>
                <c:pt idx="13">
                  <c:v>99.1</c:v>
                </c:pt>
                <c:pt idx="14">
                  <c:v>100.1</c:v>
                </c:pt>
                <c:pt idx="15">
                  <c:v>99.7</c:v>
                </c:pt>
                <c:pt idx="16">
                  <c:v>102.5</c:v>
                </c:pt>
                <c:pt idx="17">
                  <c:v>99.6</c:v>
                </c:pt>
                <c:pt idx="18">
                  <c:v>99.8</c:v>
                </c:pt>
                <c:pt idx="19">
                  <c:v>98.2</c:v>
                </c:pt>
                <c:pt idx="20">
                  <c:v>95.8</c:v>
                </c:pt>
                <c:pt idx="21">
                  <c:v>95</c:v>
                </c:pt>
                <c:pt idx="22">
                  <c:v>95.9</c:v>
                </c:pt>
                <c:pt idx="23">
                  <c:v>101.4</c:v>
                </c:pt>
                <c:pt idx="24">
                  <c:v>104</c:v>
                </c:pt>
                <c:pt idx="25">
                  <c:v>104</c:v>
                </c:pt>
                <c:pt idx="26">
                  <c:v>100.2</c:v>
                </c:pt>
                <c:pt idx="27">
                  <c:v>98.8</c:v>
                </c:pt>
                <c:pt idx="28">
                  <c:v>100.6</c:v>
                </c:pt>
                <c:pt idx="29">
                  <c:v>94.4</c:v>
                </c:pt>
                <c:pt idx="30">
                  <c:v>90.9</c:v>
                </c:pt>
                <c:pt idx="31">
                  <c:v>96.4</c:v>
                </c:pt>
                <c:pt idx="32">
                  <c:v>104.5</c:v>
                </c:pt>
                <c:pt idx="33">
                  <c:v>104.3</c:v>
                </c:pt>
                <c:pt idx="34">
                  <c:v>102.7</c:v>
                </c:pt>
                <c:pt idx="35">
                  <c:v>104.7</c:v>
                </c:pt>
                <c:pt idx="36">
                  <c:v>102.4</c:v>
                </c:pt>
                <c:pt idx="37">
                  <c:v>101.8</c:v>
                </c:pt>
                <c:pt idx="38">
                  <c:v>103.1</c:v>
                </c:pt>
                <c:pt idx="39">
                  <c:v>104.7</c:v>
                </c:pt>
                <c:pt idx="40">
                  <c:v>103.3</c:v>
                </c:pt>
                <c:pt idx="41">
                  <c:v>105</c:v>
                </c:pt>
                <c:pt idx="42">
                  <c:v>103.5</c:v>
                </c:pt>
                <c:pt idx="43">
                  <c:v>101.8</c:v>
                </c:pt>
                <c:pt idx="44">
                  <c:v>101.7</c:v>
                </c:pt>
                <c:pt idx="45">
                  <c:v>101.2</c:v>
                </c:pt>
                <c:pt idx="46">
                  <c:v>104.4</c:v>
                </c:pt>
                <c:pt idx="47">
                  <c:v>104.8</c:v>
                </c:pt>
                <c:pt idx="48">
                  <c:v>107.4</c:v>
                </c:pt>
                <c:pt idx="49">
                  <c:v>107.9</c:v>
                </c:pt>
                <c:pt idx="50">
                  <c:v>108.8</c:v>
                </c:pt>
                <c:pt idx="51">
                  <c:v>107.9</c:v>
                </c:pt>
                <c:pt idx="52">
                  <c:v>107.2</c:v>
                </c:pt>
                <c:pt idx="53">
                  <c:v>107.8</c:v>
                </c:pt>
                <c:pt idx="54">
                  <c:v>104.8</c:v>
                </c:pt>
                <c:pt idx="55">
                  <c:v>104.7</c:v>
                </c:pt>
                <c:pt idx="56">
                  <c:v>107.6</c:v>
                </c:pt>
                <c:pt idx="57">
                  <c:v>106.9</c:v>
                </c:pt>
                <c:pt idx="58">
                  <c:v>104.9</c:v>
                </c:pt>
                <c:pt idx="59">
                  <c:v>107.5</c:v>
                </c:pt>
                <c:pt idx="60">
                  <c:v>103.8</c:v>
                </c:pt>
                <c:pt idx="61">
                  <c:v>103</c:v>
                </c:pt>
                <c:pt idx="62">
                  <c:v>105.3</c:v>
                </c:pt>
                <c:pt idx="63">
                  <c:v>105.2</c:v>
                </c:pt>
                <c:pt idx="64">
                  <c:v>103.6</c:v>
                </c:pt>
                <c:pt idx="65">
                  <c:v>104.5</c:v>
                </c:pt>
                <c:pt idx="66">
                  <c:v>104.5</c:v>
                </c:pt>
                <c:pt idx="67">
                  <c:v>104.7</c:v>
                </c:pt>
                <c:pt idx="68">
                  <c:v>105.3</c:v>
                </c:pt>
                <c:pt idx="69">
                  <c:v>105.9</c:v>
                </c:pt>
                <c:pt idx="70">
                  <c:v>105.8</c:v>
                </c:pt>
                <c:pt idx="71">
                  <c:v>98.4</c:v>
                </c:pt>
                <c:pt idx="72">
                  <c:v>94.9</c:v>
                </c:pt>
                <c:pt idx="73">
                  <c:v>94.1</c:v>
                </c:pt>
                <c:pt idx="74">
                  <c:v>94.4</c:v>
                </c:pt>
                <c:pt idx="75">
                  <c:v>94.6</c:v>
                </c:pt>
                <c:pt idx="76">
                  <c:v>94.5</c:v>
                </c:pt>
                <c:pt idx="77">
                  <c:v>93.8</c:v>
                </c:pt>
                <c:pt idx="78">
                  <c:v>92.6</c:v>
                </c:pt>
                <c:pt idx="79">
                  <c:v>92.6</c:v>
                </c:pt>
                <c:pt idx="80">
                  <c:v>92.9</c:v>
                </c:pt>
                <c:pt idx="81">
                  <c:v>93.9</c:v>
                </c:pt>
                <c:pt idx="82">
                  <c:v>95.2</c:v>
                </c:pt>
                <c:pt idx="83">
                  <c:v>94.8</c:v>
                </c:pt>
                <c:pt idx="84">
                  <c:v>96.1</c:v>
                </c:pt>
                <c:pt idx="85">
                  <c:v>96.1</c:v>
                </c:pt>
                <c:pt idx="86">
                  <c:v>95.9</c:v>
                </c:pt>
                <c:pt idx="87">
                  <c:v>95.4</c:v>
                </c:pt>
                <c:pt idx="88">
                  <c:v>94.1</c:v>
                </c:pt>
                <c:pt idx="89">
                  <c:v>98.3</c:v>
                </c:pt>
                <c:pt idx="90">
                  <c:v>96.9</c:v>
                </c:pt>
                <c:pt idx="91">
                  <c:v>95.2</c:v>
                </c:pt>
                <c:pt idx="92">
                  <c:v>98</c:v>
                </c:pt>
                <c:pt idx="93">
                  <c:v>97.9</c:v>
                </c:pt>
                <c:pt idx="94">
                  <c:v>100.4</c:v>
                </c:pt>
                <c:pt idx="95">
                  <c:v>98.1</c:v>
                </c:pt>
                <c:pt idx="96">
                  <c:v>96.1</c:v>
                </c:pt>
                <c:pt idx="97">
                  <c:v>95.3</c:v>
                </c:pt>
                <c:pt idx="98">
                  <c:v>96.1</c:v>
                </c:pt>
                <c:pt idx="99">
                  <c:v>95.7</c:v>
                </c:pt>
                <c:pt idx="100">
                  <c:v>95</c:v>
                </c:pt>
                <c:pt idx="101">
                  <c:v>96.6</c:v>
                </c:pt>
                <c:pt idx="102">
                  <c:v>95.2</c:v>
                </c:pt>
                <c:pt idx="103">
                  <c:v>93.4</c:v>
                </c:pt>
                <c:pt idx="104">
                  <c:v>91.4</c:v>
                </c:pt>
                <c:pt idx="105">
                  <c:v>94.1</c:v>
                </c:pt>
                <c:pt idx="106">
                  <c:v>93.9</c:v>
                </c:pt>
                <c:pt idx="107">
                  <c:v>92.5</c:v>
                </c:pt>
                <c:pt idx="108">
                  <c:v>91.6</c:v>
                </c:pt>
                <c:pt idx="109">
                  <c:v>93.9</c:v>
                </c:pt>
                <c:pt idx="110">
                  <c:v>94.1</c:v>
                </c:pt>
                <c:pt idx="111">
                  <c:v>94.1</c:v>
                </c:pt>
                <c:pt idx="112">
                  <c:v>93.5</c:v>
                </c:pt>
                <c:pt idx="113">
                  <c:v>94.4</c:v>
                </c:pt>
                <c:pt idx="114">
                  <c:v>92.1</c:v>
                </c:pt>
                <c:pt idx="115">
                  <c:v>89.5</c:v>
                </c:pt>
                <c:pt idx="116">
                  <c:v>90.8</c:v>
                </c:pt>
                <c:pt idx="117">
                  <c:v>88.9</c:v>
                </c:pt>
                <c:pt idx="118">
                  <c:v>88</c:v>
                </c:pt>
                <c:pt idx="119">
                  <c:v>87.5</c:v>
                </c:pt>
                <c:pt idx="120">
                  <c:v>93.1</c:v>
                </c:pt>
                <c:pt idx="121">
                  <c:v>92.8</c:v>
                </c:pt>
                <c:pt idx="122">
                  <c:v>92.9</c:v>
                </c:pt>
                <c:pt idx="123">
                  <c:v>91.2</c:v>
                </c:pt>
                <c:pt idx="124">
                  <c:v>91.4</c:v>
                </c:pt>
                <c:pt idx="125">
                  <c:v>94.4</c:v>
                </c:pt>
                <c:pt idx="126">
                  <c:v>94.5</c:v>
                </c:pt>
                <c:pt idx="127">
                  <c:v>92.5</c:v>
                </c:pt>
                <c:pt idx="128">
                  <c:v>94.3</c:v>
                </c:pt>
                <c:pt idx="129">
                  <c:v>93.9</c:v>
                </c:pt>
                <c:pt idx="130">
                  <c:v>93.8</c:v>
                </c:pt>
                <c:pt idx="131">
                  <c:v>92</c:v>
                </c:pt>
                <c:pt idx="132">
                  <c:v>90.2</c:v>
                </c:pt>
                <c:pt idx="133">
                  <c:v>88.9</c:v>
                </c:pt>
                <c:pt idx="134">
                  <c:v>88.1</c:v>
                </c:pt>
                <c:pt idx="135">
                  <c:v>89.9</c:v>
                </c:pt>
                <c:pt idx="136">
                  <c:v>90.8</c:v>
                </c:pt>
                <c:pt idx="137">
                  <c:v>90.9</c:v>
                </c:pt>
                <c:pt idx="138">
                  <c:v>91.2</c:v>
                </c:pt>
                <c:pt idx="139">
                  <c:v>91.9</c:v>
                </c:pt>
                <c:pt idx="140">
                  <c:v>94.5</c:v>
                </c:pt>
                <c:pt idx="141">
                  <c:v>94.1</c:v>
                </c:pt>
                <c:pt idx="142">
                  <c:v>92.6</c:v>
                </c:pt>
                <c:pt idx="143">
                  <c:v>93.2</c:v>
                </c:pt>
                <c:pt idx="144">
                  <c:v>91.7</c:v>
                </c:pt>
                <c:pt idx="145">
                  <c:v>89</c:v>
                </c:pt>
                <c:pt idx="146">
                  <c:v>88.8</c:v>
                </c:pt>
                <c:pt idx="147">
                  <c:v>88.1</c:v>
                </c:pt>
                <c:pt idx="148">
                  <c:v>89</c:v>
                </c:pt>
                <c:pt idx="149">
                  <c:v>92.2</c:v>
                </c:pt>
                <c:pt idx="150">
                  <c:v>90.6</c:v>
                </c:pt>
                <c:pt idx="151">
                  <c:v>86.8</c:v>
                </c:pt>
                <c:pt idx="152">
                  <c:v>88</c:v>
                </c:pt>
                <c:pt idx="153">
                  <c:v>89.3</c:v>
                </c:pt>
                <c:pt idx="154">
                  <c:v>88</c:v>
                </c:pt>
                <c:pt idx="155">
                  <c:v>88.3</c:v>
                </c:pt>
                <c:pt idx="156">
                  <c:v>89.1</c:v>
                </c:pt>
                <c:pt idx="157">
                  <c:v>88.8</c:v>
                </c:pt>
                <c:pt idx="158">
                  <c:v>88.6</c:v>
                </c:pt>
                <c:pt idx="159">
                  <c:v>86.5</c:v>
                </c:pt>
                <c:pt idx="160">
                  <c:v>87.9</c:v>
                </c:pt>
                <c:pt idx="161">
                  <c:v>88.9</c:v>
                </c:pt>
                <c:pt idx="162">
                  <c:v>86.8</c:v>
                </c:pt>
                <c:pt idx="163">
                  <c:v>81</c:v>
                </c:pt>
                <c:pt idx="164">
                  <c:v>82.6</c:v>
                </c:pt>
                <c:pt idx="165">
                  <c:v>84.1</c:v>
                </c:pt>
                <c:pt idx="166">
                  <c:v>85.2</c:v>
                </c:pt>
                <c:pt idx="167">
                  <c:v>87.8</c:v>
                </c:pt>
                <c:pt idx="168">
                  <c:v>87.5</c:v>
                </c:pt>
                <c:pt idx="169">
                  <c:v>92.9</c:v>
                </c:pt>
                <c:pt idx="170">
                  <c:v>91.1</c:v>
                </c:pt>
                <c:pt idx="171">
                  <c:v>88.2</c:v>
                </c:pt>
                <c:pt idx="172">
                  <c:v>89.2</c:v>
                </c:pt>
                <c:pt idx="173">
                  <c:v>89.3</c:v>
                </c:pt>
                <c:pt idx="174">
                  <c:v>91.5</c:v>
                </c:pt>
                <c:pt idx="175">
                  <c:v>89.6</c:v>
                </c:pt>
                <c:pt idx="176">
                  <c:v>92.9</c:v>
                </c:pt>
                <c:pt idx="177">
                  <c:v>91.8</c:v>
                </c:pt>
                <c:pt idx="178">
                  <c:v>94.6</c:v>
                </c:pt>
                <c:pt idx="179">
                  <c:v>94.4</c:v>
                </c:pt>
                <c:pt idx="180">
                  <c:v>96.2</c:v>
                </c:pt>
                <c:pt idx="181">
                  <c:v>97.3</c:v>
                </c:pt>
                <c:pt idx="182">
                  <c:v>96.3</c:v>
                </c:pt>
                <c:pt idx="183">
                  <c:v>97.6</c:v>
                </c:pt>
                <c:pt idx="184">
                  <c:v>96</c:v>
                </c:pt>
                <c:pt idx="185">
                  <c:v>97.2</c:v>
                </c:pt>
                <c:pt idx="186">
                  <c:v>96.8</c:v>
                </c:pt>
                <c:pt idx="187">
                  <c:v>97.3</c:v>
                </c:pt>
                <c:pt idx="188">
                  <c:v>98.2</c:v>
                </c:pt>
                <c:pt idx="189">
                  <c:v>98.9</c:v>
                </c:pt>
                <c:pt idx="190">
                  <c:v>96.5</c:v>
                </c:pt>
                <c:pt idx="191">
                  <c:v>99.7</c:v>
                </c:pt>
                <c:pt idx="192">
                  <c:v>100.7</c:v>
                </c:pt>
                <c:pt idx="193">
                  <c:v>99.4</c:v>
                </c:pt>
                <c:pt idx="194">
                  <c:v>95.9</c:v>
                </c:pt>
                <c:pt idx="195">
                  <c:v>98.1</c:v>
                </c:pt>
                <c:pt idx="196">
                  <c:v>96.7</c:v>
                </c:pt>
                <c:pt idx="197">
                  <c:v>98.5</c:v>
                </c:pt>
                <c:pt idx="198">
                  <c:v>100.1</c:v>
                </c:pt>
                <c:pt idx="199">
                  <c:v>98</c:v>
                </c:pt>
                <c:pt idx="200">
                  <c:v>101.5</c:v>
                </c:pt>
                <c:pt idx="201">
                  <c:v>101.1</c:v>
                </c:pt>
                <c:pt idx="202">
                  <c:v>101.4</c:v>
                </c:pt>
                <c:pt idx="203">
                  <c:v>101.2</c:v>
                </c:pt>
                <c:pt idx="204">
                  <c:v>103.7</c:v>
                </c:pt>
                <c:pt idx="205">
                  <c:v>100</c:v>
                </c:pt>
                <c:pt idx="206">
                  <c:v>100.9</c:v>
                </c:pt>
                <c:pt idx="207">
                  <c:v>101.1</c:v>
                </c:pt>
                <c:pt idx="208">
                  <c:v>100.8</c:v>
                </c:pt>
                <c:pt idx="209">
                  <c:v>100.8</c:v>
                </c:pt>
                <c:pt idx="210">
                  <c:v>99.8</c:v>
                </c:pt>
                <c:pt idx="211">
                  <c:v>102.5</c:v>
                </c:pt>
                <c:pt idx="212">
                  <c:v>103.7</c:v>
                </c:pt>
                <c:pt idx="213">
                  <c:v>103.7</c:v>
                </c:pt>
                <c:pt idx="214">
                  <c:v>106.1</c:v>
                </c:pt>
                <c:pt idx="215">
                  <c:v>107.7</c:v>
                </c:pt>
                <c:pt idx="216">
                  <c:v>103.9</c:v>
                </c:pt>
                <c:pt idx="217">
                  <c:v>104.5</c:v>
                </c:pt>
                <c:pt idx="218">
                  <c:v>102.9</c:v>
                </c:pt>
                <c:pt idx="219">
                  <c:v>105.9</c:v>
                </c:pt>
                <c:pt idx="220">
                  <c:v>103</c:v>
                </c:pt>
                <c:pt idx="221">
                  <c:v>104.5</c:v>
                </c:pt>
                <c:pt idx="222">
                  <c:v>105.3</c:v>
                </c:pt>
                <c:pt idx="223">
                  <c:v>102.6</c:v>
                </c:pt>
                <c:pt idx="224">
                  <c:v>102.6</c:v>
                </c:pt>
                <c:pt idx="225">
                  <c:v>105.8</c:v>
                </c:pt>
                <c:pt idx="226">
                  <c:v>106.9</c:v>
                </c:pt>
                <c:pt idx="227">
                  <c:v>105.3</c:v>
                </c:pt>
                <c:pt idx="228">
                  <c:v>104</c:v>
                </c:pt>
                <c:pt idx="229">
                  <c:v>101.9</c:v>
                </c:pt>
                <c:pt idx="230">
                  <c:v>104.7</c:v>
                </c:pt>
                <c:pt idx="231">
                  <c:v>100.6</c:v>
                </c:pt>
                <c:pt idx="232">
                  <c:v>101.7</c:v>
                </c:pt>
                <c:pt idx="233">
                  <c:v>100.1</c:v>
                </c:pt>
                <c:pt idx="234">
                  <c:v>100</c:v>
                </c:pt>
                <c:pt idx="235">
                  <c:v>94.7</c:v>
                </c:pt>
                <c:pt idx="236">
                  <c:v>96.1</c:v>
                </c:pt>
                <c:pt idx="237">
                  <c:v>99.2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8B6-44E4-8507-C6A2027B5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9057920"/>
        <c:axId val="1409062496"/>
      </c:lineChart>
      <c:lineChart>
        <c:grouping val="standard"/>
        <c:varyColors val="0"/>
        <c:ser>
          <c:idx val="1"/>
          <c:order val="1"/>
          <c:tx>
            <c:strRef>
              <c:f>市场信心!$C$2</c:f>
              <c:strCache>
                <c:ptCount val="1"/>
                <c:pt idx="0">
                  <c:v>美国:密歇根大学消费者信心指数</c:v>
                </c:pt>
              </c:strCache>
            </c:strRef>
          </c:tx>
          <c:spPr>
            <a:ln w="28575" cap="rnd">
              <a:solidFill>
                <a:srgbClr val="D71820"/>
              </a:solidFill>
              <a:round/>
            </a:ln>
            <a:effectLst/>
          </c:spPr>
          <c:marker>
            <c:symbol val="none"/>
          </c:marker>
          <c:cat>
            <c:numRef>
              <c:f>市场信心!$A$3:$A$273</c:f>
              <c:numCache>
                <c:formatCode>yyyy\-mm</c:formatCode>
                <c:ptCount val="271"/>
                <c:pt idx="0">
                  <c:v>44865</c:v>
                </c:pt>
                <c:pt idx="1">
                  <c:v>44834</c:v>
                </c:pt>
                <c:pt idx="2">
                  <c:v>44804</c:v>
                </c:pt>
                <c:pt idx="3">
                  <c:v>44773</c:v>
                </c:pt>
                <c:pt idx="4">
                  <c:v>44742</c:v>
                </c:pt>
                <c:pt idx="5">
                  <c:v>44712</c:v>
                </c:pt>
                <c:pt idx="6">
                  <c:v>44681</c:v>
                </c:pt>
                <c:pt idx="7">
                  <c:v>44651</c:v>
                </c:pt>
                <c:pt idx="8">
                  <c:v>44620</c:v>
                </c:pt>
                <c:pt idx="9">
                  <c:v>44592</c:v>
                </c:pt>
                <c:pt idx="10">
                  <c:v>44561</c:v>
                </c:pt>
                <c:pt idx="11">
                  <c:v>44530</c:v>
                </c:pt>
                <c:pt idx="12">
                  <c:v>44500</c:v>
                </c:pt>
                <c:pt idx="13">
                  <c:v>44469</c:v>
                </c:pt>
                <c:pt idx="14">
                  <c:v>44439</c:v>
                </c:pt>
                <c:pt idx="15">
                  <c:v>44408</c:v>
                </c:pt>
                <c:pt idx="16">
                  <c:v>44377</c:v>
                </c:pt>
                <c:pt idx="17">
                  <c:v>44347</c:v>
                </c:pt>
                <c:pt idx="18">
                  <c:v>44316</c:v>
                </c:pt>
                <c:pt idx="19">
                  <c:v>44286</c:v>
                </c:pt>
                <c:pt idx="20">
                  <c:v>44255</c:v>
                </c:pt>
                <c:pt idx="21">
                  <c:v>44227</c:v>
                </c:pt>
                <c:pt idx="22">
                  <c:v>44196</c:v>
                </c:pt>
                <c:pt idx="23">
                  <c:v>44165</c:v>
                </c:pt>
                <c:pt idx="24">
                  <c:v>44135</c:v>
                </c:pt>
                <c:pt idx="25">
                  <c:v>44104</c:v>
                </c:pt>
                <c:pt idx="26">
                  <c:v>44074</c:v>
                </c:pt>
                <c:pt idx="27">
                  <c:v>44043</c:v>
                </c:pt>
                <c:pt idx="28">
                  <c:v>44012</c:v>
                </c:pt>
                <c:pt idx="29">
                  <c:v>43982</c:v>
                </c:pt>
                <c:pt idx="30">
                  <c:v>43951</c:v>
                </c:pt>
                <c:pt idx="31">
                  <c:v>43921</c:v>
                </c:pt>
                <c:pt idx="32">
                  <c:v>43890</c:v>
                </c:pt>
                <c:pt idx="33">
                  <c:v>43861</c:v>
                </c:pt>
                <c:pt idx="34">
                  <c:v>43830</c:v>
                </c:pt>
                <c:pt idx="35">
                  <c:v>43799</c:v>
                </c:pt>
                <c:pt idx="36">
                  <c:v>43769</c:v>
                </c:pt>
                <c:pt idx="37">
                  <c:v>43738</c:v>
                </c:pt>
                <c:pt idx="38">
                  <c:v>43708</c:v>
                </c:pt>
                <c:pt idx="39">
                  <c:v>43677</c:v>
                </c:pt>
                <c:pt idx="40">
                  <c:v>43646</c:v>
                </c:pt>
                <c:pt idx="41">
                  <c:v>43616</c:v>
                </c:pt>
                <c:pt idx="42">
                  <c:v>43585</c:v>
                </c:pt>
                <c:pt idx="43">
                  <c:v>43555</c:v>
                </c:pt>
                <c:pt idx="44">
                  <c:v>43524</c:v>
                </c:pt>
                <c:pt idx="45">
                  <c:v>43496</c:v>
                </c:pt>
                <c:pt idx="46">
                  <c:v>43465</c:v>
                </c:pt>
                <c:pt idx="47">
                  <c:v>43434</c:v>
                </c:pt>
                <c:pt idx="48">
                  <c:v>43404</c:v>
                </c:pt>
                <c:pt idx="49">
                  <c:v>43373</c:v>
                </c:pt>
                <c:pt idx="50">
                  <c:v>43343</c:v>
                </c:pt>
                <c:pt idx="51">
                  <c:v>43312</c:v>
                </c:pt>
                <c:pt idx="52">
                  <c:v>43281</c:v>
                </c:pt>
                <c:pt idx="53">
                  <c:v>43251</c:v>
                </c:pt>
                <c:pt idx="54">
                  <c:v>43220</c:v>
                </c:pt>
                <c:pt idx="55">
                  <c:v>43190</c:v>
                </c:pt>
                <c:pt idx="56">
                  <c:v>43159</c:v>
                </c:pt>
                <c:pt idx="57">
                  <c:v>43131</c:v>
                </c:pt>
                <c:pt idx="58">
                  <c:v>43100</c:v>
                </c:pt>
                <c:pt idx="59">
                  <c:v>43069</c:v>
                </c:pt>
                <c:pt idx="60">
                  <c:v>43039</c:v>
                </c:pt>
                <c:pt idx="61">
                  <c:v>43008</c:v>
                </c:pt>
                <c:pt idx="62">
                  <c:v>42978</c:v>
                </c:pt>
                <c:pt idx="63">
                  <c:v>42947</c:v>
                </c:pt>
                <c:pt idx="64">
                  <c:v>42916</c:v>
                </c:pt>
                <c:pt idx="65">
                  <c:v>42886</c:v>
                </c:pt>
                <c:pt idx="66">
                  <c:v>42855</c:v>
                </c:pt>
                <c:pt idx="67">
                  <c:v>42825</c:v>
                </c:pt>
                <c:pt idx="68">
                  <c:v>42794</c:v>
                </c:pt>
                <c:pt idx="69">
                  <c:v>42766</c:v>
                </c:pt>
                <c:pt idx="70">
                  <c:v>42735</c:v>
                </c:pt>
                <c:pt idx="71">
                  <c:v>42704</c:v>
                </c:pt>
                <c:pt idx="72">
                  <c:v>42674</c:v>
                </c:pt>
                <c:pt idx="73">
                  <c:v>42643</c:v>
                </c:pt>
                <c:pt idx="74">
                  <c:v>42613</c:v>
                </c:pt>
                <c:pt idx="75">
                  <c:v>42582</c:v>
                </c:pt>
                <c:pt idx="76">
                  <c:v>42551</c:v>
                </c:pt>
                <c:pt idx="77">
                  <c:v>42521</c:v>
                </c:pt>
                <c:pt idx="78">
                  <c:v>42490</c:v>
                </c:pt>
                <c:pt idx="79">
                  <c:v>42460</c:v>
                </c:pt>
                <c:pt idx="80">
                  <c:v>42429</c:v>
                </c:pt>
                <c:pt idx="81">
                  <c:v>42400</c:v>
                </c:pt>
                <c:pt idx="82">
                  <c:v>42369</c:v>
                </c:pt>
                <c:pt idx="83">
                  <c:v>42338</c:v>
                </c:pt>
                <c:pt idx="84">
                  <c:v>42308</c:v>
                </c:pt>
                <c:pt idx="85">
                  <c:v>42277</c:v>
                </c:pt>
                <c:pt idx="86">
                  <c:v>42247</c:v>
                </c:pt>
                <c:pt idx="87">
                  <c:v>42216</c:v>
                </c:pt>
                <c:pt idx="88">
                  <c:v>42185</c:v>
                </c:pt>
                <c:pt idx="89">
                  <c:v>42155</c:v>
                </c:pt>
                <c:pt idx="90">
                  <c:v>42124</c:v>
                </c:pt>
                <c:pt idx="91">
                  <c:v>42094</c:v>
                </c:pt>
                <c:pt idx="92">
                  <c:v>42063</c:v>
                </c:pt>
                <c:pt idx="93">
                  <c:v>42035</c:v>
                </c:pt>
                <c:pt idx="94">
                  <c:v>42004</c:v>
                </c:pt>
                <c:pt idx="95">
                  <c:v>41973</c:v>
                </c:pt>
                <c:pt idx="96">
                  <c:v>41943</c:v>
                </c:pt>
                <c:pt idx="97">
                  <c:v>41912</c:v>
                </c:pt>
                <c:pt idx="98">
                  <c:v>41882</c:v>
                </c:pt>
                <c:pt idx="99">
                  <c:v>41851</c:v>
                </c:pt>
                <c:pt idx="100">
                  <c:v>41820</c:v>
                </c:pt>
                <c:pt idx="101">
                  <c:v>41790</c:v>
                </c:pt>
                <c:pt idx="102">
                  <c:v>41759</c:v>
                </c:pt>
                <c:pt idx="103">
                  <c:v>41729</c:v>
                </c:pt>
                <c:pt idx="104">
                  <c:v>41698</c:v>
                </c:pt>
                <c:pt idx="105">
                  <c:v>41670</c:v>
                </c:pt>
                <c:pt idx="106">
                  <c:v>41639</c:v>
                </c:pt>
                <c:pt idx="107">
                  <c:v>41608</c:v>
                </c:pt>
                <c:pt idx="108">
                  <c:v>41578</c:v>
                </c:pt>
                <c:pt idx="109">
                  <c:v>41547</c:v>
                </c:pt>
                <c:pt idx="110">
                  <c:v>41517</c:v>
                </c:pt>
                <c:pt idx="111">
                  <c:v>41486</c:v>
                </c:pt>
                <c:pt idx="112">
                  <c:v>41455</c:v>
                </c:pt>
                <c:pt idx="113">
                  <c:v>41425</c:v>
                </c:pt>
                <c:pt idx="114">
                  <c:v>41394</c:v>
                </c:pt>
                <c:pt idx="115">
                  <c:v>41364</c:v>
                </c:pt>
                <c:pt idx="116">
                  <c:v>41333</c:v>
                </c:pt>
                <c:pt idx="117">
                  <c:v>41305</c:v>
                </c:pt>
                <c:pt idx="118">
                  <c:v>41274</c:v>
                </c:pt>
                <c:pt idx="119">
                  <c:v>41243</c:v>
                </c:pt>
                <c:pt idx="120">
                  <c:v>41213</c:v>
                </c:pt>
                <c:pt idx="121">
                  <c:v>41182</c:v>
                </c:pt>
                <c:pt idx="122">
                  <c:v>41152</c:v>
                </c:pt>
                <c:pt idx="123">
                  <c:v>41121</c:v>
                </c:pt>
                <c:pt idx="124">
                  <c:v>41090</c:v>
                </c:pt>
                <c:pt idx="125">
                  <c:v>41060</c:v>
                </c:pt>
                <c:pt idx="126">
                  <c:v>41029</c:v>
                </c:pt>
                <c:pt idx="127">
                  <c:v>40999</c:v>
                </c:pt>
                <c:pt idx="128">
                  <c:v>40968</c:v>
                </c:pt>
                <c:pt idx="129">
                  <c:v>40939</c:v>
                </c:pt>
                <c:pt idx="130">
                  <c:v>40908</c:v>
                </c:pt>
                <c:pt idx="131">
                  <c:v>40877</c:v>
                </c:pt>
                <c:pt idx="132">
                  <c:v>40847</c:v>
                </c:pt>
                <c:pt idx="133">
                  <c:v>40816</c:v>
                </c:pt>
                <c:pt idx="134">
                  <c:v>40786</c:v>
                </c:pt>
                <c:pt idx="135">
                  <c:v>40755</c:v>
                </c:pt>
                <c:pt idx="136">
                  <c:v>40724</c:v>
                </c:pt>
                <c:pt idx="137">
                  <c:v>40694</c:v>
                </c:pt>
                <c:pt idx="138">
                  <c:v>40663</c:v>
                </c:pt>
                <c:pt idx="139">
                  <c:v>40633</c:v>
                </c:pt>
                <c:pt idx="140">
                  <c:v>40602</c:v>
                </c:pt>
                <c:pt idx="141">
                  <c:v>40574</c:v>
                </c:pt>
                <c:pt idx="142">
                  <c:v>40543</c:v>
                </c:pt>
                <c:pt idx="143">
                  <c:v>40512</c:v>
                </c:pt>
                <c:pt idx="144">
                  <c:v>40482</c:v>
                </c:pt>
                <c:pt idx="145">
                  <c:v>40451</c:v>
                </c:pt>
                <c:pt idx="146">
                  <c:v>40421</c:v>
                </c:pt>
                <c:pt idx="147">
                  <c:v>40390</c:v>
                </c:pt>
                <c:pt idx="148">
                  <c:v>40359</c:v>
                </c:pt>
                <c:pt idx="149">
                  <c:v>40329</c:v>
                </c:pt>
                <c:pt idx="150">
                  <c:v>40298</c:v>
                </c:pt>
                <c:pt idx="151">
                  <c:v>40268</c:v>
                </c:pt>
                <c:pt idx="152">
                  <c:v>40237</c:v>
                </c:pt>
                <c:pt idx="153">
                  <c:v>40209</c:v>
                </c:pt>
                <c:pt idx="154">
                  <c:v>40178</c:v>
                </c:pt>
                <c:pt idx="155">
                  <c:v>40147</c:v>
                </c:pt>
                <c:pt idx="156">
                  <c:v>40117</c:v>
                </c:pt>
                <c:pt idx="157">
                  <c:v>40086</c:v>
                </c:pt>
                <c:pt idx="158">
                  <c:v>40056</c:v>
                </c:pt>
                <c:pt idx="159">
                  <c:v>40025</c:v>
                </c:pt>
                <c:pt idx="160">
                  <c:v>39994</c:v>
                </c:pt>
                <c:pt idx="161">
                  <c:v>39964</c:v>
                </c:pt>
                <c:pt idx="162">
                  <c:v>39933</c:v>
                </c:pt>
                <c:pt idx="163">
                  <c:v>39903</c:v>
                </c:pt>
                <c:pt idx="164">
                  <c:v>39872</c:v>
                </c:pt>
                <c:pt idx="165">
                  <c:v>39844</c:v>
                </c:pt>
                <c:pt idx="166">
                  <c:v>39813</c:v>
                </c:pt>
                <c:pt idx="167">
                  <c:v>39782</c:v>
                </c:pt>
                <c:pt idx="168">
                  <c:v>39752</c:v>
                </c:pt>
                <c:pt idx="169">
                  <c:v>39721</c:v>
                </c:pt>
                <c:pt idx="170">
                  <c:v>39691</c:v>
                </c:pt>
                <c:pt idx="171">
                  <c:v>39660</c:v>
                </c:pt>
                <c:pt idx="172">
                  <c:v>39629</c:v>
                </c:pt>
                <c:pt idx="173">
                  <c:v>39599</c:v>
                </c:pt>
                <c:pt idx="174">
                  <c:v>39568</c:v>
                </c:pt>
                <c:pt idx="175">
                  <c:v>39538</c:v>
                </c:pt>
                <c:pt idx="176">
                  <c:v>39507</c:v>
                </c:pt>
                <c:pt idx="177">
                  <c:v>39478</c:v>
                </c:pt>
                <c:pt idx="178">
                  <c:v>39447</c:v>
                </c:pt>
                <c:pt idx="179">
                  <c:v>39416</c:v>
                </c:pt>
                <c:pt idx="180">
                  <c:v>39386</c:v>
                </c:pt>
                <c:pt idx="181">
                  <c:v>39355</c:v>
                </c:pt>
                <c:pt idx="182">
                  <c:v>39325</c:v>
                </c:pt>
                <c:pt idx="183">
                  <c:v>39294</c:v>
                </c:pt>
                <c:pt idx="184">
                  <c:v>39263</c:v>
                </c:pt>
                <c:pt idx="185">
                  <c:v>39233</c:v>
                </c:pt>
                <c:pt idx="186">
                  <c:v>39202</c:v>
                </c:pt>
                <c:pt idx="187">
                  <c:v>39172</c:v>
                </c:pt>
                <c:pt idx="188">
                  <c:v>39141</c:v>
                </c:pt>
                <c:pt idx="189">
                  <c:v>39113</c:v>
                </c:pt>
                <c:pt idx="190">
                  <c:v>39082</c:v>
                </c:pt>
                <c:pt idx="191">
                  <c:v>39051</c:v>
                </c:pt>
                <c:pt idx="192">
                  <c:v>39021</c:v>
                </c:pt>
                <c:pt idx="193">
                  <c:v>38990</c:v>
                </c:pt>
                <c:pt idx="194">
                  <c:v>38960</c:v>
                </c:pt>
                <c:pt idx="195">
                  <c:v>38929</c:v>
                </c:pt>
                <c:pt idx="196">
                  <c:v>38898</c:v>
                </c:pt>
                <c:pt idx="197">
                  <c:v>38868</c:v>
                </c:pt>
                <c:pt idx="198">
                  <c:v>38837</c:v>
                </c:pt>
                <c:pt idx="199">
                  <c:v>38807</c:v>
                </c:pt>
                <c:pt idx="200">
                  <c:v>38776</c:v>
                </c:pt>
                <c:pt idx="201">
                  <c:v>38748</c:v>
                </c:pt>
                <c:pt idx="202">
                  <c:v>38717</c:v>
                </c:pt>
                <c:pt idx="203">
                  <c:v>38686</c:v>
                </c:pt>
                <c:pt idx="204">
                  <c:v>38656</c:v>
                </c:pt>
                <c:pt idx="205">
                  <c:v>38625</c:v>
                </c:pt>
                <c:pt idx="206">
                  <c:v>38595</c:v>
                </c:pt>
                <c:pt idx="207">
                  <c:v>38564</c:v>
                </c:pt>
                <c:pt idx="208">
                  <c:v>38533</c:v>
                </c:pt>
                <c:pt idx="209">
                  <c:v>38503</c:v>
                </c:pt>
                <c:pt idx="210">
                  <c:v>38472</c:v>
                </c:pt>
                <c:pt idx="211">
                  <c:v>38442</c:v>
                </c:pt>
                <c:pt idx="212">
                  <c:v>38411</c:v>
                </c:pt>
                <c:pt idx="213">
                  <c:v>38383</c:v>
                </c:pt>
                <c:pt idx="214">
                  <c:v>38352</c:v>
                </c:pt>
                <c:pt idx="215">
                  <c:v>38321</c:v>
                </c:pt>
                <c:pt idx="216">
                  <c:v>38291</c:v>
                </c:pt>
                <c:pt idx="217">
                  <c:v>38260</c:v>
                </c:pt>
                <c:pt idx="218">
                  <c:v>38230</c:v>
                </c:pt>
                <c:pt idx="219">
                  <c:v>38199</c:v>
                </c:pt>
                <c:pt idx="220">
                  <c:v>38168</c:v>
                </c:pt>
                <c:pt idx="221">
                  <c:v>38138</c:v>
                </c:pt>
                <c:pt idx="222">
                  <c:v>38107</c:v>
                </c:pt>
                <c:pt idx="223">
                  <c:v>38077</c:v>
                </c:pt>
                <c:pt idx="224">
                  <c:v>38046</c:v>
                </c:pt>
                <c:pt idx="225">
                  <c:v>38017</c:v>
                </c:pt>
                <c:pt idx="226">
                  <c:v>37986</c:v>
                </c:pt>
                <c:pt idx="227">
                  <c:v>37955</c:v>
                </c:pt>
                <c:pt idx="228">
                  <c:v>37925</c:v>
                </c:pt>
                <c:pt idx="229">
                  <c:v>37894</c:v>
                </c:pt>
                <c:pt idx="230">
                  <c:v>37864</c:v>
                </c:pt>
                <c:pt idx="231">
                  <c:v>37833</c:v>
                </c:pt>
                <c:pt idx="232">
                  <c:v>37802</c:v>
                </c:pt>
                <c:pt idx="233">
                  <c:v>37772</c:v>
                </c:pt>
                <c:pt idx="234">
                  <c:v>37741</c:v>
                </c:pt>
                <c:pt idx="235">
                  <c:v>37711</c:v>
                </c:pt>
                <c:pt idx="236">
                  <c:v>37680</c:v>
                </c:pt>
                <c:pt idx="237">
                  <c:v>37652</c:v>
                </c:pt>
                <c:pt idx="238">
                  <c:v>37621</c:v>
                </c:pt>
                <c:pt idx="239">
                  <c:v>37590</c:v>
                </c:pt>
                <c:pt idx="240">
                  <c:v>37560</c:v>
                </c:pt>
                <c:pt idx="241">
                  <c:v>37529</c:v>
                </c:pt>
                <c:pt idx="242">
                  <c:v>37499</c:v>
                </c:pt>
                <c:pt idx="243">
                  <c:v>37468</c:v>
                </c:pt>
                <c:pt idx="244">
                  <c:v>37437</c:v>
                </c:pt>
                <c:pt idx="245">
                  <c:v>37407</c:v>
                </c:pt>
                <c:pt idx="246">
                  <c:v>37376</c:v>
                </c:pt>
                <c:pt idx="247">
                  <c:v>37346</c:v>
                </c:pt>
                <c:pt idx="248">
                  <c:v>37315</c:v>
                </c:pt>
                <c:pt idx="249">
                  <c:v>37287</c:v>
                </c:pt>
                <c:pt idx="250">
                  <c:v>37256</c:v>
                </c:pt>
                <c:pt idx="251">
                  <c:v>37225</c:v>
                </c:pt>
                <c:pt idx="252">
                  <c:v>37195</c:v>
                </c:pt>
                <c:pt idx="253">
                  <c:v>37164</c:v>
                </c:pt>
                <c:pt idx="254">
                  <c:v>37134</c:v>
                </c:pt>
                <c:pt idx="255">
                  <c:v>37103</c:v>
                </c:pt>
                <c:pt idx="256">
                  <c:v>37072</c:v>
                </c:pt>
                <c:pt idx="257">
                  <c:v>37042</c:v>
                </c:pt>
                <c:pt idx="258">
                  <c:v>37011</c:v>
                </c:pt>
                <c:pt idx="259">
                  <c:v>36981</c:v>
                </c:pt>
                <c:pt idx="260">
                  <c:v>36950</c:v>
                </c:pt>
                <c:pt idx="261">
                  <c:v>36922</c:v>
                </c:pt>
                <c:pt idx="262">
                  <c:v>36891</c:v>
                </c:pt>
                <c:pt idx="263">
                  <c:v>36860</c:v>
                </c:pt>
                <c:pt idx="264">
                  <c:v>36830</c:v>
                </c:pt>
                <c:pt idx="265">
                  <c:v>36799</c:v>
                </c:pt>
                <c:pt idx="266">
                  <c:v>36769</c:v>
                </c:pt>
                <c:pt idx="267">
                  <c:v>36738</c:v>
                </c:pt>
                <c:pt idx="268">
                  <c:v>36707</c:v>
                </c:pt>
                <c:pt idx="269">
                  <c:v>36677</c:v>
                </c:pt>
                <c:pt idx="270">
                  <c:v>36646</c:v>
                </c:pt>
              </c:numCache>
            </c:numRef>
          </c:cat>
          <c:val>
            <c:numRef>
              <c:f>市场信心!$C$3:$C$273</c:f>
              <c:numCache>
                <c:formatCode>#,##0.00_ </c:formatCode>
                <c:ptCount val="271"/>
                <c:pt idx="0">
                  <c:v>59.8</c:v>
                </c:pt>
                <c:pt idx="1">
                  <c:v>58.6</c:v>
                </c:pt>
                <c:pt idx="2">
                  <c:v>58.2</c:v>
                </c:pt>
                <c:pt idx="3">
                  <c:v>51.5</c:v>
                </c:pt>
                <c:pt idx="4">
                  <c:v>50</c:v>
                </c:pt>
                <c:pt idx="5">
                  <c:v>58.4</c:v>
                </c:pt>
                <c:pt idx="6">
                  <c:v>65.2</c:v>
                </c:pt>
                <c:pt idx="7">
                  <c:v>59.4</c:v>
                </c:pt>
                <c:pt idx="8">
                  <c:v>62.8</c:v>
                </c:pt>
                <c:pt idx="9">
                  <c:v>67.2</c:v>
                </c:pt>
                <c:pt idx="10">
                  <c:v>70.599999999999994</c:v>
                </c:pt>
                <c:pt idx="11">
                  <c:v>67.400000000000006</c:v>
                </c:pt>
                <c:pt idx="12">
                  <c:v>71.7</c:v>
                </c:pt>
                <c:pt idx="13">
                  <c:v>72.8</c:v>
                </c:pt>
                <c:pt idx="14">
                  <c:v>70.3</c:v>
                </c:pt>
                <c:pt idx="15">
                  <c:v>81.2</c:v>
                </c:pt>
                <c:pt idx="16">
                  <c:v>85.5</c:v>
                </c:pt>
                <c:pt idx="17">
                  <c:v>82.9</c:v>
                </c:pt>
                <c:pt idx="18">
                  <c:v>88.3</c:v>
                </c:pt>
                <c:pt idx="19">
                  <c:v>84.9</c:v>
                </c:pt>
                <c:pt idx="20">
                  <c:v>76.8</c:v>
                </c:pt>
                <c:pt idx="21">
                  <c:v>79</c:v>
                </c:pt>
                <c:pt idx="22">
                  <c:v>80.7</c:v>
                </c:pt>
                <c:pt idx="23">
                  <c:v>76.900000000000006</c:v>
                </c:pt>
                <c:pt idx="24">
                  <c:v>81.8</c:v>
                </c:pt>
                <c:pt idx="25">
                  <c:v>80.400000000000006</c:v>
                </c:pt>
                <c:pt idx="26">
                  <c:v>74.099999999999994</c:v>
                </c:pt>
                <c:pt idx="27">
                  <c:v>72.5</c:v>
                </c:pt>
                <c:pt idx="28">
                  <c:v>78.099999999999994</c:v>
                </c:pt>
                <c:pt idx="29">
                  <c:v>72.3</c:v>
                </c:pt>
                <c:pt idx="30">
                  <c:v>71.8</c:v>
                </c:pt>
                <c:pt idx="31">
                  <c:v>89.1</c:v>
                </c:pt>
                <c:pt idx="32">
                  <c:v>101</c:v>
                </c:pt>
                <c:pt idx="33">
                  <c:v>99.8</c:v>
                </c:pt>
                <c:pt idx="34">
                  <c:v>99.3</c:v>
                </c:pt>
                <c:pt idx="35">
                  <c:v>96.8</c:v>
                </c:pt>
                <c:pt idx="36">
                  <c:v>95.5</c:v>
                </c:pt>
                <c:pt idx="37">
                  <c:v>93.2</c:v>
                </c:pt>
                <c:pt idx="38">
                  <c:v>89.8</c:v>
                </c:pt>
                <c:pt idx="39">
                  <c:v>98.4</c:v>
                </c:pt>
                <c:pt idx="40">
                  <c:v>98.2</c:v>
                </c:pt>
                <c:pt idx="41">
                  <c:v>100</c:v>
                </c:pt>
                <c:pt idx="42">
                  <c:v>97.2</c:v>
                </c:pt>
                <c:pt idx="43">
                  <c:v>98.4</c:v>
                </c:pt>
                <c:pt idx="44">
                  <c:v>93.8</c:v>
                </c:pt>
                <c:pt idx="45">
                  <c:v>91.2</c:v>
                </c:pt>
                <c:pt idx="46">
                  <c:v>98.3</c:v>
                </c:pt>
                <c:pt idx="47">
                  <c:v>97.5</c:v>
                </c:pt>
                <c:pt idx="48">
                  <c:v>98.6</c:v>
                </c:pt>
                <c:pt idx="49">
                  <c:v>100.1</c:v>
                </c:pt>
                <c:pt idx="50">
                  <c:v>96.2</c:v>
                </c:pt>
                <c:pt idx="51">
                  <c:v>97.9</c:v>
                </c:pt>
                <c:pt idx="52">
                  <c:v>98.2</c:v>
                </c:pt>
                <c:pt idx="53">
                  <c:v>98</c:v>
                </c:pt>
                <c:pt idx="54">
                  <c:v>98.8</c:v>
                </c:pt>
                <c:pt idx="55">
                  <c:v>101.4</c:v>
                </c:pt>
                <c:pt idx="56">
                  <c:v>99.7</c:v>
                </c:pt>
                <c:pt idx="57">
                  <c:v>95.7</c:v>
                </c:pt>
                <c:pt idx="58">
                  <c:v>95.9</c:v>
                </c:pt>
                <c:pt idx="59">
                  <c:v>98.5</c:v>
                </c:pt>
                <c:pt idx="60">
                  <c:v>100.7</c:v>
                </c:pt>
                <c:pt idx="61">
                  <c:v>95.1</c:v>
                </c:pt>
                <c:pt idx="62">
                  <c:v>96.8</c:v>
                </c:pt>
                <c:pt idx="63">
                  <c:v>93.4</c:v>
                </c:pt>
                <c:pt idx="64">
                  <c:v>95</c:v>
                </c:pt>
                <c:pt idx="65">
                  <c:v>97.1</c:v>
                </c:pt>
                <c:pt idx="66">
                  <c:v>97</c:v>
                </c:pt>
                <c:pt idx="67">
                  <c:v>96.9</c:v>
                </c:pt>
                <c:pt idx="68">
                  <c:v>96.3</c:v>
                </c:pt>
                <c:pt idx="69">
                  <c:v>98.5</c:v>
                </c:pt>
                <c:pt idx="70">
                  <c:v>98.2</c:v>
                </c:pt>
                <c:pt idx="71">
                  <c:v>93.8</c:v>
                </c:pt>
                <c:pt idx="72">
                  <c:v>87.2</c:v>
                </c:pt>
                <c:pt idx="73">
                  <c:v>91.2</c:v>
                </c:pt>
                <c:pt idx="74">
                  <c:v>89.8</c:v>
                </c:pt>
                <c:pt idx="75">
                  <c:v>90</c:v>
                </c:pt>
                <c:pt idx="76">
                  <c:v>93.5</c:v>
                </c:pt>
                <c:pt idx="77">
                  <c:v>94.7</c:v>
                </c:pt>
                <c:pt idx="78">
                  <c:v>89</c:v>
                </c:pt>
                <c:pt idx="79">
                  <c:v>91</c:v>
                </c:pt>
                <c:pt idx="80">
                  <c:v>91.7</c:v>
                </c:pt>
                <c:pt idx="81">
                  <c:v>92</c:v>
                </c:pt>
                <c:pt idx="82">
                  <c:v>92.6</c:v>
                </c:pt>
                <c:pt idx="83">
                  <c:v>91.3</c:v>
                </c:pt>
                <c:pt idx="84">
                  <c:v>90</c:v>
                </c:pt>
                <c:pt idx="85">
                  <c:v>87.2</c:v>
                </c:pt>
                <c:pt idx="86">
                  <c:v>91.9</c:v>
                </c:pt>
                <c:pt idx="87">
                  <c:v>93.1</c:v>
                </c:pt>
                <c:pt idx="88">
                  <c:v>96.1</c:v>
                </c:pt>
                <c:pt idx="89">
                  <c:v>90.7</c:v>
                </c:pt>
                <c:pt idx="90">
                  <c:v>95.9</c:v>
                </c:pt>
                <c:pt idx="91">
                  <c:v>93</c:v>
                </c:pt>
                <c:pt idx="92">
                  <c:v>95.4</c:v>
                </c:pt>
                <c:pt idx="93">
                  <c:v>98.1</c:v>
                </c:pt>
                <c:pt idx="94">
                  <c:v>93.6</c:v>
                </c:pt>
                <c:pt idx="95">
                  <c:v>88.8</c:v>
                </c:pt>
                <c:pt idx="96">
                  <c:v>86.9</c:v>
                </c:pt>
                <c:pt idx="97">
                  <c:v>84.6</c:v>
                </c:pt>
                <c:pt idx="98">
                  <c:v>82.5</c:v>
                </c:pt>
                <c:pt idx="99">
                  <c:v>81.8</c:v>
                </c:pt>
                <c:pt idx="100">
                  <c:v>82.5</c:v>
                </c:pt>
                <c:pt idx="101">
                  <c:v>81.900000000000006</c:v>
                </c:pt>
                <c:pt idx="102">
                  <c:v>84.1</c:v>
                </c:pt>
                <c:pt idx="103">
                  <c:v>80</c:v>
                </c:pt>
                <c:pt idx="104">
                  <c:v>81.599999999999994</c:v>
                </c:pt>
                <c:pt idx="105">
                  <c:v>81.2</c:v>
                </c:pt>
                <c:pt idx="106">
                  <c:v>82.5</c:v>
                </c:pt>
                <c:pt idx="107">
                  <c:v>75.099999999999994</c:v>
                </c:pt>
                <c:pt idx="108">
                  <c:v>73.2</c:v>
                </c:pt>
                <c:pt idx="109">
                  <c:v>77.5</c:v>
                </c:pt>
                <c:pt idx="110">
                  <c:v>82.1</c:v>
                </c:pt>
                <c:pt idx="111">
                  <c:v>85.1</c:v>
                </c:pt>
                <c:pt idx="112">
                  <c:v>84.1</c:v>
                </c:pt>
                <c:pt idx="113">
                  <c:v>84.5</c:v>
                </c:pt>
                <c:pt idx="114">
                  <c:v>76.400000000000006</c:v>
                </c:pt>
                <c:pt idx="115">
                  <c:v>78.599999999999994</c:v>
                </c:pt>
                <c:pt idx="116">
                  <c:v>77.599999999999994</c:v>
                </c:pt>
                <c:pt idx="117">
                  <c:v>73.8</c:v>
                </c:pt>
                <c:pt idx="118">
                  <c:v>72.900000000000006</c:v>
                </c:pt>
                <c:pt idx="119">
                  <c:v>82.7</c:v>
                </c:pt>
                <c:pt idx="120">
                  <c:v>82.6</c:v>
                </c:pt>
                <c:pt idx="121">
                  <c:v>78.3</c:v>
                </c:pt>
                <c:pt idx="122">
                  <c:v>74.3</c:v>
                </c:pt>
                <c:pt idx="123">
                  <c:v>72.3</c:v>
                </c:pt>
                <c:pt idx="124">
                  <c:v>73.2</c:v>
                </c:pt>
                <c:pt idx="125">
                  <c:v>79.3</c:v>
                </c:pt>
                <c:pt idx="126">
                  <c:v>76.400000000000006</c:v>
                </c:pt>
                <c:pt idx="127">
                  <c:v>76.2</c:v>
                </c:pt>
                <c:pt idx="128">
                  <c:v>75.3</c:v>
                </c:pt>
                <c:pt idx="129">
                  <c:v>75</c:v>
                </c:pt>
                <c:pt idx="130">
                  <c:v>69.900000000000006</c:v>
                </c:pt>
                <c:pt idx="131">
                  <c:v>64.099999999999994</c:v>
                </c:pt>
                <c:pt idx="132">
                  <c:v>60.9</c:v>
                </c:pt>
                <c:pt idx="133">
                  <c:v>59.4</c:v>
                </c:pt>
                <c:pt idx="134">
                  <c:v>55.7</c:v>
                </c:pt>
                <c:pt idx="135">
                  <c:v>63.7</c:v>
                </c:pt>
                <c:pt idx="136">
                  <c:v>71.5</c:v>
                </c:pt>
                <c:pt idx="137">
                  <c:v>74.3</c:v>
                </c:pt>
                <c:pt idx="138">
                  <c:v>69.8</c:v>
                </c:pt>
                <c:pt idx="139">
                  <c:v>67.5</c:v>
                </c:pt>
                <c:pt idx="140">
                  <c:v>77.5</c:v>
                </c:pt>
                <c:pt idx="141">
                  <c:v>74.2</c:v>
                </c:pt>
                <c:pt idx="142">
                  <c:v>74.5</c:v>
                </c:pt>
                <c:pt idx="143">
                  <c:v>71.599999999999994</c:v>
                </c:pt>
                <c:pt idx="144">
                  <c:v>67.7</c:v>
                </c:pt>
                <c:pt idx="145">
                  <c:v>68.2</c:v>
                </c:pt>
                <c:pt idx="146">
                  <c:v>68.900000000000006</c:v>
                </c:pt>
                <c:pt idx="147">
                  <c:v>67.8</c:v>
                </c:pt>
                <c:pt idx="148">
                  <c:v>76</c:v>
                </c:pt>
                <c:pt idx="149">
                  <c:v>73.599999999999994</c:v>
                </c:pt>
                <c:pt idx="150">
                  <c:v>72.2</c:v>
                </c:pt>
                <c:pt idx="151">
                  <c:v>73.599999999999994</c:v>
                </c:pt>
                <c:pt idx="152">
                  <c:v>73.599999999999994</c:v>
                </c:pt>
                <c:pt idx="153">
                  <c:v>74.400000000000006</c:v>
                </c:pt>
                <c:pt idx="154">
                  <c:v>72.5</c:v>
                </c:pt>
                <c:pt idx="155">
                  <c:v>67.400000000000006</c:v>
                </c:pt>
                <c:pt idx="156">
                  <c:v>70.599999999999994</c:v>
                </c:pt>
                <c:pt idx="157">
                  <c:v>73.5</c:v>
                </c:pt>
                <c:pt idx="158">
                  <c:v>65.7</c:v>
                </c:pt>
                <c:pt idx="159">
                  <c:v>66</c:v>
                </c:pt>
                <c:pt idx="160">
                  <c:v>70.8</c:v>
                </c:pt>
                <c:pt idx="161">
                  <c:v>68.7</c:v>
                </c:pt>
                <c:pt idx="162">
                  <c:v>65.099999999999994</c:v>
                </c:pt>
                <c:pt idx="163">
                  <c:v>57.3</c:v>
                </c:pt>
                <c:pt idx="164">
                  <c:v>56.3</c:v>
                </c:pt>
                <c:pt idx="165">
                  <c:v>61.2</c:v>
                </c:pt>
                <c:pt idx="166">
                  <c:v>60.1</c:v>
                </c:pt>
                <c:pt idx="167">
                  <c:v>55.3</c:v>
                </c:pt>
                <c:pt idx="168">
                  <c:v>57.6</c:v>
                </c:pt>
                <c:pt idx="169">
                  <c:v>70.3</c:v>
                </c:pt>
                <c:pt idx="170">
                  <c:v>63</c:v>
                </c:pt>
                <c:pt idx="171">
                  <c:v>61.2</c:v>
                </c:pt>
                <c:pt idx="172">
                  <c:v>56.4</c:v>
                </c:pt>
                <c:pt idx="173">
                  <c:v>59.8</c:v>
                </c:pt>
                <c:pt idx="174">
                  <c:v>62.6</c:v>
                </c:pt>
                <c:pt idx="175">
                  <c:v>69.5</c:v>
                </c:pt>
                <c:pt idx="176">
                  <c:v>70.8</c:v>
                </c:pt>
                <c:pt idx="177">
                  <c:v>78.400000000000006</c:v>
                </c:pt>
                <c:pt idx="178">
                  <c:v>75.5</c:v>
                </c:pt>
                <c:pt idx="179">
                  <c:v>76.099999999999994</c:v>
                </c:pt>
                <c:pt idx="180">
                  <c:v>80.900000000000006</c:v>
                </c:pt>
                <c:pt idx="181">
                  <c:v>83.4</c:v>
                </c:pt>
                <c:pt idx="182">
                  <c:v>83.4</c:v>
                </c:pt>
                <c:pt idx="183">
                  <c:v>90.4</c:v>
                </c:pt>
                <c:pt idx="184">
                  <c:v>85.3</c:v>
                </c:pt>
                <c:pt idx="185">
                  <c:v>88.3</c:v>
                </c:pt>
                <c:pt idx="186">
                  <c:v>87.1</c:v>
                </c:pt>
                <c:pt idx="187">
                  <c:v>88.4</c:v>
                </c:pt>
                <c:pt idx="188">
                  <c:v>91.3</c:v>
                </c:pt>
                <c:pt idx="189">
                  <c:v>96.9</c:v>
                </c:pt>
                <c:pt idx="190">
                  <c:v>91.7</c:v>
                </c:pt>
                <c:pt idx="191">
                  <c:v>92.1</c:v>
                </c:pt>
                <c:pt idx="192">
                  <c:v>93.6</c:v>
                </c:pt>
                <c:pt idx="193">
                  <c:v>85.4</c:v>
                </c:pt>
                <c:pt idx="194">
                  <c:v>82</c:v>
                </c:pt>
                <c:pt idx="195">
                  <c:v>84.7</c:v>
                </c:pt>
                <c:pt idx="196">
                  <c:v>84.9</c:v>
                </c:pt>
                <c:pt idx="197">
                  <c:v>79.099999999999994</c:v>
                </c:pt>
                <c:pt idx="198">
                  <c:v>87.4</c:v>
                </c:pt>
                <c:pt idx="199">
                  <c:v>88.9</c:v>
                </c:pt>
                <c:pt idx="200">
                  <c:v>86.7</c:v>
                </c:pt>
                <c:pt idx="201">
                  <c:v>91.2</c:v>
                </c:pt>
                <c:pt idx="202">
                  <c:v>91.5</c:v>
                </c:pt>
                <c:pt idx="203">
                  <c:v>81.599999999999994</c:v>
                </c:pt>
                <c:pt idx="204">
                  <c:v>74.2</c:v>
                </c:pt>
                <c:pt idx="205">
                  <c:v>76.900000000000006</c:v>
                </c:pt>
                <c:pt idx="206">
                  <c:v>89.1</c:v>
                </c:pt>
                <c:pt idx="207">
                  <c:v>96.5</c:v>
                </c:pt>
                <c:pt idx="208">
                  <c:v>96</c:v>
                </c:pt>
                <c:pt idx="209">
                  <c:v>86.9</c:v>
                </c:pt>
                <c:pt idx="210">
                  <c:v>87.7</c:v>
                </c:pt>
                <c:pt idx="211">
                  <c:v>92.6</c:v>
                </c:pt>
                <c:pt idx="212">
                  <c:v>94.1</c:v>
                </c:pt>
                <c:pt idx="213">
                  <c:v>95.5</c:v>
                </c:pt>
                <c:pt idx="214">
                  <c:v>97.1</c:v>
                </c:pt>
                <c:pt idx="215">
                  <c:v>92.8</c:v>
                </c:pt>
                <c:pt idx="216">
                  <c:v>91.7</c:v>
                </c:pt>
                <c:pt idx="217">
                  <c:v>94.2</c:v>
                </c:pt>
                <c:pt idx="218">
                  <c:v>95.9</c:v>
                </c:pt>
                <c:pt idx="219">
                  <c:v>96.7</c:v>
                </c:pt>
                <c:pt idx="220">
                  <c:v>95.6</c:v>
                </c:pt>
                <c:pt idx="221">
                  <c:v>90.2</c:v>
                </c:pt>
                <c:pt idx="222">
                  <c:v>94.2</c:v>
                </c:pt>
                <c:pt idx="223">
                  <c:v>95.8</c:v>
                </c:pt>
                <c:pt idx="224">
                  <c:v>94.4</c:v>
                </c:pt>
                <c:pt idx="225">
                  <c:v>103.8</c:v>
                </c:pt>
                <c:pt idx="226">
                  <c:v>92.6</c:v>
                </c:pt>
                <c:pt idx="227">
                  <c:v>93.7</c:v>
                </c:pt>
                <c:pt idx="228">
                  <c:v>89.6</c:v>
                </c:pt>
                <c:pt idx="229">
                  <c:v>87.7</c:v>
                </c:pt>
                <c:pt idx="230">
                  <c:v>89.3</c:v>
                </c:pt>
                <c:pt idx="231">
                  <c:v>90.9</c:v>
                </c:pt>
                <c:pt idx="232">
                  <c:v>89.7</c:v>
                </c:pt>
                <c:pt idx="233">
                  <c:v>92.1</c:v>
                </c:pt>
                <c:pt idx="234">
                  <c:v>86</c:v>
                </c:pt>
                <c:pt idx="235">
                  <c:v>77.599999999999994</c:v>
                </c:pt>
                <c:pt idx="236">
                  <c:v>79.900000000000006</c:v>
                </c:pt>
                <c:pt idx="237">
                  <c:v>82.4</c:v>
                </c:pt>
                <c:pt idx="238">
                  <c:v>86.7</c:v>
                </c:pt>
                <c:pt idx="239">
                  <c:v>84.2</c:v>
                </c:pt>
                <c:pt idx="240">
                  <c:v>80.599999999999994</c:v>
                </c:pt>
                <c:pt idx="241">
                  <c:v>86.1</c:v>
                </c:pt>
                <c:pt idx="242">
                  <c:v>87.6</c:v>
                </c:pt>
                <c:pt idx="243">
                  <c:v>88.1</c:v>
                </c:pt>
                <c:pt idx="244">
                  <c:v>92.4</c:v>
                </c:pt>
                <c:pt idx="245">
                  <c:v>96.9</c:v>
                </c:pt>
                <c:pt idx="246">
                  <c:v>93</c:v>
                </c:pt>
                <c:pt idx="247">
                  <c:v>95.7</c:v>
                </c:pt>
                <c:pt idx="248">
                  <c:v>90.7</c:v>
                </c:pt>
                <c:pt idx="249">
                  <c:v>93</c:v>
                </c:pt>
                <c:pt idx="250">
                  <c:v>88.8</c:v>
                </c:pt>
                <c:pt idx="251">
                  <c:v>83.9</c:v>
                </c:pt>
                <c:pt idx="252">
                  <c:v>82.7</c:v>
                </c:pt>
                <c:pt idx="253">
                  <c:v>81.8</c:v>
                </c:pt>
                <c:pt idx="254">
                  <c:v>91.5</c:v>
                </c:pt>
                <c:pt idx="255">
                  <c:v>92.4</c:v>
                </c:pt>
                <c:pt idx="256">
                  <c:v>92.6</c:v>
                </c:pt>
                <c:pt idx="257">
                  <c:v>92</c:v>
                </c:pt>
                <c:pt idx="258">
                  <c:v>88.4</c:v>
                </c:pt>
                <c:pt idx="259">
                  <c:v>91.5</c:v>
                </c:pt>
                <c:pt idx="260">
                  <c:v>90.6</c:v>
                </c:pt>
                <c:pt idx="261">
                  <c:v>94.7</c:v>
                </c:pt>
                <c:pt idx="262">
                  <c:v>98.4</c:v>
                </c:pt>
                <c:pt idx="263">
                  <c:v>107.6</c:v>
                </c:pt>
                <c:pt idx="264">
                  <c:v>105.8</c:v>
                </c:pt>
                <c:pt idx="265">
                  <c:v>106.8</c:v>
                </c:pt>
                <c:pt idx="266">
                  <c:v>107.3</c:v>
                </c:pt>
                <c:pt idx="267">
                  <c:v>108.3</c:v>
                </c:pt>
                <c:pt idx="268">
                  <c:v>106.4</c:v>
                </c:pt>
                <c:pt idx="269">
                  <c:v>110.7</c:v>
                </c:pt>
                <c:pt idx="270">
                  <c:v>109.2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8B6-44E4-8507-C6A2027B5B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164528"/>
        <c:axId val="1503171184"/>
      </c:lineChart>
      <c:dateAx>
        <c:axId val="1409057920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09062496"/>
        <c:crosses val="autoZero"/>
        <c:auto val="1"/>
        <c:lblOffset val="100"/>
        <c:baseTimeUnit val="months"/>
      </c:dateAx>
      <c:valAx>
        <c:axId val="1409062496"/>
        <c:scaling>
          <c:orientation val="minMax"/>
          <c:min val="80"/>
        </c:scaling>
        <c:delete val="0"/>
        <c:axPos val="l"/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09057920"/>
        <c:crosses val="autoZero"/>
        <c:crossBetween val="between"/>
      </c:valAx>
      <c:valAx>
        <c:axId val="1503171184"/>
        <c:scaling>
          <c:orientation val="minMax"/>
          <c:min val="40"/>
        </c:scaling>
        <c:delete val="0"/>
        <c:axPos val="r"/>
        <c:numFmt formatCode="#,##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03164528"/>
        <c:crosses val="max"/>
        <c:crossBetween val="between"/>
      </c:valAx>
      <c:dateAx>
        <c:axId val="1503164528"/>
        <c:scaling>
          <c:orientation val="minMax"/>
        </c:scaling>
        <c:delete val="1"/>
        <c:axPos val="b"/>
        <c:numFmt formatCode="yyyy\-mm" sourceLinked="1"/>
        <c:majorTickMark val="out"/>
        <c:minorTickMark val="none"/>
        <c:tickLblPos val="nextTo"/>
        <c:crossAx val="150317118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altLang="zh-CN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美国pmi!$C$2:$C$3</c:f>
              <c:strCache>
                <c:ptCount val="2"/>
                <c:pt idx="0">
                  <c:v>美国:供应管理协会(ISM):制造业PMI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rgbClr val="D71820"/>
              </a:solidFill>
              <a:round/>
            </a:ln>
            <a:effectLst/>
          </c:spPr>
          <c:marker>
            <c:symbol val="none"/>
          </c:marker>
          <c:cat>
            <c:numRef>
              <c:f>美国pmi!$A$796:$A$876</c:f>
              <c:numCache>
                <c:formatCode>yyyy\-mm</c:formatCode>
                <c:ptCount val="81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  <c:pt idx="75">
                  <c:v>44681</c:v>
                </c:pt>
                <c:pt idx="76">
                  <c:v>44712</c:v>
                </c:pt>
                <c:pt idx="77">
                  <c:v>44742</c:v>
                </c:pt>
                <c:pt idx="78">
                  <c:v>44773</c:v>
                </c:pt>
                <c:pt idx="79">
                  <c:v>44804</c:v>
                </c:pt>
                <c:pt idx="80">
                  <c:v>44834</c:v>
                </c:pt>
              </c:numCache>
            </c:numRef>
          </c:cat>
          <c:val>
            <c:numRef>
              <c:f>美国pmi!$C$796:$C$876</c:f>
              <c:numCache>
                <c:formatCode>#,##0.00_ </c:formatCode>
                <c:ptCount val="81"/>
                <c:pt idx="0">
                  <c:v>48.2</c:v>
                </c:pt>
                <c:pt idx="1">
                  <c:v>49.5</c:v>
                </c:pt>
                <c:pt idx="2">
                  <c:v>51.8</c:v>
                </c:pt>
                <c:pt idx="3">
                  <c:v>50.8</c:v>
                </c:pt>
                <c:pt idx="4">
                  <c:v>51.3</c:v>
                </c:pt>
                <c:pt idx="5">
                  <c:v>53.2</c:v>
                </c:pt>
                <c:pt idx="6">
                  <c:v>52.6</c:v>
                </c:pt>
                <c:pt idx="7">
                  <c:v>49.4</c:v>
                </c:pt>
                <c:pt idx="8">
                  <c:v>51.5</c:v>
                </c:pt>
                <c:pt idx="9">
                  <c:v>51.9</c:v>
                </c:pt>
                <c:pt idx="10">
                  <c:v>53.2</c:v>
                </c:pt>
                <c:pt idx="11">
                  <c:v>54.5</c:v>
                </c:pt>
                <c:pt idx="12">
                  <c:v>56</c:v>
                </c:pt>
                <c:pt idx="13">
                  <c:v>57.7</c:v>
                </c:pt>
                <c:pt idx="14">
                  <c:v>57.2</c:v>
                </c:pt>
                <c:pt idx="15">
                  <c:v>54.8</c:v>
                </c:pt>
                <c:pt idx="16">
                  <c:v>54.9</c:v>
                </c:pt>
                <c:pt idx="17">
                  <c:v>57.8</c:v>
                </c:pt>
                <c:pt idx="18">
                  <c:v>56.3</c:v>
                </c:pt>
                <c:pt idx="19">
                  <c:v>58.8</c:v>
                </c:pt>
                <c:pt idx="20">
                  <c:v>60.8</c:v>
                </c:pt>
                <c:pt idx="21">
                  <c:v>58.7</c:v>
                </c:pt>
                <c:pt idx="22">
                  <c:v>58.2</c:v>
                </c:pt>
                <c:pt idx="23">
                  <c:v>59.3</c:v>
                </c:pt>
                <c:pt idx="24">
                  <c:v>59.1</c:v>
                </c:pt>
                <c:pt idx="25">
                  <c:v>60.8</c:v>
                </c:pt>
                <c:pt idx="26">
                  <c:v>59.3</c:v>
                </c:pt>
                <c:pt idx="27">
                  <c:v>57.3</c:v>
                </c:pt>
                <c:pt idx="28">
                  <c:v>58.7</c:v>
                </c:pt>
                <c:pt idx="29">
                  <c:v>60.2</c:v>
                </c:pt>
                <c:pt idx="30">
                  <c:v>58.1</c:v>
                </c:pt>
                <c:pt idx="31">
                  <c:v>61.3</c:v>
                </c:pt>
                <c:pt idx="32">
                  <c:v>59.8</c:v>
                </c:pt>
                <c:pt idx="33">
                  <c:v>57.7</c:v>
                </c:pt>
                <c:pt idx="34">
                  <c:v>59.3</c:v>
                </c:pt>
                <c:pt idx="35">
                  <c:v>54.3</c:v>
                </c:pt>
                <c:pt idx="36">
                  <c:v>56.6</c:v>
                </c:pt>
                <c:pt idx="37">
                  <c:v>54.2</c:v>
                </c:pt>
                <c:pt idx="38">
                  <c:v>55.3</c:v>
                </c:pt>
                <c:pt idx="39">
                  <c:v>52.8</c:v>
                </c:pt>
                <c:pt idx="40">
                  <c:v>52.1</c:v>
                </c:pt>
                <c:pt idx="41">
                  <c:v>51.7</c:v>
                </c:pt>
                <c:pt idx="42">
                  <c:v>51.2</c:v>
                </c:pt>
                <c:pt idx="43">
                  <c:v>49.1</c:v>
                </c:pt>
                <c:pt idx="44">
                  <c:v>47.8</c:v>
                </c:pt>
                <c:pt idx="45">
                  <c:v>48.3</c:v>
                </c:pt>
                <c:pt idx="46">
                  <c:v>48.1</c:v>
                </c:pt>
                <c:pt idx="47">
                  <c:v>47.8</c:v>
                </c:pt>
                <c:pt idx="48">
                  <c:v>50.9</c:v>
                </c:pt>
                <c:pt idx="49">
                  <c:v>50.1</c:v>
                </c:pt>
                <c:pt idx="50">
                  <c:v>49.1</c:v>
                </c:pt>
                <c:pt idx="51">
                  <c:v>41.5</c:v>
                </c:pt>
                <c:pt idx="52">
                  <c:v>43.1</c:v>
                </c:pt>
                <c:pt idx="53">
                  <c:v>52.6</c:v>
                </c:pt>
                <c:pt idx="54">
                  <c:v>54.2</c:v>
                </c:pt>
                <c:pt idx="55">
                  <c:v>56</c:v>
                </c:pt>
                <c:pt idx="56">
                  <c:v>55.4</c:v>
                </c:pt>
                <c:pt idx="57">
                  <c:v>59.3</c:v>
                </c:pt>
                <c:pt idx="58">
                  <c:v>57.5</c:v>
                </c:pt>
                <c:pt idx="59">
                  <c:v>60.5</c:v>
                </c:pt>
                <c:pt idx="60">
                  <c:v>58.7</c:v>
                </c:pt>
                <c:pt idx="61">
                  <c:v>60.8</c:v>
                </c:pt>
                <c:pt idx="62">
                  <c:v>64.7</c:v>
                </c:pt>
                <c:pt idx="63">
                  <c:v>60.7</c:v>
                </c:pt>
                <c:pt idx="64">
                  <c:v>61.2</c:v>
                </c:pt>
                <c:pt idx="65">
                  <c:v>60.6</c:v>
                </c:pt>
                <c:pt idx="66">
                  <c:v>59.5</c:v>
                </c:pt>
                <c:pt idx="67">
                  <c:v>59.9</c:v>
                </c:pt>
                <c:pt idx="68">
                  <c:v>61.1</c:v>
                </c:pt>
                <c:pt idx="69">
                  <c:v>60.8</c:v>
                </c:pt>
                <c:pt idx="70">
                  <c:v>61.1</c:v>
                </c:pt>
                <c:pt idx="71">
                  <c:v>58.8</c:v>
                </c:pt>
                <c:pt idx="72">
                  <c:v>57.6</c:v>
                </c:pt>
                <c:pt idx="73">
                  <c:v>58.6</c:v>
                </c:pt>
                <c:pt idx="74">
                  <c:v>57.1</c:v>
                </c:pt>
                <c:pt idx="75">
                  <c:v>55.4</c:v>
                </c:pt>
                <c:pt idx="76">
                  <c:v>56.1</c:v>
                </c:pt>
                <c:pt idx="77">
                  <c:v>53</c:v>
                </c:pt>
                <c:pt idx="78">
                  <c:v>52.8</c:v>
                </c:pt>
                <c:pt idx="79">
                  <c:v>52.8</c:v>
                </c:pt>
                <c:pt idx="80">
                  <c:v>50.9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A3-488A-805A-0975E1AB3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723632"/>
        <c:axId val="1951738608"/>
      </c:lineChart>
      <c:lineChart>
        <c:grouping val="standard"/>
        <c:varyColors val="0"/>
        <c:ser>
          <c:idx val="0"/>
          <c:order val="0"/>
          <c:tx>
            <c:strRef>
              <c:f>美国pmi!$B$2:$B$3</c:f>
              <c:strCache>
                <c:ptCount val="2"/>
                <c:pt idx="0">
                  <c:v>美国:CPI:当月同比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rgbClr val="044E7E"/>
              </a:solidFill>
              <a:round/>
            </a:ln>
            <a:effectLst/>
          </c:spPr>
          <c:marker>
            <c:symbol val="none"/>
          </c:marker>
          <c:cat>
            <c:numRef>
              <c:f>美国pmi!$A$796:$A$876</c:f>
              <c:numCache>
                <c:formatCode>yyyy\-mm</c:formatCode>
                <c:ptCount val="81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  <c:pt idx="75">
                  <c:v>44681</c:v>
                </c:pt>
                <c:pt idx="76">
                  <c:v>44712</c:v>
                </c:pt>
                <c:pt idx="77">
                  <c:v>44742</c:v>
                </c:pt>
                <c:pt idx="78">
                  <c:v>44773</c:v>
                </c:pt>
                <c:pt idx="79">
                  <c:v>44804</c:v>
                </c:pt>
                <c:pt idx="80">
                  <c:v>44834</c:v>
                </c:pt>
              </c:numCache>
            </c:numRef>
          </c:cat>
          <c:val>
            <c:numRef>
              <c:f>美国pmi!$B$796:$B$876</c:f>
              <c:numCache>
                <c:formatCode>#,##0.00_ </c:formatCode>
                <c:ptCount val="81"/>
                <c:pt idx="0">
                  <c:v>1.4</c:v>
                </c:pt>
                <c:pt idx="1">
                  <c:v>1</c:v>
                </c:pt>
                <c:pt idx="2">
                  <c:v>0.9</c:v>
                </c:pt>
                <c:pt idx="3">
                  <c:v>1.1000000000000001</c:v>
                </c:pt>
                <c:pt idx="4">
                  <c:v>1</c:v>
                </c:pt>
                <c:pt idx="5">
                  <c:v>1</c:v>
                </c:pt>
                <c:pt idx="6">
                  <c:v>0.8</c:v>
                </c:pt>
                <c:pt idx="7">
                  <c:v>1.1000000000000001</c:v>
                </c:pt>
                <c:pt idx="8">
                  <c:v>1.5</c:v>
                </c:pt>
                <c:pt idx="9">
                  <c:v>1.6</c:v>
                </c:pt>
                <c:pt idx="10">
                  <c:v>1.7</c:v>
                </c:pt>
                <c:pt idx="11">
                  <c:v>2.1</c:v>
                </c:pt>
                <c:pt idx="12">
                  <c:v>2.5</c:v>
                </c:pt>
                <c:pt idx="13">
                  <c:v>2.7</c:v>
                </c:pt>
                <c:pt idx="14">
                  <c:v>2.4</c:v>
                </c:pt>
                <c:pt idx="15">
                  <c:v>2.2000000000000002</c:v>
                </c:pt>
                <c:pt idx="16">
                  <c:v>1.9</c:v>
                </c:pt>
                <c:pt idx="17">
                  <c:v>1.6</c:v>
                </c:pt>
                <c:pt idx="18">
                  <c:v>1.7</c:v>
                </c:pt>
                <c:pt idx="19">
                  <c:v>1.9</c:v>
                </c:pt>
                <c:pt idx="20">
                  <c:v>2.2000000000000002</c:v>
                </c:pt>
                <c:pt idx="21">
                  <c:v>2</c:v>
                </c:pt>
                <c:pt idx="22">
                  <c:v>2.2000000000000002</c:v>
                </c:pt>
                <c:pt idx="23">
                  <c:v>2.1</c:v>
                </c:pt>
                <c:pt idx="24">
                  <c:v>2.1</c:v>
                </c:pt>
                <c:pt idx="25">
                  <c:v>2.2000000000000002</c:v>
                </c:pt>
                <c:pt idx="26">
                  <c:v>2.4</c:v>
                </c:pt>
                <c:pt idx="27">
                  <c:v>2.5</c:v>
                </c:pt>
                <c:pt idx="28">
                  <c:v>2.8</c:v>
                </c:pt>
                <c:pt idx="29">
                  <c:v>2.9</c:v>
                </c:pt>
                <c:pt idx="30">
                  <c:v>2.9</c:v>
                </c:pt>
                <c:pt idx="31">
                  <c:v>2.7</c:v>
                </c:pt>
                <c:pt idx="32">
                  <c:v>2.2999999999999998</c:v>
                </c:pt>
                <c:pt idx="33">
                  <c:v>2.5</c:v>
                </c:pt>
                <c:pt idx="34">
                  <c:v>2.2000000000000002</c:v>
                </c:pt>
                <c:pt idx="35">
                  <c:v>1.9</c:v>
                </c:pt>
                <c:pt idx="36">
                  <c:v>1.6</c:v>
                </c:pt>
                <c:pt idx="37">
                  <c:v>1.5</c:v>
                </c:pt>
                <c:pt idx="38">
                  <c:v>1.9</c:v>
                </c:pt>
                <c:pt idx="39">
                  <c:v>2</c:v>
                </c:pt>
                <c:pt idx="40">
                  <c:v>1.8</c:v>
                </c:pt>
                <c:pt idx="41">
                  <c:v>1.6</c:v>
                </c:pt>
                <c:pt idx="42">
                  <c:v>1.8</c:v>
                </c:pt>
                <c:pt idx="43">
                  <c:v>1.7</c:v>
                </c:pt>
                <c:pt idx="44">
                  <c:v>1.7</c:v>
                </c:pt>
                <c:pt idx="45">
                  <c:v>1.8</c:v>
                </c:pt>
                <c:pt idx="46">
                  <c:v>2.1</c:v>
                </c:pt>
                <c:pt idx="47">
                  <c:v>2.2999999999999998</c:v>
                </c:pt>
                <c:pt idx="48">
                  <c:v>2.5</c:v>
                </c:pt>
                <c:pt idx="49">
                  <c:v>2.2999999999999998</c:v>
                </c:pt>
                <c:pt idx="50">
                  <c:v>1.5</c:v>
                </c:pt>
                <c:pt idx="51">
                  <c:v>0.3</c:v>
                </c:pt>
                <c:pt idx="52">
                  <c:v>0.1</c:v>
                </c:pt>
                <c:pt idx="53">
                  <c:v>0.6</c:v>
                </c:pt>
                <c:pt idx="54">
                  <c:v>1</c:v>
                </c:pt>
                <c:pt idx="55">
                  <c:v>1.3</c:v>
                </c:pt>
                <c:pt idx="56">
                  <c:v>1.4</c:v>
                </c:pt>
                <c:pt idx="57">
                  <c:v>1.2</c:v>
                </c:pt>
                <c:pt idx="58">
                  <c:v>1.2</c:v>
                </c:pt>
                <c:pt idx="59">
                  <c:v>1.4</c:v>
                </c:pt>
                <c:pt idx="60">
                  <c:v>1.4</c:v>
                </c:pt>
                <c:pt idx="61">
                  <c:v>1.7</c:v>
                </c:pt>
                <c:pt idx="62">
                  <c:v>2.6</c:v>
                </c:pt>
                <c:pt idx="63">
                  <c:v>4.2</c:v>
                </c:pt>
                <c:pt idx="64">
                  <c:v>5</c:v>
                </c:pt>
                <c:pt idx="65">
                  <c:v>5.4</c:v>
                </c:pt>
                <c:pt idx="66">
                  <c:v>5.4</c:v>
                </c:pt>
                <c:pt idx="67">
                  <c:v>5.3</c:v>
                </c:pt>
                <c:pt idx="68">
                  <c:v>5.4</c:v>
                </c:pt>
                <c:pt idx="69">
                  <c:v>6.2</c:v>
                </c:pt>
                <c:pt idx="70">
                  <c:v>6.8</c:v>
                </c:pt>
                <c:pt idx="71">
                  <c:v>7</c:v>
                </c:pt>
                <c:pt idx="72">
                  <c:v>7.5</c:v>
                </c:pt>
                <c:pt idx="73">
                  <c:v>7.9</c:v>
                </c:pt>
                <c:pt idx="74">
                  <c:v>8.5</c:v>
                </c:pt>
                <c:pt idx="75">
                  <c:v>8.3000000000000007</c:v>
                </c:pt>
                <c:pt idx="76">
                  <c:v>8.6</c:v>
                </c:pt>
                <c:pt idx="77">
                  <c:v>9.1</c:v>
                </c:pt>
                <c:pt idx="78">
                  <c:v>8.5</c:v>
                </c:pt>
                <c:pt idx="79">
                  <c:v>8.3000000000000007</c:v>
                </c:pt>
                <c:pt idx="8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A3-488A-805A-0975E1AB39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539568"/>
        <c:axId val="305542896"/>
      </c:lineChart>
      <c:dateAx>
        <c:axId val="1951723632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51738608"/>
        <c:crosses val="autoZero"/>
        <c:auto val="1"/>
        <c:lblOffset val="100"/>
        <c:baseTimeUnit val="months"/>
      </c:dateAx>
      <c:valAx>
        <c:axId val="1951738608"/>
        <c:scaling>
          <c:orientation val="minMax"/>
          <c:min val="35"/>
        </c:scaling>
        <c:delete val="0"/>
        <c:axPos val="l"/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51723632"/>
        <c:crosses val="autoZero"/>
        <c:crossBetween val="between"/>
      </c:valAx>
      <c:valAx>
        <c:axId val="305542896"/>
        <c:scaling>
          <c:orientation val="minMax"/>
        </c:scaling>
        <c:delete val="0"/>
        <c:axPos val="r"/>
        <c:numFmt formatCode="#,##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05539568"/>
        <c:crosses val="max"/>
        <c:crossBetween val="between"/>
      </c:valAx>
      <c:dateAx>
        <c:axId val="305539568"/>
        <c:scaling>
          <c:orientation val="minMax"/>
        </c:scaling>
        <c:delete val="1"/>
        <c:axPos val="b"/>
        <c:numFmt formatCode="yyyy\-mm" sourceLinked="1"/>
        <c:majorTickMark val="out"/>
        <c:minorTickMark val="none"/>
        <c:tickLblPos val="nextTo"/>
        <c:crossAx val="305542896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236417091302603E-2"/>
          <c:y val="0.12122734435410699"/>
          <c:w val="0.879031321548847"/>
          <c:h val="0.766225624919737"/>
        </c:manualLayout>
      </c:layout>
      <c:lineChart>
        <c:grouping val="standard"/>
        <c:varyColors val="0"/>
        <c:ser>
          <c:idx val="0"/>
          <c:order val="0"/>
          <c:tx>
            <c:strRef>
              <c:f>Sheet4!$B$2</c:f>
              <c:strCache>
                <c:ptCount val="1"/>
                <c:pt idx="0">
                  <c:v>欧元区:HICP(调和CPI):当月同比</c:v>
                </c:pt>
              </c:strCache>
            </c:strRef>
          </c:tx>
          <c:spPr>
            <a:ln w="31750" cap="rnd">
              <a:solidFill>
                <a:srgbClr val="044E7E"/>
              </a:solidFill>
              <a:round/>
            </a:ln>
            <a:effectLst/>
          </c:spPr>
          <c:marker>
            <c:symbol val="none"/>
          </c:marker>
          <c:cat>
            <c:numRef>
              <c:f>Sheet4!$A$4:$A$58</c:f>
              <c:numCache>
                <c:formatCode>yyyy\-mm</c:formatCode>
                <c:ptCount val="55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  <c:pt idx="52">
                  <c:v>43251</c:v>
                </c:pt>
                <c:pt idx="53">
                  <c:v>43220</c:v>
                </c:pt>
                <c:pt idx="54">
                  <c:v>43190</c:v>
                </c:pt>
              </c:numCache>
            </c:numRef>
          </c:cat>
          <c:val>
            <c:numRef>
              <c:f>Sheet4!$B$4:$B$58</c:f>
              <c:numCache>
                <c:formatCode>#,##0.00_ </c:formatCode>
                <c:ptCount val="55"/>
                <c:pt idx="0">
                  <c:v>9.9</c:v>
                </c:pt>
                <c:pt idx="1">
                  <c:v>9.1</c:v>
                </c:pt>
                <c:pt idx="2">
                  <c:v>8.9</c:v>
                </c:pt>
                <c:pt idx="3">
                  <c:v>8.6</c:v>
                </c:pt>
                <c:pt idx="4">
                  <c:v>8.1</c:v>
                </c:pt>
                <c:pt idx="5">
                  <c:v>7.4</c:v>
                </c:pt>
                <c:pt idx="6">
                  <c:v>7.4</c:v>
                </c:pt>
                <c:pt idx="7">
                  <c:v>5.9</c:v>
                </c:pt>
                <c:pt idx="8">
                  <c:v>5.0999999999999996</c:v>
                </c:pt>
                <c:pt idx="9">
                  <c:v>5</c:v>
                </c:pt>
                <c:pt idx="10">
                  <c:v>4.9000000000000004</c:v>
                </c:pt>
                <c:pt idx="11">
                  <c:v>4.0999999999999996</c:v>
                </c:pt>
                <c:pt idx="12">
                  <c:v>3.4</c:v>
                </c:pt>
                <c:pt idx="13">
                  <c:v>3</c:v>
                </c:pt>
                <c:pt idx="14">
                  <c:v>2.2000000000000002</c:v>
                </c:pt>
                <c:pt idx="15">
                  <c:v>1.9</c:v>
                </c:pt>
                <c:pt idx="16">
                  <c:v>2</c:v>
                </c:pt>
                <c:pt idx="17">
                  <c:v>1.6</c:v>
                </c:pt>
                <c:pt idx="18">
                  <c:v>1.3</c:v>
                </c:pt>
                <c:pt idx="19">
                  <c:v>0.9</c:v>
                </c:pt>
                <c:pt idx="20">
                  <c:v>0.9</c:v>
                </c:pt>
                <c:pt idx="21">
                  <c:v>-0.3</c:v>
                </c:pt>
                <c:pt idx="22">
                  <c:v>-0.3</c:v>
                </c:pt>
                <c:pt idx="23">
                  <c:v>-0.3</c:v>
                </c:pt>
                <c:pt idx="24">
                  <c:v>-0.3</c:v>
                </c:pt>
                <c:pt idx="25">
                  <c:v>-0.2</c:v>
                </c:pt>
                <c:pt idx="26">
                  <c:v>0.4</c:v>
                </c:pt>
                <c:pt idx="27">
                  <c:v>0.3</c:v>
                </c:pt>
                <c:pt idx="28">
                  <c:v>0.1</c:v>
                </c:pt>
                <c:pt idx="29">
                  <c:v>0.3</c:v>
                </c:pt>
                <c:pt idx="30">
                  <c:v>0.7</c:v>
                </c:pt>
                <c:pt idx="31">
                  <c:v>1.2</c:v>
                </c:pt>
                <c:pt idx="32">
                  <c:v>1.4</c:v>
                </c:pt>
                <c:pt idx="33">
                  <c:v>1.3</c:v>
                </c:pt>
                <c:pt idx="34">
                  <c:v>1</c:v>
                </c:pt>
                <c:pt idx="35">
                  <c:v>0.7</c:v>
                </c:pt>
                <c:pt idx="36">
                  <c:v>0.8</c:v>
                </c:pt>
                <c:pt idx="37">
                  <c:v>1</c:v>
                </c:pt>
                <c:pt idx="38">
                  <c:v>1</c:v>
                </c:pt>
                <c:pt idx="39">
                  <c:v>1.3</c:v>
                </c:pt>
                <c:pt idx="40">
                  <c:v>1.2</c:v>
                </c:pt>
                <c:pt idx="41">
                  <c:v>1.7</c:v>
                </c:pt>
                <c:pt idx="42">
                  <c:v>1.4</c:v>
                </c:pt>
                <c:pt idx="43">
                  <c:v>1.5</c:v>
                </c:pt>
                <c:pt idx="44">
                  <c:v>1.4</c:v>
                </c:pt>
                <c:pt idx="45">
                  <c:v>1.5</c:v>
                </c:pt>
                <c:pt idx="46">
                  <c:v>1.9</c:v>
                </c:pt>
                <c:pt idx="47">
                  <c:v>2.2999999999999998</c:v>
                </c:pt>
                <c:pt idx="48">
                  <c:v>2.1</c:v>
                </c:pt>
                <c:pt idx="49">
                  <c:v>2.1</c:v>
                </c:pt>
                <c:pt idx="50">
                  <c:v>2.2000000000000002</c:v>
                </c:pt>
                <c:pt idx="51">
                  <c:v>2</c:v>
                </c:pt>
                <c:pt idx="52">
                  <c:v>2</c:v>
                </c:pt>
                <c:pt idx="53">
                  <c:v>1.2</c:v>
                </c:pt>
                <c:pt idx="54">
                  <c:v>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17-4135-BBE0-9AE674925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66695888"/>
        <c:axId val="-1266695344"/>
      </c:lineChart>
      <c:dateAx>
        <c:axId val="-1266695888"/>
        <c:scaling>
          <c:orientation val="minMax"/>
        </c:scaling>
        <c:delete val="0"/>
        <c:axPos val="b"/>
        <c:numFmt formatCode="yyyy\-mm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-1266695344"/>
        <c:crosses val="autoZero"/>
        <c:auto val="1"/>
        <c:lblOffset val="100"/>
        <c:baseTimeUnit val="days"/>
        <c:majorUnit val="3"/>
        <c:majorTimeUnit val="months"/>
      </c:dateAx>
      <c:valAx>
        <c:axId val="-1266695344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7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-126669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l" rtl="0">
              <a:defRPr lang="en-US" alt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12760850253115005"/>
          <c:y val="7.0938756207141202E-3"/>
          <c:w val="0.78485236674952341"/>
          <c:h val="8.1569107795068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altLang="zh-CN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700" b="1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</a:defRPr>
      </a:pPr>
      <a:endParaRPr lang="zh-CN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衰退概率!$C$2</c:f>
              <c:strCache>
                <c:ptCount val="1"/>
                <c:pt idx="0">
                  <c:v>10y-2y利差</c:v>
                </c:pt>
              </c:strCache>
            </c:strRef>
          </c:tx>
          <c:spPr>
            <a:ln w="28575" cap="rnd">
              <a:solidFill>
                <a:srgbClr val="D71820"/>
              </a:solidFill>
              <a:round/>
            </a:ln>
            <a:effectLst/>
          </c:spPr>
          <c:marker>
            <c:symbol val="none"/>
          </c:marker>
          <c:cat>
            <c:numRef>
              <c:f>衰退概率!$A$3:$A$129</c:f>
              <c:numCache>
                <c:formatCode>m/d/yyyy</c:formatCode>
                <c:ptCount val="127"/>
                <c:pt idx="0">
                  <c:v>44855</c:v>
                </c:pt>
                <c:pt idx="1">
                  <c:v>44834</c:v>
                </c:pt>
                <c:pt idx="2">
                  <c:v>44742</c:v>
                </c:pt>
                <c:pt idx="3">
                  <c:v>44651</c:v>
                </c:pt>
                <c:pt idx="4">
                  <c:v>44561</c:v>
                </c:pt>
                <c:pt idx="5">
                  <c:v>44469</c:v>
                </c:pt>
                <c:pt idx="6">
                  <c:v>44377</c:v>
                </c:pt>
                <c:pt idx="7">
                  <c:v>44286</c:v>
                </c:pt>
                <c:pt idx="8">
                  <c:v>44196</c:v>
                </c:pt>
                <c:pt idx="9">
                  <c:v>44104</c:v>
                </c:pt>
                <c:pt idx="10">
                  <c:v>44012</c:v>
                </c:pt>
                <c:pt idx="11">
                  <c:v>43921</c:v>
                </c:pt>
                <c:pt idx="12">
                  <c:v>43830</c:v>
                </c:pt>
                <c:pt idx="13">
                  <c:v>43738</c:v>
                </c:pt>
                <c:pt idx="14">
                  <c:v>43644</c:v>
                </c:pt>
                <c:pt idx="15">
                  <c:v>43553</c:v>
                </c:pt>
                <c:pt idx="16">
                  <c:v>43465</c:v>
                </c:pt>
                <c:pt idx="17">
                  <c:v>43371</c:v>
                </c:pt>
                <c:pt idx="18">
                  <c:v>43280</c:v>
                </c:pt>
                <c:pt idx="19">
                  <c:v>43189</c:v>
                </c:pt>
                <c:pt idx="20">
                  <c:v>43098</c:v>
                </c:pt>
                <c:pt idx="21">
                  <c:v>43007</c:v>
                </c:pt>
                <c:pt idx="22">
                  <c:v>42916</c:v>
                </c:pt>
                <c:pt idx="23">
                  <c:v>42825</c:v>
                </c:pt>
                <c:pt idx="24">
                  <c:v>42734</c:v>
                </c:pt>
                <c:pt idx="25">
                  <c:v>42643</c:v>
                </c:pt>
                <c:pt idx="26">
                  <c:v>42551</c:v>
                </c:pt>
                <c:pt idx="27">
                  <c:v>42460</c:v>
                </c:pt>
                <c:pt idx="28">
                  <c:v>42369</c:v>
                </c:pt>
                <c:pt idx="29">
                  <c:v>42277</c:v>
                </c:pt>
                <c:pt idx="30">
                  <c:v>42185</c:v>
                </c:pt>
                <c:pt idx="31">
                  <c:v>42094</c:v>
                </c:pt>
                <c:pt idx="32">
                  <c:v>42004</c:v>
                </c:pt>
                <c:pt idx="33">
                  <c:v>41912</c:v>
                </c:pt>
                <c:pt idx="34">
                  <c:v>41820</c:v>
                </c:pt>
                <c:pt idx="35">
                  <c:v>41729</c:v>
                </c:pt>
                <c:pt idx="36">
                  <c:v>41639</c:v>
                </c:pt>
                <c:pt idx="37">
                  <c:v>41547</c:v>
                </c:pt>
                <c:pt idx="38">
                  <c:v>41453</c:v>
                </c:pt>
                <c:pt idx="39">
                  <c:v>41362</c:v>
                </c:pt>
                <c:pt idx="40">
                  <c:v>41274</c:v>
                </c:pt>
                <c:pt idx="41">
                  <c:v>41180</c:v>
                </c:pt>
                <c:pt idx="42">
                  <c:v>41089</c:v>
                </c:pt>
                <c:pt idx="43">
                  <c:v>40998</c:v>
                </c:pt>
                <c:pt idx="44">
                  <c:v>40907</c:v>
                </c:pt>
                <c:pt idx="45">
                  <c:v>40816</c:v>
                </c:pt>
                <c:pt idx="46">
                  <c:v>40724</c:v>
                </c:pt>
                <c:pt idx="47">
                  <c:v>40633</c:v>
                </c:pt>
                <c:pt idx="48">
                  <c:v>40543</c:v>
                </c:pt>
                <c:pt idx="49">
                  <c:v>40451</c:v>
                </c:pt>
                <c:pt idx="50">
                  <c:v>40359</c:v>
                </c:pt>
                <c:pt idx="51">
                  <c:v>40268</c:v>
                </c:pt>
                <c:pt idx="52">
                  <c:v>40178</c:v>
                </c:pt>
                <c:pt idx="53">
                  <c:v>40086</c:v>
                </c:pt>
                <c:pt idx="54">
                  <c:v>39994</c:v>
                </c:pt>
                <c:pt idx="55">
                  <c:v>39903</c:v>
                </c:pt>
                <c:pt idx="56">
                  <c:v>39813</c:v>
                </c:pt>
                <c:pt idx="57">
                  <c:v>39721</c:v>
                </c:pt>
                <c:pt idx="58">
                  <c:v>39629</c:v>
                </c:pt>
                <c:pt idx="59">
                  <c:v>39538</c:v>
                </c:pt>
                <c:pt idx="60">
                  <c:v>39447</c:v>
                </c:pt>
                <c:pt idx="61">
                  <c:v>39353</c:v>
                </c:pt>
                <c:pt idx="62">
                  <c:v>39262</c:v>
                </c:pt>
                <c:pt idx="63">
                  <c:v>39171</c:v>
                </c:pt>
                <c:pt idx="64">
                  <c:v>39080</c:v>
                </c:pt>
                <c:pt idx="65">
                  <c:v>38989</c:v>
                </c:pt>
                <c:pt idx="66">
                  <c:v>38898</c:v>
                </c:pt>
                <c:pt idx="67">
                  <c:v>38807</c:v>
                </c:pt>
                <c:pt idx="68">
                  <c:v>38716</c:v>
                </c:pt>
                <c:pt idx="69">
                  <c:v>38625</c:v>
                </c:pt>
                <c:pt idx="70">
                  <c:v>38533</c:v>
                </c:pt>
                <c:pt idx="71">
                  <c:v>38442</c:v>
                </c:pt>
                <c:pt idx="72">
                  <c:v>38352</c:v>
                </c:pt>
                <c:pt idx="73">
                  <c:v>38260</c:v>
                </c:pt>
                <c:pt idx="74">
                  <c:v>38168</c:v>
                </c:pt>
                <c:pt idx="75">
                  <c:v>38077</c:v>
                </c:pt>
                <c:pt idx="76">
                  <c:v>37986</c:v>
                </c:pt>
                <c:pt idx="77">
                  <c:v>37894</c:v>
                </c:pt>
                <c:pt idx="78">
                  <c:v>37802</c:v>
                </c:pt>
                <c:pt idx="79">
                  <c:v>37711</c:v>
                </c:pt>
                <c:pt idx="80">
                  <c:v>37621</c:v>
                </c:pt>
                <c:pt idx="81">
                  <c:v>37529</c:v>
                </c:pt>
                <c:pt idx="82">
                  <c:v>37435</c:v>
                </c:pt>
                <c:pt idx="83">
                  <c:v>37344</c:v>
                </c:pt>
                <c:pt idx="84">
                  <c:v>37256</c:v>
                </c:pt>
                <c:pt idx="85">
                  <c:v>37162</c:v>
                </c:pt>
                <c:pt idx="86">
                  <c:v>37071</c:v>
                </c:pt>
                <c:pt idx="87">
                  <c:v>36980</c:v>
                </c:pt>
                <c:pt idx="88">
                  <c:v>36889</c:v>
                </c:pt>
                <c:pt idx="89">
                  <c:v>36798</c:v>
                </c:pt>
                <c:pt idx="90">
                  <c:v>36707</c:v>
                </c:pt>
                <c:pt idx="91">
                  <c:v>36616</c:v>
                </c:pt>
                <c:pt idx="92">
                  <c:v>36525</c:v>
                </c:pt>
                <c:pt idx="93">
                  <c:v>36433</c:v>
                </c:pt>
                <c:pt idx="94">
                  <c:v>36341</c:v>
                </c:pt>
                <c:pt idx="95">
                  <c:v>36250</c:v>
                </c:pt>
                <c:pt idx="96">
                  <c:v>36160</c:v>
                </c:pt>
                <c:pt idx="97">
                  <c:v>36068</c:v>
                </c:pt>
                <c:pt idx="98">
                  <c:v>35976</c:v>
                </c:pt>
                <c:pt idx="99">
                  <c:v>35885</c:v>
                </c:pt>
                <c:pt idx="100">
                  <c:v>35795</c:v>
                </c:pt>
                <c:pt idx="101">
                  <c:v>35703</c:v>
                </c:pt>
                <c:pt idx="102">
                  <c:v>35611</c:v>
                </c:pt>
                <c:pt idx="103">
                  <c:v>35520</c:v>
                </c:pt>
                <c:pt idx="104">
                  <c:v>35430</c:v>
                </c:pt>
                <c:pt idx="105">
                  <c:v>35338</c:v>
                </c:pt>
                <c:pt idx="106">
                  <c:v>35244</c:v>
                </c:pt>
                <c:pt idx="107">
                  <c:v>35153</c:v>
                </c:pt>
                <c:pt idx="108">
                  <c:v>35062</c:v>
                </c:pt>
                <c:pt idx="109">
                  <c:v>34971</c:v>
                </c:pt>
                <c:pt idx="110">
                  <c:v>34880</c:v>
                </c:pt>
                <c:pt idx="111">
                  <c:v>34789</c:v>
                </c:pt>
                <c:pt idx="112">
                  <c:v>34698</c:v>
                </c:pt>
                <c:pt idx="113">
                  <c:v>34607</c:v>
                </c:pt>
                <c:pt idx="114">
                  <c:v>34515</c:v>
                </c:pt>
                <c:pt idx="115">
                  <c:v>34424</c:v>
                </c:pt>
                <c:pt idx="116">
                  <c:v>34334</c:v>
                </c:pt>
                <c:pt idx="117">
                  <c:v>34242</c:v>
                </c:pt>
                <c:pt idx="118">
                  <c:v>34150</c:v>
                </c:pt>
                <c:pt idx="119">
                  <c:v>34059</c:v>
                </c:pt>
                <c:pt idx="120">
                  <c:v>33969</c:v>
                </c:pt>
                <c:pt idx="121">
                  <c:v>33877</c:v>
                </c:pt>
                <c:pt idx="122">
                  <c:v>33785</c:v>
                </c:pt>
                <c:pt idx="123">
                  <c:v>33694</c:v>
                </c:pt>
                <c:pt idx="124">
                  <c:v>33603</c:v>
                </c:pt>
                <c:pt idx="125">
                  <c:v>33511</c:v>
                </c:pt>
                <c:pt idx="126">
                  <c:v>33417</c:v>
                </c:pt>
              </c:numCache>
            </c:numRef>
          </c:cat>
          <c:val>
            <c:numRef>
              <c:f>衰退概率!$C$3:$C$129</c:f>
              <c:numCache>
                <c:formatCode>General</c:formatCode>
                <c:ptCount val="127"/>
                <c:pt idx="0">
                  <c:v>-36.524000000000001</c:v>
                </c:pt>
                <c:pt idx="1">
                  <c:v>-45.424999999999997</c:v>
                </c:pt>
                <c:pt idx="2">
                  <c:v>5.1449999999999996</c:v>
                </c:pt>
                <c:pt idx="3">
                  <c:v>-6.0999999999999999E-2</c:v>
                </c:pt>
                <c:pt idx="4">
                  <c:v>77.396000000000001</c:v>
                </c:pt>
                <c:pt idx="5">
                  <c:v>120.78700000000001</c:v>
                </c:pt>
                <c:pt idx="6">
                  <c:v>121.74299999999999</c:v>
                </c:pt>
                <c:pt idx="7">
                  <c:v>157.624</c:v>
                </c:pt>
                <c:pt idx="8">
                  <c:v>79.013999999999996</c:v>
                </c:pt>
                <c:pt idx="9">
                  <c:v>55.313000000000002</c:v>
                </c:pt>
                <c:pt idx="10">
                  <c:v>50.366</c:v>
                </c:pt>
                <c:pt idx="11">
                  <c:v>41.966999999999999</c:v>
                </c:pt>
                <c:pt idx="12">
                  <c:v>34.442</c:v>
                </c:pt>
                <c:pt idx="13">
                  <c:v>3.8839999999999999</c:v>
                </c:pt>
                <c:pt idx="14">
                  <c:v>24.82</c:v>
                </c:pt>
                <c:pt idx="15">
                  <c:v>13.896000000000001</c:v>
                </c:pt>
                <c:pt idx="16">
                  <c:v>19.233000000000001</c:v>
                </c:pt>
                <c:pt idx="17">
                  <c:v>23.831</c:v>
                </c:pt>
                <c:pt idx="18">
                  <c:v>32.786000000000001</c:v>
                </c:pt>
                <c:pt idx="19">
                  <c:v>46.878999999999998</c:v>
                </c:pt>
                <c:pt idx="20">
                  <c:v>51.843000000000004</c:v>
                </c:pt>
                <c:pt idx="21">
                  <c:v>84.489000000000004</c:v>
                </c:pt>
                <c:pt idx="22">
                  <c:v>91.802000000000007</c:v>
                </c:pt>
                <c:pt idx="23">
                  <c:v>112.94499999999999</c:v>
                </c:pt>
                <c:pt idx="24">
                  <c:v>125.023</c:v>
                </c:pt>
                <c:pt idx="25">
                  <c:v>82.858000000000004</c:v>
                </c:pt>
                <c:pt idx="26">
                  <c:v>88.409000000000006</c:v>
                </c:pt>
                <c:pt idx="27">
                  <c:v>104.364</c:v>
                </c:pt>
                <c:pt idx="28">
                  <c:v>121.76900000000001</c:v>
                </c:pt>
                <c:pt idx="29">
                  <c:v>140.387</c:v>
                </c:pt>
                <c:pt idx="30">
                  <c:v>170.63900000000001</c:v>
                </c:pt>
                <c:pt idx="31">
                  <c:v>136.405</c:v>
                </c:pt>
                <c:pt idx="32">
                  <c:v>150.27600000000001</c:v>
                </c:pt>
                <c:pt idx="33">
                  <c:v>191.79</c:v>
                </c:pt>
                <c:pt idx="34">
                  <c:v>206.97499999999999</c:v>
                </c:pt>
                <c:pt idx="35">
                  <c:v>229.58600000000001</c:v>
                </c:pt>
                <c:pt idx="36">
                  <c:v>264.43400000000003</c:v>
                </c:pt>
                <c:pt idx="37">
                  <c:v>228.92699999999999</c:v>
                </c:pt>
                <c:pt idx="38">
                  <c:v>212.63900000000001</c:v>
                </c:pt>
                <c:pt idx="39">
                  <c:v>160.25700000000001</c:v>
                </c:pt>
                <c:pt idx="40">
                  <c:v>150.666</c:v>
                </c:pt>
                <c:pt idx="41">
                  <c:v>140.20500000000001</c:v>
                </c:pt>
                <c:pt idx="42">
                  <c:v>134.268</c:v>
                </c:pt>
                <c:pt idx="43">
                  <c:v>187.99600000000001</c:v>
                </c:pt>
                <c:pt idx="44">
                  <c:v>163.6</c:v>
                </c:pt>
                <c:pt idx="45">
                  <c:v>167.13</c:v>
                </c:pt>
                <c:pt idx="46">
                  <c:v>270.13099999999997</c:v>
                </c:pt>
                <c:pt idx="47">
                  <c:v>264.70800000000003</c:v>
                </c:pt>
                <c:pt idx="48">
                  <c:v>269.81</c:v>
                </c:pt>
                <c:pt idx="49">
                  <c:v>208.54900000000001</c:v>
                </c:pt>
                <c:pt idx="50">
                  <c:v>232.76</c:v>
                </c:pt>
                <c:pt idx="51">
                  <c:v>280.77800000000002</c:v>
                </c:pt>
                <c:pt idx="52">
                  <c:v>269.93799999999999</c:v>
                </c:pt>
                <c:pt idx="53">
                  <c:v>235.85499999999999</c:v>
                </c:pt>
                <c:pt idx="54">
                  <c:v>242.143</c:v>
                </c:pt>
                <c:pt idx="55">
                  <c:v>186.48</c:v>
                </c:pt>
                <c:pt idx="56">
                  <c:v>144.56899999999999</c:v>
                </c:pt>
                <c:pt idx="57">
                  <c:v>186.041</c:v>
                </c:pt>
                <c:pt idx="58">
                  <c:v>135.25700000000001</c:v>
                </c:pt>
                <c:pt idx="59">
                  <c:v>182.11500000000001</c:v>
                </c:pt>
                <c:pt idx="60">
                  <c:v>97.447999999999993</c:v>
                </c:pt>
                <c:pt idx="61">
                  <c:v>58.466999999999999</c:v>
                </c:pt>
                <c:pt idx="62">
                  <c:v>15.542</c:v>
                </c:pt>
                <c:pt idx="63">
                  <c:v>3.0960000000000001</c:v>
                </c:pt>
                <c:pt idx="64">
                  <c:v>-11.67</c:v>
                </c:pt>
                <c:pt idx="65">
                  <c:v>-5.45</c:v>
                </c:pt>
                <c:pt idx="66">
                  <c:v>-3.6309999999999998</c:v>
                </c:pt>
                <c:pt idx="67">
                  <c:v>3.302</c:v>
                </c:pt>
                <c:pt idx="68">
                  <c:v>-1.962</c:v>
                </c:pt>
                <c:pt idx="69">
                  <c:v>15.224</c:v>
                </c:pt>
                <c:pt idx="70">
                  <c:v>27.349</c:v>
                </c:pt>
                <c:pt idx="71">
                  <c:v>71.578999999999994</c:v>
                </c:pt>
                <c:pt idx="72">
                  <c:v>117.464</c:v>
                </c:pt>
                <c:pt idx="73">
                  <c:v>150.72200000000001</c:v>
                </c:pt>
                <c:pt idx="74">
                  <c:v>190.46199999999999</c:v>
                </c:pt>
                <c:pt idx="75">
                  <c:v>226.22</c:v>
                </c:pt>
                <c:pt idx="76">
                  <c:v>241.297</c:v>
                </c:pt>
                <c:pt idx="77">
                  <c:v>247.97800000000001</c:v>
                </c:pt>
                <c:pt idx="78">
                  <c:v>221.16</c:v>
                </c:pt>
                <c:pt idx="79">
                  <c:v>231.101</c:v>
                </c:pt>
                <c:pt idx="80">
                  <c:v>222.999</c:v>
                </c:pt>
                <c:pt idx="81">
                  <c:v>190.62200000000001</c:v>
                </c:pt>
                <c:pt idx="82">
                  <c:v>201.7</c:v>
                </c:pt>
                <c:pt idx="83">
                  <c:v>181.35</c:v>
                </c:pt>
                <c:pt idx="84">
                  <c:v>182.7</c:v>
                </c:pt>
                <c:pt idx="85">
                  <c:v>179.35</c:v>
                </c:pt>
                <c:pt idx="86">
                  <c:v>124.4</c:v>
                </c:pt>
                <c:pt idx="87">
                  <c:v>70.400000000000006</c:v>
                </c:pt>
                <c:pt idx="88">
                  <c:v>0.8</c:v>
                </c:pt>
                <c:pt idx="89">
                  <c:v>-16.850000000000001</c:v>
                </c:pt>
                <c:pt idx="90">
                  <c:v>-26.25</c:v>
                </c:pt>
                <c:pt idx="91">
                  <c:v>-41.45</c:v>
                </c:pt>
                <c:pt idx="92">
                  <c:v>5.85</c:v>
                </c:pt>
                <c:pt idx="93">
                  <c:v>18.100000000000001</c:v>
                </c:pt>
                <c:pt idx="94">
                  <c:v>20.2</c:v>
                </c:pt>
                <c:pt idx="95">
                  <c:v>23.8</c:v>
                </c:pt>
                <c:pt idx="96">
                  <c:v>9.4</c:v>
                </c:pt>
                <c:pt idx="97">
                  <c:v>27.05</c:v>
                </c:pt>
                <c:pt idx="98">
                  <c:v>-1.2</c:v>
                </c:pt>
                <c:pt idx="99">
                  <c:v>12.45</c:v>
                </c:pt>
                <c:pt idx="100">
                  <c:v>10.45</c:v>
                </c:pt>
                <c:pt idx="101">
                  <c:v>36.549999999999997</c:v>
                </c:pt>
                <c:pt idx="102">
                  <c:v>47.5</c:v>
                </c:pt>
                <c:pt idx="103">
                  <c:v>50.9</c:v>
                </c:pt>
                <c:pt idx="104">
                  <c:v>54.15</c:v>
                </c:pt>
                <c:pt idx="105">
                  <c:v>67.75</c:v>
                </c:pt>
                <c:pt idx="106">
                  <c:v>55.35</c:v>
                </c:pt>
                <c:pt idx="107">
                  <c:v>60.15</c:v>
                </c:pt>
                <c:pt idx="108">
                  <c:v>42.25</c:v>
                </c:pt>
                <c:pt idx="109">
                  <c:v>37.25</c:v>
                </c:pt>
                <c:pt idx="110">
                  <c:v>41.85</c:v>
                </c:pt>
                <c:pt idx="111">
                  <c:v>42.95</c:v>
                </c:pt>
                <c:pt idx="112">
                  <c:v>10.65</c:v>
                </c:pt>
                <c:pt idx="113">
                  <c:v>99.55</c:v>
                </c:pt>
                <c:pt idx="114">
                  <c:v>115.35</c:v>
                </c:pt>
                <c:pt idx="115">
                  <c:v>155.55000000000001</c:v>
                </c:pt>
                <c:pt idx="116">
                  <c:v>159.15</c:v>
                </c:pt>
                <c:pt idx="117">
                  <c:v>150.55000000000001</c:v>
                </c:pt>
                <c:pt idx="118">
                  <c:v>180.25</c:v>
                </c:pt>
                <c:pt idx="119">
                  <c:v>206.65</c:v>
                </c:pt>
                <c:pt idx="120">
                  <c:v>212.75</c:v>
                </c:pt>
                <c:pt idx="121">
                  <c:v>255.85</c:v>
                </c:pt>
                <c:pt idx="122">
                  <c:v>228.65</c:v>
                </c:pt>
                <c:pt idx="123">
                  <c:v>194.55</c:v>
                </c:pt>
                <c:pt idx="124">
                  <c:v>194.85</c:v>
                </c:pt>
                <c:pt idx="125">
                  <c:v>146.35</c:v>
                </c:pt>
                <c:pt idx="126">
                  <c:v>132.85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4A-4DCF-96EA-F75B73DF5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519856"/>
        <c:axId val="145509872"/>
      </c:lineChart>
      <c:lineChart>
        <c:grouping val="standard"/>
        <c:varyColors val="0"/>
        <c:ser>
          <c:idx val="0"/>
          <c:order val="0"/>
          <c:tx>
            <c:strRef>
              <c:f>衰退概率!$B$2</c:f>
              <c:strCache>
                <c:ptCount val="1"/>
                <c:pt idx="0">
                  <c:v>衰退概率</c:v>
                </c:pt>
              </c:strCache>
            </c:strRef>
          </c:tx>
          <c:spPr>
            <a:ln w="28575" cap="rnd">
              <a:solidFill>
                <a:srgbClr val="044E7E"/>
              </a:solidFill>
              <a:round/>
            </a:ln>
            <a:effectLst/>
          </c:spPr>
          <c:marker>
            <c:symbol val="none"/>
          </c:marker>
          <c:cat>
            <c:numRef>
              <c:f>衰退概率!$A$3:$A$129</c:f>
              <c:numCache>
                <c:formatCode>m/d/yyyy</c:formatCode>
                <c:ptCount val="127"/>
                <c:pt idx="0">
                  <c:v>44855</c:v>
                </c:pt>
                <c:pt idx="1">
                  <c:v>44834</c:v>
                </c:pt>
                <c:pt idx="2">
                  <c:v>44742</c:v>
                </c:pt>
                <c:pt idx="3">
                  <c:v>44651</c:v>
                </c:pt>
                <c:pt idx="4">
                  <c:v>44561</c:v>
                </c:pt>
                <c:pt idx="5">
                  <c:v>44469</c:v>
                </c:pt>
                <c:pt idx="6">
                  <c:v>44377</c:v>
                </c:pt>
                <c:pt idx="7">
                  <c:v>44286</c:v>
                </c:pt>
                <c:pt idx="8">
                  <c:v>44196</c:v>
                </c:pt>
                <c:pt idx="9">
                  <c:v>44104</c:v>
                </c:pt>
                <c:pt idx="10">
                  <c:v>44012</c:v>
                </c:pt>
                <c:pt idx="11">
                  <c:v>43921</c:v>
                </c:pt>
                <c:pt idx="12">
                  <c:v>43830</c:v>
                </c:pt>
                <c:pt idx="13">
                  <c:v>43738</c:v>
                </c:pt>
                <c:pt idx="14">
                  <c:v>43644</c:v>
                </c:pt>
                <c:pt idx="15">
                  <c:v>43553</c:v>
                </c:pt>
                <c:pt idx="16">
                  <c:v>43465</c:v>
                </c:pt>
                <c:pt idx="17">
                  <c:v>43371</c:v>
                </c:pt>
                <c:pt idx="18">
                  <c:v>43280</c:v>
                </c:pt>
                <c:pt idx="19">
                  <c:v>43189</c:v>
                </c:pt>
                <c:pt idx="20">
                  <c:v>43098</c:v>
                </c:pt>
                <c:pt idx="21">
                  <c:v>43007</c:v>
                </c:pt>
                <c:pt idx="22">
                  <c:v>42916</c:v>
                </c:pt>
                <c:pt idx="23">
                  <c:v>42825</c:v>
                </c:pt>
                <c:pt idx="24">
                  <c:v>42734</c:v>
                </c:pt>
                <c:pt idx="25">
                  <c:v>42643</c:v>
                </c:pt>
                <c:pt idx="26">
                  <c:v>42551</c:v>
                </c:pt>
                <c:pt idx="27">
                  <c:v>42460</c:v>
                </c:pt>
                <c:pt idx="28">
                  <c:v>42369</c:v>
                </c:pt>
                <c:pt idx="29">
                  <c:v>42277</c:v>
                </c:pt>
                <c:pt idx="30">
                  <c:v>42185</c:v>
                </c:pt>
                <c:pt idx="31">
                  <c:v>42094</c:v>
                </c:pt>
                <c:pt idx="32">
                  <c:v>42004</c:v>
                </c:pt>
                <c:pt idx="33">
                  <c:v>41912</c:v>
                </c:pt>
                <c:pt idx="34">
                  <c:v>41820</c:v>
                </c:pt>
                <c:pt idx="35">
                  <c:v>41729</c:v>
                </c:pt>
                <c:pt idx="36">
                  <c:v>41639</c:v>
                </c:pt>
                <c:pt idx="37">
                  <c:v>41547</c:v>
                </c:pt>
                <c:pt idx="38">
                  <c:v>41453</c:v>
                </c:pt>
                <c:pt idx="39">
                  <c:v>41362</c:v>
                </c:pt>
                <c:pt idx="40">
                  <c:v>41274</c:v>
                </c:pt>
                <c:pt idx="41">
                  <c:v>41180</c:v>
                </c:pt>
                <c:pt idx="42">
                  <c:v>41089</c:v>
                </c:pt>
                <c:pt idx="43">
                  <c:v>40998</c:v>
                </c:pt>
                <c:pt idx="44">
                  <c:v>40907</c:v>
                </c:pt>
                <c:pt idx="45">
                  <c:v>40816</c:v>
                </c:pt>
                <c:pt idx="46">
                  <c:v>40724</c:v>
                </c:pt>
                <c:pt idx="47">
                  <c:v>40633</c:v>
                </c:pt>
                <c:pt idx="48">
                  <c:v>40543</c:v>
                </c:pt>
                <c:pt idx="49">
                  <c:v>40451</c:v>
                </c:pt>
                <c:pt idx="50">
                  <c:v>40359</c:v>
                </c:pt>
                <c:pt idx="51">
                  <c:v>40268</c:v>
                </c:pt>
                <c:pt idx="52">
                  <c:v>40178</c:v>
                </c:pt>
                <c:pt idx="53">
                  <c:v>40086</c:v>
                </c:pt>
                <c:pt idx="54">
                  <c:v>39994</c:v>
                </c:pt>
                <c:pt idx="55">
                  <c:v>39903</c:v>
                </c:pt>
                <c:pt idx="56">
                  <c:v>39813</c:v>
                </c:pt>
                <c:pt idx="57">
                  <c:v>39721</c:v>
                </c:pt>
                <c:pt idx="58">
                  <c:v>39629</c:v>
                </c:pt>
                <c:pt idx="59">
                  <c:v>39538</c:v>
                </c:pt>
                <c:pt idx="60">
                  <c:v>39447</c:v>
                </c:pt>
                <c:pt idx="61">
                  <c:v>39353</c:v>
                </c:pt>
                <c:pt idx="62">
                  <c:v>39262</c:v>
                </c:pt>
                <c:pt idx="63">
                  <c:v>39171</c:v>
                </c:pt>
                <c:pt idx="64">
                  <c:v>39080</c:v>
                </c:pt>
                <c:pt idx="65">
                  <c:v>38989</c:v>
                </c:pt>
                <c:pt idx="66">
                  <c:v>38898</c:v>
                </c:pt>
                <c:pt idx="67">
                  <c:v>38807</c:v>
                </c:pt>
                <c:pt idx="68">
                  <c:v>38716</c:v>
                </c:pt>
                <c:pt idx="69">
                  <c:v>38625</c:v>
                </c:pt>
                <c:pt idx="70">
                  <c:v>38533</c:v>
                </c:pt>
                <c:pt idx="71">
                  <c:v>38442</c:v>
                </c:pt>
                <c:pt idx="72">
                  <c:v>38352</c:v>
                </c:pt>
                <c:pt idx="73">
                  <c:v>38260</c:v>
                </c:pt>
                <c:pt idx="74">
                  <c:v>38168</c:v>
                </c:pt>
                <c:pt idx="75">
                  <c:v>38077</c:v>
                </c:pt>
                <c:pt idx="76">
                  <c:v>37986</c:v>
                </c:pt>
                <c:pt idx="77">
                  <c:v>37894</c:v>
                </c:pt>
                <c:pt idx="78">
                  <c:v>37802</c:v>
                </c:pt>
                <c:pt idx="79">
                  <c:v>37711</c:v>
                </c:pt>
                <c:pt idx="80">
                  <c:v>37621</c:v>
                </c:pt>
                <c:pt idx="81">
                  <c:v>37529</c:v>
                </c:pt>
                <c:pt idx="82">
                  <c:v>37435</c:v>
                </c:pt>
                <c:pt idx="83">
                  <c:v>37344</c:v>
                </c:pt>
                <c:pt idx="84">
                  <c:v>37256</c:v>
                </c:pt>
                <c:pt idx="85">
                  <c:v>37162</c:v>
                </c:pt>
                <c:pt idx="86">
                  <c:v>37071</c:v>
                </c:pt>
                <c:pt idx="87">
                  <c:v>36980</c:v>
                </c:pt>
                <c:pt idx="88">
                  <c:v>36889</c:v>
                </c:pt>
                <c:pt idx="89">
                  <c:v>36798</c:v>
                </c:pt>
                <c:pt idx="90">
                  <c:v>36707</c:v>
                </c:pt>
                <c:pt idx="91">
                  <c:v>36616</c:v>
                </c:pt>
                <c:pt idx="92">
                  <c:v>36525</c:v>
                </c:pt>
                <c:pt idx="93">
                  <c:v>36433</c:v>
                </c:pt>
                <c:pt idx="94">
                  <c:v>36341</c:v>
                </c:pt>
                <c:pt idx="95">
                  <c:v>36250</c:v>
                </c:pt>
                <c:pt idx="96">
                  <c:v>36160</c:v>
                </c:pt>
                <c:pt idx="97">
                  <c:v>36068</c:v>
                </c:pt>
                <c:pt idx="98">
                  <c:v>35976</c:v>
                </c:pt>
                <c:pt idx="99">
                  <c:v>35885</c:v>
                </c:pt>
                <c:pt idx="100">
                  <c:v>35795</c:v>
                </c:pt>
                <c:pt idx="101">
                  <c:v>35703</c:v>
                </c:pt>
                <c:pt idx="102">
                  <c:v>35611</c:v>
                </c:pt>
                <c:pt idx="103">
                  <c:v>35520</c:v>
                </c:pt>
                <c:pt idx="104">
                  <c:v>35430</c:v>
                </c:pt>
                <c:pt idx="105">
                  <c:v>35338</c:v>
                </c:pt>
                <c:pt idx="106">
                  <c:v>35244</c:v>
                </c:pt>
                <c:pt idx="107">
                  <c:v>35153</c:v>
                </c:pt>
                <c:pt idx="108">
                  <c:v>35062</c:v>
                </c:pt>
                <c:pt idx="109">
                  <c:v>34971</c:v>
                </c:pt>
                <c:pt idx="110">
                  <c:v>34880</c:v>
                </c:pt>
                <c:pt idx="111">
                  <c:v>34789</c:v>
                </c:pt>
                <c:pt idx="112">
                  <c:v>34698</c:v>
                </c:pt>
                <c:pt idx="113">
                  <c:v>34607</c:v>
                </c:pt>
                <c:pt idx="114">
                  <c:v>34515</c:v>
                </c:pt>
                <c:pt idx="115">
                  <c:v>34424</c:v>
                </c:pt>
                <c:pt idx="116">
                  <c:v>34334</c:v>
                </c:pt>
                <c:pt idx="117">
                  <c:v>34242</c:v>
                </c:pt>
                <c:pt idx="118">
                  <c:v>34150</c:v>
                </c:pt>
                <c:pt idx="119">
                  <c:v>34059</c:v>
                </c:pt>
                <c:pt idx="120">
                  <c:v>33969</c:v>
                </c:pt>
                <c:pt idx="121">
                  <c:v>33877</c:v>
                </c:pt>
                <c:pt idx="122">
                  <c:v>33785</c:v>
                </c:pt>
                <c:pt idx="123">
                  <c:v>33694</c:v>
                </c:pt>
                <c:pt idx="124">
                  <c:v>33603</c:v>
                </c:pt>
                <c:pt idx="125">
                  <c:v>33511</c:v>
                </c:pt>
                <c:pt idx="126">
                  <c:v>33417</c:v>
                </c:pt>
              </c:numCache>
            </c:numRef>
          </c:cat>
          <c:val>
            <c:numRef>
              <c:f>衰退概率!$B$3:$B$129</c:f>
              <c:numCache>
                <c:formatCode>General</c:formatCode>
                <c:ptCount val="127"/>
                <c:pt idx="1">
                  <c:v>58.371600000000001</c:v>
                </c:pt>
                <c:pt idx="2">
                  <c:v>42.768900000000002</c:v>
                </c:pt>
                <c:pt idx="3">
                  <c:v>44.3645</c:v>
                </c:pt>
                <c:pt idx="4">
                  <c:v>22.822299999999998</c:v>
                </c:pt>
                <c:pt idx="5">
                  <c:v>13.951599999999999</c:v>
                </c:pt>
                <c:pt idx="6">
                  <c:v>13.787100000000001</c:v>
                </c:pt>
                <c:pt idx="7">
                  <c:v>8.5458999999999996</c:v>
                </c:pt>
                <c:pt idx="8">
                  <c:v>22.443300000000001</c:v>
                </c:pt>
                <c:pt idx="9">
                  <c:v>28.338899999999999</c:v>
                </c:pt>
                <c:pt idx="10">
                  <c:v>29.657</c:v>
                </c:pt>
                <c:pt idx="11">
                  <c:v>31.956800000000001</c:v>
                </c:pt>
                <c:pt idx="12">
                  <c:v>34.078299999999999</c:v>
                </c:pt>
                <c:pt idx="13">
                  <c:v>43.154400000000003</c:v>
                </c:pt>
                <c:pt idx="14">
                  <c:v>36.865200000000002</c:v>
                </c:pt>
                <c:pt idx="15">
                  <c:v>40.1145</c:v>
                </c:pt>
                <c:pt idx="16">
                  <c:v>38.5169</c:v>
                </c:pt>
                <c:pt idx="17">
                  <c:v>37.155999999999999</c:v>
                </c:pt>
                <c:pt idx="18">
                  <c:v>34.552300000000002</c:v>
                </c:pt>
                <c:pt idx="19">
                  <c:v>30.602599999999999</c:v>
                </c:pt>
                <c:pt idx="20">
                  <c:v>29.2605</c:v>
                </c:pt>
                <c:pt idx="21">
                  <c:v>21.1877</c:v>
                </c:pt>
                <c:pt idx="22">
                  <c:v>19.5762</c:v>
                </c:pt>
                <c:pt idx="23">
                  <c:v>15.3521</c:v>
                </c:pt>
                <c:pt idx="24">
                  <c:v>13.2324</c:v>
                </c:pt>
                <c:pt idx="25">
                  <c:v>21.557400000000001</c:v>
                </c:pt>
                <c:pt idx="26">
                  <c:v>20.314399999999999</c:v>
                </c:pt>
                <c:pt idx="27">
                  <c:v>16.9878</c:v>
                </c:pt>
                <c:pt idx="28">
                  <c:v>13.7826</c:v>
                </c:pt>
                <c:pt idx="29">
                  <c:v>10.840199999999999</c:v>
                </c:pt>
                <c:pt idx="30">
                  <c:v>7.0702999999999996</c:v>
                </c:pt>
                <c:pt idx="31">
                  <c:v>11.428000000000001</c:v>
                </c:pt>
                <c:pt idx="32">
                  <c:v>9.4750999999999994</c:v>
                </c:pt>
                <c:pt idx="33">
                  <c:v>5.0999999999999996</c:v>
                </c:pt>
                <c:pt idx="34">
                  <c:v>3.9763000000000002</c:v>
                </c:pt>
                <c:pt idx="35">
                  <c:v>2.6837</c:v>
                </c:pt>
                <c:pt idx="36">
                  <c:v>1.3876999999999999</c:v>
                </c:pt>
                <c:pt idx="37">
                  <c:v>2.7157</c:v>
                </c:pt>
                <c:pt idx="38">
                  <c:v>3.6126</c:v>
                </c:pt>
                <c:pt idx="39">
                  <c:v>8.2302</c:v>
                </c:pt>
                <c:pt idx="40">
                  <c:v>9.4238999999999997</c:v>
                </c:pt>
                <c:pt idx="41">
                  <c:v>10.8665</c:v>
                </c:pt>
                <c:pt idx="42">
                  <c:v>11.752700000000001</c:v>
                </c:pt>
                <c:pt idx="43">
                  <c:v>5.4170999999999996</c:v>
                </c:pt>
                <c:pt idx="44">
                  <c:v>7.8419999999999996</c:v>
                </c:pt>
                <c:pt idx="45">
                  <c:v>7.4474</c:v>
                </c:pt>
                <c:pt idx="46">
                  <c:v>1.2381</c:v>
                </c:pt>
                <c:pt idx="47">
                  <c:v>1.3802000000000001</c:v>
                </c:pt>
                <c:pt idx="48">
                  <c:v>1.2461</c:v>
                </c:pt>
                <c:pt idx="49">
                  <c:v>3.8723999999999998</c:v>
                </c:pt>
                <c:pt idx="50">
                  <c:v>2.5341</c:v>
                </c:pt>
                <c:pt idx="51">
                  <c:v>0.99570000000000003</c:v>
                </c:pt>
                <c:pt idx="52">
                  <c:v>1.2430000000000001</c:v>
                </c:pt>
                <c:pt idx="53">
                  <c:v>2.395</c:v>
                </c:pt>
                <c:pt idx="54">
                  <c:v>2.1320999999999999</c:v>
                </c:pt>
                <c:pt idx="55">
                  <c:v>5.548</c:v>
                </c:pt>
                <c:pt idx="56">
                  <c:v>10.246499999999999</c:v>
                </c:pt>
                <c:pt idx="57">
                  <c:v>5.5864000000000003</c:v>
                </c:pt>
                <c:pt idx="58">
                  <c:v>11.601599999999999</c:v>
                </c:pt>
                <c:pt idx="59">
                  <c:v>5.9390000000000001</c:v>
                </c:pt>
                <c:pt idx="60">
                  <c:v>18.384499999999999</c:v>
                </c:pt>
                <c:pt idx="61">
                  <c:v>27.513500000000001</c:v>
                </c:pt>
                <c:pt idx="62">
                  <c:v>39.619900000000001</c:v>
                </c:pt>
                <c:pt idx="63">
                  <c:v>43.395600000000002</c:v>
                </c:pt>
                <c:pt idx="64">
                  <c:v>47.951799999999999</c:v>
                </c:pt>
                <c:pt idx="65">
                  <c:v>46.025799999999997</c:v>
                </c:pt>
                <c:pt idx="66">
                  <c:v>45.464100000000002</c:v>
                </c:pt>
                <c:pt idx="67">
                  <c:v>43.332500000000003</c:v>
                </c:pt>
                <c:pt idx="68">
                  <c:v>44.949599999999997</c:v>
                </c:pt>
                <c:pt idx="69">
                  <c:v>39.715299999999999</c:v>
                </c:pt>
                <c:pt idx="70">
                  <c:v>36.125300000000003</c:v>
                </c:pt>
                <c:pt idx="71">
                  <c:v>24.214300000000001</c:v>
                </c:pt>
                <c:pt idx="72">
                  <c:v>14.5341</c:v>
                </c:pt>
                <c:pt idx="73">
                  <c:v>9.4166000000000007</c:v>
                </c:pt>
                <c:pt idx="74">
                  <c:v>5.2092999999999998</c:v>
                </c:pt>
                <c:pt idx="75">
                  <c:v>2.8504</c:v>
                </c:pt>
                <c:pt idx="76">
                  <c:v>2.1659000000000002</c:v>
                </c:pt>
                <c:pt idx="77">
                  <c:v>1.9103000000000001</c:v>
                </c:pt>
                <c:pt idx="78">
                  <c:v>3.117</c:v>
                </c:pt>
                <c:pt idx="79">
                  <c:v>2.6114000000000002</c:v>
                </c:pt>
                <c:pt idx="80">
                  <c:v>3.0177999999999998</c:v>
                </c:pt>
                <c:pt idx="81">
                  <c:v>5.1959999999999997</c:v>
                </c:pt>
                <c:pt idx="82">
                  <c:v>4.3414000000000001</c:v>
                </c:pt>
                <c:pt idx="83">
                  <c:v>6.0096999999999996</c:v>
                </c:pt>
                <c:pt idx="84">
                  <c:v>5.8853999999999997</c:v>
                </c:pt>
                <c:pt idx="85">
                  <c:v>6.1977000000000002</c:v>
                </c:pt>
                <c:pt idx="86">
                  <c:v>13.336600000000001</c:v>
                </c:pt>
                <c:pt idx="87">
                  <c:v>24.501899999999999</c:v>
                </c:pt>
                <c:pt idx="88">
                  <c:v>44.099899999999998</c:v>
                </c:pt>
                <c:pt idx="89">
                  <c:v>49.559699999999999</c:v>
                </c:pt>
                <c:pt idx="90">
                  <c:v>52.4773</c:v>
                </c:pt>
                <c:pt idx="91">
                  <c:v>57.160600000000002</c:v>
                </c:pt>
                <c:pt idx="92">
                  <c:v>42.553600000000003</c:v>
                </c:pt>
                <c:pt idx="93">
                  <c:v>38.854599999999998</c:v>
                </c:pt>
                <c:pt idx="94">
                  <c:v>38.229500000000002</c:v>
                </c:pt>
                <c:pt idx="95">
                  <c:v>37.165100000000002</c:v>
                </c:pt>
                <c:pt idx="96">
                  <c:v>41.473399999999998</c:v>
                </c:pt>
                <c:pt idx="97">
                  <c:v>36.212499999999999</c:v>
                </c:pt>
                <c:pt idx="98">
                  <c:v>44.7149</c:v>
                </c:pt>
                <c:pt idx="99">
                  <c:v>40.5503</c:v>
                </c:pt>
                <c:pt idx="100">
                  <c:v>41.155000000000001</c:v>
                </c:pt>
                <c:pt idx="101">
                  <c:v>33.478499999999997</c:v>
                </c:pt>
                <c:pt idx="102">
                  <c:v>30.433199999999999</c:v>
                </c:pt>
                <c:pt idx="103">
                  <c:v>29.513400000000001</c:v>
                </c:pt>
                <c:pt idx="104">
                  <c:v>28.6463</c:v>
                </c:pt>
                <c:pt idx="105">
                  <c:v>25.155000000000001</c:v>
                </c:pt>
                <c:pt idx="106">
                  <c:v>28.3292</c:v>
                </c:pt>
                <c:pt idx="107">
                  <c:v>27.077999999999999</c:v>
                </c:pt>
                <c:pt idx="108">
                  <c:v>31.8781</c:v>
                </c:pt>
                <c:pt idx="109">
                  <c:v>33.280200000000001</c:v>
                </c:pt>
                <c:pt idx="110">
                  <c:v>31.9893</c:v>
                </c:pt>
                <c:pt idx="111">
                  <c:v>31.683800000000002</c:v>
                </c:pt>
                <c:pt idx="112">
                  <c:v>41.094499999999996</c:v>
                </c:pt>
                <c:pt idx="113">
                  <c:v>17.9526</c:v>
                </c:pt>
                <c:pt idx="114">
                  <c:v>14.9131</c:v>
                </c:pt>
                <c:pt idx="115">
                  <c:v>8.8010000000000002</c:v>
                </c:pt>
                <c:pt idx="116">
                  <c:v>8.3618000000000006</c:v>
                </c:pt>
                <c:pt idx="117">
                  <c:v>9.4390999999999998</c:v>
                </c:pt>
                <c:pt idx="118">
                  <c:v>6.1125999999999996</c:v>
                </c:pt>
                <c:pt idx="119">
                  <c:v>3.9981</c:v>
                </c:pt>
                <c:pt idx="120">
                  <c:v>3.6057000000000001</c:v>
                </c:pt>
                <c:pt idx="121">
                  <c:v>1.6425000000000001</c:v>
                </c:pt>
                <c:pt idx="122">
                  <c:v>2.7292000000000001</c:v>
                </c:pt>
                <c:pt idx="123">
                  <c:v>4.8788999999999998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4A-4DCF-96EA-F75B73DF5B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5491008"/>
        <c:axId val="183034848"/>
      </c:lineChart>
      <c:dateAx>
        <c:axId val="14551985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509872"/>
        <c:crossesAt val="-100"/>
        <c:auto val="1"/>
        <c:lblOffset val="100"/>
        <c:baseTimeUnit val="days"/>
      </c:dateAx>
      <c:valAx>
        <c:axId val="14550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5519856"/>
        <c:crosses val="autoZero"/>
        <c:crossBetween val="between"/>
      </c:valAx>
      <c:valAx>
        <c:axId val="1830348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5491008"/>
        <c:crosses val="max"/>
        <c:crossBetween val="between"/>
      </c:valAx>
      <c:dateAx>
        <c:axId val="50549100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8303484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altLang="zh-CN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Sheet1!$A$6</c:f>
              <c:strCache>
                <c:ptCount val="1"/>
                <c:pt idx="0">
                  <c:v>欧洲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327-4D97-AA6C-AA7B1516C34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327-4D97-AA6C-AA7B1516C34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327-4D97-AA6C-AA7B1516C34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327-4D97-AA6C-AA7B1516C34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327-4D97-AA6C-AA7B1516C34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327-4D97-AA6C-AA7B1516C34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327-4D97-AA6C-AA7B1516C345}"/>
              </c:ext>
            </c:extLst>
          </c:dPt>
          <c:dLbls>
            <c:dLbl>
              <c:idx val="0"/>
              <c:layout>
                <c:manualLayout>
                  <c:x val="3.4144254906489105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27-4D97-AA6C-AA7B1516C345}"/>
                </c:ext>
              </c:extLst>
            </c:dLbl>
            <c:dLbl>
              <c:idx val="6"/>
              <c:layout>
                <c:manualLayout>
                  <c:x val="-3.072982941584019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27-4D97-AA6C-AA7B1516C3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Sheet1!$B$3:$H$3</c:f>
              <c:strCache>
                <c:ptCount val="7"/>
                <c:pt idx="0">
                  <c:v>石油</c:v>
                </c:pt>
                <c:pt idx="1">
                  <c:v>天然气</c:v>
                </c:pt>
                <c:pt idx="2">
                  <c:v>煤炭</c:v>
                </c:pt>
                <c:pt idx="3">
                  <c:v>核能</c:v>
                </c:pt>
                <c:pt idx="4">
                  <c:v>水电</c:v>
                </c:pt>
                <c:pt idx="5">
                  <c:v>可再生</c:v>
                </c:pt>
                <c:pt idx="6">
                  <c:v>其他</c:v>
                </c:pt>
              </c:strCache>
            </c:strRef>
          </c:cat>
          <c:val>
            <c:numRef>
              <c:f>Sheet1!$B$6:$H$6</c:f>
              <c:numCache>
                <c:formatCode>[&gt;0.05]0.0;[=0]\-;\^</c:formatCode>
                <c:ptCount val="7"/>
                <c:pt idx="0">
                  <c:v>53.605179946383423</c:v>
                </c:pt>
                <c:pt idx="1">
                  <c:v>774.2019610524203</c:v>
                </c:pt>
                <c:pt idx="2">
                  <c:v>689.4988699885854</c:v>
                </c:pt>
                <c:pt idx="3">
                  <c:v>929.98380408491482</c:v>
                </c:pt>
                <c:pt idx="4">
                  <c:v>627.93401399464256</c:v>
                </c:pt>
                <c:pt idx="5">
                  <c:v>839.95394495969924</c:v>
                </c:pt>
                <c:pt idx="6">
                  <c:v>76.937067847915245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327-4D97-AA6C-AA7B1516C34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en-US" altLang="zh-CN" sz="1100">
                <a:latin typeface="+mn-ea"/>
                <a:ea typeface="+mn-ea"/>
              </a:rPr>
              <a:t>2021</a:t>
            </a:r>
            <a:r>
              <a:rPr lang="zh-CN" altLang="en-US" sz="1100">
                <a:latin typeface="+mn-ea"/>
                <a:ea typeface="+mn-ea"/>
              </a:rPr>
              <a:t>年各地区电解铝产量占全球产量份额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2021年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C62-4690-A7B2-4552F69194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C62-4690-A7B2-4552F69194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C62-4690-A7B2-4552F69194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C62-4690-A7B2-4552F69194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C62-4690-A7B2-4552F69194A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C62-4690-A7B2-4552F69194A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C62-4690-A7B2-4552F69194A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C62-4690-A7B2-4552F69194A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C62-4690-A7B2-4552F69194A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9C62-4690-A7B2-4552F69194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10"/>
                <c:pt idx="0">
                  <c:v>中东</c:v>
                </c:pt>
                <c:pt idx="1">
                  <c:v>亚洲除中国</c:v>
                </c:pt>
                <c:pt idx="2">
                  <c:v>中东欧</c:v>
                </c:pt>
                <c:pt idx="3">
                  <c:v>北美</c:v>
                </c:pt>
                <c:pt idx="4">
                  <c:v>西欧</c:v>
                </c:pt>
                <c:pt idx="5">
                  <c:v>其他</c:v>
                </c:pt>
                <c:pt idx="6">
                  <c:v>大洋洲</c:v>
                </c:pt>
                <c:pt idx="7">
                  <c:v>非洲</c:v>
                </c:pt>
                <c:pt idx="8">
                  <c:v>南美</c:v>
                </c:pt>
                <c:pt idx="9">
                  <c:v>中国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8.7874953479717147E-2</c:v>
                </c:pt>
                <c:pt idx="1">
                  <c:v>6.6959434313360627E-2</c:v>
                </c:pt>
                <c:pt idx="2">
                  <c:v>6.1615184220320057E-2</c:v>
                </c:pt>
                <c:pt idx="3">
                  <c:v>5.7744696687755857E-2</c:v>
                </c:pt>
                <c:pt idx="4">
                  <c:v>4.9542240416821738E-2</c:v>
                </c:pt>
                <c:pt idx="5">
                  <c:v>2.9951618905842945E-2</c:v>
                </c:pt>
                <c:pt idx="6">
                  <c:v>2.8105694082620022E-2</c:v>
                </c:pt>
                <c:pt idx="7">
                  <c:v>2.3699292891700779E-2</c:v>
                </c:pt>
                <c:pt idx="8">
                  <c:v>1.7312988462969855E-2</c:v>
                </c:pt>
                <c:pt idx="9">
                  <c:v>0.5773874209155192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C62-4690-A7B2-4552F69194A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505210409030755"/>
          <c:y val="0.20037478923351826"/>
          <c:w val="0.19599279527823865"/>
          <c:h val="0.67875813118812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en-US" altLang="zh-CN" sz="1100" b="0" i="0" baseline="0" dirty="0">
                <a:effectLst/>
                <a:latin typeface="+mn-ea"/>
                <a:ea typeface="+mn-ea"/>
              </a:rPr>
              <a:t>2021</a:t>
            </a:r>
            <a:r>
              <a:rPr lang="zh-CN" altLang="zh-CN" sz="1100" b="0" i="0" baseline="0" dirty="0">
                <a:effectLst/>
                <a:latin typeface="+mn-ea"/>
                <a:ea typeface="+mn-ea"/>
              </a:rPr>
              <a:t>年</a:t>
            </a:r>
            <a:r>
              <a:rPr lang="zh-CN" altLang="en-US" sz="1100" b="0" i="0" baseline="0" dirty="0">
                <a:effectLst/>
                <a:latin typeface="+mn-ea"/>
                <a:ea typeface="+mn-ea"/>
              </a:rPr>
              <a:t>俄铝集团电解</a:t>
            </a:r>
            <a:r>
              <a:rPr lang="zh-CN" altLang="zh-CN" sz="1100" b="0" i="0" baseline="0" dirty="0">
                <a:effectLst/>
                <a:latin typeface="+mn-ea"/>
                <a:ea typeface="+mn-ea"/>
              </a:rPr>
              <a:t>铝产量占</a:t>
            </a:r>
            <a:r>
              <a:rPr lang="zh-CN" altLang="en-US" sz="1100" b="0" i="0" baseline="0" dirty="0">
                <a:effectLst/>
                <a:latin typeface="+mn-ea"/>
                <a:ea typeface="+mn-ea"/>
              </a:rPr>
              <a:t>欧洲地区产量份额</a:t>
            </a:r>
            <a:endParaRPr lang="zh-CN" altLang="zh-CN" sz="1100" dirty="0">
              <a:effectLst/>
              <a:latin typeface="+mn-ea"/>
              <a:ea typeface="+mn-ea"/>
            </a:endParaRPr>
          </a:p>
        </c:rich>
      </c:tx>
      <c:layout>
        <c:manualLayout>
          <c:xMode val="edge"/>
          <c:yMode val="edge"/>
          <c:x val="0.12712160311632198"/>
          <c:y val="4.15405046311327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第一季度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BE-4347-9610-6D0399FCCB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BE-4347-9610-6D0399FCCB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俄铝</c:v>
                </c:pt>
                <c:pt idx="1">
                  <c:v>其他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0.48</c:v>
                </c:pt>
                <c:pt idx="1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BE-4347-9610-6D0399FCC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84478552223625"/>
          <c:y val="0.47569970894761249"/>
          <c:w val="0.11828403901750949"/>
          <c:h val="0.14267562807804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zh-CN" altLang="en-US" sz="1200" dirty="0">
                <a:latin typeface="+mn-ea"/>
                <a:ea typeface="+mn-ea"/>
              </a:rPr>
              <a:t>美国</a:t>
            </a:r>
            <a:r>
              <a:rPr lang="en-US" altLang="zh-CN" sz="1200" dirty="0">
                <a:latin typeface="+mn-ea"/>
                <a:ea typeface="+mn-ea"/>
              </a:rPr>
              <a:t>:</a:t>
            </a:r>
            <a:r>
              <a:rPr lang="zh-CN" altLang="en-US" sz="1200" dirty="0">
                <a:latin typeface="+mn-ea"/>
                <a:ea typeface="+mn-ea"/>
              </a:rPr>
              <a:t>制造业</a:t>
            </a:r>
            <a:r>
              <a:rPr lang="en-US" altLang="zh-CN" sz="1200" dirty="0">
                <a:latin typeface="+mn-ea"/>
                <a:ea typeface="+mn-ea"/>
              </a:rPr>
              <a:t>:</a:t>
            </a:r>
            <a:r>
              <a:rPr lang="zh-CN" altLang="en-US" sz="1200" dirty="0">
                <a:latin typeface="+mn-ea"/>
                <a:ea typeface="+mn-ea"/>
              </a:rPr>
              <a:t>新订单</a:t>
            </a:r>
            <a:r>
              <a:rPr lang="en-US" altLang="zh-CN" sz="1200" dirty="0">
                <a:latin typeface="+mn-ea"/>
                <a:ea typeface="+mn-ea"/>
              </a:rPr>
              <a:t>:</a:t>
            </a:r>
            <a:r>
              <a:rPr lang="zh-CN" altLang="en-US" sz="1200" dirty="0">
                <a:latin typeface="+mn-ea"/>
                <a:ea typeface="+mn-ea"/>
              </a:rPr>
              <a:t>汽车及零部件</a:t>
            </a:r>
            <a:r>
              <a:rPr lang="en-US" altLang="zh-CN" sz="1200" dirty="0">
                <a:latin typeface="+mn-ea"/>
                <a:ea typeface="+mn-ea"/>
              </a:rPr>
              <a:t>:</a:t>
            </a:r>
            <a:r>
              <a:rPr lang="zh-CN" altLang="en-US" sz="1200" dirty="0">
                <a:latin typeface="+mn-ea"/>
                <a:ea typeface="+mn-ea"/>
              </a:rPr>
              <a:t>季调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472C4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汽车及零部件制造业!$A$3:$A$77</c:f>
              <c:numCache>
                <c:formatCode>yyyy\-mm</c:formatCode>
                <c:ptCount val="75"/>
                <c:pt idx="0">
                  <c:v>44804</c:v>
                </c:pt>
                <c:pt idx="1">
                  <c:v>44773</c:v>
                </c:pt>
                <c:pt idx="2">
                  <c:v>44742</c:v>
                </c:pt>
                <c:pt idx="3">
                  <c:v>44712</c:v>
                </c:pt>
                <c:pt idx="4">
                  <c:v>44681</c:v>
                </c:pt>
                <c:pt idx="5">
                  <c:v>44651</c:v>
                </c:pt>
                <c:pt idx="6">
                  <c:v>44620</c:v>
                </c:pt>
                <c:pt idx="7">
                  <c:v>44592</c:v>
                </c:pt>
                <c:pt idx="8">
                  <c:v>44561</c:v>
                </c:pt>
                <c:pt idx="9">
                  <c:v>44530</c:v>
                </c:pt>
                <c:pt idx="10">
                  <c:v>44500</c:v>
                </c:pt>
                <c:pt idx="11">
                  <c:v>44469</c:v>
                </c:pt>
                <c:pt idx="12">
                  <c:v>44439</c:v>
                </c:pt>
                <c:pt idx="13">
                  <c:v>44408</c:v>
                </c:pt>
                <c:pt idx="14">
                  <c:v>44377</c:v>
                </c:pt>
                <c:pt idx="15">
                  <c:v>44347</c:v>
                </c:pt>
                <c:pt idx="16">
                  <c:v>44316</c:v>
                </c:pt>
                <c:pt idx="17">
                  <c:v>44286</c:v>
                </c:pt>
                <c:pt idx="18">
                  <c:v>44255</c:v>
                </c:pt>
                <c:pt idx="19">
                  <c:v>44227</c:v>
                </c:pt>
                <c:pt idx="20">
                  <c:v>44196</c:v>
                </c:pt>
                <c:pt idx="21">
                  <c:v>44165</c:v>
                </c:pt>
                <c:pt idx="22">
                  <c:v>44135</c:v>
                </c:pt>
                <c:pt idx="23">
                  <c:v>44104</c:v>
                </c:pt>
                <c:pt idx="24">
                  <c:v>44074</c:v>
                </c:pt>
                <c:pt idx="25">
                  <c:v>44043</c:v>
                </c:pt>
                <c:pt idx="26">
                  <c:v>44012</c:v>
                </c:pt>
                <c:pt idx="27">
                  <c:v>43982</c:v>
                </c:pt>
                <c:pt idx="28">
                  <c:v>43951</c:v>
                </c:pt>
                <c:pt idx="29">
                  <c:v>43921</c:v>
                </c:pt>
                <c:pt idx="30">
                  <c:v>43890</c:v>
                </c:pt>
                <c:pt idx="31">
                  <c:v>43861</c:v>
                </c:pt>
                <c:pt idx="32">
                  <c:v>43830</c:v>
                </c:pt>
                <c:pt idx="33">
                  <c:v>43799</c:v>
                </c:pt>
                <c:pt idx="34">
                  <c:v>43769</c:v>
                </c:pt>
                <c:pt idx="35">
                  <c:v>43738</c:v>
                </c:pt>
                <c:pt idx="36">
                  <c:v>43708</c:v>
                </c:pt>
                <c:pt idx="37">
                  <c:v>43677</c:v>
                </c:pt>
                <c:pt idx="38">
                  <c:v>43646</c:v>
                </c:pt>
                <c:pt idx="39">
                  <c:v>43616</c:v>
                </c:pt>
                <c:pt idx="40">
                  <c:v>43585</c:v>
                </c:pt>
                <c:pt idx="41">
                  <c:v>43555</c:v>
                </c:pt>
                <c:pt idx="42">
                  <c:v>43524</c:v>
                </c:pt>
                <c:pt idx="43">
                  <c:v>43496</c:v>
                </c:pt>
                <c:pt idx="44">
                  <c:v>43465</c:v>
                </c:pt>
                <c:pt idx="45">
                  <c:v>43434</c:v>
                </c:pt>
                <c:pt idx="46">
                  <c:v>43404</c:v>
                </c:pt>
                <c:pt idx="47">
                  <c:v>43373</c:v>
                </c:pt>
                <c:pt idx="48">
                  <c:v>43343</c:v>
                </c:pt>
                <c:pt idx="49">
                  <c:v>43312</c:v>
                </c:pt>
                <c:pt idx="50">
                  <c:v>43281</c:v>
                </c:pt>
                <c:pt idx="51">
                  <c:v>43251</c:v>
                </c:pt>
                <c:pt idx="52">
                  <c:v>43220</c:v>
                </c:pt>
                <c:pt idx="53">
                  <c:v>43190</c:v>
                </c:pt>
                <c:pt idx="54">
                  <c:v>43159</c:v>
                </c:pt>
                <c:pt idx="55">
                  <c:v>43131</c:v>
                </c:pt>
                <c:pt idx="56">
                  <c:v>43100</c:v>
                </c:pt>
                <c:pt idx="57">
                  <c:v>43069</c:v>
                </c:pt>
                <c:pt idx="58">
                  <c:v>43039</c:v>
                </c:pt>
                <c:pt idx="59">
                  <c:v>43008</c:v>
                </c:pt>
                <c:pt idx="60">
                  <c:v>42978</c:v>
                </c:pt>
                <c:pt idx="61">
                  <c:v>42947</c:v>
                </c:pt>
                <c:pt idx="62">
                  <c:v>42916</c:v>
                </c:pt>
                <c:pt idx="63">
                  <c:v>42886</c:v>
                </c:pt>
                <c:pt idx="64">
                  <c:v>42855</c:v>
                </c:pt>
                <c:pt idx="65">
                  <c:v>42825</c:v>
                </c:pt>
                <c:pt idx="66">
                  <c:v>42794</c:v>
                </c:pt>
                <c:pt idx="67">
                  <c:v>42766</c:v>
                </c:pt>
                <c:pt idx="68">
                  <c:v>42735</c:v>
                </c:pt>
                <c:pt idx="69">
                  <c:v>42704</c:v>
                </c:pt>
                <c:pt idx="70">
                  <c:v>42674</c:v>
                </c:pt>
                <c:pt idx="71">
                  <c:v>42643</c:v>
                </c:pt>
                <c:pt idx="72">
                  <c:v>42613</c:v>
                </c:pt>
                <c:pt idx="73">
                  <c:v>42582</c:v>
                </c:pt>
                <c:pt idx="74">
                  <c:v>42551</c:v>
                </c:pt>
              </c:numCache>
            </c:numRef>
          </c:cat>
          <c:val>
            <c:numRef>
              <c:f>汽车及零部件制造业!$B$3:$B$77</c:f>
              <c:numCache>
                <c:formatCode>#,##0.00_ </c:formatCode>
                <c:ptCount val="75"/>
                <c:pt idx="0">
                  <c:v>59830</c:v>
                </c:pt>
                <c:pt idx="1">
                  <c:v>59623</c:v>
                </c:pt>
                <c:pt idx="2">
                  <c:v>59650</c:v>
                </c:pt>
                <c:pt idx="3">
                  <c:v>58695</c:v>
                </c:pt>
                <c:pt idx="4">
                  <c:v>58006</c:v>
                </c:pt>
                <c:pt idx="5">
                  <c:v>57872</c:v>
                </c:pt>
                <c:pt idx="6">
                  <c:v>55194</c:v>
                </c:pt>
                <c:pt idx="7">
                  <c:v>55419</c:v>
                </c:pt>
                <c:pt idx="8">
                  <c:v>55067</c:v>
                </c:pt>
                <c:pt idx="9">
                  <c:v>54125</c:v>
                </c:pt>
                <c:pt idx="10">
                  <c:v>53728</c:v>
                </c:pt>
                <c:pt idx="11">
                  <c:v>50387</c:v>
                </c:pt>
                <c:pt idx="12">
                  <c:v>52373</c:v>
                </c:pt>
                <c:pt idx="13">
                  <c:v>53687</c:v>
                </c:pt>
                <c:pt idx="14">
                  <c:v>50092</c:v>
                </c:pt>
                <c:pt idx="15">
                  <c:v>50126</c:v>
                </c:pt>
                <c:pt idx="16">
                  <c:v>48231</c:v>
                </c:pt>
                <c:pt idx="17">
                  <c:v>52164</c:v>
                </c:pt>
                <c:pt idx="18">
                  <c:v>51717</c:v>
                </c:pt>
                <c:pt idx="19">
                  <c:v>55791</c:v>
                </c:pt>
                <c:pt idx="20">
                  <c:v>55840</c:v>
                </c:pt>
                <c:pt idx="21">
                  <c:v>55741</c:v>
                </c:pt>
                <c:pt idx="22">
                  <c:v>54732</c:v>
                </c:pt>
                <c:pt idx="23">
                  <c:v>56330</c:v>
                </c:pt>
                <c:pt idx="24">
                  <c:v>55603</c:v>
                </c:pt>
                <c:pt idx="25">
                  <c:v>57213</c:v>
                </c:pt>
                <c:pt idx="26">
                  <c:v>47792</c:v>
                </c:pt>
                <c:pt idx="27">
                  <c:v>24749</c:v>
                </c:pt>
                <c:pt idx="28">
                  <c:v>19122</c:v>
                </c:pt>
                <c:pt idx="29">
                  <c:v>42216</c:v>
                </c:pt>
                <c:pt idx="30">
                  <c:v>53888</c:v>
                </c:pt>
                <c:pt idx="31">
                  <c:v>52044</c:v>
                </c:pt>
                <c:pt idx="32">
                  <c:v>51545</c:v>
                </c:pt>
                <c:pt idx="33">
                  <c:v>52207</c:v>
                </c:pt>
                <c:pt idx="34">
                  <c:v>52518</c:v>
                </c:pt>
                <c:pt idx="35">
                  <c:v>53986</c:v>
                </c:pt>
                <c:pt idx="36">
                  <c:v>54859</c:v>
                </c:pt>
                <c:pt idx="37">
                  <c:v>55008</c:v>
                </c:pt>
                <c:pt idx="38">
                  <c:v>56305</c:v>
                </c:pt>
                <c:pt idx="39">
                  <c:v>54835</c:v>
                </c:pt>
                <c:pt idx="40">
                  <c:v>54314</c:v>
                </c:pt>
                <c:pt idx="41">
                  <c:v>56157</c:v>
                </c:pt>
                <c:pt idx="42">
                  <c:v>56382</c:v>
                </c:pt>
                <c:pt idx="43">
                  <c:v>56435</c:v>
                </c:pt>
                <c:pt idx="44">
                  <c:v>56728</c:v>
                </c:pt>
                <c:pt idx="45">
                  <c:v>56781</c:v>
                </c:pt>
                <c:pt idx="46">
                  <c:v>57536</c:v>
                </c:pt>
                <c:pt idx="47">
                  <c:v>57144</c:v>
                </c:pt>
                <c:pt idx="48">
                  <c:v>56265</c:v>
                </c:pt>
                <c:pt idx="49">
                  <c:v>56223</c:v>
                </c:pt>
                <c:pt idx="50">
                  <c:v>54800</c:v>
                </c:pt>
                <c:pt idx="51">
                  <c:v>53090</c:v>
                </c:pt>
                <c:pt idx="52">
                  <c:v>56418</c:v>
                </c:pt>
                <c:pt idx="53">
                  <c:v>54662</c:v>
                </c:pt>
                <c:pt idx="54">
                  <c:v>55011</c:v>
                </c:pt>
                <c:pt idx="55">
                  <c:v>53792</c:v>
                </c:pt>
                <c:pt idx="56">
                  <c:v>53024</c:v>
                </c:pt>
                <c:pt idx="57">
                  <c:v>54306</c:v>
                </c:pt>
                <c:pt idx="58">
                  <c:v>53709</c:v>
                </c:pt>
                <c:pt idx="59">
                  <c:v>52661</c:v>
                </c:pt>
                <c:pt idx="60">
                  <c:v>52878</c:v>
                </c:pt>
                <c:pt idx="61">
                  <c:v>51297</c:v>
                </c:pt>
                <c:pt idx="62">
                  <c:v>53057</c:v>
                </c:pt>
                <c:pt idx="63">
                  <c:v>53819</c:v>
                </c:pt>
                <c:pt idx="64">
                  <c:v>51917</c:v>
                </c:pt>
                <c:pt idx="65">
                  <c:v>52603</c:v>
                </c:pt>
                <c:pt idx="66">
                  <c:v>53036</c:v>
                </c:pt>
                <c:pt idx="67">
                  <c:v>54013</c:v>
                </c:pt>
                <c:pt idx="68">
                  <c:v>53584</c:v>
                </c:pt>
                <c:pt idx="69">
                  <c:v>52630</c:v>
                </c:pt>
                <c:pt idx="70">
                  <c:v>52830</c:v>
                </c:pt>
                <c:pt idx="71">
                  <c:v>53813</c:v>
                </c:pt>
                <c:pt idx="72">
                  <c:v>53728</c:v>
                </c:pt>
                <c:pt idx="73">
                  <c:v>53034</c:v>
                </c:pt>
                <c:pt idx="74">
                  <c:v>53180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59-44C1-B464-C2C4100B2F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7571391"/>
        <c:axId val="887578047"/>
      </c:lineChart>
      <c:dateAx>
        <c:axId val="887571391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7578047"/>
        <c:crosses val="autoZero"/>
        <c:auto val="1"/>
        <c:lblOffset val="100"/>
        <c:baseTimeUnit val="months"/>
      </c:dateAx>
      <c:valAx>
        <c:axId val="887578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7571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/>
              <a:t>海外电解铝消费结构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8D-437E-830E-18D88C905B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8D-437E-830E-18D88C905B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8D-437E-830E-18D88C905B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8D-437E-830E-18D88C905B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8D-437E-830E-18D88C905B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Sheet3!$A$5:$A$9</c:f>
              <c:strCache>
                <c:ptCount val="5"/>
                <c:pt idx="0">
                  <c:v>交通</c:v>
                </c:pt>
                <c:pt idx="1">
                  <c:v>建筑</c:v>
                </c:pt>
                <c:pt idx="2">
                  <c:v>包装</c:v>
                </c:pt>
                <c:pt idx="3">
                  <c:v>工程机械</c:v>
                </c:pt>
                <c:pt idx="4">
                  <c:v>其他</c:v>
                </c:pt>
              </c:strCache>
            </c:strRef>
          </c:cat>
          <c:val>
            <c:numRef>
              <c:f>Sheet3!$B$5:$B$9</c:f>
              <c:numCache>
                <c:formatCode>0%</c:formatCode>
                <c:ptCount val="5"/>
                <c:pt idx="0">
                  <c:v>0.36</c:v>
                </c:pt>
                <c:pt idx="1">
                  <c:v>0.26</c:v>
                </c:pt>
                <c:pt idx="2">
                  <c:v>0.17</c:v>
                </c:pt>
                <c:pt idx="3">
                  <c:v>0.14000000000000001</c:v>
                </c:pt>
                <c:pt idx="4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8D-437E-830E-18D88C905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80349724347568"/>
          <c:y val="0.32214165401494033"/>
          <c:w val="0.18801508393420771"/>
          <c:h val="0.445206695218025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zh-CN" altLang="en-US" sz="1200" dirty="0">
                <a:latin typeface="+mn-ea"/>
                <a:ea typeface="+mn-ea"/>
              </a:rPr>
              <a:t>美国</a:t>
            </a:r>
            <a:r>
              <a:rPr lang="en-US" altLang="zh-CN" sz="1200" dirty="0">
                <a:latin typeface="+mn-ea"/>
                <a:ea typeface="+mn-ea"/>
              </a:rPr>
              <a:t>:</a:t>
            </a:r>
            <a:r>
              <a:rPr lang="zh-CN" altLang="en-US" sz="1200" dirty="0">
                <a:latin typeface="+mn-ea"/>
                <a:ea typeface="+mn-ea"/>
              </a:rPr>
              <a:t>汽车销量</a:t>
            </a:r>
            <a:r>
              <a:rPr lang="en-US" altLang="zh-CN" sz="1200" dirty="0">
                <a:latin typeface="+mn-ea"/>
                <a:ea typeface="+mn-ea"/>
              </a:rPr>
              <a:t>:</a:t>
            </a:r>
            <a:r>
              <a:rPr lang="zh-CN" altLang="en-US" sz="1200" dirty="0">
                <a:latin typeface="+mn-ea"/>
                <a:ea typeface="+mn-ea"/>
              </a:rPr>
              <a:t>总计</a:t>
            </a:r>
            <a:r>
              <a:rPr lang="en-US" altLang="zh-CN" sz="1200" dirty="0">
                <a:latin typeface="+mn-ea"/>
                <a:ea typeface="+mn-ea"/>
              </a:rPr>
              <a:t>:</a:t>
            </a:r>
            <a:r>
              <a:rPr lang="zh-CN" altLang="en-US" sz="1200" dirty="0">
                <a:latin typeface="+mn-ea"/>
                <a:ea typeface="+mn-ea"/>
              </a:rPr>
              <a:t>非季调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4472C4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汽车及零部件制造业!$E$3:$E$77</c:f>
              <c:numCache>
                <c:formatCode>yyyy\-mm</c:formatCode>
                <c:ptCount val="75"/>
                <c:pt idx="0">
                  <c:v>44804</c:v>
                </c:pt>
                <c:pt idx="1">
                  <c:v>44773</c:v>
                </c:pt>
                <c:pt idx="2">
                  <c:v>44742</c:v>
                </c:pt>
                <c:pt idx="3">
                  <c:v>44712</c:v>
                </c:pt>
                <c:pt idx="4">
                  <c:v>44681</c:v>
                </c:pt>
                <c:pt idx="5">
                  <c:v>44651</c:v>
                </c:pt>
                <c:pt idx="6">
                  <c:v>44620</c:v>
                </c:pt>
                <c:pt idx="7">
                  <c:v>44592</c:v>
                </c:pt>
                <c:pt idx="8">
                  <c:v>44561</c:v>
                </c:pt>
                <c:pt idx="9">
                  <c:v>44530</c:v>
                </c:pt>
                <c:pt idx="10">
                  <c:v>44500</c:v>
                </c:pt>
                <c:pt idx="11">
                  <c:v>44469</c:v>
                </c:pt>
                <c:pt idx="12">
                  <c:v>44439</c:v>
                </c:pt>
                <c:pt idx="13">
                  <c:v>44408</c:v>
                </c:pt>
                <c:pt idx="14">
                  <c:v>44377</c:v>
                </c:pt>
                <c:pt idx="15">
                  <c:v>44347</c:v>
                </c:pt>
                <c:pt idx="16">
                  <c:v>44316</c:v>
                </c:pt>
                <c:pt idx="17">
                  <c:v>44286</c:v>
                </c:pt>
                <c:pt idx="18">
                  <c:v>44255</c:v>
                </c:pt>
                <c:pt idx="19">
                  <c:v>44227</c:v>
                </c:pt>
                <c:pt idx="20">
                  <c:v>44196</c:v>
                </c:pt>
                <c:pt idx="21">
                  <c:v>44165</c:v>
                </c:pt>
                <c:pt idx="22">
                  <c:v>44135</c:v>
                </c:pt>
                <c:pt idx="23">
                  <c:v>44104</c:v>
                </c:pt>
                <c:pt idx="24">
                  <c:v>44074</c:v>
                </c:pt>
                <c:pt idx="25">
                  <c:v>44043</c:v>
                </c:pt>
                <c:pt idx="26">
                  <c:v>44012</c:v>
                </c:pt>
                <c:pt idx="27">
                  <c:v>43982</c:v>
                </c:pt>
                <c:pt idx="28">
                  <c:v>43951</c:v>
                </c:pt>
                <c:pt idx="29">
                  <c:v>43921</c:v>
                </c:pt>
                <c:pt idx="30">
                  <c:v>43890</c:v>
                </c:pt>
                <c:pt idx="31">
                  <c:v>43861</c:v>
                </c:pt>
                <c:pt idx="32">
                  <c:v>43830</c:v>
                </c:pt>
                <c:pt idx="33">
                  <c:v>43799</c:v>
                </c:pt>
                <c:pt idx="34">
                  <c:v>43769</c:v>
                </c:pt>
                <c:pt idx="35">
                  <c:v>43738</c:v>
                </c:pt>
                <c:pt idx="36">
                  <c:v>43708</c:v>
                </c:pt>
                <c:pt idx="37">
                  <c:v>43677</c:v>
                </c:pt>
                <c:pt idx="38">
                  <c:v>43646</c:v>
                </c:pt>
                <c:pt idx="39">
                  <c:v>43616</c:v>
                </c:pt>
                <c:pt idx="40">
                  <c:v>43585</c:v>
                </c:pt>
                <c:pt idx="41">
                  <c:v>43555</c:v>
                </c:pt>
                <c:pt idx="42">
                  <c:v>43524</c:v>
                </c:pt>
                <c:pt idx="43">
                  <c:v>43496</c:v>
                </c:pt>
                <c:pt idx="44">
                  <c:v>43465</c:v>
                </c:pt>
                <c:pt idx="45">
                  <c:v>43434</c:v>
                </c:pt>
                <c:pt idx="46">
                  <c:v>43404</c:v>
                </c:pt>
                <c:pt idx="47">
                  <c:v>43373</c:v>
                </c:pt>
                <c:pt idx="48">
                  <c:v>43343</c:v>
                </c:pt>
                <c:pt idx="49">
                  <c:v>43312</c:v>
                </c:pt>
                <c:pt idx="50">
                  <c:v>43281</c:v>
                </c:pt>
                <c:pt idx="51">
                  <c:v>43251</c:v>
                </c:pt>
                <c:pt idx="52">
                  <c:v>43220</c:v>
                </c:pt>
                <c:pt idx="53">
                  <c:v>43190</c:v>
                </c:pt>
                <c:pt idx="54">
                  <c:v>43159</c:v>
                </c:pt>
                <c:pt idx="55">
                  <c:v>43131</c:v>
                </c:pt>
                <c:pt idx="56">
                  <c:v>43100</c:v>
                </c:pt>
                <c:pt idx="57">
                  <c:v>43069</c:v>
                </c:pt>
                <c:pt idx="58">
                  <c:v>43039</c:v>
                </c:pt>
                <c:pt idx="59">
                  <c:v>43008</c:v>
                </c:pt>
                <c:pt idx="60">
                  <c:v>42978</c:v>
                </c:pt>
                <c:pt idx="61">
                  <c:v>42947</c:v>
                </c:pt>
                <c:pt idx="62">
                  <c:v>42916</c:v>
                </c:pt>
                <c:pt idx="63">
                  <c:v>42886</c:v>
                </c:pt>
                <c:pt idx="64">
                  <c:v>42855</c:v>
                </c:pt>
                <c:pt idx="65">
                  <c:v>42825</c:v>
                </c:pt>
                <c:pt idx="66">
                  <c:v>42794</c:v>
                </c:pt>
                <c:pt idx="67">
                  <c:v>42766</c:v>
                </c:pt>
                <c:pt idx="68">
                  <c:v>42735</c:v>
                </c:pt>
                <c:pt idx="69">
                  <c:v>42704</c:v>
                </c:pt>
                <c:pt idx="70">
                  <c:v>42674</c:v>
                </c:pt>
                <c:pt idx="71">
                  <c:v>42643</c:v>
                </c:pt>
                <c:pt idx="72">
                  <c:v>42613</c:v>
                </c:pt>
                <c:pt idx="73">
                  <c:v>42582</c:v>
                </c:pt>
                <c:pt idx="74">
                  <c:v>42551</c:v>
                </c:pt>
              </c:numCache>
            </c:numRef>
          </c:cat>
          <c:val>
            <c:numRef>
              <c:f>汽车及零部件制造业!$F$3:$F$77</c:f>
              <c:numCache>
                <c:formatCode>#,##0.00_ </c:formatCode>
                <c:ptCount val="75"/>
                <c:pt idx="0">
                  <c:v>239.9</c:v>
                </c:pt>
                <c:pt idx="1">
                  <c:v>236.6</c:v>
                </c:pt>
                <c:pt idx="2">
                  <c:v>239.5</c:v>
                </c:pt>
                <c:pt idx="3">
                  <c:v>243.2</c:v>
                </c:pt>
                <c:pt idx="4">
                  <c:v>267.10000000000002</c:v>
                </c:pt>
                <c:pt idx="5">
                  <c:v>262.60000000000002</c:v>
                </c:pt>
                <c:pt idx="6">
                  <c:v>217.1</c:v>
                </c:pt>
                <c:pt idx="7">
                  <c:v>201.8</c:v>
                </c:pt>
                <c:pt idx="8">
                  <c:v>238.6</c:v>
                </c:pt>
                <c:pt idx="9">
                  <c:v>204.8</c:v>
                </c:pt>
                <c:pt idx="10">
                  <c:v>208.8</c:v>
                </c:pt>
                <c:pt idx="11">
                  <c:v>222.8</c:v>
                </c:pt>
                <c:pt idx="12">
                  <c:v>254.2</c:v>
                </c:pt>
                <c:pt idx="13">
                  <c:v>304.7</c:v>
                </c:pt>
                <c:pt idx="14">
                  <c:v>314.89999999999998</c:v>
                </c:pt>
                <c:pt idx="15">
                  <c:v>379.7</c:v>
                </c:pt>
                <c:pt idx="16">
                  <c:v>350.3</c:v>
                </c:pt>
                <c:pt idx="17">
                  <c:v>362.5</c:v>
                </c:pt>
                <c:pt idx="18">
                  <c:v>258.8</c:v>
                </c:pt>
                <c:pt idx="19">
                  <c:v>250</c:v>
                </c:pt>
                <c:pt idx="20">
                  <c:v>332.9</c:v>
                </c:pt>
                <c:pt idx="21">
                  <c:v>277.60000000000002</c:v>
                </c:pt>
                <c:pt idx="22">
                  <c:v>313.60000000000002</c:v>
                </c:pt>
                <c:pt idx="23">
                  <c:v>304.8</c:v>
                </c:pt>
                <c:pt idx="24">
                  <c:v>299.8</c:v>
                </c:pt>
                <c:pt idx="25">
                  <c:v>292.60000000000002</c:v>
                </c:pt>
                <c:pt idx="26">
                  <c:v>251.2</c:v>
                </c:pt>
                <c:pt idx="27">
                  <c:v>258.5</c:v>
                </c:pt>
                <c:pt idx="28">
                  <c:v>166.4</c:v>
                </c:pt>
                <c:pt idx="29">
                  <c:v>264.7</c:v>
                </c:pt>
                <c:pt idx="30">
                  <c:v>346.5</c:v>
                </c:pt>
                <c:pt idx="31">
                  <c:v>293.2</c:v>
                </c:pt>
                <c:pt idx="32">
                  <c:v>374.1</c:v>
                </c:pt>
                <c:pt idx="33">
                  <c:v>352.6</c:v>
                </c:pt>
                <c:pt idx="34">
                  <c:v>343.8</c:v>
                </c:pt>
                <c:pt idx="35">
                  <c:v>339.5</c:v>
                </c:pt>
                <c:pt idx="36">
                  <c:v>434.2</c:v>
                </c:pt>
                <c:pt idx="37">
                  <c:v>382.9</c:v>
                </c:pt>
                <c:pt idx="38">
                  <c:v>440</c:v>
                </c:pt>
                <c:pt idx="39">
                  <c:v>455</c:v>
                </c:pt>
                <c:pt idx="40">
                  <c:v>395.6</c:v>
                </c:pt>
                <c:pt idx="41">
                  <c:v>483</c:v>
                </c:pt>
                <c:pt idx="42">
                  <c:v>365.5</c:v>
                </c:pt>
                <c:pt idx="43">
                  <c:v>353.6</c:v>
                </c:pt>
                <c:pt idx="44">
                  <c:v>447.1</c:v>
                </c:pt>
                <c:pt idx="45">
                  <c:v>401.3</c:v>
                </c:pt>
                <c:pt idx="46">
                  <c:v>420.4</c:v>
                </c:pt>
                <c:pt idx="47">
                  <c:v>430.3</c:v>
                </c:pt>
                <c:pt idx="48">
                  <c:v>441.3</c:v>
                </c:pt>
                <c:pt idx="49">
                  <c:v>417.2</c:v>
                </c:pt>
                <c:pt idx="50">
                  <c:v>483.5</c:v>
                </c:pt>
                <c:pt idx="51">
                  <c:v>513.70000000000005</c:v>
                </c:pt>
                <c:pt idx="52">
                  <c:v>429.1</c:v>
                </c:pt>
                <c:pt idx="53">
                  <c:v>537.6</c:v>
                </c:pt>
                <c:pt idx="54">
                  <c:v>422.3</c:v>
                </c:pt>
                <c:pt idx="55">
                  <c:v>366.4</c:v>
                </c:pt>
                <c:pt idx="56">
                  <c:v>496.3</c:v>
                </c:pt>
                <c:pt idx="57">
                  <c:v>462</c:v>
                </c:pt>
                <c:pt idx="58">
                  <c:v>459.2</c:v>
                </c:pt>
                <c:pt idx="59">
                  <c:v>535.5</c:v>
                </c:pt>
                <c:pt idx="60">
                  <c:v>523.4</c:v>
                </c:pt>
                <c:pt idx="61">
                  <c:v>501.9</c:v>
                </c:pt>
                <c:pt idx="62">
                  <c:v>521.9</c:v>
                </c:pt>
                <c:pt idx="63">
                  <c:v>562.70000000000005</c:v>
                </c:pt>
                <c:pt idx="64">
                  <c:v>538.5</c:v>
                </c:pt>
                <c:pt idx="65">
                  <c:v>590.6</c:v>
                </c:pt>
                <c:pt idx="66">
                  <c:v>484.3</c:v>
                </c:pt>
                <c:pt idx="67">
                  <c:v>412.9</c:v>
                </c:pt>
                <c:pt idx="68">
                  <c:v>601.29999999999995</c:v>
                </c:pt>
                <c:pt idx="69">
                  <c:v>509.1</c:v>
                </c:pt>
                <c:pt idx="70">
                  <c:v>507.2</c:v>
                </c:pt>
                <c:pt idx="71">
                  <c:v>556.29999999999995</c:v>
                </c:pt>
                <c:pt idx="72">
                  <c:v>580.79999999999995</c:v>
                </c:pt>
                <c:pt idx="73">
                  <c:v>591.5</c:v>
                </c:pt>
                <c:pt idx="74">
                  <c:v>605.4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9B-4467-9931-6F156D1D0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7949023"/>
        <c:axId val="957941535"/>
      </c:lineChart>
      <c:dateAx>
        <c:axId val="957949023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7941535"/>
        <c:crosses val="autoZero"/>
        <c:auto val="1"/>
        <c:lblOffset val="100"/>
        <c:baseTimeUnit val="months"/>
      </c:dateAx>
      <c:valAx>
        <c:axId val="957941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79490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544225721784778"/>
          <c:y val="5.0925925925925923E-2"/>
          <c:w val="0.83400218722659669"/>
          <c:h val="0.58991433362496348"/>
        </c:manualLayout>
      </c:layout>
      <c:lineChart>
        <c:grouping val="standard"/>
        <c:varyColors val="0"/>
        <c:ser>
          <c:idx val="0"/>
          <c:order val="0"/>
          <c:tx>
            <c:strRef>
              <c:f>美国新房开工!$B$2</c:f>
              <c:strCache>
                <c:ptCount val="1"/>
                <c:pt idx="0">
                  <c:v>美国:新建住房销售:折年数:季调</c:v>
                </c:pt>
              </c:strCache>
            </c:strRef>
          </c:tx>
          <c:spPr>
            <a:ln w="28575" cap="rnd">
              <a:solidFill>
                <a:srgbClr val="4472C4">
                  <a:lumMod val="75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美国新房开工!$A$687:$A$761</c:f>
              <c:numCache>
                <c:formatCode>yyyy\-mm</c:formatCode>
                <c:ptCount val="75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</c:numCache>
            </c:numRef>
          </c:cat>
          <c:val>
            <c:numRef>
              <c:f>美国新房开工!$B$687:$B$761</c:f>
              <c:numCache>
                <c:formatCode>#,##0.00_ </c:formatCode>
                <c:ptCount val="75"/>
                <c:pt idx="0">
                  <c:v>505</c:v>
                </c:pt>
                <c:pt idx="1">
                  <c:v>517</c:v>
                </c:pt>
                <c:pt idx="2">
                  <c:v>532</c:v>
                </c:pt>
                <c:pt idx="3">
                  <c:v>576</c:v>
                </c:pt>
                <c:pt idx="4">
                  <c:v>571</c:v>
                </c:pt>
                <c:pt idx="5">
                  <c:v>557</c:v>
                </c:pt>
                <c:pt idx="6">
                  <c:v>628</c:v>
                </c:pt>
                <c:pt idx="7">
                  <c:v>575</c:v>
                </c:pt>
                <c:pt idx="8">
                  <c:v>558</c:v>
                </c:pt>
                <c:pt idx="9">
                  <c:v>575</c:v>
                </c:pt>
                <c:pt idx="10">
                  <c:v>571</c:v>
                </c:pt>
                <c:pt idx="11">
                  <c:v>561</c:v>
                </c:pt>
                <c:pt idx="12">
                  <c:v>573</c:v>
                </c:pt>
                <c:pt idx="13">
                  <c:v>587</c:v>
                </c:pt>
                <c:pt idx="14">
                  <c:v>632</c:v>
                </c:pt>
                <c:pt idx="15">
                  <c:v>598</c:v>
                </c:pt>
                <c:pt idx="16">
                  <c:v>635</c:v>
                </c:pt>
                <c:pt idx="17">
                  <c:v>619</c:v>
                </c:pt>
                <c:pt idx="18">
                  <c:v>572</c:v>
                </c:pt>
                <c:pt idx="19">
                  <c:v>556</c:v>
                </c:pt>
                <c:pt idx="20">
                  <c:v>637</c:v>
                </c:pt>
                <c:pt idx="21">
                  <c:v>626</c:v>
                </c:pt>
                <c:pt idx="22">
                  <c:v>711</c:v>
                </c:pt>
                <c:pt idx="23">
                  <c:v>630</c:v>
                </c:pt>
                <c:pt idx="24">
                  <c:v>610</c:v>
                </c:pt>
                <c:pt idx="25">
                  <c:v>618</c:v>
                </c:pt>
                <c:pt idx="26">
                  <c:v>670</c:v>
                </c:pt>
                <c:pt idx="27">
                  <c:v>655</c:v>
                </c:pt>
                <c:pt idx="28">
                  <c:v>674</c:v>
                </c:pt>
                <c:pt idx="29">
                  <c:v>631</c:v>
                </c:pt>
                <c:pt idx="30">
                  <c:v>611</c:v>
                </c:pt>
                <c:pt idx="31">
                  <c:v>592</c:v>
                </c:pt>
                <c:pt idx="32">
                  <c:v>589</c:v>
                </c:pt>
                <c:pt idx="33">
                  <c:v>567</c:v>
                </c:pt>
                <c:pt idx="34">
                  <c:v>600</c:v>
                </c:pt>
                <c:pt idx="35">
                  <c:v>550</c:v>
                </c:pt>
                <c:pt idx="36">
                  <c:v>599</c:v>
                </c:pt>
                <c:pt idx="37">
                  <c:v>638</c:v>
                </c:pt>
                <c:pt idx="38">
                  <c:v>702</c:v>
                </c:pt>
                <c:pt idx="39">
                  <c:v>698</c:v>
                </c:pt>
                <c:pt idx="40">
                  <c:v>620</c:v>
                </c:pt>
                <c:pt idx="41">
                  <c:v>753</c:v>
                </c:pt>
                <c:pt idx="42">
                  <c:v>674</c:v>
                </c:pt>
                <c:pt idx="43">
                  <c:v>699</c:v>
                </c:pt>
                <c:pt idx="44">
                  <c:v>719</c:v>
                </c:pt>
                <c:pt idx="45">
                  <c:v>714</c:v>
                </c:pt>
                <c:pt idx="46">
                  <c:v>694</c:v>
                </c:pt>
                <c:pt idx="47">
                  <c:v>688</c:v>
                </c:pt>
                <c:pt idx="48">
                  <c:v>708</c:v>
                </c:pt>
                <c:pt idx="49">
                  <c:v>690</c:v>
                </c:pt>
                <c:pt idx="50">
                  <c:v>610</c:v>
                </c:pt>
                <c:pt idx="51">
                  <c:v>582</c:v>
                </c:pt>
                <c:pt idx="52">
                  <c:v>706</c:v>
                </c:pt>
                <c:pt idx="53">
                  <c:v>922</c:v>
                </c:pt>
                <c:pt idx="54">
                  <c:v>1007</c:v>
                </c:pt>
                <c:pt idx="55">
                  <c:v>1036</c:v>
                </c:pt>
                <c:pt idx="56">
                  <c:v>991</c:v>
                </c:pt>
                <c:pt idx="57">
                  <c:v>1001</c:v>
                </c:pt>
                <c:pt idx="58">
                  <c:v>851</c:v>
                </c:pt>
                <c:pt idx="59">
                  <c:v>871</c:v>
                </c:pt>
                <c:pt idx="60">
                  <c:v>911</c:v>
                </c:pt>
                <c:pt idx="61">
                  <c:v>768</c:v>
                </c:pt>
                <c:pt idx="62">
                  <c:v>881</c:v>
                </c:pt>
                <c:pt idx="63">
                  <c:v>809</c:v>
                </c:pt>
                <c:pt idx="64">
                  <c:v>740</c:v>
                </c:pt>
                <c:pt idx="65">
                  <c:v>714</c:v>
                </c:pt>
                <c:pt idx="66">
                  <c:v>726</c:v>
                </c:pt>
                <c:pt idx="67">
                  <c:v>686</c:v>
                </c:pt>
                <c:pt idx="68">
                  <c:v>732</c:v>
                </c:pt>
                <c:pt idx="69">
                  <c:v>671</c:v>
                </c:pt>
                <c:pt idx="70">
                  <c:v>756</c:v>
                </c:pt>
                <c:pt idx="71">
                  <c:v>839</c:v>
                </c:pt>
                <c:pt idx="72">
                  <c:v>831</c:v>
                </c:pt>
                <c:pt idx="73">
                  <c:v>790</c:v>
                </c:pt>
                <c:pt idx="74">
                  <c:v>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C33-4AA5-A1AE-FCAEE6DE4453}"/>
            </c:ext>
          </c:extLst>
        </c:ser>
        <c:ser>
          <c:idx val="1"/>
          <c:order val="1"/>
          <c:tx>
            <c:strRef>
              <c:f>美国新房开工!$C$2</c:f>
              <c:strCache>
                <c:ptCount val="1"/>
                <c:pt idx="0">
                  <c:v>美国:已开工的新建私人住宅:折年数:季调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美国新房开工!$A$687:$A$761</c:f>
              <c:numCache>
                <c:formatCode>yyyy\-mm</c:formatCode>
                <c:ptCount val="75"/>
                <c:pt idx="0">
                  <c:v>42400</c:v>
                </c:pt>
                <c:pt idx="1">
                  <c:v>42429</c:v>
                </c:pt>
                <c:pt idx="2">
                  <c:v>42460</c:v>
                </c:pt>
                <c:pt idx="3">
                  <c:v>42490</c:v>
                </c:pt>
                <c:pt idx="4">
                  <c:v>42521</c:v>
                </c:pt>
                <c:pt idx="5">
                  <c:v>42551</c:v>
                </c:pt>
                <c:pt idx="6">
                  <c:v>42582</c:v>
                </c:pt>
                <c:pt idx="7">
                  <c:v>42613</c:v>
                </c:pt>
                <c:pt idx="8">
                  <c:v>42643</c:v>
                </c:pt>
                <c:pt idx="9">
                  <c:v>42674</c:v>
                </c:pt>
                <c:pt idx="10">
                  <c:v>42704</c:v>
                </c:pt>
                <c:pt idx="11">
                  <c:v>42735</c:v>
                </c:pt>
                <c:pt idx="12">
                  <c:v>42766</c:v>
                </c:pt>
                <c:pt idx="13">
                  <c:v>42794</c:v>
                </c:pt>
                <c:pt idx="14">
                  <c:v>42825</c:v>
                </c:pt>
                <c:pt idx="15">
                  <c:v>42855</c:v>
                </c:pt>
                <c:pt idx="16">
                  <c:v>42886</c:v>
                </c:pt>
                <c:pt idx="17">
                  <c:v>42916</c:v>
                </c:pt>
                <c:pt idx="18">
                  <c:v>42947</c:v>
                </c:pt>
                <c:pt idx="19">
                  <c:v>42978</c:v>
                </c:pt>
                <c:pt idx="20">
                  <c:v>43008</c:v>
                </c:pt>
                <c:pt idx="21">
                  <c:v>43039</c:v>
                </c:pt>
                <c:pt idx="22">
                  <c:v>43069</c:v>
                </c:pt>
                <c:pt idx="23">
                  <c:v>43100</c:v>
                </c:pt>
                <c:pt idx="24">
                  <c:v>43131</c:v>
                </c:pt>
                <c:pt idx="25">
                  <c:v>43159</c:v>
                </c:pt>
                <c:pt idx="26">
                  <c:v>43190</c:v>
                </c:pt>
                <c:pt idx="27">
                  <c:v>43220</c:v>
                </c:pt>
                <c:pt idx="28">
                  <c:v>43251</c:v>
                </c:pt>
                <c:pt idx="29">
                  <c:v>43281</c:v>
                </c:pt>
                <c:pt idx="30">
                  <c:v>43312</c:v>
                </c:pt>
                <c:pt idx="31">
                  <c:v>43343</c:v>
                </c:pt>
                <c:pt idx="32">
                  <c:v>43373</c:v>
                </c:pt>
                <c:pt idx="33">
                  <c:v>43404</c:v>
                </c:pt>
                <c:pt idx="34">
                  <c:v>43434</c:v>
                </c:pt>
                <c:pt idx="35">
                  <c:v>43465</c:v>
                </c:pt>
                <c:pt idx="36">
                  <c:v>43496</c:v>
                </c:pt>
                <c:pt idx="37">
                  <c:v>43524</c:v>
                </c:pt>
                <c:pt idx="38">
                  <c:v>43555</c:v>
                </c:pt>
                <c:pt idx="39">
                  <c:v>43585</c:v>
                </c:pt>
                <c:pt idx="40">
                  <c:v>43616</c:v>
                </c:pt>
                <c:pt idx="41">
                  <c:v>43646</c:v>
                </c:pt>
                <c:pt idx="42">
                  <c:v>43677</c:v>
                </c:pt>
                <c:pt idx="43">
                  <c:v>43708</c:v>
                </c:pt>
                <c:pt idx="44">
                  <c:v>43738</c:v>
                </c:pt>
                <c:pt idx="45">
                  <c:v>43769</c:v>
                </c:pt>
                <c:pt idx="46">
                  <c:v>43799</c:v>
                </c:pt>
                <c:pt idx="47">
                  <c:v>43830</c:v>
                </c:pt>
                <c:pt idx="48">
                  <c:v>43861</c:v>
                </c:pt>
                <c:pt idx="49">
                  <c:v>43890</c:v>
                </c:pt>
                <c:pt idx="50">
                  <c:v>43921</c:v>
                </c:pt>
                <c:pt idx="51">
                  <c:v>43951</c:v>
                </c:pt>
                <c:pt idx="52">
                  <c:v>43982</c:v>
                </c:pt>
                <c:pt idx="53">
                  <c:v>44012</c:v>
                </c:pt>
                <c:pt idx="54">
                  <c:v>44043</c:v>
                </c:pt>
                <c:pt idx="55">
                  <c:v>44074</c:v>
                </c:pt>
                <c:pt idx="56">
                  <c:v>44104</c:v>
                </c:pt>
                <c:pt idx="57">
                  <c:v>44135</c:v>
                </c:pt>
                <c:pt idx="58">
                  <c:v>44165</c:v>
                </c:pt>
                <c:pt idx="59">
                  <c:v>44196</c:v>
                </c:pt>
                <c:pt idx="60">
                  <c:v>44227</c:v>
                </c:pt>
                <c:pt idx="61">
                  <c:v>44255</c:v>
                </c:pt>
                <c:pt idx="62">
                  <c:v>44286</c:v>
                </c:pt>
                <c:pt idx="63">
                  <c:v>44316</c:v>
                </c:pt>
                <c:pt idx="64">
                  <c:v>44347</c:v>
                </c:pt>
                <c:pt idx="65">
                  <c:v>44377</c:v>
                </c:pt>
                <c:pt idx="66">
                  <c:v>44408</c:v>
                </c:pt>
                <c:pt idx="67">
                  <c:v>44439</c:v>
                </c:pt>
                <c:pt idx="68">
                  <c:v>44469</c:v>
                </c:pt>
                <c:pt idx="69">
                  <c:v>44500</c:v>
                </c:pt>
                <c:pt idx="70">
                  <c:v>44530</c:v>
                </c:pt>
                <c:pt idx="71">
                  <c:v>44561</c:v>
                </c:pt>
                <c:pt idx="72">
                  <c:v>44592</c:v>
                </c:pt>
                <c:pt idx="73">
                  <c:v>44620</c:v>
                </c:pt>
                <c:pt idx="74">
                  <c:v>44651</c:v>
                </c:pt>
              </c:numCache>
            </c:numRef>
          </c:cat>
          <c:val>
            <c:numRef>
              <c:f>美国新房开工!$C$687:$C$761</c:f>
              <c:numCache>
                <c:formatCode>#,##0.00_ </c:formatCode>
                <c:ptCount val="75"/>
                <c:pt idx="0">
                  <c:v>1092</c:v>
                </c:pt>
                <c:pt idx="1">
                  <c:v>1225</c:v>
                </c:pt>
                <c:pt idx="2">
                  <c:v>1111</c:v>
                </c:pt>
                <c:pt idx="3">
                  <c:v>1163</c:v>
                </c:pt>
                <c:pt idx="4">
                  <c:v>1148</c:v>
                </c:pt>
                <c:pt idx="5">
                  <c:v>1203</c:v>
                </c:pt>
                <c:pt idx="6">
                  <c:v>1239</c:v>
                </c:pt>
                <c:pt idx="7">
                  <c:v>1171</c:v>
                </c:pt>
                <c:pt idx="8">
                  <c:v>1068</c:v>
                </c:pt>
                <c:pt idx="9">
                  <c:v>1313</c:v>
                </c:pt>
                <c:pt idx="10">
                  <c:v>1140</c:v>
                </c:pt>
                <c:pt idx="11">
                  <c:v>1252</c:v>
                </c:pt>
                <c:pt idx="12">
                  <c:v>1190</c:v>
                </c:pt>
                <c:pt idx="13">
                  <c:v>1271</c:v>
                </c:pt>
                <c:pt idx="14">
                  <c:v>1190</c:v>
                </c:pt>
                <c:pt idx="15">
                  <c:v>1146</c:v>
                </c:pt>
                <c:pt idx="16">
                  <c:v>1157</c:v>
                </c:pt>
                <c:pt idx="17">
                  <c:v>1249</c:v>
                </c:pt>
                <c:pt idx="18">
                  <c:v>1206</c:v>
                </c:pt>
                <c:pt idx="19">
                  <c:v>1159</c:v>
                </c:pt>
                <c:pt idx="20">
                  <c:v>1181</c:v>
                </c:pt>
                <c:pt idx="21">
                  <c:v>1257</c:v>
                </c:pt>
                <c:pt idx="22">
                  <c:v>1273</c:v>
                </c:pt>
                <c:pt idx="23">
                  <c:v>1177</c:v>
                </c:pt>
                <c:pt idx="24">
                  <c:v>1301</c:v>
                </c:pt>
                <c:pt idx="25">
                  <c:v>1279</c:v>
                </c:pt>
                <c:pt idx="26">
                  <c:v>1324</c:v>
                </c:pt>
                <c:pt idx="27">
                  <c:v>1286</c:v>
                </c:pt>
                <c:pt idx="28">
                  <c:v>1358</c:v>
                </c:pt>
                <c:pt idx="29">
                  <c:v>1199</c:v>
                </c:pt>
                <c:pt idx="30">
                  <c:v>1199</c:v>
                </c:pt>
                <c:pt idx="31">
                  <c:v>1289</c:v>
                </c:pt>
                <c:pt idx="32">
                  <c:v>1247</c:v>
                </c:pt>
                <c:pt idx="33">
                  <c:v>1220</c:v>
                </c:pt>
                <c:pt idx="34">
                  <c:v>1177</c:v>
                </c:pt>
                <c:pt idx="35">
                  <c:v>1089</c:v>
                </c:pt>
                <c:pt idx="36">
                  <c:v>1232</c:v>
                </c:pt>
                <c:pt idx="37">
                  <c:v>1129</c:v>
                </c:pt>
                <c:pt idx="38">
                  <c:v>1200</c:v>
                </c:pt>
                <c:pt idx="39">
                  <c:v>1280</c:v>
                </c:pt>
                <c:pt idx="40">
                  <c:v>1308</c:v>
                </c:pt>
                <c:pt idx="41">
                  <c:v>1235</c:v>
                </c:pt>
                <c:pt idx="42">
                  <c:v>1232</c:v>
                </c:pt>
                <c:pt idx="43">
                  <c:v>1370</c:v>
                </c:pt>
                <c:pt idx="44">
                  <c:v>1297</c:v>
                </c:pt>
                <c:pt idx="45">
                  <c:v>1328</c:v>
                </c:pt>
                <c:pt idx="46">
                  <c:v>1343</c:v>
                </c:pt>
                <c:pt idx="47">
                  <c:v>1538</c:v>
                </c:pt>
                <c:pt idx="48">
                  <c:v>1569</c:v>
                </c:pt>
                <c:pt idx="49">
                  <c:v>1571</c:v>
                </c:pt>
                <c:pt idx="50">
                  <c:v>1270</c:v>
                </c:pt>
                <c:pt idx="51">
                  <c:v>938</c:v>
                </c:pt>
                <c:pt idx="52">
                  <c:v>1055</c:v>
                </c:pt>
                <c:pt idx="53">
                  <c:v>1269</c:v>
                </c:pt>
                <c:pt idx="54">
                  <c:v>1510</c:v>
                </c:pt>
                <c:pt idx="55">
                  <c:v>1376</c:v>
                </c:pt>
                <c:pt idx="56">
                  <c:v>1461</c:v>
                </c:pt>
                <c:pt idx="57">
                  <c:v>1530</c:v>
                </c:pt>
                <c:pt idx="58">
                  <c:v>1541</c:v>
                </c:pt>
                <c:pt idx="59">
                  <c:v>1651</c:v>
                </c:pt>
                <c:pt idx="60">
                  <c:v>1602</c:v>
                </c:pt>
                <c:pt idx="61">
                  <c:v>1430</c:v>
                </c:pt>
                <c:pt idx="62">
                  <c:v>1711</c:v>
                </c:pt>
                <c:pt idx="63">
                  <c:v>1505</c:v>
                </c:pt>
                <c:pt idx="64">
                  <c:v>1605</c:v>
                </c:pt>
                <c:pt idx="65">
                  <c:v>1664</c:v>
                </c:pt>
                <c:pt idx="66">
                  <c:v>1573</c:v>
                </c:pt>
                <c:pt idx="67">
                  <c:v>1576</c:v>
                </c:pt>
                <c:pt idx="68">
                  <c:v>1559</c:v>
                </c:pt>
                <c:pt idx="69">
                  <c:v>1563</c:v>
                </c:pt>
                <c:pt idx="70">
                  <c:v>1706</c:v>
                </c:pt>
                <c:pt idx="71">
                  <c:v>1768</c:v>
                </c:pt>
                <c:pt idx="72">
                  <c:v>1666</c:v>
                </c:pt>
                <c:pt idx="73">
                  <c:v>1777</c:v>
                </c:pt>
                <c:pt idx="74">
                  <c:v>1716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33-4AA5-A1AE-FCAEE6DE4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15941792"/>
        <c:axId val="1515951360"/>
      </c:lineChart>
      <c:dateAx>
        <c:axId val="1515941792"/>
        <c:scaling>
          <c:orientation val="minMax"/>
        </c:scaling>
        <c:delete val="0"/>
        <c:axPos val="b"/>
        <c:numFmt formatCode="yyyy\-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15951360"/>
        <c:crosses val="autoZero"/>
        <c:auto val="1"/>
        <c:lblOffset val="100"/>
        <c:baseTimeUnit val="months"/>
      </c:dateAx>
      <c:valAx>
        <c:axId val="151595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1594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海外主流消费地升贴水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欧洲</c:v>
          </c:tx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海外主流消费地升贴水!$A$5:$A$123</c:f>
              <c:numCache>
                <c:formatCode>yyyy\-mm\-dd;@</c:formatCode>
                <c:ptCount val="119"/>
                <c:pt idx="0">
                  <c:v>44841</c:v>
                </c:pt>
                <c:pt idx="1">
                  <c:v>44834</c:v>
                </c:pt>
                <c:pt idx="2">
                  <c:v>44827</c:v>
                </c:pt>
                <c:pt idx="3">
                  <c:v>44820</c:v>
                </c:pt>
                <c:pt idx="4">
                  <c:v>44813</c:v>
                </c:pt>
                <c:pt idx="5">
                  <c:v>44806</c:v>
                </c:pt>
                <c:pt idx="6">
                  <c:v>44799</c:v>
                </c:pt>
                <c:pt idx="7">
                  <c:v>44792</c:v>
                </c:pt>
                <c:pt idx="8">
                  <c:v>44785</c:v>
                </c:pt>
                <c:pt idx="9">
                  <c:v>44778</c:v>
                </c:pt>
                <c:pt idx="10">
                  <c:v>44771</c:v>
                </c:pt>
                <c:pt idx="11">
                  <c:v>44764</c:v>
                </c:pt>
                <c:pt idx="12">
                  <c:v>44757</c:v>
                </c:pt>
                <c:pt idx="13">
                  <c:v>44750</c:v>
                </c:pt>
                <c:pt idx="14">
                  <c:v>44743</c:v>
                </c:pt>
                <c:pt idx="15">
                  <c:v>44736</c:v>
                </c:pt>
                <c:pt idx="16">
                  <c:v>44729</c:v>
                </c:pt>
                <c:pt idx="17">
                  <c:v>44722</c:v>
                </c:pt>
                <c:pt idx="18">
                  <c:v>44715</c:v>
                </c:pt>
                <c:pt idx="19">
                  <c:v>44708</c:v>
                </c:pt>
                <c:pt idx="20">
                  <c:v>44701</c:v>
                </c:pt>
                <c:pt idx="21">
                  <c:v>44694</c:v>
                </c:pt>
                <c:pt idx="22">
                  <c:v>44687</c:v>
                </c:pt>
                <c:pt idx="23">
                  <c:v>44680</c:v>
                </c:pt>
                <c:pt idx="24">
                  <c:v>44673</c:v>
                </c:pt>
                <c:pt idx="25">
                  <c:v>44666</c:v>
                </c:pt>
                <c:pt idx="26">
                  <c:v>44659</c:v>
                </c:pt>
                <c:pt idx="27">
                  <c:v>44652</c:v>
                </c:pt>
                <c:pt idx="28">
                  <c:v>44645</c:v>
                </c:pt>
                <c:pt idx="29">
                  <c:v>44638</c:v>
                </c:pt>
                <c:pt idx="30">
                  <c:v>44631</c:v>
                </c:pt>
                <c:pt idx="31">
                  <c:v>44624</c:v>
                </c:pt>
                <c:pt idx="32">
                  <c:v>44617</c:v>
                </c:pt>
                <c:pt idx="33">
                  <c:v>44610</c:v>
                </c:pt>
                <c:pt idx="34">
                  <c:v>44603</c:v>
                </c:pt>
                <c:pt idx="35">
                  <c:v>44596</c:v>
                </c:pt>
                <c:pt idx="36">
                  <c:v>44589</c:v>
                </c:pt>
                <c:pt idx="37">
                  <c:v>44582</c:v>
                </c:pt>
                <c:pt idx="38">
                  <c:v>44575</c:v>
                </c:pt>
                <c:pt idx="39">
                  <c:v>44568</c:v>
                </c:pt>
                <c:pt idx="40">
                  <c:v>44561</c:v>
                </c:pt>
                <c:pt idx="41">
                  <c:v>44554</c:v>
                </c:pt>
                <c:pt idx="42">
                  <c:v>44547</c:v>
                </c:pt>
                <c:pt idx="43">
                  <c:v>44540</c:v>
                </c:pt>
                <c:pt idx="44">
                  <c:v>44533</c:v>
                </c:pt>
                <c:pt idx="45">
                  <c:v>44526</c:v>
                </c:pt>
                <c:pt idx="46">
                  <c:v>44519</c:v>
                </c:pt>
                <c:pt idx="47">
                  <c:v>44512</c:v>
                </c:pt>
                <c:pt idx="48">
                  <c:v>44505</c:v>
                </c:pt>
                <c:pt idx="49">
                  <c:v>44498</c:v>
                </c:pt>
                <c:pt idx="50">
                  <c:v>44491</c:v>
                </c:pt>
                <c:pt idx="51">
                  <c:v>44484</c:v>
                </c:pt>
                <c:pt idx="52">
                  <c:v>44477</c:v>
                </c:pt>
                <c:pt idx="53">
                  <c:v>44470</c:v>
                </c:pt>
                <c:pt idx="54">
                  <c:v>44463</c:v>
                </c:pt>
                <c:pt idx="55">
                  <c:v>44456</c:v>
                </c:pt>
                <c:pt idx="56">
                  <c:v>44449</c:v>
                </c:pt>
                <c:pt idx="57">
                  <c:v>44442</c:v>
                </c:pt>
                <c:pt idx="58">
                  <c:v>44435</c:v>
                </c:pt>
                <c:pt idx="59">
                  <c:v>44428</c:v>
                </c:pt>
                <c:pt idx="60">
                  <c:v>44421</c:v>
                </c:pt>
                <c:pt idx="61">
                  <c:v>44414</c:v>
                </c:pt>
                <c:pt idx="62">
                  <c:v>44407</c:v>
                </c:pt>
                <c:pt idx="63">
                  <c:v>44400</c:v>
                </c:pt>
                <c:pt idx="64">
                  <c:v>44393</c:v>
                </c:pt>
                <c:pt idx="65">
                  <c:v>44386</c:v>
                </c:pt>
                <c:pt idx="66">
                  <c:v>44379</c:v>
                </c:pt>
                <c:pt idx="67">
                  <c:v>44372</c:v>
                </c:pt>
                <c:pt idx="68">
                  <c:v>44365</c:v>
                </c:pt>
                <c:pt idx="69">
                  <c:v>44358</c:v>
                </c:pt>
                <c:pt idx="70">
                  <c:v>44351</c:v>
                </c:pt>
                <c:pt idx="71">
                  <c:v>44344</c:v>
                </c:pt>
                <c:pt idx="72">
                  <c:v>44337</c:v>
                </c:pt>
                <c:pt idx="73">
                  <c:v>44330</c:v>
                </c:pt>
                <c:pt idx="74">
                  <c:v>44323</c:v>
                </c:pt>
                <c:pt idx="75">
                  <c:v>44316</c:v>
                </c:pt>
                <c:pt idx="76">
                  <c:v>44309</c:v>
                </c:pt>
                <c:pt idx="77">
                  <c:v>44302</c:v>
                </c:pt>
                <c:pt idx="78">
                  <c:v>44295</c:v>
                </c:pt>
                <c:pt idx="79">
                  <c:v>44288</c:v>
                </c:pt>
                <c:pt idx="80">
                  <c:v>44281</c:v>
                </c:pt>
                <c:pt idx="81">
                  <c:v>44274</c:v>
                </c:pt>
                <c:pt idx="82">
                  <c:v>44267</c:v>
                </c:pt>
                <c:pt idx="83">
                  <c:v>44260</c:v>
                </c:pt>
                <c:pt idx="84">
                  <c:v>44253</c:v>
                </c:pt>
                <c:pt idx="85">
                  <c:v>44246</c:v>
                </c:pt>
                <c:pt idx="86">
                  <c:v>44239</c:v>
                </c:pt>
                <c:pt idx="87">
                  <c:v>44232</c:v>
                </c:pt>
                <c:pt idx="88">
                  <c:v>44225</c:v>
                </c:pt>
                <c:pt idx="89">
                  <c:v>44218</c:v>
                </c:pt>
                <c:pt idx="90">
                  <c:v>44211</c:v>
                </c:pt>
                <c:pt idx="91">
                  <c:v>44204</c:v>
                </c:pt>
                <c:pt idx="92">
                  <c:v>44197</c:v>
                </c:pt>
                <c:pt idx="93">
                  <c:v>44190</c:v>
                </c:pt>
                <c:pt idx="94">
                  <c:v>44183</c:v>
                </c:pt>
                <c:pt idx="95">
                  <c:v>44176</c:v>
                </c:pt>
                <c:pt idx="96">
                  <c:v>44169</c:v>
                </c:pt>
                <c:pt idx="97">
                  <c:v>44162</c:v>
                </c:pt>
                <c:pt idx="98">
                  <c:v>44155</c:v>
                </c:pt>
                <c:pt idx="99">
                  <c:v>44148</c:v>
                </c:pt>
                <c:pt idx="100">
                  <c:v>44141</c:v>
                </c:pt>
                <c:pt idx="101">
                  <c:v>44134</c:v>
                </c:pt>
                <c:pt idx="102">
                  <c:v>44127</c:v>
                </c:pt>
                <c:pt idx="103">
                  <c:v>44120</c:v>
                </c:pt>
                <c:pt idx="104">
                  <c:v>44113</c:v>
                </c:pt>
                <c:pt idx="105">
                  <c:v>44106</c:v>
                </c:pt>
                <c:pt idx="106">
                  <c:v>44099</c:v>
                </c:pt>
                <c:pt idx="107">
                  <c:v>44092</c:v>
                </c:pt>
                <c:pt idx="108">
                  <c:v>44085</c:v>
                </c:pt>
                <c:pt idx="109">
                  <c:v>44078</c:v>
                </c:pt>
                <c:pt idx="110">
                  <c:v>44071</c:v>
                </c:pt>
                <c:pt idx="111">
                  <c:v>44064</c:v>
                </c:pt>
                <c:pt idx="112">
                  <c:v>44057</c:v>
                </c:pt>
                <c:pt idx="113">
                  <c:v>44050</c:v>
                </c:pt>
                <c:pt idx="114">
                  <c:v>44043</c:v>
                </c:pt>
                <c:pt idx="115">
                  <c:v>44036</c:v>
                </c:pt>
                <c:pt idx="116">
                  <c:v>44029</c:v>
                </c:pt>
                <c:pt idx="117">
                  <c:v>44022</c:v>
                </c:pt>
                <c:pt idx="118">
                  <c:v>44015</c:v>
                </c:pt>
              </c:numCache>
            </c:numRef>
          </c:cat>
          <c:val>
            <c:numRef>
              <c:f>海外主流消费地升贴水!$B$5:$B$123</c:f>
              <c:numCache>
                <c:formatCode>General</c:formatCode>
                <c:ptCount val="119"/>
                <c:pt idx="0">
                  <c:v>390</c:v>
                </c:pt>
                <c:pt idx="1">
                  <c:v>432</c:v>
                </c:pt>
                <c:pt idx="2">
                  <c:v>460</c:v>
                </c:pt>
                <c:pt idx="3">
                  <c:v>460</c:v>
                </c:pt>
                <c:pt idx="4">
                  <c:v>472</c:v>
                </c:pt>
                <c:pt idx="5">
                  <c:v>487.5</c:v>
                </c:pt>
                <c:pt idx="6">
                  <c:v>498</c:v>
                </c:pt>
                <c:pt idx="7">
                  <c:v>500</c:v>
                </c:pt>
                <c:pt idx="8">
                  <c:v>508</c:v>
                </c:pt>
                <c:pt idx="9">
                  <c:v>510</c:v>
                </c:pt>
                <c:pt idx="10">
                  <c:v>510</c:v>
                </c:pt>
                <c:pt idx="11">
                  <c:v>516</c:v>
                </c:pt>
                <c:pt idx="12">
                  <c:v>517.5</c:v>
                </c:pt>
                <c:pt idx="13">
                  <c:v>517.5</c:v>
                </c:pt>
                <c:pt idx="14">
                  <c:v>556.5</c:v>
                </c:pt>
                <c:pt idx="15">
                  <c:v>587</c:v>
                </c:pt>
                <c:pt idx="16">
                  <c:v>606</c:v>
                </c:pt>
                <c:pt idx="17">
                  <c:v>610</c:v>
                </c:pt>
                <c:pt idx="18">
                  <c:v>610</c:v>
                </c:pt>
                <c:pt idx="19">
                  <c:v>610</c:v>
                </c:pt>
                <c:pt idx="20">
                  <c:v>610</c:v>
                </c:pt>
                <c:pt idx="21">
                  <c:v>601</c:v>
                </c:pt>
                <c:pt idx="22">
                  <c:v>595</c:v>
                </c:pt>
                <c:pt idx="23">
                  <c:v>587</c:v>
                </c:pt>
                <c:pt idx="24">
                  <c:v>585</c:v>
                </c:pt>
                <c:pt idx="25">
                  <c:v>585</c:v>
                </c:pt>
                <c:pt idx="26">
                  <c:v>585</c:v>
                </c:pt>
                <c:pt idx="27">
                  <c:v>573</c:v>
                </c:pt>
                <c:pt idx="28">
                  <c:v>559</c:v>
                </c:pt>
                <c:pt idx="29">
                  <c:v>531</c:v>
                </c:pt>
                <c:pt idx="30">
                  <c:v>495</c:v>
                </c:pt>
                <c:pt idx="31">
                  <c:v>480</c:v>
                </c:pt>
                <c:pt idx="32">
                  <c:v>465</c:v>
                </c:pt>
                <c:pt idx="33">
                  <c:v>465</c:v>
                </c:pt>
                <c:pt idx="34">
                  <c:v>459</c:v>
                </c:pt>
                <c:pt idx="35">
                  <c:v>455</c:v>
                </c:pt>
                <c:pt idx="36">
                  <c:v>452</c:v>
                </c:pt>
                <c:pt idx="37">
                  <c:v>444</c:v>
                </c:pt>
                <c:pt idx="38">
                  <c:v>428</c:v>
                </c:pt>
                <c:pt idx="39">
                  <c:v>365</c:v>
                </c:pt>
                <c:pt idx="40">
                  <c:v>320</c:v>
                </c:pt>
                <c:pt idx="41">
                  <c:v>295</c:v>
                </c:pt>
                <c:pt idx="42">
                  <c:v>295</c:v>
                </c:pt>
                <c:pt idx="43">
                  <c:v>295</c:v>
                </c:pt>
                <c:pt idx="44">
                  <c:v>295</c:v>
                </c:pt>
                <c:pt idx="45">
                  <c:v>295</c:v>
                </c:pt>
                <c:pt idx="46">
                  <c:v>295</c:v>
                </c:pt>
                <c:pt idx="47">
                  <c:v>301</c:v>
                </c:pt>
                <c:pt idx="48">
                  <c:v>313</c:v>
                </c:pt>
                <c:pt idx="49">
                  <c:v>346.5</c:v>
                </c:pt>
                <c:pt idx="50">
                  <c:v>373.5</c:v>
                </c:pt>
                <c:pt idx="51">
                  <c:v>381</c:v>
                </c:pt>
                <c:pt idx="52">
                  <c:v>385</c:v>
                </c:pt>
                <c:pt idx="53">
                  <c:v>385</c:v>
                </c:pt>
                <c:pt idx="54">
                  <c:v>385</c:v>
                </c:pt>
                <c:pt idx="55">
                  <c:v>377</c:v>
                </c:pt>
                <c:pt idx="56">
                  <c:v>375</c:v>
                </c:pt>
                <c:pt idx="57">
                  <c:v>368.8</c:v>
                </c:pt>
                <c:pt idx="58">
                  <c:v>361.5</c:v>
                </c:pt>
                <c:pt idx="59">
                  <c:v>360</c:v>
                </c:pt>
                <c:pt idx="60">
                  <c:v>360</c:v>
                </c:pt>
                <c:pt idx="61">
                  <c:v>348</c:v>
                </c:pt>
                <c:pt idx="62">
                  <c:v>332</c:v>
                </c:pt>
                <c:pt idx="63">
                  <c:v>315</c:v>
                </c:pt>
                <c:pt idx="64">
                  <c:v>305</c:v>
                </c:pt>
                <c:pt idx="65">
                  <c:v>281</c:v>
                </c:pt>
                <c:pt idx="66">
                  <c:v>259</c:v>
                </c:pt>
                <c:pt idx="67">
                  <c:v>251</c:v>
                </c:pt>
                <c:pt idx="68">
                  <c:v>250</c:v>
                </c:pt>
                <c:pt idx="69">
                  <c:v>240</c:v>
                </c:pt>
                <c:pt idx="70">
                  <c:v>237.5</c:v>
                </c:pt>
                <c:pt idx="71">
                  <c:v>237.5</c:v>
                </c:pt>
                <c:pt idx="72">
                  <c:v>236</c:v>
                </c:pt>
                <c:pt idx="73">
                  <c:v>239</c:v>
                </c:pt>
                <c:pt idx="74">
                  <c:v>240</c:v>
                </c:pt>
                <c:pt idx="75">
                  <c:v>236</c:v>
                </c:pt>
                <c:pt idx="76">
                  <c:v>230.5</c:v>
                </c:pt>
                <c:pt idx="77">
                  <c:v>227.5</c:v>
                </c:pt>
                <c:pt idx="78">
                  <c:v>223.8</c:v>
                </c:pt>
                <c:pt idx="79">
                  <c:v>216.3</c:v>
                </c:pt>
                <c:pt idx="80">
                  <c:v>204</c:v>
                </c:pt>
                <c:pt idx="81">
                  <c:v>177</c:v>
                </c:pt>
                <c:pt idx="82">
                  <c:v>167.5</c:v>
                </c:pt>
                <c:pt idx="83">
                  <c:v>161.5</c:v>
                </c:pt>
                <c:pt idx="84">
                  <c:v>160</c:v>
                </c:pt>
                <c:pt idx="85">
                  <c:v>160</c:v>
                </c:pt>
                <c:pt idx="86">
                  <c:v>160</c:v>
                </c:pt>
                <c:pt idx="87">
                  <c:v>160</c:v>
                </c:pt>
                <c:pt idx="88">
                  <c:v>156</c:v>
                </c:pt>
                <c:pt idx="89">
                  <c:v>155</c:v>
                </c:pt>
                <c:pt idx="90">
                  <c:v>155</c:v>
                </c:pt>
                <c:pt idx="91">
                  <c:v>145</c:v>
                </c:pt>
                <c:pt idx="92">
                  <c:v>142.5</c:v>
                </c:pt>
                <c:pt idx="93">
                  <c:v>142.5</c:v>
                </c:pt>
                <c:pt idx="94">
                  <c:v>135</c:v>
                </c:pt>
                <c:pt idx="95">
                  <c:v>130</c:v>
                </c:pt>
                <c:pt idx="96">
                  <c:v>130</c:v>
                </c:pt>
                <c:pt idx="97">
                  <c:v>130</c:v>
                </c:pt>
                <c:pt idx="98">
                  <c:v>130</c:v>
                </c:pt>
                <c:pt idx="99">
                  <c:v>130</c:v>
                </c:pt>
                <c:pt idx="100">
                  <c:v>133</c:v>
                </c:pt>
                <c:pt idx="101">
                  <c:v>135</c:v>
                </c:pt>
                <c:pt idx="102">
                  <c:v>135</c:v>
                </c:pt>
                <c:pt idx="103">
                  <c:v>135</c:v>
                </c:pt>
                <c:pt idx="104">
                  <c:v>135</c:v>
                </c:pt>
                <c:pt idx="105">
                  <c:v>135</c:v>
                </c:pt>
                <c:pt idx="106">
                  <c:v>132</c:v>
                </c:pt>
                <c:pt idx="107">
                  <c:v>130</c:v>
                </c:pt>
                <c:pt idx="108">
                  <c:v>128.5</c:v>
                </c:pt>
                <c:pt idx="109">
                  <c:v>127.5</c:v>
                </c:pt>
                <c:pt idx="110">
                  <c:v>117</c:v>
                </c:pt>
                <c:pt idx="111">
                  <c:v>110</c:v>
                </c:pt>
                <c:pt idx="112">
                  <c:v>110</c:v>
                </c:pt>
                <c:pt idx="113">
                  <c:v>110</c:v>
                </c:pt>
                <c:pt idx="114">
                  <c:v>107.5</c:v>
                </c:pt>
                <c:pt idx="115">
                  <c:v>107.5</c:v>
                </c:pt>
                <c:pt idx="116">
                  <c:v>107.5</c:v>
                </c:pt>
                <c:pt idx="117">
                  <c:v>107.5</c:v>
                </c:pt>
                <c:pt idx="118">
                  <c:v>107.5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06-4FB3-8DC0-86F04E8D5452}"/>
            </c:ext>
          </c:extLst>
        </c:ser>
        <c:ser>
          <c:idx val="1"/>
          <c:order val="1"/>
          <c:tx>
            <c:v>美国中西部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海外主流消费地升贴水!$A$5:$A$123</c:f>
              <c:numCache>
                <c:formatCode>yyyy\-mm\-dd;@</c:formatCode>
                <c:ptCount val="119"/>
                <c:pt idx="0">
                  <c:v>44841</c:v>
                </c:pt>
                <c:pt idx="1">
                  <c:v>44834</c:v>
                </c:pt>
                <c:pt idx="2">
                  <c:v>44827</c:v>
                </c:pt>
                <c:pt idx="3">
                  <c:v>44820</c:v>
                </c:pt>
                <c:pt idx="4">
                  <c:v>44813</c:v>
                </c:pt>
                <c:pt idx="5">
                  <c:v>44806</c:v>
                </c:pt>
                <c:pt idx="6">
                  <c:v>44799</c:v>
                </c:pt>
                <c:pt idx="7">
                  <c:v>44792</c:v>
                </c:pt>
                <c:pt idx="8">
                  <c:v>44785</c:v>
                </c:pt>
                <c:pt idx="9">
                  <c:v>44778</c:v>
                </c:pt>
                <c:pt idx="10">
                  <c:v>44771</c:v>
                </c:pt>
                <c:pt idx="11">
                  <c:v>44764</c:v>
                </c:pt>
                <c:pt idx="12">
                  <c:v>44757</c:v>
                </c:pt>
                <c:pt idx="13">
                  <c:v>44750</c:v>
                </c:pt>
                <c:pt idx="14">
                  <c:v>44743</c:v>
                </c:pt>
                <c:pt idx="15">
                  <c:v>44736</c:v>
                </c:pt>
                <c:pt idx="16">
                  <c:v>44729</c:v>
                </c:pt>
                <c:pt idx="17">
                  <c:v>44722</c:v>
                </c:pt>
                <c:pt idx="18">
                  <c:v>44715</c:v>
                </c:pt>
                <c:pt idx="19">
                  <c:v>44708</c:v>
                </c:pt>
                <c:pt idx="20">
                  <c:v>44701</c:v>
                </c:pt>
                <c:pt idx="21">
                  <c:v>44694</c:v>
                </c:pt>
                <c:pt idx="22">
                  <c:v>44687</c:v>
                </c:pt>
                <c:pt idx="23">
                  <c:v>44680</c:v>
                </c:pt>
                <c:pt idx="24">
                  <c:v>44673</c:v>
                </c:pt>
                <c:pt idx="25">
                  <c:v>44666</c:v>
                </c:pt>
                <c:pt idx="26">
                  <c:v>44659</c:v>
                </c:pt>
                <c:pt idx="27">
                  <c:v>44652</c:v>
                </c:pt>
                <c:pt idx="28">
                  <c:v>44645</c:v>
                </c:pt>
                <c:pt idx="29">
                  <c:v>44638</c:v>
                </c:pt>
                <c:pt idx="30">
                  <c:v>44631</c:v>
                </c:pt>
                <c:pt idx="31">
                  <c:v>44624</c:v>
                </c:pt>
                <c:pt idx="32">
                  <c:v>44617</c:v>
                </c:pt>
                <c:pt idx="33">
                  <c:v>44610</c:v>
                </c:pt>
                <c:pt idx="34">
                  <c:v>44603</c:v>
                </c:pt>
                <c:pt idx="35">
                  <c:v>44596</c:v>
                </c:pt>
                <c:pt idx="36">
                  <c:v>44589</c:v>
                </c:pt>
                <c:pt idx="37">
                  <c:v>44582</c:v>
                </c:pt>
                <c:pt idx="38">
                  <c:v>44575</c:v>
                </c:pt>
                <c:pt idx="39">
                  <c:v>44568</c:v>
                </c:pt>
                <c:pt idx="40">
                  <c:v>44561</c:v>
                </c:pt>
                <c:pt idx="41">
                  <c:v>44554</c:v>
                </c:pt>
                <c:pt idx="42">
                  <c:v>44547</c:v>
                </c:pt>
                <c:pt idx="43">
                  <c:v>44540</c:v>
                </c:pt>
                <c:pt idx="44">
                  <c:v>44533</c:v>
                </c:pt>
                <c:pt idx="45">
                  <c:v>44526</c:v>
                </c:pt>
                <c:pt idx="46">
                  <c:v>44519</c:v>
                </c:pt>
                <c:pt idx="47">
                  <c:v>44512</c:v>
                </c:pt>
                <c:pt idx="48">
                  <c:v>44505</c:v>
                </c:pt>
                <c:pt idx="49">
                  <c:v>44498</c:v>
                </c:pt>
                <c:pt idx="50">
                  <c:v>44491</c:v>
                </c:pt>
                <c:pt idx="51">
                  <c:v>44484</c:v>
                </c:pt>
                <c:pt idx="52">
                  <c:v>44477</c:v>
                </c:pt>
                <c:pt idx="53">
                  <c:v>44470</c:v>
                </c:pt>
                <c:pt idx="54">
                  <c:v>44463</c:v>
                </c:pt>
                <c:pt idx="55">
                  <c:v>44456</c:v>
                </c:pt>
                <c:pt idx="56">
                  <c:v>44449</c:v>
                </c:pt>
                <c:pt idx="57">
                  <c:v>44442</c:v>
                </c:pt>
                <c:pt idx="58">
                  <c:v>44435</c:v>
                </c:pt>
                <c:pt idx="59">
                  <c:v>44428</c:v>
                </c:pt>
                <c:pt idx="60">
                  <c:v>44421</c:v>
                </c:pt>
                <c:pt idx="61">
                  <c:v>44414</c:v>
                </c:pt>
                <c:pt idx="62">
                  <c:v>44407</c:v>
                </c:pt>
                <c:pt idx="63">
                  <c:v>44400</c:v>
                </c:pt>
                <c:pt idx="64">
                  <c:v>44393</c:v>
                </c:pt>
                <c:pt idx="65">
                  <c:v>44386</c:v>
                </c:pt>
                <c:pt idx="66">
                  <c:v>44379</c:v>
                </c:pt>
                <c:pt idx="67">
                  <c:v>44372</c:v>
                </c:pt>
                <c:pt idx="68">
                  <c:v>44365</c:v>
                </c:pt>
                <c:pt idx="69">
                  <c:v>44358</c:v>
                </c:pt>
                <c:pt idx="70">
                  <c:v>44351</c:v>
                </c:pt>
                <c:pt idx="71">
                  <c:v>44344</c:v>
                </c:pt>
                <c:pt idx="72">
                  <c:v>44337</c:v>
                </c:pt>
                <c:pt idx="73">
                  <c:v>44330</c:v>
                </c:pt>
                <c:pt idx="74">
                  <c:v>44323</c:v>
                </c:pt>
                <c:pt idx="75">
                  <c:v>44316</c:v>
                </c:pt>
                <c:pt idx="76">
                  <c:v>44309</c:v>
                </c:pt>
                <c:pt idx="77">
                  <c:v>44302</c:v>
                </c:pt>
                <c:pt idx="78">
                  <c:v>44295</c:v>
                </c:pt>
                <c:pt idx="79">
                  <c:v>44288</c:v>
                </c:pt>
                <c:pt idx="80">
                  <c:v>44281</c:v>
                </c:pt>
                <c:pt idx="81">
                  <c:v>44274</c:v>
                </c:pt>
                <c:pt idx="82">
                  <c:v>44267</c:v>
                </c:pt>
                <c:pt idx="83">
                  <c:v>44260</c:v>
                </c:pt>
                <c:pt idx="84">
                  <c:v>44253</c:v>
                </c:pt>
                <c:pt idx="85">
                  <c:v>44246</c:v>
                </c:pt>
                <c:pt idx="86">
                  <c:v>44239</c:v>
                </c:pt>
                <c:pt idx="87">
                  <c:v>44232</c:v>
                </c:pt>
                <c:pt idx="88">
                  <c:v>44225</c:v>
                </c:pt>
                <c:pt idx="89">
                  <c:v>44218</c:v>
                </c:pt>
                <c:pt idx="90">
                  <c:v>44211</c:v>
                </c:pt>
                <c:pt idx="91">
                  <c:v>44204</c:v>
                </c:pt>
                <c:pt idx="92">
                  <c:v>44197</c:v>
                </c:pt>
                <c:pt idx="93">
                  <c:v>44190</c:v>
                </c:pt>
                <c:pt idx="94">
                  <c:v>44183</c:v>
                </c:pt>
                <c:pt idx="95">
                  <c:v>44176</c:v>
                </c:pt>
                <c:pt idx="96">
                  <c:v>44169</c:v>
                </c:pt>
                <c:pt idx="97">
                  <c:v>44162</c:v>
                </c:pt>
                <c:pt idx="98">
                  <c:v>44155</c:v>
                </c:pt>
                <c:pt idx="99">
                  <c:v>44148</c:v>
                </c:pt>
                <c:pt idx="100">
                  <c:v>44141</c:v>
                </c:pt>
                <c:pt idx="101">
                  <c:v>44134</c:v>
                </c:pt>
                <c:pt idx="102">
                  <c:v>44127</c:v>
                </c:pt>
                <c:pt idx="103">
                  <c:v>44120</c:v>
                </c:pt>
                <c:pt idx="104">
                  <c:v>44113</c:v>
                </c:pt>
                <c:pt idx="105">
                  <c:v>44106</c:v>
                </c:pt>
                <c:pt idx="106">
                  <c:v>44099</c:v>
                </c:pt>
                <c:pt idx="107">
                  <c:v>44092</c:v>
                </c:pt>
                <c:pt idx="108">
                  <c:v>44085</c:v>
                </c:pt>
                <c:pt idx="109">
                  <c:v>44078</c:v>
                </c:pt>
                <c:pt idx="110">
                  <c:v>44071</c:v>
                </c:pt>
                <c:pt idx="111">
                  <c:v>44064</c:v>
                </c:pt>
                <c:pt idx="112">
                  <c:v>44057</c:v>
                </c:pt>
                <c:pt idx="113">
                  <c:v>44050</c:v>
                </c:pt>
                <c:pt idx="114">
                  <c:v>44043</c:v>
                </c:pt>
                <c:pt idx="115">
                  <c:v>44036</c:v>
                </c:pt>
                <c:pt idx="116">
                  <c:v>44029</c:v>
                </c:pt>
                <c:pt idx="117">
                  <c:v>44022</c:v>
                </c:pt>
                <c:pt idx="118">
                  <c:v>44015</c:v>
                </c:pt>
              </c:numCache>
            </c:numRef>
          </c:cat>
          <c:val>
            <c:numRef>
              <c:f>海外主流消费地升贴水!$C$5:$C$123</c:f>
              <c:numCache>
                <c:formatCode>General</c:formatCode>
                <c:ptCount val="119"/>
                <c:pt idx="0">
                  <c:v>525.20000000000005</c:v>
                </c:pt>
                <c:pt idx="1">
                  <c:v>562.6</c:v>
                </c:pt>
                <c:pt idx="2">
                  <c:v>562.6</c:v>
                </c:pt>
                <c:pt idx="3">
                  <c:v>562.6</c:v>
                </c:pt>
                <c:pt idx="4">
                  <c:v>562.6</c:v>
                </c:pt>
                <c:pt idx="5">
                  <c:v>562.6</c:v>
                </c:pt>
                <c:pt idx="6">
                  <c:v>563.9</c:v>
                </c:pt>
                <c:pt idx="7">
                  <c:v>590.6</c:v>
                </c:pt>
                <c:pt idx="8">
                  <c:v>622.6</c:v>
                </c:pt>
                <c:pt idx="9">
                  <c:v>622.5</c:v>
                </c:pt>
                <c:pt idx="10">
                  <c:v>619.9</c:v>
                </c:pt>
                <c:pt idx="11">
                  <c:v>611.1</c:v>
                </c:pt>
                <c:pt idx="12">
                  <c:v>672.8</c:v>
                </c:pt>
                <c:pt idx="13">
                  <c:v>672.8</c:v>
                </c:pt>
                <c:pt idx="14">
                  <c:v>690.8</c:v>
                </c:pt>
                <c:pt idx="15">
                  <c:v>701.3</c:v>
                </c:pt>
                <c:pt idx="16">
                  <c:v>711.1</c:v>
                </c:pt>
                <c:pt idx="17">
                  <c:v>759.3</c:v>
                </c:pt>
                <c:pt idx="18">
                  <c:v>825.4</c:v>
                </c:pt>
                <c:pt idx="19">
                  <c:v>825.4</c:v>
                </c:pt>
                <c:pt idx="20">
                  <c:v>867.1</c:v>
                </c:pt>
                <c:pt idx="21">
                  <c:v>929.5</c:v>
                </c:pt>
                <c:pt idx="22">
                  <c:v>909.3</c:v>
                </c:pt>
                <c:pt idx="23">
                  <c:v>878.8</c:v>
                </c:pt>
                <c:pt idx="24">
                  <c:v>878.8</c:v>
                </c:pt>
                <c:pt idx="25">
                  <c:v>831.5</c:v>
                </c:pt>
                <c:pt idx="26">
                  <c:v>831.5</c:v>
                </c:pt>
                <c:pt idx="27">
                  <c:v>831.5</c:v>
                </c:pt>
                <c:pt idx="28">
                  <c:v>831.5</c:v>
                </c:pt>
                <c:pt idx="29">
                  <c:v>824.2</c:v>
                </c:pt>
                <c:pt idx="30">
                  <c:v>795.1</c:v>
                </c:pt>
                <c:pt idx="31">
                  <c:v>795.1</c:v>
                </c:pt>
                <c:pt idx="32">
                  <c:v>795.1</c:v>
                </c:pt>
                <c:pt idx="33">
                  <c:v>774.8</c:v>
                </c:pt>
                <c:pt idx="34">
                  <c:v>693.7</c:v>
                </c:pt>
                <c:pt idx="35">
                  <c:v>693.7</c:v>
                </c:pt>
                <c:pt idx="36">
                  <c:v>693.7</c:v>
                </c:pt>
                <c:pt idx="37">
                  <c:v>693.7</c:v>
                </c:pt>
                <c:pt idx="38">
                  <c:v>665.7</c:v>
                </c:pt>
                <c:pt idx="39">
                  <c:v>623.70000000000005</c:v>
                </c:pt>
                <c:pt idx="40">
                  <c:v>623.70000000000005</c:v>
                </c:pt>
                <c:pt idx="41">
                  <c:v>582.1</c:v>
                </c:pt>
                <c:pt idx="42">
                  <c:v>554.29999999999995</c:v>
                </c:pt>
                <c:pt idx="43">
                  <c:v>574.5</c:v>
                </c:pt>
                <c:pt idx="44">
                  <c:v>655.1</c:v>
                </c:pt>
                <c:pt idx="45">
                  <c:v>655.1</c:v>
                </c:pt>
                <c:pt idx="46">
                  <c:v>655.1</c:v>
                </c:pt>
                <c:pt idx="47">
                  <c:v>647.6</c:v>
                </c:pt>
                <c:pt idx="48">
                  <c:v>742.2</c:v>
                </c:pt>
                <c:pt idx="49">
                  <c:v>768.6</c:v>
                </c:pt>
                <c:pt idx="50">
                  <c:v>781.3</c:v>
                </c:pt>
                <c:pt idx="51">
                  <c:v>781.3</c:v>
                </c:pt>
                <c:pt idx="52">
                  <c:v>781.3</c:v>
                </c:pt>
                <c:pt idx="53">
                  <c:v>781.3</c:v>
                </c:pt>
                <c:pt idx="54">
                  <c:v>781.3</c:v>
                </c:pt>
                <c:pt idx="55">
                  <c:v>781.3</c:v>
                </c:pt>
                <c:pt idx="56">
                  <c:v>781.3</c:v>
                </c:pt>
                <c:pt idx="57">
                  <c:v>781.3</c:v>
                </c:pt>
                <c:pt idx="58">
                  <c:v>781.3</c:v>
                </c:pt>
                <c:pt idx="59">
                  <c:v>781.3</c:v>
                </c:pt>
                <c:pt idx="60">
                  <c:v>781.3</c:v>
                </c:pt>
                <c:pt idx="61">
                  <c:v>753.4</c:v>
                </c:pt>
                <c:pt idx="62">
                  <c:v>641.9</c:v>
                </c:pt>
                <c:pt idx="63">
                  <c:v>641.9</c:v>
                </c:pt>
                <c:pt idx="64">
                  <c:v>641.9</c:v>
                </c:pt>
                <c:pt idx="65">
                  <c:v>641.9</c:v>
                </c:pt>
                <c:pt idx="66">
                  <c:v>571.79999999999995</c:v>
                </c:pt>
                <c:pt idx="67">
                  <c:v>554.29999999999995</c:v>
                </c:pt>
                <c:pt idx="68">
                  <c:v>554.29999999999995</c:v>
                </c:pt>
                <c:pt idx="69">
                  <c:v>551.6</c:v>
                </c:pt>
                <c:pt idx="70">
                  <c:v>551.6</c:v>
                </c:pt>
                <c:pt idx="71">
                  <c:v>551.6</c:v>
                </c:pt>
                <c:pt idx="72">
                  <c:v>557.5</c:v>
                </c:pt>
                <c:pt idx="73">
                  <c:v>573.70000000000005</c:v>
                </c:pt>
                <c:pt idx="74">
                  <c:v>559.79999999999995</c:v>
                </c:pt>
                <c:pt idx="75">
                  <c:v>541.1</c:v>
                </c:pt>
                <c:pt idx="76">
                  <c:v>541.1</c:v>
                </c:pt>
                <c:pt idx="77">
                  <c:v>499.2</c:v>
                </c:pt>
                <c:pt idx="78">
                  <c:v>499.2</c:v>
                </c:pt>
                <c:pt idx="79">
                  <c:v>499.2</c:v>
                </c:pt>
                <c:pt idx="80">
                  <c:v>475.4</c:v>
                </c:pt>
                <c:pt idx="81">
                  <c:v>424</c:v>
                </c:pt>
                <c:pt idx="82">
                  <c:v>388.5</c:v>
                </c:pt>
                <c:pt idx="83">
                  <c:v>383.3</c:v>
                </c:pt>
                <c:pt idx="84">
                  <c:v>362.6</c:v>
                </c:pt>
                <c:pt idx="85">
                  <c:v>368.1</c:v>
                </c:pt>
                <c:pt idx="86">
                  <c:v>368.1</c:v>
                </c:pt>
                <c:pt idx="87">
                  <c:v>338.1</c:v>
                </c:pt>
                <c:pt idx="88">
                  <c:v>330.6</c:v>
                </c:pt>
                <c:pt idx="89">
                  <c:v>325.5</c:v>
                </c:pt>
                <c:pt idx="90">
                  <c:v>317.89999999999998</c:v>
                </c:pt>
                <c:pt idx="91">
                  <c:v>317.89999999999998</c:v>
                </c:pt>
                <c:pt idx="92">
                  <c:v>317.89999999999998</c:v>
                </c:pt>
                <c:pt idx="93">
                  <c:v>315.2</c:v>
                </c:pt>
                <c:pt idx="94">
                  <c:v>312.39999999999998</c:v>
                </c:pt>
                <c:pt idx="95">
                  <c:v>312.39999999999998</c:v>
                </c:pt>
                <c:pt idx="96">
                  <c:v>295.2</c:v>
                </c:pt>
                <c:pt idx="97">
                  <c:v>289.8</c:v>
                </c:pt>
                <c:pt idx="98">
                  <c:v>288.7</c:v>
                </c:pt>
                <c:pt idx="99">
                  <c:v>260.10000000000002</c:v>
                </c:pt>
                <c:pt idx="100">
                  <c:v>252.9</c:v>
                </c:pt>
                <c:pt idx="101">
                  <c:v>252.9</c:v>
                </c:pt>
                <c:pt idx="102">
                  <c:v>252.9</c:v>
                </c:pt>
                <c:pt idx="103">
                  <c:v>263.5</c:v>
                </c:pt>
                <c:pt idx="104">
                  <c:v>266.10000000000002</c:v>
                </c:pt>
                <c:pt idx="105">
                  <c:v>266.10000000000002</c:v>
                </c:pt>
                <c:pt idx="106">
                  <c:v>308</c:v>
                </c:pt>
                <c:pt idx="107">
                  <c:v>314</c:v>
                </c:pt>
                <c:pt idx="108">
                  <c:v>325.60000000000002</c:v>
                </c:pt>
                <c:pt idx="109">
                  <c:v>317.39999999999998</c:v>
                </c:pt>
                <c:pt idx="110">
                  <c:v>314.60000000000002</c:v>
                </c:pt>
                <c:pt idx="111">
                  <c:v>286</c:v>
                </c:pt>
                <c:pt idx="112">
                  <c:v>278.8</c:v>
                </c:pt>
                <c:pt idx="113">
                  <c:v>222.8</c:v>
                </c:pt>
                <c:pt idx="114">
                  <c:v>208.8</c:v>
                </c:pt>
                <c:pt idx="115">
                  <c:v>208.8</c:v>
                </c:pt>
                <c:pt idx="116">
                  <c:v>208.8</c:v>
                </c:pt>
                <c:pt idx="117">
                  <c:v>208.8</c:v>
                </c:pt>
                <c:pt idx="118">
                  <c:v>208.8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06-4FB3-8DC0-86F04E8D5452}"/>
            </c:ext>
          </c:extLst>
        </c:ser>
        <c:ser>
          <c:idx val="2"/>
          <c:order val="2"/>
          <c:tx>
            <c:v>日本港口现货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海外主流消费地升贴水!$A$5:$A$123</c:f>
              <c:numCache>
                <c:formatCode>yyyy\-mm\-dd;@</c:formatCode>
                <c:ptCount val="119"/>
                <c:pt idx="0">
                  <c:v>44841</c:v>
                </c:pt>
                <c:pt idx="1">
                  <c:v>44834</c:v>
                </c:pt>
                <c:pt idx="2">
                  <c:v>44827</c:v>
                </c:pt>
                <c:pt idx="3">
                  <c:v>44820</c:v>
                </c:pt>
                <c:pt idx="4">
                  <c:v>44813</c:v>
                </c:pt>
                <c:pt idx="5">
                  <c:v>44806</c:v>
                </c:pt>
                <c:pt idx="6">
                  <c:v>44799</c:v>
                </c:pt>
                <c:pt idx="7">
                  <c:v>44792</c:v>
                </c:pt>
                <c:pt idx="8">
                  <c:v>44785</c:v>
                </c:pt>
                <c:pt idx="9">
                  <c:v>44778</c:v>
                </c:pt>
                <c:pt idx="10">
                  <c:v>44771</c:v>
                </c:pt>
                <c:pt idx="11">
                  <c:v>44764</c:v>
                </c:pt>
                <c:pt idx="12">
                  <c:v>44757</c:v>
                </c:pt>
                <c:pt idx="13">
                  <c:v>44750</c:v>
                </c:pt>
                <c:pt idx="14">
                  <c:v>44743</c:v>
                </c:pt>
                <c:pt idx="15">
                  <c:v>44736</c:v>
                </c:pt>
                <c:pt idx="16">
                  <c:v>44729</c:v>
                </c:pt>
                <c:pt idx="17">
                  <c:v>44722</c:v>
                </c:pt>
                <c:pt idx="18">
                  <c:v>44715</c:v>
                </c:pt>
                <c:pt idx="19">
                  <c:v>44708</c:v>
                </c:pt>
                <c:pt idx="20">
                  <c:v>44701</c:v>
                </c:pt>
                <c:pt idx="21">
                  <c:v>44694</c:v>
                </c:pt>
                <c:pt idx="22">
                  <c:v>44687</c:v>
                </c:pt>
                <c:pt idx="23">
                  <c:v>44680</c:v>
                </c:pt>
                <c:pt idx="24">
                  <c:v>44673</c:v>
                </c:pt>
                <c:pt idx="25">
                  <c:v>44666</c:v>
                </c:pt>
                <c:pt idx="26">
                  <c:v>44659</c:v>
                </c:pt>
                <c:pt idx="27">
                  <c:v>44652</c:v>
                </c:pt>
                <c:pt idx="28">
                  <c:v>44645</c:v>
                </c:pt>
                <c:pt idx="29">
                  <c:v>44638</c:v>
                </c:pt>
                <c:pt idx="30">
                  <c:v>44631</c:v>
                </c:pt>
                <c:pt idx="31">
                  <c:v>44624</c:v>
                </c:pt>
                <c:pt idx="32">
                  <c:v>44617</c:v>
                </c:pt>
                <c:pt idx="33">
                  <c:v>44610</c:v>
                </c:pt>
                <c:pt idx="34">
                  <c:v>44603</c:v>
                </c:pt>
                <c:pt idx="35">
                  <c:v>44596</c:v>
                </c:pt>
                <c:pt idx="36">
                  <c:v>44589</c:v>
                </c:pt>
                <c:pt idx="37">
                  <c:v>44582</c:v>
                </c:pt>
                <c:pt idx="38">
                  <c:v>44575</c:v>
                </c:pt>
                <c:pt idx="39">
                  <c:v>44568</c:v>
                </c:pt>
                <c:pt idx="40">
                  <c:v>44561</c:v>
                </c:pt>
                <c:pt idx="41">
                  <c:v>44554</c:v>
                </c:pt>
                <c:pt idx="42">
                  <c:v>44547</c:v>
                </c:pt>
                <c:pt idx="43">
                  <c:v>44540</c:v>
                </c:pt>
                <c:pt idx="44">
                  <c:v>44533</c:v>
                </c:pt>
                <c:pt idx="45">
                  <c:v>44526</c:v>
                </c:pt>
                <c:pt idx="46">
                  <c:v>44519</c:v>
                </c:pt>
                <c:pt idx="47">
                  <c:v>44512</c:v>
                </c:pt>
                <c:pt idx="48">
                  <c:v>44505</c:v>
                </c:pt>
                <c:pt idx="49">
                  <c:v>44498</c:v>
                </c:pt>
                <c:pt idx="50">
                  <c:v>44491</c:v>
                </c:pt>
                <c:pt idx="51">
                  <c:v>44484</c:v>
                </c:pt>
                <c:pt idx="52">
                  <c:v>44477</c:v>
                </c:pt>
                <c:pt idx="53">
                  <c:v>44470</c:v>
                </c:pt>
                <c:pt idx="54">
                  <c:v>44463</c:v>
                </c:pt>
                <c:pt idx="55">
                  <c:v>44456</c:v>
                </c:pt>
                <c:pt idx="56">
                  <c:v>44449</c:v>
                </c:pt>
                <c:pt idx="57">
                  <c:v>44442</c:v>
                </c:pt>
                <c:pt idx="58">
                  <c:v>44435</c:v>
                </c:pt>
                <c:pt idx="59">
                  <c:v>44428</c:v>
                </c:pt>
                <c:pt idx="60">
                  <c:v>44421</c:v>
                </c:pt>
                <c:pt idx="61">
                  <c:v>44414</c:v>
                </c:pt>
                <c:pt idx="62">
                  <c:v>44407</c:v>
                </c:pt>
                <c:pt idx="63">
                  <c:v>44400</c:v>
                </c:pt>
                <c:pt idx="64">
                  <c:v>44393</c:v>
                </c:pt>
                <c:pt idx="65">
                  <c:v>44386</c:v>
                </c:pt>
                <c:pt idx="66">
                  <c:v>44379</c:v>
                </c:pt>
                <c:pt idx="67">
                  <c:v>44372</c:v>
                </c:pt>
                <c:pt idx="68">
                  <c:v>44365</c:v>
                </c:pt>
                <c:pt idx="69">
                  <c:v>44358</c:v>
                </c:pt>
                <c:pt idx="70">
                  <c:v>44351</c:v>
                </c:pt>
                <c:pt idx="71">
                  <c:v>44344</c:v>
                </c:pt>
                <c:pt idx="72">
                  <c:v>44337</c:v>
                </c:pt>
                <c:pt idx="73">
                  <c:v>44330</c:v>
                </c:pt>
                <c:pt idx="74">
                  <c:v>44323</c:v>
                </c:pt>
                <c:pt idx="75">
                  <c:v>44316</c:v>
                </c:pt>
                <c:pt idx="76">
                  <c:v>44309</c:v>
                </c:pt>
                <c:pt idx="77">
                  <c:v>44302</c:v>
                </c:pt>
                <c:pt idx="78">
                  <c:v>44295</c:v>
                </c:pt>
                <c:pt idx="79">
                  <c:v>44288</c:v>
                </c:pt>
                <c:pt idx="80">
                  <c:v>44281</c:v>
                </c:pt>
                <c:pt idx="81">
                  <c:v>44274</c:v>
                </c:pt>
                <c:pt idx="82">
                  <c:v>44267</c:v>
                </c:pt>
                <c:pt idx="83">
                  <c:v>44260</c:v>
                </c:pt>
                <c:pt idx="84">
                  <c:v>44253</c:v>
                </c:pt>
                <c:pt idx="85">
                  <c:v>44246</c:v>
                </c:pt>
                <c:pt idx="86">
                  <c:v>44239</c:v>
                </c:pt>
                <c:pt idx="87">
                  <c:v>44232</c:v>
                </c:pt>
                <c:pt idx="88">
                  <c:v>44225</c:v>
                </c:pt>
                <c:pt idx="89">
                  <c:v>44218</c:v>
                </c:pt>
                <c:pt idx="90">
                  <c:v>44211</c:v>
                </c:pt>
                <c:pt idx="91">
                  <c:v>44204</c:v>
                </c:pt>
                <c:pt idx="92">
                  <c:v>44197</c:v>
                </c:pt>
                <c:pt idx="93">
                  <c:v>44190</c:v>
                </c:pt>
                <c:pt idx="94">
                  <c:v>44183</c:v>
                </c:pt>
                <c:pt idx="95">
                  <c:v>44176</c:v>
                </c:pt>
                <c:pt idx="96">
                  <c:v>44169</c:v>
                </c:pt>
                <c:pt idx="97">
                  <c:v>44162</c:v>
                </c:pt>
                <c:pt idx="98">
                  <c:v>44155</c:v>
                </c:pt>
                <c:pt idx="99">
                  <c:v>44148</c:v>
                </c:pt>
                <c:pt idx="100">
                  <c:v>44141</c:v>
                </c:pt>
                <c:pt idx="101">
                  <c:v>44134</c:v>
                </c:pt>
                <c:pt idx="102">
                  <c:v>44127</c:v>
                </c:pt>
                <c:pt idx="103">
                  <c:v>44120</c:v>
                </c:pt>
                <c:pt idx="104">
                  <c:v>44113</c:v>
                </c:pt>
                <c:pt idx="105">
                  <c:v>44106</c:v>
                </c:pt>
                <c:pt idx="106">
                  <c:v>44099</c:v>
                </c:pt>
                <c:pt idx="107">
                  <c:v>44092</c:v>
                </c:pt>
                <c:pt idx="108">
                  <c:v>44085</c:v>
                </c:pt>
                <c:pt idx="109">
                  <c:v>44078</c:v>
                </c:pt>
                <c:pt idx="110">
                  <c:v>44071</c:v>
                </c:pt>
                <c:pt idx="111">
                  <c:v>44064</c:v>
                </c:pt>
                <c:pt idx="112">
                  <c:v>44057</c:v>
                </c:pt>
                <c:pt idx="113">
                  <c:v>44050</c:v>
                </c:pt>
                <c:pt idx="114">
                  <c:v>44043</c:v>
                </c:pt>
                <c:pt idx="115">
                  <c:v>44036</c:v>
                </c:pt>
                <c:pt idx="116">
                  <c:v>44029</c:v>
                </c:pt>
                <c:pt idx="117">
                  <c:v>44022</c:v>
                </c:pt>
                <c:pt idx="118">
                  <c:v>44015</c:v>
                </c:pt>
              </c:numCache>
            </c:numRef>
          </c:cat>
          <c:val>
            <c:numRef>
              <c:f>海外主流消费地升贴水!$D$5:$D$123</c:f>
              <c:numCache>
                <c:formatCode>General</c:formatCode>
                <c:ptCount val="119"/>
                <c:pt idx="0">
                  <c:v>90.5</c:v>
                </c:pt>
                <c:pt idx="1">
                  <c:v>92.5</c:v>
                </c:pt>
                <c:pt idx="2">
                  <c:v>92.5</c:v>
                </c:pt>
                <c:pt idx="3">
                  <c:v>92.5</c:v>
                </c:pt>
                <c:pt idx="4">
                  <c:v>95.5</c:v>
                </c:pt>
                <c:pt idx="5">
                  <c:v>97.5</c:v>
                </c:pt>
                <c:pt idx="6">
                  <c:v>100.5</c:v>
                </c:pt>
                <c:pt idx="7">
                  <c:v>102.5</c:v>
                </c:pt>
                <c:pt idx="8">
                  <c:v>102.5</c:v>
                </c:pt>
                <c:pt idx="9">
                  <c:v>102.5</c:v>
                </c:pt>
                <c:pt idx="10">
                  <c:v>102.5</c:v>
                </c:pt>
                <c:pt idx="11">
                  <c:v>116</c:v>
                </c:pt>
                <c:pt idx="12">
                  <c:v>125</c:v>
                </c:pt>
                <c:pt idx="13">
                  <c:v>140</c:v>
                </c:pt>
                <c:pt idx="14">
                  <c:v>150</c:v>
                </c:pt>
                <c:pt idx="15">
                  <c:v>150</c:v>
                </c:pt>
                <c:pt idx="16">
                  <c:v>150</c:v>
                </c:pt>
                <c:pt idx="17">
                  <c:v>150</c:v>
                </c:pt>
                <c:pt idx="18">
                  <c:v>160</c:v>
                </c:pt>
                <c:pt idx="19">
                  <c:v>160</c:v>
                </c:pt>
                <c:pt idx="20">
                  <c:v>160</c:v>
                </c:pt>
                <c:pt idx="21">
                  <c:v>160</c:v>
                </c:pt>
                <c:pt idx="22">
                  <c:v>160</c:v>
                </c:pt>
                <c:pt idx="23">
                  <c:v>160</c:v>
                </c:pt>
                <c:pt idx="24">
                  <c:v>160</c:v>
                </c:pt>
                <c:pt idx="25">
                  <c:v>155</c:v>
                </c:pt>
                <c:pt idx="26">
                  <c:v>150</c:v>
                </c:pt>
                <c:pt idx="27">
                  <c:v>150</c:v>
                </c:pt>
                <c:pt idx="28">
                  <c:v>150</c:v>
                </c:pt>
                <c:pt idx="29">
                  <c:v>136.5</c:v>
                </c:pt>
                <c:pt idx="30">
                  <c:v>127.5</c:v>
                </c:pt>
                <c:pt idx="31">
                  <c:v>127.5</c:v>
                </c:pt>
                <c:pt idx="32">
                  <c:v>143.5</c:v>
                </c:pt>
                <c:pt idx="33">
                  <c:v>167.5</c:v>
                </c:pt>
                <c:pt idx="34">
                  <c:v>167.5</c:v>
                </c:pt>
                <c:pt idx="35">
                  <c:v>167.5</c:v>
                </c:pt>
                <c:pt idx="36">
                  <c:v>172</c:v>
                </c:pt>
                <c:pt idx="37">
                  <c:v>175</c:v>
                </c:pt>
                <c:pt idx="38">
                  <c:v>175</c:v>
                </c:pt>
                <c:pt idx="39">
                  <c:v>175</c:v>
                </c:pt>
                <c:pt idx="40">
                  <c:v>175</c:v>
                </c:pt>
                <c:pt idx="41">
                  <c:v>175</c:v>
                </c:pt>
                <c:pt idx="42">
                  <c:v>175</c:v>
                </c:pt>
                <c:pt idx="43">
                  <c:v>175</c:v>
                </c:pt>
                <c:pt idx="44">
                  <c:v>175</c:v>
                </c:pt>
                <c:pt idx="45">
                  <c:v>175</c:v>
                </c:pt>
                <c:pt idx="46">
                  <c:v>181</c:v>
                </c:pt>
                <c:pt idx="47">
                  <c:v>185</c:v>
                </c:pt>
                <c:pt idx="48">
                  <c:v>185</c:v>
                </c:pt>
                <c:pt idx="49">
                  <c:v>189.5</c:v>
                </c:pt>
                <c:pt idx="50">
                  <c:v>192.5</c:v>
                </c:pt>
                <c:pt idx="51">
                  <c:v>192.5</c:v>
                </c:pt>
                <c:pt idx="52">
                  <c:v>192.5</c:v>
                </c:pt>
                <c:pt idx="53">
                  <c:v>191</c:v>
                </c:pt>
                <c:pt idx="54">
                  <c:v>185</c:v>
                </c:pt>
                <c:pt idx="55">
                  <c:v>169</c:v>
                </c:pt>
                <c:pt idx="56">
                  <c:v>165</c:v>
                </c:pt>
                <c:pt idx="57">
                  <c:v>165</c:v>
                </c:pt>
                <c:pt idx="58">
                  <c:v>173</c:v>
                </c:pt>
                <c:pt idx="59">
                  <c:v>185</c:v>
                </c:pt>
                <c:pt idx="60">
                  <c:v>195</c:v>
                </c:pt>
                <c:pt idx="61">
                  <c:v>195</c:v>
                </c:pt>
                <c:pt idx="62">
                  <c:v>193</c:v>
                </c:pt>
                <c:pt idx="63">
                  <c:v>185</c:v>
                </c:pt>
                <c:pt idx="64">
                  <c:v>185</c:v>
                </c:pt>
                <c:pt idx="65">
                  <c:v>185</c:v>
                </c:pt>
                <c:pt idx="66">
                  <c:v>182.5</c:v>
                </c:pt>
                <c:pt idx="67">
                  <c:v>177.5</c:v>
                </c:pt>
                <c:pt idx="68">
                  <c:v>185</c:v>
                </c:pt>
                <c:pt idx="69">
                  <c:v>173</c:v>
                </c:pt>
                <c:pt idx="70">
                  <c:v>165</c:v>
                </c:pt>
                <c:pt idx="71">
                  <c:v>165</c:v>
                </c:pt>
                <c:pt idx="72">
                  <c:v>165</c:v>
                </c:pt>
                <c:pt idx="73">
                  <c:v>165</c:v>
                </c:pt>
                <c:pt idx="74">
                  <c:v>165</c:v>
                </c:pt>
                <c:pt idx="75">
                  <c:v>161.5</c:v>
                </c:pt>
                <c:pt idx="76">
                  <c:v>147.5</c:v>
                </c:pt>
                <c:pt idx="77">
                  <c:v>147.5</c:v>
                </c:pt>
                <c:pt idx="78">
                  <c:v>147.5</c:v>
                </c:pt>
                <c:pt idx="79">
                  <c:v>136.30000000000001</c:v>
                </c:pt>
                <c:pt idx="80">
                  <c:v>125</c:v>
                </c:pt>
                <c:pt idx="81">
                  <c:v>125</c:v>
                </c:pt>
                <c:pt idx="82">
                  <c:v>125</c:v>
                </c:pt>
                <c:pt idx="83">
                  <c:v>125</c:v>
                </c:pt>
                <c:pt idx="84">
                  <c:v>125</c:v>
                </c:pt>
                <c:pt idx="85">
                  <c:v>125</c:v>
                </c:pt>
                <c:pt idx="86">
                  <c:v>125</c:v>
                </c:pt>
                <c:pt idx="87">
                  <c:v>125</c:v>
                </c:pt>
                <c:pt idx="88">
                  <c:v>125</c:v>
                </c:pt>
                <c:pt idx="89">
                  <c:v>125</c:v>
                </c:pt>
                <c:pt idx="90">
                  <c:v>125</c:v>
                </c:pt>
                <c:pt idx="91">
                  <c:v>125</c:v>
                </c:pt>
                <c:pt idx="92">
                  <c:v>125</c:v>
                </c:pt>
                <c:pt idx="93">
                  <c:v>125</c:v>
                </c:pt>
                <c:pt idx="94">
                  <c:v>125</c:v>
                </c:pt>
                <c:pt idx="95">
                  <c:v>125</c:v>
                </c:pt>
                <c:pt idx="96">
                  <c:v>109</c:v>
                </c:pt>
                <c:pt idx="97">
                  <c:v>95</c:v>
                </c:pt>
                <c:pt idx="98">
                  <c:v>95</c:v>
                </c:pt>
                <c:pt idx="99">
                  <c:v>95</c:v>
                </c:pt>
                <c:pt idx="100">
                  <c:v>95</c:v>
                </c:pt>
                <c:pt idx="101">
                  <c:v>91</c:v>
                </c:pt>
                <c:pt idx="102">
                  <c:v>85</c:v>
                </c:pt>
                <c:pt idx="103">
                  <c:v>85</c:v>
                </c:pt>
                <c:pt idx="104">
                  <c:v>85</c:v>
                </c:pt>
                <c:pt idx="105">
                  <c:v>85</c:v>
                </c:pt>
                <c:pt idx="106">
                  <c:v>79</c:v>
                </c:pt>
                <c:pt idx="107">
                  <c:v>75</c:v>
                </c:pt>
                <c:pt idx="108">
                  <c:v>75</c:v>
                </c:pt>
                <c:pt idx="109">
                  <c:v>75</c:v>
                </c:pt>
                <c:pt idx="110">
                  <c:v>75</c:v>
                </c:pt>
                <c:pt idx="111">
                  <c:v>75</c:v>
                </c:pt>
                <c:pt idx="112">
                  <c:v>75</c:v>
                </c:pt>
                <c:pt idx="113">
                  <c:v>75</c:v>
                </c:pt>
                <c:pt idx="114">
                  <c:v>75</c:v>
                </c:pt>
                <c:pt idx="115">
                  <c:v>75</c:v>
                </c:pt>
                <c:pt idx="116">
                  <c:v>75</c:v>
                </c:pt>
                <c:pt idx="117">
                  <c:v>77</c:v>
                </c:pt>
                <c:pt idx="118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06-4FB3-8DC0-86F04E8D5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4478735"/>
        <c:axId val="1984477071"/>
      </c:lineChart>
      <c:dateAx>
        <c:axId val="1984478735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84477071"/>
        <c:crosses val="autoZero"/>
        <c:auto val="1"/>
        <c:lblOffset val="100"/>
        <c:baseTimeUnit val="days"/>
      </c:dateAx>
      <c:valAx>
        <c:axId val="198447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84478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en-US" altLang="zh-CN">
                <a:latin typeface="+mn-ea"/>
                <a:ea typeface="+mn-ea"/>
              </a:rPr>
              <a:t>LME</a:t>
            </a:r>
            <a:r>
              <a:rPr lang="zh-CN" altLang="en-US">
                <a:latin typeface="+mn-ea"/>
                <a:ea typeface="+mn-ea"/>
              </a:rPr>
              <a:t>分地区库存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v>欧洲</c:v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LME分地区库存!$A$3:$A$1593</c:f>
              <c:numCache>
                <c:formatCode>yyyy\-mm\-dd</c:formatCode>
                <c:ptCount val="1591"/>
                <c:pt idx="0">
                  <c:v>44854</c:v>
                </c:pt>
                <c:pt idx="1">
                  <c:v>44853</c:v>
                </c:pt>
                <c:pt idx="2">
                  <c:v>44852</c:v>
                </c:pt>
                <c:pt idx="3">
                  <c:v>44851</c:v>
                </c:pt>
                <c:pt idx="4">
                  <c:v>44848</c:v>
                </c:pt>
                <c:pt idx="5">
                  <c:v>44847</c:v>
                </c:pt>
                <c:pt idx="6">
                  <c:v>44846</c:v>
                </c:pt>
                <c:pt idx="7">
                  <c:v>44845</c:v>
                </c:pt>
                <c:pt idx="8">
                  <c:v>44844</c:v>
                </c:pt>
                <c:pt idx="9">
                  <c:v>44841</c:v>
                </c:pt>
                <c:pt idx="10">
                  <c:v>44840</c:v>
                </c:pt>
                <c:pt idx="11">
                  <c:v>44839</c:v>
                </c:pt>
                <c:pt idx="12">
                  <c:v>44838</c:v>
                </c:pt>
                <c:pt idx="13">
                  <c:v>44837</c:v>
                </c:pt>
                <c:pt idx="14">
                  <c:v>44834</c:v>
                </c:pt>
                <c:pt idx="15">
                  <c:v>44833</c:v>
                </c:pt>
                <c:pt idx="16">
                  <c:v>44832</c:v>
                </c:pt>
                <c:pt idx="17">
                  <c:v>44831</c:v>
                </c:pt>
                <c:pt idx="18">
                  <c:v>44830</c:v>
                </c:pt>
                <c:pt idx="19">
                  <c:v>44827</c:v>
                </c:pt>
                <c:pt idx="20">
                  <c:v>44826</c:v>
                </c:pt>
                <c:pt idx="21">
                  <c:v>44825</c:v>
                </c:pt>
                <c:pt idx="22">
                  <c:v>44824</c:v>
                </c:pt>
                <c:pt idx="23">
                  <c:v>44823</c:v>
                </c:pt>
                <c:pt idx="24">
                  <c:v>44820</c:v>
                </c:pt>
                <c:pt idx="25">
                  <c:v>44819</c:v>
                </c:pt>
                <c:pt idx="26">
                  <c:v>44818</c:v>
                </c:pt>
                <c:pt idx="27">
                  <c:v>44817</c:v>
                </c:pt>
                <c:pt idx="28">
                  <c:v>44816</c:v>
                </c:pt>
                <c:pt idx="29">
                  <c:v>44813</c:v>
                </c:pt>
                <c:pt idx="30">
                  <c:v>44812</c:v>
                </c:pt>
                <c:pt idx="31">
                  <c:v>44811</c:v>
                </c:pt>
                <c:pt idx="32">
                  <c:v>44810</c:v>
                </c:pt>
                <c:pt idx="33">
                  <c:v>44809</c:v>
                </c:pt>
                <c:pt idx="34">
                  <c:v>44806</c:v>
                </c:pt>
                <c:pt idx="35">
                  <c:v>44805</c:v>
                </c:pt>
                <c:pt idx="36">
                  <c:v>44804</c:v>
                </c:pt>
                <c:pt idx="37">
                  <c:v>44803</c:v>
                </c:pt>
                <c:pt idx="38">
                  <c:v>44799</c:v>
                </c:pt>
                <c:pt idx="39">
                  <c:v>44798</c:v>
                </c:pt>
                <c:pt idx="40">
                  <c:v>44797</c:v>
                </c:pt>
                <c:pt idx="41">
                  <c:v>44796</c:v>
                </c:pt>
                <c:pt idx="42">
                  <c:v>44795</c:v>
                </c:pt>
                <c:pt idx="43">
                  <c:v>44792</c:v>
                </c:pt>
                <c:pt idx="44">
                  <c:v>44791</c:v>
                </c:pt>
                <c:pt idx="45">
                  <c:v>44790</c:v>
                </c:pt>
                <c:pt idx="46">
                  <c:v>44789</c:v>
                </c:pt>
                <c:pt idx="47">
                  <c:v>44788</c:v>
                </c:pt>
                <c:pt idx="48">
                  <c:v>44785</c:v>
                </c:pt>
                <c:pt idx="49">
                  <c:v>44784</c:v>
                </c:pt>
                <c:pt idx="50">
                  <c:v>44783</c:v>
                </c:pt>
                <c:pt idx="51">
                  <c:v>44782</c:v>
                </c:pt>
                <c:pt idx="52">
                  <c:v>44781</c:v>
                </c:pt>
                <c:pt idx="53">
                  <c:v>44778</c:v>
                </c:pt>
                <c:pt idx="54">
                  <c:v>44777</c:v>
                </c:pt>
                <c:pt idx="55">
                  <c:v>44776</c:v>
                </c:pt>
                <c:pt idx="56">
                  <c:v>44775</c:v>
                </c:pt>
                <c:pt idx="57">
                  <c:v>44774</c:v>
                </c:pt>
                <c:pt idx="58">
                  <c:v>44771</c:v>
                </c:pt>
                <c:pt idx="59">
                  <c:v>44770</c:v>
                </c:pt>
                <c:pt idx="60">
                  <c:v>44769</c:v>
                </c:pt>
                <c:pt idx="61">
                  <c:v>44768</c:v>
                </c:pt>
                <c:pt idx="62">
                  <c:v>44767</c:v>
                </c:pt>
                <c:pt idx="63">
                  <c:v>44764</c:v>
                </c:pt>
                <c:pt idx="64">
                  <c:v>44763</c:v>
                </c:pt>
                <c:pt idx="65">
                  <c:v>44762</c:v>
                </c:pt>
                <c:pt idx="66">
                  <c:v>44761</c:v>
                </c:pt>
                <c:pt idx="67">
                  <c:v>44760</c:v>
                </c:pt>
                <c:pt idx="68">
                  <c:v>44757</c:v>
                </c:pt>
                <c:pt idx="69">
                  <c:v>44756</c:v>
                </c:pt>
                <c:pt idx="70">
                  <c:v>44755</c:v>
                </c:pt>
                <c:pt idx="71">
                  <c:v>44754</c:v>
                </c:pt>
                <c:pt idx="72">
                  <c:v>44753</c:v>
                </c:pt>
                <c:pt idx="73">
                  <c:v>44750</c:v>
                </c:pt>
                <c:pt idx="74">
                  <c:v>44749</c:v>
                </c:pt>
                <c:pt idx="75">
                  <c:v>44748</c:v>
                </c:pt>
                <c:pt idx="76">
                  <c:v>44747</c:v>
                </c:pt>
                <c:pt idx="77">
                  <c:v>44746</c:v>
                </c:pt>
                <c:pt idx="78">
                  <c:v>44743</c:v>
                </c:pt>
                <c:pt idx="79">
                  <c:v>44742</c:v>
                </c:pt>
                <c:pt idx="80">
                  <c:v>44741</c:v>
                </c:pt>
                <c:pt idx="81">
                  <c:v>44740</c:v>
                </c:pt>
                <c:pt idx="82">
                  <c:v>44739</c:v>
                </c:pt>
                <c:pt idx="83">
                  <c:v>44736</c:v>
                </c:pt>
                <c:pt idx="84">
                  <c:v>44735</c:v>
                </c:pt>
                <c:pt idx="85">
                  <c:v>44734</c:v>
                </c:pt>
                <c:pt idx="86">
                  <c:v>44733</c:v>
                </c:pt>
                <c:pt idx="87">
                  <c:v>44732</c:v>
                </c:pt>
                <c:pt idx="88">
                  <c:v>44729</c:v>
                </c:pt>
                <c:pt idx="89">
                  <c:v>44728</c:v>
                </c:pt>
                <c:pt idx="90">
                  <c:v>44727</c:v>
                </c:pt>
                <c:pt idx="91">
                  <c:v>44726</c:v>
                </c:pt>
                <c:pt idx="92">
                  <c:v>44725</c:v>
                </c:pt>
                <c:pt idx="93">
                  <c:v>44722</c:v>
                </c:pt>
                <c:pt idx="94">
                  <c:v>44721</c:v>
                </c:pt>
                <c:pt idx="95">
                  <c:v>44720</c:v>
                </c:pt>
                <c:pt idx="96">
                  <c:v>44719</c:v>
                </c:pt>
                <c:pt idx="97">
                  <c:v>44718</c:v>
                </c:pt>
                <c:pt idx="98">
                  <c:v>44713</c:v>
                </c:pt>
                <c:pt idx="99">
                  <c:v>44712</c:v>
                </c:pt>
                <c:pt idx="100">
                  <c:v>44711</c:v>
                </c:pt>
                <c:pt idx="101">
                  <c:v>44708</c:v>
                </c:pt>
                <c:pt idx="102">
                  <c:v>44707</c:v>
                </c:pt>
                <c:pt idx="103">
                  <c:v>44706</c:v>
                </c:pt>
                <c:pt idx="104">
                  <c:v>44705</c:v>
                </c:pt>
                <c:pt idx="105">
                  <c:v>44704</c:v>
                </c:pt>
                <c:pt idx="106">
                  <c:v>44701</c:v>
                </c:pt>
                <c:pt idx="107">
                  <c:v>44700</c:v>
                </c:pt>
                <c:pt idx="108">
                  <c:v>44699</c:v>
                </c:pt>
                <c:pt idx="109">
                  <c:v>44698</c:v>
                </c:pt>
                <c:pt idx="110">
                  <c:v>44697</c:v>
                </c:pt>
                <c:pt idx="111">
                  <c:v>44694</c:v>
                </c:pt>
                <c:pt idx="112">
                  <c:v>44693</c:v>
                </c:pt>
                <c:pt idx="113">
                  <c:v>44692</c:v>
                </c:pt>
                <c:pt idx="114">
                  <c:v>44691</c:v>
                </c:pt>
                <c:pt idx="115">
                  <c:v>44690</c:v>
                </c:pt>
                <c:pt idx="116">
                  <c:v>44687</c:v>
                </c:pt>
                <c:pt idx="117">
                  <c:v>44686</c:v>
                </c:pt>
                <c:pt idx="118">
                  <c:v>44685</c:v>
                </c:pt>
                <c:pt idx="119">
                  <c:v>44684</c:v>
                </c:pt>
                <c:pt idx="120">
                  <c:v>44680</c:v>
                </c:pt>
                <c:pt idx="121">
                  <c:v>44679</c:v>
                </c:pt>
                <c:pt idx="122">
                  <c:v>44678</c:v>
                </c:pt>
                <c:pt idx="123">
                  <c:v>44677</c:v>
                </c:pt>
                <c:pt idx="124">
                  <c:v>44676</c:v>
                </c:pt>
                <c:pt idx="125">
                  <c:v>44673</c:v>
                </c:pt>
                <c:pt idx="126">
                  <c:v>44672</c:v>
                </c:pt>
                <c:pt idx="127">
                  <c:v>44671</c:v>
                </c:pt>
                <c:pt idx="128">
                  <c:v>44670</c:v>
                </c:pt>
                <c:pt idx="129">
                  <c:v>44665</c:v>
                </c:pt>
                <c:pt idx="130">
                  <c:v>44664</c:v>
                </c:pt>
                <c:pt idx="131">
                  <c:v>44663</c:v>
                </c:pt>
                <c:pt idx="132">
                  <c:v>44662</c:v>
                </c:pt>
                <c:pt idx="133">
                  <c:v>44659</c:v>
                </c:pt>
                <c:pt idx="134">
                  <c:v>44658</c:v>
                </c:pt>
                <c:pt idx="135">
                  <c:v>44657</c:v>
                </c:pt>
                <c:pt idx="136">
                  <c:v>44656</c:v>
                </c:pt>
                <c:pt idx="137">
                  <c:v>44655</c:v>
                </c:pt>
                <c:pt idx="138">
                  <c:v>44652</c:v>
                </c:pt>
                <c:pt idx="139">
                  <c:v>44651</c:v>
                </c:pt>
                <c:pt idx="140">
                  <c:v>44650</c:v>
                </c:pt>
                <c:pt idx="141">
                  <c:v>44649</c:v>
                </c:pt>
                <c:pt idx="142">
                  <c:v>44648</c:v>
                </c:pt>
                <c:pt idx="143">
                  <c:v>44645</c:v>
                </c:pt>
                <c:pt idx="144">
                  <c:v>44644</c:v>
                </c:pt>
                <c:pt idx="145">
                  <c:v>44643</c:v>
                </c:pt>
                <c:pt idx="146">
                  <c:v>44642</c:v>
                </c:pt>
                <c:pt idx="147">
                  <c:v>44641</c:v>
                </c:pt>
                <c:pt idx="148">
                  <c:v>44638</c:v>
                </c:pt>
                <c:pt idx="149">
                  <c:v>44637</c:v>
                </c:pt>
                <c:pt idx="150">
                  <c:v>44636</c:v>
                </c:pt>
                <c:pt idx="151">
                  <c:v>44635</c:v>
                </c:pt>
                <c:pt idx="152">
                  <c:v>44634</c:v>
                </c:pt>
                <c:pt idx="153">
                  <c:v>44631</c:v>
                </c:pt>
                <c:pt idx="154">
                  <c:v>44630</c:v>
                </c:pt>
                <c:pt idx="155">
                  <c:v>44629</c:v>
                </c:pt>
                <c:pt idx="156">
                  <c:v>44628</c:v>
                </c:pt>
                <c:pt idx="157">
                  <c:v>44627</c:v>
                </c:pt>
                <c:pt idx="158">
                  <c:v>44624</c:v>
                </c:pt>
                <c:pt idx="159">
                  <c:v>44623</c:v>
                </c:pt>
                <c:pt idx="160">
                  <c:v>44622</c:v>
                </c:pt>
                <c:pt idx="161">
                  <c:v>44621</c:v>
                </c:pt>
                <c:pt idx="162">
                  <c:v>44620</c:v>
                </c:pt>
                <c:pt idx="163">
                  <c:v>44617</c:v>
                </c:pt>
                <c:pt idx="164">
                  <c:v>44616</c:v>
                </c:pt>
                <c:pt idx="165">
                  <c:v>44615</c:v>
                </c:pt>
                <c:pt idx="166">
                  <c:v>44614</c:v>
                </c:pt>
                <c:pt idx="167">
                  <c:v>44613</c:v>
                </c:pt>
                <c:pt idx="168">
                  <c:v>44610</c:v>
                </c:pt>
                <c:pt idx="169">
                  <c:v>44609</c:v>
                </c:pt>
                <c:pt idx="170">
                  <c:v>44608</c:v>
                </c:pt>
                <c:pt idx="171">
                  <c:v>44607</c:v>
                </c:pt>
                <c:pt idx="172">
                  <c:v>44606</c:v>
                </c:pt>
                <c:pt idx="173">
                  <c:v>44603</c:v>
                </c:pt>
                <c:pt idx="174">
                  <c:v>44602</c:v>
                </c:pt>
                <c:pt idx="175">
                  <c:v>44601</c:v>
                </c:pt>
                <c:pt idx="176">
                  <c:v>44600</c:v>
                </c:pt>
                <c:pt idx="177">
                  <c:v>44599</c:v>
                </c:pt>
                <c:pt idx="178">
                  <c:v>44596</c:v>
                </c:pt>
                <c:pt idx="179">
                  <c:v>44595</c:v>
                </c:pt>
                <c:pt idx="180">
                  <c:v>44594</c:v>
                </c:pt>
                <c:pt idx="181">
                  <c:v>44593</c:v>
                </c:pt>
                <c:pt idx="182">
                  <c:v>44592</c:v>
                </c:pt>
                <c:pt idx="183">
                  <c:v>44589</c:v>
                </c:pt>
                <c:pt idx="184">
                  <c:v>44588</c:v>
                </c:pt>
                <c:pt idx="185">
                  <c:v>44587</c:v>
                </c:pt>
                <c:pt idx="186">
                  <c:v>44586</c:v>
                </c:pt>
                <c:pt idx="187">
                  <c:v>44585</c:v>
                </c:pt>
                <c:pt idx="188">
                  <c:v>44582</c:v>
                </c:pt>
                <c:pt idx="189">
                  <c:v>44581</c:v>
                </c:pt>
                <c:pt idx="190">
                  <c:v>44580</c:v>
                </c:pt>
                <c:pt idx="191">
                  <c:v>44579</c:v>
                </c:pt>
                <c:pt idx="192">
                  <c:v>44578</c:v>
                </c:pt>
                <c:pt idx="193">
                  <c:v>44575</c:v>
                </c:pt>
                <c:pt idx="194">
                  <c:v>44574</c:v>
                </c:pt>
                <c:pt idx="195">
                  <c:v>44573</c:v>
                </c:pt>
                <c:pt idx="196">
                  <c:v>44572</c:v>
                </c:pt>
                <c:pt idx="197">
                  <c:v>44571</c:v>
                </c:pt>
                <c:pt idx="198">
                  <c:v>44568</c:v>
                </c:pt>
                <c:pt idx="199">
                  <c:v>44567</c:v>
                </c:pt>
                <c:pt idx="200">
                  <c:v>44566</c:v>
                </c:pt>
                <c:pt idx="201">
                  <c:v>44565</c:v>
                </c:pt>
                <c:pt idx="202">
                  <c:v>44561</c:v>
                </c:pt>
                <c:pt idx="203">
                  <c:v>44560</c:v>
                </c:pt>
                <c:pt idx="204">
                  <c:v>44559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44525</c:v>
                </c:pt>
                <c:pt idx="227">
                  <c:v>44524</c:v>
                </c:pt>
                <c:pt idx="228">
                  <c:v>44523</c:v>
                </c:pt>
                <c:pt idx="229">
                  <c:v>44522</c:v>
                </c:pt>
                <c:pt idx="230">
                  <c:v>44519</c:v>
                </c:pt>
                <c:pt idx="231">
                  <c:v>44518</c:v>
                </c:pt>
                <c:pt idx="232">
                  <c:v>44517</c:v>
                </c:pt>
                <c:pt idx="233">
                  <c:v>44516</c:v>
                </c:pt>
                <c:pt idx="234">
                  <c:v>44515</c:v>
                </c:pt>
                <c:pt idx="235">
                  <c:v>44512</c:v>
                </c:pt>
                <c:pt idx="236">
                  <c:v>44511</c:v>
                </c:pt>
                <c:pt idx="237">
                  <c:v>44510</c:v>
                </c:pt>
                <c:pt idx="238">
                  <c:v>44509</c:v>
                </c:pt>
                <c:pt idx="239">
                  <c:v>44508</c:v>
                </c:pt>
                <c:pt idx="240">
                  <c:v>44505</c:v>
                </c:pt>
                <c:pt idx="241">
                  <c:v>44504</c:v>
                </c:pt>
                <c:pt idx="242">
                  <c:v>44503</c:v>
                </c:pt>
                <c:pt idx="243">
                  <c:v>44502</c:v>
                </c:pt>
                <c:pt idx="244">
                  <c:v>44501</c:v>
                </c:pt>
                <c:pt idx="245">
                  <c:v>44498</c:v>
                </c:pt>
                <c:pt idx="246">
                  <c:v>44497</c:v>
                </c:pt>
                <c:pt idx="247">
                  <c:v>44496</c:v>
                </c:pt>
                <c:pt idx="248">
                  <c:v>44495</c:v>
                </c:pt>
                <c:pt idx="249">
                  <c:v>44494</c:v>
                </c:pt>
                <c:pt idx="250">
                  <c:v>44491</c:v>
                </c:pt>
                <c:pt idx="251">
                  <c:v>44490</c:v>
                </c:pt>
                <c:pt idx="252">
                  <c:v>44489</c:v>
                </c:pt>
                <c:pt idx="253">
                  <c:v>44488</c:v>
                </c:pt>
                <c:pt idx="254">
                  <c:v>44487</c:v>
                </c:pt>
                <c:pt idx="255">
                  <c:v>44484</c:v>
                </c:pt>
                <c:pt idx="256">
                  <c:v>44483</c:v>
                </c:pt>
                <c:pt idx="257">
                  <c:v>44482</c:v>
                </c:pt>
                <c:pt idx="258">
                  <c:v>44481</c:v>
                </c:pt>
                <c:pt idx="259">
                  <c:v>44480</c:v>
                </c:pt>
                <c:pt idx="260">
                  <c:v>44477</c:v>
                </c:pt>
                <c:pt idx="261">
                  <c:v>44476</c:v>
                </c:pt>
                <c:pt idx="262">
                  <c:v>44475</c:v>
                </c:pt>
                <c:pt idx="263">
                  <c:v>44474</c:v>
                </c:pt>
                <c:pt idx="264">
                  <c:v>44473</c:v>
                </c:pt>
                <c:pt idx="265">
                  <c:v>44470</c:v>
                </c:pt>
                <c:pt idx="266">
                  <c:v>44469</c:v>
                </c:pt>
                <c:pt idx="267">
                  <c:v>44468</c:v>
                </c:pt>
                <c:pt idx="268">
                  <c:v>44467</c:v>
                </c:pt>
                <c:pt idx="269">
                  <c:v>44466</c:v>
                </c:pt>
                <c:pt idx="270">
                  <c:v>44463</c:v>
                </c:pt>
                <c:pt idx="271">
                  <c:v>44462</c:v>
                </c:pt>
                <c:pt idx="272">
                  <c:v>44461</c:v>
                </c:pt>
                <c:pt idx="273">
                  <c:v>44460</c:v>
                </c:pt>
                <c:pt idx="274">
                  <c:v>44459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44449</c:v>
                </c:pt>
                <c:pt idx="281">
                  <c:v>44448</c:v>
                </c:pt>
                <c:pt idx="282">
                  <c:v>44447</c:v>
                </c:pt>
                <c:pt idx="283">
                  <c:v>44446</c:v>
                </c:pt>
                <c:pt idx="284">
                  <c:v>44445</c:v>
                </c:pt>
                <c:pt idx="285">
                  <c:v>44442</c:v>
                </c:pt>
                <c:pt idx="286">
                  <c:v>44441</c:v>
                </c:pt>
                <c:pt idx="287">
                  <c:v>44440</c:v>
                </c:pt>
                <c:pt idx="288">
                  <c:v>44439</c:v>
                </c:pt>
                <c:pt idx="289">
                  <c:v>44435</c:v>
                </c:pt>
                <c:pt idx="290">
                  <c:v>44434</c:v>
                </c:pt>
                <c:pt idx="291">
                  <c:v>44433</c:v>
                </c:pt>
                <c:pt idx="292">
                  <c:v>44432</c:v>
                </c:pt>
                <c:pt idx="293">
                  <c:v>44431</c:v>
                </c:pt>
                <c:pt idx="294">
                  <c:v>44428</c:v>
                </c:pt>
                <c:pt idx="295">
                  <c:v>44427</c:v>
                </c:pt>
                <c:pt idx="296">
                  <c:v>44426</c:v>
                </c:pt>
                <c:pt idx="297">
                  <c:v>44425</c:v>
                </c:pt>
                <c:pt idx="298">
                  <c:v>44424</c:v>
                </c:pt>
                <c:pt idx="299">
                  <c:v>44421</c:v>
                </c:pt>
                <c:pt idx="300">
                  <c:v>44420</c:v>
                </c:pt>
                <c:pt idx="301">
                  <c:v>44419</c:v>
                </c:pt>
                <c:pt idx="302">
                  <c:v>44418</c:v>
                </c:pt>
                <c:pt idx="303">
                  <c:v>44417</c:v>
                </c:pt>
                <c:pt idx="304">
                  <c:v>44414</c:v>
                </c:pt>
                <c:pt idx="305">
                  <c:v>44413</c:v>
                </c:pt>
                <c:pt idx="306">
                  <c:v>44412</c:v>
                </c:pt>
                <c:pt idx="307">
                  <c:v>44411</c:v>
                </c:pt>
                <c:pt idx="308">
                  <c:v>44410</c:v>
                </c:pt>
                <c:pt idx="309">
                  <c:v>44407</c:v>
                </c:pt>
                <c:pt idx="310">
                  <c:v>44406</c:v>
                </c:pt>
                <c:pt idx="311">
                  <c:v>44405</c:v>
                </c:pt>
                <c:pt idx="312">
                  <c:v>44404</c:v>
                </c:pt>
                <c:pt idx="313">
                  <c:v>44403</c:v>
                </c:pt>
                <c:pt idx="314">
                  <c:v>44400</c:v>
                </c:pt>
                <c:pt idx="315">
                  <c:v>44399</c:v>
                </c:pt>
                <c:pt idx="316">
                  <c:v>44398</c:v>
                </c:pt>
                <c:pt idx="317">
                  <c:v>44397</c:v>
                </c:pt>
                <c:pt idx="318">
                  <c:v>44396</c:v>
                </c:pt>
                <c:pt idx="319">
                  <c:v>44393</c:v>
                </c:pt>
                <c:pt idx="320">
                  <c:v>44392</c:v>
                </c:pt>
                <c:pt idx="321">
                  <c:v>44391</c:v>
                </c:pt>
                <c:pt idx="322">
                  <c:v>44390</c:v>
                </c:pt>
                <c:pt idx="323">
                  <c:v>44389</c:v>
                </c:pt>
                <c:pt idx="324">
                  <c:v>44386</c:v>
                </c:pt>
                <c:pt idx="325">
                  <c:v>44385</c:v>
                </c:pt>
                <c:pt idx="326">
                  <c:v>44384</c:v>
                </c:pt>
                <c:pt idx="327">
                  <c:v>44383</c:v>
                </c:pt>
                <c:pt idx="328">
                  <c:v>44382</c:v>
                </c:pt>
                <c:pt idx="329">
                  <c:v>44379</c:v>
                </c:pt>
                <c:pt idx="330">
                  <c:v>44378</c:v>
                </c:pt>
                <c:pt idx="331">
                  <c:v>44377</c:v>
                </c:pt>
                <c:pt idx="332">
                  <c:v>44376</c:v>
                </c:pt>
                <c:pt idx="333">
                  <c:v>44375</c:v>
                </c:pt>
                <c:pt idx="334">
                  <c:v>44372</c:v>
                </c:pt>
                <c:pt idx="335">
                  <c:v>44371</c:v>
                </c:pt>
                <c:pt idx="336">
                  <c:v>44370</c:v>
                </c:pt>
                <c:pt idx="337">
                  <c:v>44369</c:v>
                </c:pt>
                <c:pt idx="338">
                  <c:v>44368</c:v>
                </c:pt>
                <c:pt idx="339">
                  <c:v>44365</c:v>
                </c:pt>
                <c:pt idx="340">
                  <c:v>44364</c:v>
                </c:pt>
                <c:pt idx="341">
                  <c:v>44363</c:v>
                </c:pt>
                <c:pt idx="342">
                  <c:v>44362</c:v>
                </c:pt>
                <c:pt idx="343">
                  <c:v>44361</c:v>
                </c:pt>
                <c:pt idx="344">
                  <c:v>44358</c:v>
                </c:pt>
                <c:pt idx="345">
                  <c:v>44357</c:v>
                </c:pt>
                <c:pt idx="346">
                  <c:v>44356</c:v>
                </c:pt>
                <c:pt idx="347">
                  <c:v>44355</c:v>
                </c:pt>
                <c:pt idx="348">
                  <c:v>44354</c:v>
                </c:pt>
                <c:pt idx="349">
                  <c:v>44351</c:v>
                </c:pt>
                <c:pt idx="350">
                  <c:v>44350</c:v>
                </c:pt>
                <c:pt idx="351">
                  <c:v>44349</c:v>
                </c:pt>
                <c:pt idx="352">
                  <c:v>44348</c:v>
                </c:pt>
                <c:pt idx="353">
                  <c:v>44344</c:v>
                </c:pt>
                <c:pt idx="354">
                  <c:v>44343</c:v>
                </c:pt>
                <c:pt idx="355">
                  <c:v>44342</c:v>
                </c:pt>
                <c:pt idx="356">
                  <c:v>44341</c:v>
                </c:pt>
                <c:pt idx="357">
                  <c:v>44340</c:v>
                </c:pt>
                <c:pt idx="358">
                  <c:v>44337</c:v>
                </c:pt>
                <c:pt idx="359">
                  <c:v>44336</c:v>
                </c:pt>
                <c:pt idx="360">
                  <c:v>44335</c:v>
                </c:pt>
                <c:pt idx="361">
                  <c:v>44334</c:v>
                </c:pt>
                <c:pt idx="362">
                  <c:v>44333</c:v>
                </c:pt>
                <c:pt idx="363">
                  <c:v>44330</c:v>
                </c:pt>
                <c:pt idx="364">
                  <c:v>44329</c:v>
                </c:pt>
                <c:pt idx="365">
                  <c:v>44328</c:v>
                </c:pt>
                <c:pt idx="366">
                  <c:v>44327</c:v>
                </c:pt>
                <c:pt idx="367">
                  <c:v>44326</c:v>
                </c:pt>
                <c:pt idx="368">
                  <c:v>44323</c:v>
                </c:pt>
                <c:pt idx="369">
                  <c:v>44322</c:v>
                </c:pt>
                <c:pt idx="370">
                  <c:v>44321</c:v>
                </c:pt>
                <c:pt idx="371">
                  <c:v>44320</c:v>
                </c:pt>
                <c:pt idx="372">
                  <c:v>44316</c:v>
                </c:pt>
                <c:pt idx="373">
                  <c:v>44315</c:v>
                </c:pt>
                <c:pt idx="374">
                  <c:v>44314</c:v>
                </c:pt>
                <c:pt idx="375">
                  <c:v>44313</c:v>
                </c:pt>
                <c:pt idx="376">
                  <c:v>44312</c:v>
                </c:pt>
                <c:pt idx="377">
                  <c:v>44309</c:v>
                </c:pt>
                <c:pt idx="378">
                  <c:v>44308</c:v>
                </c:pt>
                <c:pt idx="379">
                  <c:v>44307</c:v>
                </c:pt>
                <c:pt idx="380">
                  <c:v>44306</c:v>
                </c:pt>
                <c:pt idx="381">
                  <c:v>44305</c:v>
                </c:pt>
                <c:pt idx="382">
                  <c:v>44302</c:v>
                </c:pt>
                <c:pt idx="383">
                  <c:v>44301</c:v>
                </c:pt>
                <c:pt idx="384">
                  <c:v>44300</c:v>
                </c:pt>
                <c:pt idx="385">
                  <c:v>44299</c:v>
                </c:pt>
                <c:pt idx="386">
                  <c:v>44298</c:v>
                </c:pt>
                <c:pt idx="387">
                  <c:v>44295</c:v>
                </c:pt>
                <c:pt idx="388">
                  <c:v>44294</c:v>
                </c:pt>
                <c:pt idx="389">
                  <c:v>44293</c:v>
                </c:pt>
                <c:pt idx="390">
                  <c:v>44292</c:v>
                </c:pt>
                <c:pt idx="391">
                  <c:v>44287</c:v>
                </c:pt>
                <c:pt idx="392">
                  <c:v>44286</c:v>
                </c:pt>
                <c:pt idx="393">
                  <c:v>44285</c:v>
                </c:pt>
                <c:pt idx="394">
                  <c:v>44284</c:v>
                </c:pt>
                <c:pt idx="395">
                  <c:v>44281</c:v>
                </c:pt>
                <c:pt idx="396">
                  <c:v>44280</c:v>
                </c:pt>
                <c:pt idx="397">
                  <c:v>44279</c:v>
                </c:pt>
                <c:pt idx="398">
                  <c:v>44278</c:v>
                </c:pt>
                <c:pt idx="399">
                  <c:v>44277</c:v>
                </c:pt>
                <c:pt idx="400">
                  <c:v>44274</c:v>
                </c:pt>
                <c:pt idx="401">
                  <c:v>44273</c:v>
                </c:pt>
                <c:pt idx="402">
                  <c:v>44272</c:v>
                </c:pt>
                <c:pt idx="403">
                  <c:v>44271</c:v>
                </c:pt>
                <c:pt idx="404">
                  <c:v>44270</c:v>
                </c:pt>
                <c:pt idx="405">
                  <c:v>44267</c:v>
                </c:pt>
                <c:pt idx="406">
                  <c:v>44266</c:v>
                </c:pt>
                <c:pt idx="407">
                  <c:v>44265</c:v>
                </c:pt>
                <c:pt idx="408">
                  <c:v>44264</c:v>
                </c:pt>
                <c:pt idx="409">
                  <c:v>44263</c:v>
                </c:pt>
                <c:pt idx="410">
                  <c:v>44260</c:v>
                </c:pt>
                <c:pt idx="411">
                  <c:v>44259</c:v>
                </c:pt>
                <c:pt idx="412">
                  <c:v>44258</c:v>
                </c:pt>
                <c:pt idx="413">
                  <c:v>44257</c:v>
                </c:pt>
                <c:pt idx="414">
                  <c:v>44256</c:v>
                </c:pt>
                <c:pt idx="415">
                  <c:v>44253</c:v>
                </c:pt>
                <c:pt idx="416">
                  <c:v>44252</c:v>
                </c:pt>
                <c:pt idx="417">
                  <c:v>44251</c:v>
                </c:pt>
                <c:pt idx="418">
                  <c:v>44250</c:v>
                </c:pt>
                <c:pt idx="419">
                  <c:v>44249</c:v>
                </c:pt>
                <c:pt idx="420">
                  <c:v>44246</c:v>
                </c:pt>
                <c:pt idx="421">
                  <c:v>44245</c:v>
                </c:pt>
                <c:pt idx="422">
                  <c:v>44244</c:v>
                </c:pt>
                <c:pt idx="423">
                  <c:v>44243</c:v>
                </c:pt>
                <c:pt idx="424">
                  <c:v>44242</c:v>
                </c:pt>
                <c:pt idx="425">
                  <c:v>44239</c:v>
                </c:pt>
                <c:pt idx="426">
                  <c:v>44238</c:v>
                </c:pt>
                <c:pt idx="427">
                  <c:v>44237</c:v>
                </c:pt>
                <c:pt idx="428">
                  <c:v>44236</c:v>
                </c:pt>
                <c:pt idx="429">
                  <c:v>44235</c:v>
                </c:pt>
                <c:pt idx="430">
                  <c:v>44232</c:v>
                </c:pt>
                <c:pt idx="431">
                  <c:v>44231</c:v>
                </c:pt>
                <c:pt idx="432">
                  <c:v>44230</c:v>
                </c:pt>
                <c:pt idx="433">
                  <c:v>44229</c:v>
                </c:pt>
                <c:pt idx="434">
                  <c:v>44228</c:v>
                </c:pt>
                <c:pt idx="435">
                  <c:v>44225</c:v>
                </c:pt>
                <c:pt idx="436">
                  <c:v>44224</c:v>
                </c:pt>
                <c:pt idx="437">
                  <c:v>44223</c:v>
                </c:pt>
                <c:pt idx="438">
                  <c:v>44222</c:v>
                </c:pt>
                <c:pt idx="439">
                  <c:v>44221</c:v>
                </c:pt>
                <c:pt idx="440">
                  <c:v>44218</c:v>
                </c:pt>
                <c:pt idx="441">
                  <c:v>44217</c:v>
                </c:pt>
                <c:pt idx="442">
                  <c:v>44216</c:v>
                </c:pt>
                <c:pt idx="443">
                  <c:v>44215</c:v>
                </c:pt>
                <c:pt idx="444">
                  <c:v>44214</c:v>
                </c:pt>
                <c:pt idx="445">
                  <c:v>44211</c:v>
                </c:pt>
                <c:pt idx="446">
                  <c:v>44210</c:v>
                </c:pt>
                <c:pt idx="447">
                  <c:v>44209</c:v>
                </c:pt>
                <c:pt idx="448">
                  <c:v>44208</c:v>
                </c:pt>
                <c:pt idx="449">
                  <c:v>44207</c:v>
                </c:pt>
                <c:pt idx="450">
                  <c:v>44204</c:v>
                </c:pt>
                <c:pt idx="451">
                  <c:v>44203</c:v>
                </c:pt>
                <c:pt idx="452">
                  <c:v>44202</c:v>
                </c:pt>
                <c:pt idx="453">
                  <c:v>44201</c:v>
                </c:pt>
                <c:pt idx="454">
                  <c:v>44200</c:v>
                </c:pt>
                <c:pt idx="455">
                  <c:v>44196</c:v>
                </c:pt>
                <c:pt idx="456">
                  <c:v>44195</c:v>
                </c:pt>
                <c:pt idx="457">
                  <c:v>44194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44161</c:v>
                </c:pt>
                <c:pt idx="479">
                  <c:v>44160</c:v>
                </c:pt>
                <c:pt idx="480">
                  <c:v>44159</c:v>
                </c:pt>
                <c:pt idx="481">
                  <c:v>44158</c:v>
                </c:pt>
                <c:pt idx="482">
                  <c:v>44155</c:v>
                </c:pt>
                <c:pt idx="483">
                  <c:v>44154</c:v>
                </c:pt>
                <c:pt idx="484">
                  <c:v>44153</c:v>
                </c:pt>
                <c:pt idx="485">
                  <c:v>44152</c:v>
                </c:pt>
                <c:pt idx="486">
                  <c:v>44151</c:v>
                </c:pt>
                <c:pt idx="487">
                  <c:v>44148</c:v>
                </c:pt>
                <c:pt idx="488">
                  <c:v>44147</c:v>
                </c:pt>
                <c:pt idx="489">
                  <c:v>44146</c:v>
                </c:pt>
                <c:pt idx="490">
                  <c:v>44145</c:v>
                </c:pt>
                <c:pt idx="491">
                  <c:v>44144</c:v>
                </c:pt>
                <c:pt idx="492">
                  <c:v>44141</c:v>
                </c:pt>
                <c:pt idx="493">
                  <c:v>44140</c:v>
                </c:pt>
                <c:pt idx="494">
                  <c:v>44139</c:v>
                </c:pt>
                <c:pt idx="495">
                  <c:v>44138</c:v>
                </c:pt>
                <c:pt idx="496">
                  <c:v>44137</c:v>
                </c:pt>
                <c:pt idx="497">
                  <c:v>44134</c:v>
                </c:pt>
                <c:pt idx="498">
                  <c:v>44133</c:v>
                </c:pt>
                <c:pt idx="499">
                  <c:v>44132</c:v>
                </c:pt>
                <c:pt idx="500">
                  <c:v>44131</c:v>
                </c:pt>
                <c:pt idx="501">
                  <c:v>44130</c:v>
                </c:pt>
                <c:pt idx="502">
                  <c:v>44127</c:v>
                </c:pt>
                <c:pt idx="503">
                  <c:v>44126</c:v>
                </c:pt>
                <c:pt idx="504">
                  <c:v>44125</c:v>
                </c:pt>
                <c:pt idx="505">
                  <c:v>44124</c:v>
                </c:pt>
                <c:pt idx="506">
                  <c:v>44123</c:v>
                </c:pt>
                <c:pt idx="507">
                  <c:v>44120</c:v>
                </c:pt>
                <c:pt idx="508">
                  <c:v>44119</c:v>
                </c:pt>
                <c:pt idx="509">
                  <c:v>44118</c:v>
                </c:pt>
                <c:pt idx="510">
                  <c:v>44117</c:v>
                </c:pt>
                <c:pt idx="511">
                  <c:v>44116</c:v>
                </c:pt>
                <c:pt idx="512">
                  <c:v>44113</c:v>
                </c:pt>
                <c:pt idx="513">
                  <c:v>44112</c:v>
                </c:pt>
                <c:pt idx="514">
                  <c:v>44111</c:v>
                </c:pt>
                <c:pt idx="515">
                  <c:v>44110</c:v>
                </c:pt>
                <c:pt idx="516">
                  <c:v>44109</c:v>
                </c:pt>
                <c:pt idx="517">
                  <c:v>44106</c:v>
                </c:pt>
                <c:pt idx="518">
                  <c:v>44105</c:v>
                </c:pt>
                <c:pt idx="519">
                  <c:v>44104</c:v>
                </c:pt>
                <c:pt idx="520">
                  <c:v>44103</c:v>
                </c:pt>
                <c:pt idx="521">
                  <c:v>44102</c:v>
                </c:pt>
                <c:pt idx="522">
                  <c:v>44099</c:v>
                </c:pt>
                <c:pt idx="523">
                  <c:v>44098</c:v>
                </c:pt>
                <c:pt idx="524">
                  <c:v>44097</c:v>
                </c:pt>
                <c:pt idx="525">
                  <c:v>44096</c:v>
                </c:pt>
                <c:pt idx="526">
                  <c:v>44095</c:v>
                </c:pt>
                <c:pt idx="527">
                  <c:v>44092</c:v>
                </c:pt>
                <c:pt idx="528">
                  <c:v>44091</c:v>
                </c:pt>
                <c:pt idx="529">
                  <c:v>44090</c:v>
                </c:pt>
                <c:pt idx="530">
                  <c:v>44089</c:v>
                </c:pt>
                <c:pt idx="531">
                  <c:v>44088</c:v>
                </c:pt>
                <c:pt idx="532">
                  <c:v>44085</c:v>
                </c:pt>
                <c:pt idx="533">
                  <c:v>44084</c:v>
                </c:pt>
                <c:pt idx="534">
                  <c:v>44083</c:v>
                </c:pt>
                <c:pt idx="535">
                  <c:v>44082</c:v>
                </c:pt>
                <c:pt idx="536">
                  <c:v>44081</c:v>
                </c:pt>
                <c:pt idx="537">
                  <c:v>44078</c:v>
                </c:pt>
                <c:pt idx="538">
                  <c:v>44077</c:v>
                </c:pt>
                <c:pt idx="539">
                  <c:v>44076</c:v>
                </c:pt>
                <c:pt idx="540">
                  <c:v>44075</c:v>
                </c:pt>
                <c:pt idx="541">
                  <c:v>44071</c:v>
                </c:pt>
                <c:pt idx="542">
                  <c:v>44070</c:v>
                </c:pt>
                <c:pt idx="543">
                  <c:v>44069</c:v>
                </c:pt>
                <c:pt idx="544">
                  <c:v>44068</c:v>
                </c:pt>
                <c:pt idx="545">
                  <c:v>44067</c:v>
                </c:pt>
                <c:pt idx="546">
                  <c:v>44064</c:v>
                </c:pt>
                <c:pt idx="547">
                  <c:v>44063</c:v>
                </c:pt>
                <c:pt idx="548">
                  <c:v>44062</c:v>
                </c:pt>
                <c:pt idx="549">
                  <c:v>44061</c:v>
                </c:pt>
                <c:pt idx="550">
                  <c:v>44060</c:v>
                </c:pt>
                <c:pt idx="551">
                  <c:v>44057</c:v>
                </c:pt>
                <c:pt idx="552">
                  <c:v>44056</c:v>
                </c:pt>
                <c:pt idx="553">
                  <c:v>44055</c:v>
                </c:pt>
                <c:pt idx="554">
                  <c:v>44054</c:v>
                </c:pt>
                <c:pt idx="555">
                  <c:v>44053</c:v>
                </c:pt>
                <c:pt idx="556">
                  <c:v>44050</c:v>
                </c:pt>
                <c:pt idx="557">
                  <c:v>44049</c:v>
                </c:pt>
                <c:pt idx="558">
                  <c:v>44048</c:v>
                </c:pt>
                <c:pt idx="559">
                  <c:v>44047</c:v>
                </c:pt>
                <c:pt idx="560">
                  <c:v>44046</c:v>
                </c:pt>
                <c:pt idx="561">
                  <c:v>44043</c:v>
                </c:pt>
                <c:pt idx="562">
                  <c:v>44042</c:v>
                </c:pt>
                <c:pt idx="563">
                  <c:v>44041</c:v>
                </c:pt>
                <c:pt idx="564">
                  <c:v>44040</c:v>
                </c:pt>
                <c:pt idx="565">
                  <c:v>44039</c:v>
                </c:pt>
                <c:pt idx="566">
                  <c:v>44036</c:v>
                </c:pt>
                <c:pt idx="567">
                  <c:v>44035</c:v>
                </c:pt>
                <c:pt idx="568">
                  <c:v>44034</c:v>
                </c:pt>
                <c:pt idx="569">
                  <c:v>44033</c:v>
                </c:pt>
                <c:pt idx="570">
                  <c:v>44032</c:v>
                </c:pt>
                <c:pt idx="571">
                  <c:v>44029</c:v>
                </c:pt>
                <c:pt idx="572">
                  <c:v>44028</c:v>
                </c:pt>
                <c:pt idx="573">
                  <c:v>44027</c:v>
                </c:pt>
                <c:pt idx="574">
                  <c:v>44026</c:v>
                </c:pt>
                <c:pt idx="575">
                  <c:v>44025</c:v>
                </c:pt>
                <c:pt idx="576">
                  <c:v>44022</c:v>
                </c:pt>
                <c:pt idx="577">
                  <c:v>44021</c:v>
                </c:pt>
                <c:pt idx="578">
                  <c:v>44020</c:v>
                </c:pt>
                <c:pt idx="579">
                  <c:v>44019</c:v>
                </c:pt>
                <c:pt idx="580">
                  <c:v>44018</c:v>
                </c:pt>
                <c:pt idx="581">
                  <c:v>44015</c:v>
                </c:pt>
                <c:pt idx="582">
                  <c:v>44014</c:v>
                </c:pt>
                <c:pt idx="583">
                  <c:v>44013</c:v>
                </c:pt>
                <c:pt idx="584">
                  <c:v>44012</c:v>
                </c:pt>
                <c:pt idx="585">
                  <c:v>44011</c:v>
                </c:pt>
                <c:pt idx="586">
                  <c:v>44008</c:v>
                </c:pt>
                <c:pt idx="587">
                  <c:v>44007</c:v>
                </c:pt>
                <c:pt idx="588">
                  <c:v>44006</c:v>
                </c:pt>
                <c:pt idx="589">
                  <c:v>44005</c:v>
                </c:pt>
                <c:pt idx="590">
                  <c:v>44004</c:v>
                </c:pt>
                <c:pt idx="591">
                  <c:v>44001</c:v>
                </c:pt>
                <c:pt idx="592">
                  <c:v>44000</c:v>
                </c:pt>
                <c:pt idx="593">
                  <c:v>43999</c:v>
                </c:pt>
                <c:pt idx="594">
                  <c:v>43998</c:v>
                </c:pt>
                <c:pt idx="595">
                  <c:v>43997</c:v>
                </c:pt>
                <c:pt idx="596">
                  <c:v>43994</c:v>
                </c:pt>
                <c:pt idx="597">
                  <c:v>43993</c:v>
                </c:pt>
                <c:pt idx="598">
                  <c:v>43992</c:v>
                </c:pt>
                <c:pt idx="599">
                  <c:v>43991</c:v>
                </c:pt>
                <c:pt idx="600">
                  <c:v>43990</c:v>
                </c:pt>
                <c:pt idx="601">
                  <c:v>43987</c:v>
                </c:pt>
                <c:pt idx="602">
                  <c:v>43986</c:v>
                </c:pt>
                <c:pt idx="603">
                  <c:v>43985</c:v>
                </c:pt>
                <c:pt idx="604">
                  <c:v>43984</c:v>
                </c:pt>
                <c:pt idx="605">
                  <c:v>43983</c:v>
                </c:pt>
                <c:pt idx="606">
                  <c:v>43980</c:v>
                </c:pt>
                <c:pt idx="607">
                  <c:v>43979</c:v>
                </c:pt>
                <c:pt idx="608">
                  <c:v>43978</c:v>
                </c:pt>
                <c:pt idx="609">
                  <c:v>43977</c:v>
                </c:pt>
                <c:pt idx="610">
                  <c:v>43973</c:v>
                </c:pt>
                <c:pt idx="611">
                  <c:v>43972</c:v>
                </c:pt>
                <c:pt idx="612">
                  <c:v>43971</c:v>
                </c:pt>
                <c:pt idx="613">
                  <c:v>43970</c:v>
                </c:pt>
                <c:pt idx="614">
                  <c:v>43969</c:v>
                </c:pt>
                <c:pt idx="615">
                  <c:v>43966</c:v>
                </c:pt>
                <c:pt idx="616">
                  <c:v>43965</c:v>
                </c:pt>
                <c:pt idx="617">
                  <c:v>43964</c:v>
                </c:pt>
                <c:pt idx="618">
                  <c:v>43963</c:v>
                </c:pt>
                <c:pt idx="619">
                  <c:v>43962</c:v>
                </c:pt>
                <c:pt idx="620">
                  <c:v>43958</c:v>
                </c:pt>
                <c:pt idx="621">
                  <c:v>43957</c:v>
                </c:pt>
                <c:pt idx="622">
                  <c:v>43956</c:v>
                </c:pt>
                <c:pt idx="623">
                  <c:v>43955</c:v>
                </c:pt>
                <c:pt idx="624">
                  <c:v>43952</c:v>
                </c:pt>
                <c:pt idx="625">
                  <c:v>43951</c:v>
                </c:pt>
                <c:pt idx="626">
                  <c:v>43950</c:v>
                </c:pt>
                <c:pt idx="627">
                  <c:v>43949</c:v>
                </c:pt>
                <c:pt idx="628">
                  <c:v>43948</c:v>
                </c:pt>
                <c:pt idx="629">
                  <c:v>43945</c:v>
                </c:pt>
                <c:pt idx="630">
                  <c:v>43944</c:v>
                </c:pt>
                <c:pt idx="631">
                  <c:v>43943</c:v>
                </c:pt>
                <c:pt idx="632">
                  <c:v>43942</c:v>
                </c:pt>
                <c:pt idx="633">
                  <c:v>43941</c:v>
                </c:pt>
                <c:pt idx="634">
                  <c:v>43938</c:v>
                </c:pt>
                <c:pt idx="635">
                  <c:v>43937</c:v>
                </c:pt>
                <c:pt idx="636">
                  <c:v>43936</c:v>
                </c:pt>
                <c:pt idx="637">
                  <c:v>43935</c:v>
                </c:pt>
                <c:pt idx="638">
                  <c:v>43930</c:v>
                </c:pt>
                <c:pt idx="639">
                  <c:v>43929</c:v>
                </c:pt>
                <c:pt idx="640">
                  <c:v>43928</c:v>
                </c:pt>
                <c:pt idx="641">
                  <c:v>43927</c:v>
                </c:pt>
                <c:pt idx="642">
                  <c:v>43924</c:v>
                </c:pt>
                <c:pt idx="643">
                  <c:v>43923</c:v>
                </c:pt>
                <c:pt idx="644">
                  <c:v>43922</c:v>
                </c:pt>
                <c:pt idx="645">
                  <c:v>43921</c:v>
                </c:pt>
                <c:pt idx="646">
                  <c:v>43920</c:v>
                </c:pt>
                <c:pt idx="647">
                  <c:v>43917</c:v>
                </c:pt>
                <c:pt idx="648">
                  <c:v>43916</c:v>
                </c:pt>
                <c:pt idx="649">
                  <c:v>43915</c:v>
                </c:pt>
                <c:pt idx="650">
                  <c:v>43914</c:v>
                </c:pt>
                <c:pt idx="651">
                  <c:v>43913</c:v>
                </c:pt>
                <c:pt idx="652">
                  <c:v>43910</c:v>
                </c:pt>
                <c:pt idx="653">
                  <c:v>43909</c:v>
                </c:pt>
                <c:pt idx="654">
                  <c:v>43908</c:v>
                </c:pt>
                <c:pt idx="655">
                  <c:v>43907</c:v>
                </c:pt>
                <c:pt idx="656">
                  <c:v>43906</c:v>
                </c:pt>
                <c:pt idx="657">
                  <c:v>43903</c:v>
                </c:pt>
                <c:pt idx="658">
                  <c:v>43902</c:v>
                </c:pt>
                <c:pt idx="659">
                  <c:v>43901</c:v>
                </c:pt>
                <c:pt idx="660">
                  <c:v>43900</c:v>
                </c:pt>
                <c:pt idx="661">
                  <c:v>43899</c:v>
                </c:pt>
                <c:pt idx="662">
                  <c:v>43896</c:v>
                </c:pt>
                <c:pt idx="663">
                  <c:v>43895</c:v>
                </c:pt>
                <c:pt idx="664">
                  <c:v>43894</c:v>
                </c:pt>
                <c:pt idx="665">
                  <c:v>43893</c:v>
                </c:pt>
                <c:pt idx="666">
                  <c:v>43892</c:v>
                </c:pt>
                <c:pt idx="667">
                  <c:v>43889</c:v>
                </c:pt>
                <c:pt idx="668">
                  <c:v>43888</c:v>
                </c:pt>
                <c:pt idx="669">
                  <c:v>43887</c:v>
                </c:pt>
                <c:pt idx="670">
                  <c:v>43886</c:v>
                </c:pt>
                <c:pt idx="671">
                  <c:v>43885</c:v>
                </c:pt>
                <c:pt idx="672">
                  <c:v>43882</c:v>
                </c:pt>
                <c:pt idx="673">
                  <c:v>43881</c:v>
                </c:pt>
                <c:pt idx="674">
                  <c:v>43880</c:v>
                </c:pt>
                <c:pt idx="675">
                  <c:v>43879</c:v>
                </c:pt>
                <c:pt idx="676">
                  <c:v>43878</c:v>
                </c:pt>
                <c:pt idx="677">
                  <c:v>43875</c:v>
                </c:pt>
                <c:pt idx="678">
                  <c:v>43874</c:v>
                </c:pt>
                <c:pt idx="679">
                  <c:v>43873</c:v>
                </c:pt>
                <c:pt idx="680">
                  <c:v>43872</c:v>
                </c:pt>
                <c:pt idx="681">
                  <c:v>43871</c:v>
                </c:pt>
                <c:pt idx="682">
                  <c:v>43868</c:v>
                </c:pt>
                <c:pt idx="683">
                  <c:v>43867</c:v>
                </c:pt>
                <c:pt idx="684">
                  <c:v>43866</c:v>
                </c:pt>
                <c:pt idx="685">
                  <c:v>43865</c:v>
                </c:pt>
                <c:pt idx="686">
                  <c:v>43864</c:v>
                </c:pt>
                <c:pt idx="687">
                  <c:v>43861</c:v>
                </c:pt>
                <c:pt idx="688">
                  <c:v>43860</c:v>
                </c:pt>
                <c:pt idx="689">
                  <c:v>43859</c:v>
                </c:pt>
                <c:pt idx="690">
                  <c:v>43858</c:v>
                </c:pt>
                <c:pt idx="691">
                  <c:v>43857</c:v>
                </c:pt>
                <c:pt idx="692">
                  <c:v>43854</c:v>
                </c:pt>
                <c:pt idx="693">
                  <c:v>43853</c:v>
                </c:pt>
                <c:pt idx="694">
                  <c:v>43852</c:v>
                </c:pt>
                <c:pt idx="695">
                  <c:v>43851</c:v>
                </c:pt>
                <c:pt idx="696">
                  <c:v>43850</c:v>
                </c:pt>
                <c:pt idx="697">
                  <c:v>43847</c:v>
                </c:pt>
                <c:pt idx="698">
                  <c:v>43846</c:v>
                </c:pt>
                <c:pt idx="699">
                  <c:v>43845</c:v>
                </c:pt>
                <c:pt idx="700">
                  <c:v>43844</c:v>
                </c:pt>
                <c:pt idx="701">
                  <c:v>43843</c:v>
                </c:pt>
                <c:pt idx="702">
                  <c:v>43840</c:v>
                </c:pt>
                <c:pt idx="703">
                  <c:v>43839</c:v>
                </c:pt>
                <c:pt idx="704">
                  <c:v>43838</c:v>
                </c:pt>
                <c:pt idx="705">
                  <c:v>43837</c:v>
                </c:pt>
                <c:pt idx="706">
                  <c:v>43836</c:v>
                </c:pt>
                <c:pt idx="707">
                  <c:v>43833</c:v>
                </c:pt>
                <c:pt idx="708">
                  <c:v>43832</c:v>
                </c:pt>
                <c:pt idx="709">
                  <c:v>43830</c:v>
                </c:pt>
                <c:pt idx="710">
                  <c:v>43829</c:v>
                </c:pt>
                <c:pt idx="711">
                  <c:v>43826</c:v>
                </c:pt>
                <c:pt idx="712">
                  <c:v>43823</c:v>
                </c:pt>
                <c:pt idx="713">
                  <c:v>43822</c:v>
                </c:pt>
                <c:pt idx="714">
                  <c:v>43819</c:v>
                </c:pt>
                <c:pt idx="715">
                  <c:v>43818</c:v>
                </c:pt>
                <c:pt idx="716">
                  <c:v>43817</c:v>
                </c:pt>
                <c:pt idx="717">
                  <c:v>43816</c:v>
                </c:pt>
                <c:pt idx="718">
                  <c:v>43815</c:v>
                </c:pt>
                <c:pt idx="719">
                  <c:v>43812</c:v>
                </c:pt>
                <c:pt idx="720">
                  <c:v>43811</c:v>
                </c:pt>
                <c:pt idx="721">
                  <c:v>43810</c:v>
                </c:pt>
                <c:pt idx="722">
                  <c:v>43809</c:v>
                </c:pt>
                <c:pt idx="723">
                  <c:v>43808</c:v>
                </c:pt>
                <c:pt idx="724">
                  <c:v>43805</c:v>
                </c:pt>
                <c:pt idx="725">
                  <c:v>43804</c:v>
                </c:pt>
                <c:pt idx="726">
                  <c:v>43803</c:v>
                </c:pt>
                <c:pt idx="727">
                  <c:v>43802</c:v>
                </c:pt>
                <c:pt idx="728">
                  <c:v>43801</c:v>
                </c:pt>
                <c:pt idx="729">
                  <c:v>43798</c:v>
                </c:pt>
                <c:pt idx="730">
                  <c:v>43797</c:v>
                </c:pt>
                <c:pt idx="731">
                  <c:v>43796</c:v>
                </c:pt>
                <c:pt idx="732">
                  <c:v>43795</c:v>
                </c:pt>
                <c:pt idx="733">
                  <c:v>43794</c:v>
                </c:pt>
                <c:pt idx="734">
                  <c:v>43791</c:v>
                </c:pt>
                <c:pt idx="735">
                  <c:v>43790</c:v>
                </c:pt>
                <c:pt idx="736">
                  <c:v>43789</c:v>
                </c:pt>
                <c:pt idx="737">
                  <c:v>43788</c:v>
                </c:pt>
                <c:pt idx="738">
                  <c:v>43787</c:v>
                </c:pt>
                <c:pt idx="739">
                  <c:v>43784</c:v>
                </c:pt>
                <c:pt idx="740">
                  <c:v>43783</c:v>
                </c:pt>
                <c:pt idx="741">
                  <c:v>43782</c:v>
                </c:pt>
                <c:pt idx="742">
                  <c:v>43781</c:v>
                </c:pt>
                <c:pt idx="743">
                  <c:v>43780</c:v>
                </c:pt>
                <c:pt idx="744">
                  <c:v>43777</c:v>
                </c:pt>
                <c:pt idx="745">
                  <c:v>43776</c:v>
                </c:pt>
                <c:pt idx="746">
                  <c:v>43775</c:v>
                </c:pt>
                <c:pt idx="747">
                  <c:v>43774</c:v>
                </c:pt>
                <c:pt idx="748">
                  <c:v>43773</c:v>
                </c:pt>
                <c:pt idx="749">
                  <c:v>43770</c:v>
                </c:pt>
                <c:pt idx="750">
                  <c:v>43769</c:v>
                </c:pt>
                <c:pt idx="751">
                  <c:v>43768</c:v>
                </c:pt>
                <c:pt idx="752">
                  <c:v>43767</c:v>
                </c:pt>
                <c:pt idx="753">
                  <c:v>43766</c:v>
                </c:pt>
                <c:pt idx="754">
                  <c:v>43763</c:v>
                </c:pt>
                <c:pt idx="755">
                  <c:v>43762</c:v>
                </c:pt>
                <c:pt idx="756">
                  <c:v>43761</c:v>
                </c:pt>
                <c:pt idx="757">
                  <c:v>43760</c:v>
                </c:pt>
                <c:pt idx="758">
                  <c:v>43759</c:v>
                </c:pt>
                <c:pt idx="759">
                  <c:v>43756</c:v>
                </c:pt>
                <c:pt idx="760">
                  <c:v>43755</c:v>
                </c:pt>
                <c:pt idx="761">
                  <c:v>43754</c:v>
                </c:pt>
                <c:pt idx="762">
                  <c:v>43753</c:v>
                </c:pt>
                <c:pt idx="763">
                  <c:v>43752</c:v>
                </c:pt>
                <c:pt idx="764">
                  <c:v>43749</c:v>
                </c:pt>
                <c:pt idx="765">
                  <c:v>43748</c:v>
                </c:pt>
                <c:pt idx="766">
                  <c:v>43747</c:v>
                </c:pt>
                <c:pt idx="767">
                  <c:v>43746</c:v>
                </c:pt>
                <c:pt idx="768">
                  <c:v>43745</c:v>
                </c:pt>
                <c:pt idx="769">
                  <c:v>43742</c:v>
                </c:pt>
                <c:pt idx="770">
                  <c:v>43741</c:v>
                </c:pt>
                <c:pt idx="771">
                  <c:v>43740</c:v>
                </c:pt>
                <c:pt idx="772">
                  <c:v>43739</c:v>
                </c:pt>
                <c:pt idx="773">
                  <c:v>43738</c:v>
                </c:pt>
                <c:pt idx="774">
                  <c:v>43735</c:v>
                </c:pt>
                <c:pt idx="775">
                  <c:v>43734</c:v>
                </c:pt>
                <c:pt idx="776">
                  <c:v>43733</c:v>
                </c:pt>
                <c:pt idx="777">
                  <c:v>43732</c:v>
                </c:pt>
                <c:pt idx="778">
                  <c:v>43731</c:v>
                </c:pt>
                <c:pt idx="779">
                  <c:v>43728</c:v>
                </c:pt>
                <c:pt idx="780">
                  <c:v>43727</c:v>
                </c:pt>
                <c:pt idx="781">
                  <c:v>43726</c:v>
                </c:pt>
                <c:pt idx="782">
                  <c:v>43725</c:v>
                </c:pt>
                <c:pt idx="783">
                  <c:v>43724</c:v>
                </c:pt>
                <c:pt idx="784">
                  <c:v>43721</c:v>
                </c:pt>
                <c:pt idx="785">
                  <c:v>43720</c:v>
                </c:pt>
                <c:pt idx="786">
                  <c:v>43719</c:v>
                </c:pt>
                <c:pt idx="787">
                  <c:v>43718</c:v>
                </c:pt>
                <c:pt idx="788">
                  <c:v>43717</c:v>
                </c:pt>
                <c:pt idx="789">
                  <c:v>43714</c:v>
                </c:pt>
                <c:pt idx="790">
                  <c:v>43713</c:v>
                </c:pt>
                <c:pt idx="791">
                  <c:v>43712</c:v>
                </c:pt>
                <c:pt idx="792">
                  <c:v>43711</c:v>
                </c:pt>
                <c:pt idx="793">
                  <c:v>43710</c:v>
                </c:pt>
                <c:pt idx="794">
                  <c:v>43707</c:v>
                </c:pt>
                <c:pt idx="795">
                  <c:v>43706</c:v>
                </c:pt>
                <c:pt idx="796">
                  <c:v>43705</c:v>
                </c:pt>
                <c:pt idx="797">
                  <c:v>43704</c:v>
                </c:pt>
                <c:pt idx="798">
                  <c:v>43700</c:v>
                </c:pt>
                <c:pt idx="799">
                  <c:v>43699</c:v>
                </c:pt>
                <c:pt idx="800">
                  <c:v>43698</c:v>
                </c:pt>
                <c:pt idx="801">
                  <c:v>43697</c:v>
                </c:pt>
                <c:pt idx="802">
                  <c:v>43696</c:v>
                </c:pt>
                <c:pt idx="803">
                  <c:v>43693</c:v>
                </c:pt>
                <c:pt idx="804">
                  <c:v>43692</c:v>
                </c:pt>
                <c:pt idx="805">
                  <c:v>43691</c:v>
                </c:pt>
                <c:pt idx="806">
                  <c:v>43690</c:v>
                </c:pt>
                <c:pt idx="807">
                  <c:v>43689</c:v>
                </c:pt>
                <c:pt idx="808">
                  <c:v>43686</c:v>
                </c:pt>
                <c:pt idx="809">
                  <c:v>43685</c:v>
                </c:pt>
                <c:pt idx="810">
                  <c:v>43684</c:v>
                </c:pt>
                <c:pt idx="811">
                  <c:v>43683</c:v>
                </c:pt>
                <c:pt idx="812">
                  <c:v>43682</c:v>
                </c:pt>
                <c:pt idx="813">
                  <c:v>43679</c:v>
                </c:pt>
                <c:pt idx="814">
                  <c:v>43678</c:v>
                </c:pt>
                <c:pt idx="815">
                  <c:v>43677</c:v>
                </c:pt>
                <c:pt idx="816">
                  <c:v>43676</c:v>
                </c:pt>
                <c:pt idx="817">
                  <c:v>43675</c:v>
                </c:pt>
                <c:pt idx="818">
                  <c:v>43672</c:v>
                </c:pt>
                <c:pt idx="819">
                  <c:v>43671</c:v>
                </c:pt>
                <c:pt idx="820">
                  <c:v>43670</c:v>
                </c:pt>
                <c:pt idx="821">
                  <c:v>43669</c:v>
                </c:pt>
                <c:pt idx="822">
                  <c:v>43668</c:v>
                </c:pt>
                <c:pt idx="823">
                  <c:v>43665</c:v>
                </c:pt>
                <c:pt idx="824">
                  <c:v>43664</c:v>
                </c:pt>
                <c:pt idx="825">
                  <c:v>43663</c:v>
                </c:pt>
                <c:pt idx="826">
                  <c:v>43662</c:v>
                </c:pt>
                <c:pt idx="827">
                  <c:v>43661</c:v>
                </c:pt>
                <c:pt idx="828">
                  <c:v>43658</c:v>
                </c:pt>
                <c:pt idx="829">
                  <c:v>43657</c:v>
                </c:pt>
                <c:pt idx="830">
                  <c:v>43656</c:v>
                </c:pt>
                <c:pt idx="831">
                  <c:v>43655</c:v>
                </c:pt>
                <c:pt idx="832">
                  <c:v>43654</c:v>
                </c:pt>
                <c:pt idx="833">
                  <c:v>43651</c:v>
                </c:pt>
                <c:pt idx="834">
                  <c:v>43650</c:v>
                </c:pt>
                <c:pt idx="835">
                  <c:v>43649</c:v>
                </c:pt>
                <c:pt idx="836">
                  <c:v>43648</c:v>
                </c:pt>
                <c:pt idx="837">
                  <c:v>43647</c:v>
                </c:pt>
                <c:pt idx="838">
                  <c:v>43644</c:v>
                </c:pt>
                <c:pt idx="839">
                  <c:v>43643</c:v>
                </c:pt>
                <c:pt idx="840">
                  <c:v>43642</c:v>
                </c:pt>
                <c:pt idx="841">
                  <c:v>43641</c:v>
                </c:pt>
                <c:pt idx="842">
                  <c:v>43640</c:v>
                </c:pt>
                <c:pt idx="843">
                  <c:v>43637</c:v>
                </c:pt>
                <c:pt idx="844">
                  <c:v>43636</c:v>
                </c:pt>
                <c:pt idx="845">
                  <c:v>43635</c:v>
                </c:pt>
                <c:pt idx="846">
                  <c:v>43634</c:v>
                </c:pt>
                <c:pt idx="847">
                  <c:v>43633</c:v>
                </c:pt>
                <c:pt idx="848">
                  <c:v>43630</c:v>
                </c:pt>
                <c:pt idx="849">
                  <c:v>43629</c:v>
                </c:pt>
                <c:pt idx="850">
                  <c:v>43628</c:v>
                </c:pt>
                <c:pt idx="851">
                  <c:v>43627</c:v>
                </c:pt>
                <c:pt idx="852">
                  <c:v>43626</c:v>
                </c:pt>
                <c:pt idx="853">
                  <c:v>43623</c:v>
                </c:pt>
                <c:pt idx="854">
                  <c:v>43622</c:v>
                </c:pt>
                <c:pt idx="855">
                  <c:v>43621</c:v>
                </c:pt>
                <c:pt idx="856">
                  <c:v>43620</c:v>
                </c:pt>
                <c:pt idx="857">
                  <c:v>43619</c:v>
                </c:pt>
                <c:pt idx="858">
                  <c:v>43616</c:v>
                </c:pt>
                <c:pt idx="859">
                  <c:v>43615</c:v>
                </c:pt>
                <c:pt idx="860">
                  <c:v>43614</c:v>
                </c:pt>
                <c:pt idx="861">
                  <c:v>43613</c:v>
                </c:pt>
                <c:pt idx="862">
                  <c:v>43609</c:v>
                </c:pt>
                <c:pt idx="863">
                  <c:v>43608</c:v>
                </c:pt>
                <c:pt idx="864">
                  <c:v>43607</c:v>
                </c:pt>
                <c:pt idx="865">
                  <c:v>43606</c:v>
                </c:pt>
                <c:pt idx="866">
                  <c:v>43605</c:v>
                </c:pt>
                <c:pt idx="867">
                  <c:v>43602</c:v>
                </c:pt>
                <c:pt idx="868">
                  <c:v>43601</c:v>
                </c:pt>
                <c:pt idx="869">
                  <c:v>43600</c:v>
                </c:pt>
                <c:pt idx="870">
                  <c:v>43599</c:v>
                </c:pt>
                <c:pt idx="871">
                  <c:v>43598</c:v>
                </c:pt>
                <c:pt idx="872">
                  <c:v>43595</c:v>
                </c:pt>
                <c:pt idx="873">
                  <c:v>43594</c:v>
                </c:pt>
                <c:pt idx="874">
                  <c:v>43593</c:v>
                </c:pt>
                <c:pt idx="875">
                  <c:v>43592</c:v>
                </c:pt>
                <c:pt idx="876">
                  <c:v>43588</c:v>
                </c:pt>
                <c:pt idx="877">
                  <c:v>43587</c:v>
                </c:pt>
                <c:pt idx="878">
                  <c:v>43586</c:v>
                </c:pt>
                <c:pt idx="879">
                  <c:v>43585</c:v>
                </c:pt>
                <c:pt idx="880">
                  <c:v>43584</c:v>
                </c:pt>
                <c:pt idx="881">
                  <c:v>43581</c:v>
                </c:pt>
                <c:pt idx="882">
                  <c:v>43580</c:v>
                </c:pt>
                <c:pt idx="883">
                  <c:v>43579</c:v>
                </c:pt>
                <c:pt idx="884">
                  <c:v>43578</c:v>
                </c:pt>
                <c:pt idx="885">
                  <c:v>43573</c:v>
                </c:pt>
                <c:pt idx="886">
                  <c:v>43572</c:v>
                </c:pt>
                <c:pt idx="887">
                  <c:v>43571</c:v>
                </c:pt>
                <c:pt idx="888">
                  <c:v>43570</c:v>
                </c:pt>
                <c:pt idx="889">
                  <c:v>43567</c:v>
                </c:pt>
                <c:pt idx="890">
                  <c:v>43566</c:v>
                </c:pt>
                <c:pt idx="891">
                  <c:v>43565</c:v>
                </c:pt>
                <c:pt idx="892">
                  <c:v>43564</c:v>
                </c:pt>
                <c:pt idx="893">
                  <c:v>43563</c:v>
                </c:pt>
                <c:pt idx="894">
                  <c:v>43560</c:v>
                </c:pt>
                <c:pt idx="895">
                  <c:v>43559</c:v>
                </c:pt>
                <c:pt idx="896">
                  <c:v>43558</c:v>
                </c:pt>
                <c:pt idx="897">
                  <c:v>43557</c:v>
                </c:pt>
                <c:pt idx="898">
                  <c:v>43556</c:v>
                </c:pt>
                <c:pt idx="899">
                  <c:v>43553</c:v>
                </c:pt>
                <c:pt idx="900">
                  <c:v>43552</c:v>
                </c:pt>
                <c:pt idx="901">
                  <c:v>43551</c:v>
                </c:pt>
                <c:pt idx="902">
                  <c:v>43550</c:v>
                </c:pt>
                <c:pt idx="903">
                  <c:v>43549</c:v>
                </c:pt>
                <c:pt idx="904">
                  <c:v>43546</c:v>
                </c:pt>
                <c:pt idx="905">
                  <c:v>43545</c:v>
                </c:pt>
                <c:pt idx="906">
                  <c:v>43544</c:v>
                </c:pt>
                <c:pt idx="907">
                  <c:v>43543</c:v>
                </c:pt>
                <c:pt idx="908">
                  <c:v>43542</c:v>
                </c:pt>
                <c:pt idx="909">
                  <c:v>43539</c:v>
                </c:pt>
                <c:pt idx="910">
                  <c:v>43538</c:v>
                </c:pt>
                <c:pt idx="911">
                  <c:v>43537</c:v>
                </c:pt>
                <c:pt idx="912">
                  <c:v>43536</c:v>
                </c:pt>
                <c:pt idx="913">
                  <c:v>43535</c:v>
                </c:pt>
                <c:pt idx="914">
                  <c:v>43532</c:v>
                </c:pt>
                <c:pt idx="915">
                  <c:v>43531</c:v>
                </c:pt>
                <c:pt idx="916">
                  <c:v>43530</c:v>
                </c:pt>
                <c:pt idx="917">
                  <c:v>43529</c:v>
                </c:pt>
                <c:pt idx="918">
                  <c:v>43528</c:v>
                </c:pt>
                <c:pt idx="919">
                  <c:v>43525</c:v>
                </c:pt>
                <c:pt idx="920">
                  <c:v>43524</c:v>
                </c:pt>
                <c:pt idx="921">
                  <c:v>43523</c:v>
                </c:pt>
                <c:pt idx="922">
                  <c:v>43522</c:v>
                </c:pt>
                <c:pt idx="923">
                  <c:v>43521</c:v>
                </c:pt>
                <c:pt idx="924">
                  <c:v>43518</c:v>
                </c:pt>
                <c:pt idx="925">
                  <c:v>43517</c:v>
                </c:pt>
                <c:pt idx="926">
                  <c:v>43516</c:v>
                </c:pt>
                <c:pt idx="927">
                  <c:v>43515</c:v>
                </c:pt>
                <c:pt idx="928">
                  <c:v>43514</c:v>
                </c:pt>
                <c:pt idx="929">
                  <c:v>43511</c:v>
                </c:pt>
                <c:pt idx="930">
                  <c:v>43510</c:v>
                </c:pt>
                <c:pt idx="931">
                  <c:v>43509</c:v>
                </c:pt>
                <c:pt idx="932">
                  <c:v>43508</c:v>
                </c:pt>
                <c:pt idx="933">
                  <c:v>43507</c:v>
                </c:pt>
                <c:pt idx="934">
                  <c:v>43504</c:v>
                </c:pt>
                <c:pt idx="935">
                  <c:v>43503</c:v>
                </c:pt>
                <c:pt idx="936">
                  <c:v>43502</c:v>
                </c:pt>
                <c:pt idx="937">
                  <c:v>43501</c:v>
                </c:pt>
                <c:pt idx="938">
                  <c:v>43500</c:v>
                </c:pt>
                <c:pt idx="939">
                  <c:v>43497</c:v>
                </c:pt>
                <c:pt idx="940">
                  <c:v>43496</c:v>
                </c:pt>
                <c:pt idx="941">
                  <c:v>43495</c:v>
                </c:pt>
                <c:pt idx="942">
                  <c:v>43494</c:v>
                </c:pt>
                <c:pt idx="943">
                  <c:v>43493</c:v>
                </c:pt>
                <c:pt idx="944">
                  <c:v>43490</c:v>
                </c:pt>
                <c:pt idx="945">
                  <c:v>43489</c:v>
                </c:pt>
                <c:pt idx="946">
                  <c:v>43488</c:v>
                </c:pt>
                <c:pt idx="947">
                  <c:v>43487</c:v>
                </c:pt>
                <c:pt idx="948">
                  <c:v>43486</c:v>
                </c:pt>
                <c:pt idx="949">
                  <c:v>43483</c:v>
                </c:pt>
                <c:pt idx="950">
                  <c:v>43482</c:v>
                </c:pt>
                <c:pt idx="951">
                  <c:v>43481</c:v>
                </c:pt>
                <c:pt idx="952">
                  <c:v>43480</c:v>
                </c:pt>
                <c:pt idx="953">
                  <c:v>43479</c:v>
                </c:pt>
                <c:pt idx="954">
                  <c:v>43476</c:v>
                </c:pt>
                <c:pt idx="955">
                  <c:v>43475</c:v>
                </c:pt>
                <c:pt idx="956">
                  <c:v>43474</c:v>
                </c:pt>
                <c:pt idx="957">
                  <c:v>43473</c:v>
                </c:pt>
                <c:pt idx="958">
                  <c:v>43472</c:v>
                </c:pt>
                <c:pt idx="959">
                  <c:v>43469</c:v>
                </c:pt>
                <c:pt idx="960">
                  <c:v>43468</c:v>
                </c:pt>
                <c:pt idx="961">
                  <c:v>43467</c:v>
                </c:pt>
                <c:pt idx="962">
                  <c:v>43465</c:v>
                </c:pt>
                <c:pt idx="963">
                  <c:v>43462</c:v>
                </c:pt>
                <c:pt idx="964">
                  <c:v>43461</c:v>
                </c:pt>
                <c:pt idx="965">
                  <c:v>43458</c:v>
                </c:pt>
                <c:pt idx="966">
                  <c:v>43455</c:v>
                </c:pt>
                <c:pt idx="967">
                  <c:v>43454</c:v>
                </c:pt>
                <c:pt idx="968">
                  <c:v>43453</c:v>
                </c:pt>
                <c:pt idx="969">
                  <c:v>43452</c:v>
                </c:pt>
                <c:pt idx="970">
                  <c:v>43451</c:v>
                </c:pt>
                <c:pt idx="971">
                  <c:v>43448</c:v>
                </c:pt>
                <c:pt idx="972">
                  <c:v>43447</c:v>
                </c:pt>
                <c:pt idx="973">
                  <c:v>43446</c:v>
                </c:pt>
                <c:pt idx="974">
                  <c:v>43445</c:v>
                </c:pt>
                <c:pt idx="975">
                  <c:v>43444</c:v>
                </c:pt>
                <c:pt idx="976">
                  <c:v>43441</c:v>
                </c:pt>
                <c:pt idx="977">
                  <c:v>43440</c:v>
                </c:pt>
                <c:pt idx="978">
                  <c:v>43439</c:v>
                </c:pt>
                <c:pt idx="979">
                  <c:v>43438</c:v>
                </c:pt>
                <c:pt idx="980">
                  <c:v>43437</c:v>
                </c:pt>
                <c:pt idx="981">
                  <c:v>43434</c:v>
                </c:pt>
                <c:pt idx="982">
                  <c:v>43433</c:v>
                </c:pt>
                <c:pt idx="983">
                  <c:v>43432</c:v>
                </c:pt>
                <c:pt idx="984">
                  <c:v>43431</c:v>
                </c:pt>
                <c:pt idx="985">
                  <c:v>43430</c:v>
                </c:pt>
                <c:pt idx="986">
                  <c:v>43427</c:v>
                </c:pt>
                <c:pt idx="987">
                  <c:v>43426</c:v>
                </c:pt>
                <c:pt idx="988">
                  <c:v>43425</c:v>
                </c:pt>
                <c:pt idx="989">
                  <c:v>43424</c:v>
                </c:pt>
                <c:pt idx="990">
                  <c:v>43423</c:v>
                </c:pt>
                <c:pt idx="991">
                  <c:v>43420</c:v>
                </c:pt>
                <c:pt idx="992">
                  <c:v>43419</c:v>
                </c:pt>
                <c:pt idx="993">
                  <c:v>43418</c:v>
                </c:pt>
                <c:pt idx="994">
                  <c:v>43417</c:v>
                </c:pt>
                <c:pt idx="995">
                  <c:v>43416</c:v>
                </c:pt>
                <c:pt idx="996">
                  <c:v>43413</c:v>
                </c:pt>
                <c:pt idx="997">
                  <c:v>43412</c:v>
                </c:pt>
                <c:pt idx="998">
                  <c:v>43411</c:v>
                </c:pt>
                <c:pt idx="999">
                  <c:v>43410</c:v>
                </c:pt>
                <c:pt idx="1000">
                  <c:v>43409</c:v>
                </c:pt>
                <c:pt idx="1001">
                  <c:v>43406</c:v>
                </c:pt>
                <c:pt idx="1002">
                  <c:v>43405</c:v>
                </c:pt>
                <c:pt idx="1003">
                  <c:v>43404</c:v>
                </c:pt>
                <c:pt idx="1004">
                  <c:v>43403</c:v>
                </c:pt>
                <c:pt idx="1005">
                  <c:v>43402</c:v>
                </c:pt>
                <c:pt idx="1006">
                  <c:v>43399</c:v>
                </c:pt>
                <c:pt idx="1007">
                  <c:v>43398</c:v>
                </c:pt>
                <c:pt idx="1008">
                  <c:v>43397</c:v>
                </c:pt>
                <c:pt idx="1009">
                  <c:v>43396</c:v>
                </c:pt>
                <c:pt idx="1010">
                  <c:v>43395</c:v>
                </c:pt>
                <c:pt idx="1011">
                  <c:v>43392</c:v>
                </c:pt>
                <c:pt idx="1012">
                  <c:v>43391</c:v>
                </c:pt>
                <c:pt idx="1013">
                  <c:v>43390</c:v>
                </c:pt>
                <c:pt idx="1014">
                  <c:v>43389</c:v>
                </c:pt>
                <c:pt idx="1015">
                  <c:v>43388</c:v>
                </c:pt>
                <c:pt idx="1016">
                  <c:v>43385</c:v>
                </c:pt>
                <c:pt idx="1017">
                  <c:v>43384</c:v>
                </c:pt>
                <c:pt idx="1018">
                  <c:v>43383</c:v>
                </c:pt>
                <c:pt idx="1019">
                  <c:v>43382</c:v>
                </c:pt>
                <c:pt idx="1020">
                  <c:v>43381</c:v>
                </c:pt>
                <c:pt idx="1021">
                  <c:v>43378</c:v>
                </c:pt>
                <c:pt idx="1022">
                  <c:v>43377</c:v>
                </c:pt>
                <c:pt idx="1023">
                  <c:v>43376</c:v>
                </c:pt>
                <c:pt idx="1024">
                  <c:v>43375</c:v>
                </c:pt>
                <c:pt idx="1025">
                  <c:v>43374</c:v>
                </c:pt>
                <c:pt idx="1026">
                  <c:v>43371</c:v>
                </c:pt>
                <c:pt idx="1027">
                  <c:v>43370</c:v>
                </c:pt>
                <c:pt idx="1028">
                  <c:v>43369</c:v>
                </c:pt>
                <c:pt idx="1029">
                  <c:v>43368</c:v>
                </c:pt>
                <c:pt idx="1030">
                  <c:v>43367</c:v>
                </c:pt>
                <c:pt idx="1031">
                  <c:v>43364</c:v>
                </c:pt>
                <c:pt idx="1032">
                  <c:v>43363</c:v>
                </c:pt>
                <c:pt idx="1033">
                  <c:v>43362</c:v>
                </c:pt>
                <c:pt idx="1034">
                  <c:v>43361</c:v>
                </c:pt>
                <c:pt idx="1035">
                  <c:v>43360</c:v>
                </c:pt>
                <c:pt idx="1036">
                  <c:v>43357</c:v>
                </c:pt>
                <c:pt idx="1037">
                  <c:v>43356</c:v>
                </c:pt>
                <c:pt idx="1038">
                  <c:v>43355</c:v>
                </c:pt>
                <c:pt idx="1039">
                  <c:v>43354</c:v>
                </c:pt>
                <c:pt idx="1040">
                  <c:v>43353</c:v>
                </c:pt>
                <c:pt idx="1041">
                  <c:v>43350</c:v>
                </c:pt>
                <c:pt idx="1042">
                  <c:v>43349</c:v>
                </c:pt>
                <c:pt idx="1043">
                  <c:v>43348</c:v>
                </c:pt>
                <c:pt idx="1044">
                  <c:v>43347</c:v>
                </c:pt>
                <c:pt idx="1045">
                  <c:v>43346</c:v>
                </c:pt>
                <c:pt idx="1046">
                  <c:v>43343</c:v>
                </c:pt>
                <c:pt idx="1047">
                  <c:v>43342</c:v>
                </c:pt>
                <c:pt idx="1048">
                  <c:v>43341</c:v>
                </c:pt>
                <c:pt idx="1049">
                  <c:v>43340</c:v>
                </c:pt>
                <c:pt idx="1050">
                  <c:v>43336</c:v>
                </c:pt>
                <c:pt idx="1051">
                  <c:v>43335</c:v>
                </c:pt>
                <c:pt idx="1052">
                  <c:v>43334</c:v>
                </c:pt>
                <c:pt idx="1053">
                  <c:v>43333</c:v>
                </c:pt>
                <c:pt idx="1054">
                  <c:v>43332</c:v>
                </c:pt>
                <c:pt idx="1055">
                  <c:v>43329</c:v>
                </c:pt>
                <c:pt idx="1056">
                  <c:v>43328</c:v>
                </c:pt>
                <c:pt idx="1057">
                  <c:v>43327</c:v>
                </c:pt>
                <c:pt idx="1058">
                  <c:v>43326</c:v>
                </c:pt>
                <c:pt idx="1059">
                  <c:v>43325</c:v>
                </c:pt>
                <c:pt idx="1060">
                  <c:v>43322</c:v>
                </c:pt>
                <c:pt idx="1061">
                  <c:v>43321</c:v>
                </c:pt>
                <c:pt idx="1062">
                  <c:v>43320</c:v>
                </c:pt>
                <c:pt idx="1063">
                  <c:v>43319</c:v>
                </c:pt>
                <c:pt idx="1064">
                  <c:v>43318</c:v>
                </c:pt>
                <c:pt idx="1065">
                  <c:v>43315</c:v>
                </c:pt>
                <c:pt idx="1066">
                  <c:v>43314</c:v>
                </c:pt>
                <c:pt idx="1067">
                  <c:v>43313</c:v>
                </c:pt>
                <c:pt idx="1068">
                  <c:v>43312</c:v>
                </c:pt>
                <c:pt idx="1069">
                  <c:v>43311</c:v>
                </c:pt>
                <c:pt idx="1070">
                  <c:v>43308</c:v>
                </c:pt>
                <c:pt idx="1071">
                  <c:v>43307</c:v>
                </c:pt>
                <c:pt idx="1072">
                  <c:v>43306</c:v>
                </c:pt>
                <c:pt idx="1073">
                  <c:v>43305</c:v>
                </c:pt>
                <c:pt idx="1074">
                  <c:v>43304</c:v>
                </c:pt>
                <c:pt idx="1075">
                  <c:v>43301</c:v>
                </c:pt>
                <c:pt idx="1076">
                  <c:v>43300</c:v>
                </c:pt>
                <c:pt idx="1077">
                  <c:v>43299</c:v>
                </c:pt>
                <c:pt idx="1078">
                  <c:v>43298</c:v>
                </c:pt>
                <c:pt idx="1079">
                  <c:v>43297</c:v>
                </c:pt>
                <c:pt idx="1080">
                  <c:v>43294</c:v>
                </c:pt>
                <c:pt idx="1081">
                  <c:v>43293</c:v>
                </c:pt>
                <c:pt idx="1082">
                  <c:v>43292</c:v>
                </c:pt>
                <c:pt idx="1083">
                  <c:v>43291</c:v>
                </c:pt>
                <c:pt idx="1084">
                  <c:v>43290</c:v>
                </c:pt>
                <c:pt idx="1085">
                  <c:v>43287</c:v>
                </c:pt>
                <c:pt idx="1086">
                  <c:v>43286</c:v>
                </c:pt>
                <c:pt idx="1087">
                  <c:v>43285</c:v>
                </c:pt>
                <c:pt idx="1088">
                  <c:v>43284</c:v>
                </c:pt>
                <c:pt idx="1089">
                  <c:v>43283</c:v>
                </c:pt>
                <c:pt idx="1090">
                  <c:v>43280</c:v>
                </c:pt>
                <c:pt idx="1091">
                  <c:v>43279</c:v>
                </c:pt>
                <c:pt idx="1092">
                  <c:v>43278</c:v>
                </c:pt>
                <c:pt idx="1093">
                  <c:v>43277</c:v>
                </c:pt>
                <c:pt idx="1094">
                  <c:v>43276</c:v>
                </c:pt>
                <c:pt idx="1095">
                  <c:v>43273</c:v>
                </c:pt>
                <c:pt idx="1096">
                  <c:v>43272</c:v>
                </c:pt>
                <c:pt idx="1097">
                  <c:v>43271</c:v>
                </c:pt>
                <c:pt idx="1098">
                  <c:v>43270</c:v>
                </c:pt>
                <c:pt idx="1099">
                  <c:v>43269</c:v>
                </c:pt>
                <c:pt idx="1100">
                  <c:v>43266</c:v>
                </c:pt>
                <c:pt idx="1101">
                  <c:v>43265</c:v>
                </c:pt>
                <c:pt idx="1102">
                  <c:v>43264</c:v>
                </c:pt>
                <c:pt idx="1103">
                  <c:v>43263</c:v>
                </c:pt>
                <c:pt idx="1104">
                  <c:v>43262</c:v>
                </c:pt>
                <c:pt idx="1105">
                  <c:v>43259</c:v>
                </c:pt>
                <c:pt idx="1106">
                  <c:v>43258</c:v>
                </c:pt>
                <c:pt idx="1107">
                  <c:v>43257</c:v>
                </c:pt>
                <c:pt idx="1108">
                  <c:v>43256</c:v>
                </c:pt>
                <c:pt idx="1109">
                  <c:v>43255</c:v>
                </c:pt>
                <c:pt idx="1110">
                  <c:v>43252</c:v>
                </c:pt>
                <c:pt idx="1111">
                  <c:v>43251</c:v>
                </c:pt>
                <c:pt idx="1112">
                  <c:v>43250</c:v>
                </c:pt>
                <c:pt idx="1113">
                  <c:v>43249</c:v>
                </c:pt>
                <c:pt idx="1114">
                  <c:v>43245</c:v>
                </c:pt>
                <c:pt idx="1115">
                  <c:v>43244</c:v>
                </c:pt>
                <c:pt idx="1116">
                  <c:v>43243</c:v>
                </c:pt>
                <c:pt idx="1117">
                  <c:v>43242</c:v>
                </c:pt>
                <c:pt idx="1118">
                  <c:v>43241</c:v>
                </c:pt>
                <c:pt idx="1119">
                  <c:v>43238</c:v>
                </c:pt>
                <c:pt idx="1120">
                  <c:v>43237</c:v>
                </c:pt>
                <c:pt idx="1121">
                  <c:v>43236</c:v>
                </c:pt>
                <c:pt idx="1122">
                  <c:v>43235</c:v>
                </c:pt>
                <c:pt idx="1123">
                  <c:v>43234</c:v>
                </c:pt>
                <c:pt idx="1124">
                  <c:v>43231</c:v>
                </c:pt>
                <c:pt idx="1125">
                  <c:v>43230</c:v>
                </c:pt>
                <c:pt idx="1126">
                  <c:v>43229</c:v>
                </c:pt>
                <c:pt idx="1127">
                  <c:v>43228</c:v>
                </c:pt>
                <c:pt idx="1128">
                  <c:v>43224</c:v>
                </c:pt>
                <c:pt idx="1129">
                  <c:v>43223</c:v>
                </c:pt>
                <c:pt idx="1130">
                  <c:v>43222</c:v>
                </c:pt>
                <c:pt idx="1131">
                  <c:v>43221</c:v>
                </c:pt>
                <c:pt idx="1132">
                  <c:v>43220</c:v>
                </c:pt>
                <c:pt idx="1133">
                  <c:v>43217</c:v>
                </c:pt>
                <c:pt idx="1134">
                  <c:v>43216</c:v>
                </c:pt>
                <c:pt idx="1135">
                  <c:v>43215</c:v>
                </c:pt>
                <c:pt idx="1136">
                  <c:v>43214</c:v>
                </c:pt>
                <c:pt idx="1137">
                  <c:v>43213</c:v>
                </c:pt>
                <c:pt idx="1138">
                  <c:v>43210</c:v>
                </c:pt>
                <c:pt idx="1139">
                  <c:v>43209</c:v>
                </c:pt>
                <c:pt idx="1140">
                  <c:v>43208</c:v>
                </c:pt>
                <c:pt idx="1141">
                  <c:v>43207</c:v>
                </c:pt>
                <c:pt idx="1142">
                  <c:v>43206</c:v>
                </c:pt>
                <c:pt idx="1143">
                  <c:v>43203</c:v>
                </c:pt>
                <c:pt idx="1144">
                  <c:v>43202</c:v>
                </c:pt>
                <c:pt idx="1145">
                  <c:v>43201</c:v>
                </c:pt>
                <c:pt idx="1146">
                  <c:v>43200</c:v>
                </c:pt>
                <c:pt idx="1147">
                  <c:v>43199</c:v>
                </c:pt>
                <c:pt idx="1148">
                  <c:v>43196</c:v>
                </c:pt>
                <c:pt idx="1149">
                  <c:v>43195</c:v>
                </c:pt>
                <c:pt idx="1150">
                  <c:v>43194</c:v>
                </c:pt>
                <c:pt idx="1151">
                  <c:v>43193</c:v>
                </c:pt>
                <c:pt idx="1152">
                  <c:v>43188</c:v>
                </c:pt>
                <c:pt idx="1153">
                  <c:v>43187</c:v>
                </c:pt>
                <c:pt idx="1154">
                  <c:v>43186</c:v>
                </c:pt>
                <c:pt idx="1155">
                  <c:v>43185</c:v>
                </c:pt>
                <c:pt idx="1156">
                  <c:v>43182</c:v>
                </c:pt>
                <c:pt idx="1157">
                  <c:v>43181</c:v>
                </c:pt>
                <c:pt idx="1158">
                  <c:v>43180</c:v>
                </c:pt>
                <c:pt idx="1159">
                  <c:v>43179</c:v>
                </c:pt>
                <c:pt idx="1160">
                  <c:v>43178</c:v>
                </c:pt>
                <c:pt idx="1161">
                  <c:v>43175</c:v>
                </c:pt>
                <c:pt idx="1162">
                  <c:v>43174</c:v>
                </c:pt>
                <c:pt idx="1163">
                  <c:v>43173</c:v>
                </c:pt>
                <c:pt idx="1164">
                  <c:v>43172</c:v>
                </c:pt>
                <c:pt idx="1165">
                  <c:v>43171</c:v>
                </c:pt>
                <c:pt idx="1166">
                  <c:v>43168</c:v>
                </c:pt>
                <c:pt idx="1167">
                  <c:v>43167</c:v>
                </c:pt>
                <c:pt idx="1168">
                  <c:v>43166</c:v>
                </c:pt>
                <c:pt idx="1169">
                  <c:v>43165</c:v>
                </c:pt>
                <c:pt idx="1170">
                  <c:v>43164</c:v>
                </c:pt>
                <c:pt idx="1171">
                  <c:v>43161</c:v>
                </c:pt>
                <c:pt idx="1172">
                  <c:v>43160</c:v>
                </c:pt>
                <c:pt idx="1173">
                  <c:v>43159</c:v>
                </c:pt>
                <c:pt idx="1174">
                  <c:v>43158</c:v>
                </c:pt>
                <c:pt idx="1175">
                  <c:v>43157</c:v>
                </c:pt>
                <c:pt idx="1176">
                  <c:v>43154</c:v>
                </c:pt>
                <c:pt idx="1177">
                  <c:v>43153</c:v>
                </c:pt>
                <c:pt idx="1178">
                  <c:v>43152</c:v>
                </c:pt>
                <c:pt idx="1179">
                  <c:v>43151</c:v>
                </c:pt>
                <c:pt idx="1180">
                  <c:v>43150</c:v>
                </c:pt>
                <c:pt idx="1181">
                  <c:v>43147</c:v>
                </c:pt>
                <c:pt idx="1182">
                  <c:v>43146</c:v>
                </c:pt>
                <c:pt idx="1183">
                  <c:v>43145</c:v>
                </c:pt>
                <c:pt idx="1184">
                  <c:v>43144</c:v>
                </c:pt>
                <c:pt idx="1185">
                  <c:v>43143</c:v>
                </c:pt>
                <c:pt idx="1186">
                  <c:v>43140</c:v>
                </c:pt>
                <c:pt idx="1187">
                  <c:v>43139</c:v>
                </c:pt>
                <c:pt idx="1188">
                  <c:v>43138</c:v>
                </c:pt>
                <c:pt idx="1189">
                  <c:v>43137</c:v>
                </c:pt>
                <c:pt idx="1190">
                  <c:v>43136</c:v>
                </c:pt>
                <c:pt idx="1191">
                  <c:v>43133</c:v>
                </c:pt>
                <c:pt idx="1192">
                  <c:v>43132</c:v>
                </c:pt>
                <c:pt idx="1193">
                  <c:v>43131</c:v>
                </c:pt>
                <c:pt idx="1194">
                  <c:v>43130</c:v>
                </c:pt>
                <c:pt idx="1195">
                  <c:v>43129</c:v>
                </c:pt>
                <c:pt idx="1196">
                  <c:v>43126</c:v>
                </c:pt>
                <c:pt idx="1197">
                  <c:v>43125</c:v>
                </c:pt>
                <c:pt idx="1198">
                  <c:v>43124</c:v>
                </c:pt>
                <c:pt idx="1199">
                  <c:v>43123</c:v>
                </c:pt>
                <c:pt idx="1200">
                  <c:v>43122</c:v>
                </c:pt>
                <c:pt idx="1201">
                  <c:v>43119</c:v>
                </c:pt>
                <c:pt idx="1202">
                  <c:v>43118</c:v>
                </c:pt>
                <c:pt idx="1203">
                  <c:v>43117</c:v>
                </c:pt>
                <c:pt idx="1204">
                  <c:v>43116</c:v>
                </c:pt>
                <c:pt idx="1205">
                  <c:v>43115</c:v>
                </c:pt>
                <c:pt idx="1206">
                  <c:v>43112</c:v>
                </c:pt>
                <c:pt idx="1207">
                  <c:v>43111</c:v>
                </c:pt>
                <c:pt idx="1208">
                  <c:v>43110</c:v>
                </c:pt>
                <c:pt idx="1209">
                  <c:v>43109</c:v>
                </c:pt>
                <c:pt idx="1210">
                  <c:v>43108</c:v>
                </c:pt>
                <c:pt idx="1211">
                  <c:v>43105</c:v>
                </c:pt>
                <c:pt idx="1212">
                  <c:v>43104</c:v>
                </c:pt>
                <c:pt idx="1213">
                  <c:v>43103</c:v>
                </c:pt>
                <c:pt idx="1214">
                  <c:v>43102</c:v>
                </c:pt>
                <c:pt idx="1215">
                  <c:v>43098</c:v>
                </c:pt>
                <c:pt idx="1216">
                  <c:v>43097</c:v>
                </c:pt>
                <c:pt idx="1217">
                  <c:v>43096</c:v>
                </c:pt>
                <c:pt idx="1218">
                  <c:v>43091</c:v>
                </c:pt>
                <c:pt idx="1219">
                  <c:v>43090</c:v>
                </c:pt>
                <c:pt idx="1220">
                  <c:v>43089</c:v>
                </c:pt>
                <c:pt idx="1221">
                  <c:v>43088</c:v>
                </c:pt>
                <c:pt idx="1222">
                  <c:v>43087</c:v>
                </c:pt>
                <c:pt idx="1223">
                  <c:v>43084</c:v>
                </c:pt>
                <c:pt idx="1224">
                  <c:v>43083</c:v>
                </c:pt>
                <c:pt idx="1225">
                  <c:v>43082</c:v>
                </c:pt>
                <c:pt idx="1226">
                  <c:v>43081</c:v>
                </c:pt>
                <c:pt idx="1227">
                  <c:v>43080</c:v>
                </c:pt>
                <c:pt idx="1228">
                  <c:v>43077</c:v>
                </c:pt>
                <c:pt idx="1229">
                  <c:v>43076</c:v>
                </c:pt>
                <c:pt idx="1230">
                  <c:v>43075</c:v>
                </c:pt>
                <c:pt idx="1231">
                  <c:v>43074</c:v>
                </c:pt>
                <c:pt idx="1232">
                  <c:v>43073</c:v>
                </c:pt>
                <c:pt idx="1233">
                  <c:v>43070</c:v>
                </c:pt>
                <c:pt idx="1234">
                  <c:v>43069</c:v>
                </c:pt>
                <c:pt idx="1235">
                  <c:v>43068</c:v>
                </c:pt>
                <c:pt idx="1236">
                  <c:v>43067</c:v>
                </c:pt>
                <c:pt idx="1237">
                  <c:v>43066</c:v>
                </c:pt>
                <c:pt idx="1238">
                  <c:v>43063</c:v>
                </c:pt>
                <c:pt idx="1239">
                  <c:v>43062</c:v>
                </c:pt>
                <c:pt idx="1240">
                  <c:v>43061</c:v>
                </c:pt>
                <c:pt idx="1241">
                  <c:v>43060</c:v>
                </c:pt>
                <c:pt idx="1242">
                  <c:v>43059</c:v>
                </c:pt>
                <c:pt idx="1243">
                  <c:v>43056</c:v>
                </c:pt>
                <c:pt idx="1244">
                  <c:v>43055</c:v>
                </c:pt>
                <c:pt idx="1245">
                  <c:v>43054</c:v>
                </c:pt>
                <c:pt idx="1246">
                  <c:v>43053</c:v>
                </c:pt>
                <c:pt idx="1247">
                  <c:v>43052</c:v>
                </c:pt>
                <c:pt idx="1248">
                  <c:v>43049</c:v>
                </c:pt>
                <c:pt idx="1249">
                  <c:v>43048</c:v>
                </c:pt>
                <c:pt idx="1250">
                  <c:v>43047</c:v>
                </c:pt>
                <c:pt idx="1251">
                  <c:v>43046</c:v>
                </c:pt>
                <c:pt idx="1252">
                  <c:v>43045</c:v>
                </c:pt>
                <c:pt idx="1253">
                  <c:v>43042</c:v>
                </c:pt>
                <c:pt idx="1254">
                  <c:v>43041</c:v>
                </c:pt>
                <c:pt idx="1255">
                  <c:v>43040</c:v>
                </c:pt>
                <c:pt idx="1256">
                  <c:v>43039</c:v>
                </c:pt>
                <c:pt idx="1257">
                  <c:v>43038</c:v>
                </c:pt>
                <c:pt idx="1258">
                  <c:v>43035</c:v>
                </c:pt>
                <c:pt idx="1259">
                  <c:v>43034</c:v>
                </c:pt>
                <c:pt idx="1260">
                  <c:v>43033</c:v>
                </c:pt>
                <c:pt idx="1261">
                  <c:v>43032</c:v>
                </c:pt>
                <c:pt idx="1262">
                  <c:v>43031</c:v>
                </c:pt>
                <c:pt idx="1263">
                  <c:v>43028</c:v>
                </c:pt>
                <c:pt idx="1264">
                  <c:v>43027</c:v>
                </c:pt>
                <c:pt idx="1265">
                  <c:v>43026</c:v>
                </c:pt>
                <c:pt idx="1266">
                  <c:v>43025</c:v>
                </c:pt>
                <c:pt idx="1267">
                  <c:v>43024</c:v>
                </c:pt>
                <c:pt idx="1268">
                  <c:v>43021</c:v>
                </c:pt>
                <c:pt idx="1269">
                  <c:v>43020</c:v>
                </c:pt>
                <c:pt idx="1270">
                  <c:v>43019</c:v>
                </c:pt>
                <c:pt idx="1271">
                  <c:v>43018</c:v>
                </c:pt>
                <c:pt idx="1272">
                  <c:v>43017</c:v>
                </c:pt>
                <c:pt idx="1273">
                  <c:v>43014</c:v>
                </c:pt>
                <c:pt idx="1274">
                  <c:v>43013</c:v>
                </c:pt>
                <c:pt idx="1275">
                  <c:v>43012</c:v>
                </c:pt>
                <c:pt idx="1276">
                  <c:v>43011</c:v>
                </c:pt>
                <c:pt idx="1277">
                  <c:v>43010</c:v>
                </c:pt>
                <c:pt idx="1278">
                  <c:v>43007</c:v>
                </c:pt>
                <c:pt idx="1279">
                  <c:v>43006</c:v>
                </c:pt>
                <c:pt idx="1280">
                  <c:v>43005</c:v>
                </c:pt>
                <c:pt idx="1281">
                  <c:v>43004</c:v>
                </c:pt>
                <c:pt idx="1282">
                  <c:v>43003</c:v>
                </c:pt>
                <c:pt idx="1283">
                  <c:v>43000</c:v>
                </c:pt>
                <c:pt idx="1284">
                  <c:v>42999</c:v>
                </c:pt>
                <c:pt idx="1285">
                  <c:v>42998</c:v>
                </c:pt>
                <c:pt idx="1286">
                  <c:v>42997</c:v>
                </c:pt>
                <c:pt idx="1287">
                  <c:v>42996</c:v>
                </c:pt>
                <c:pt idx="1288">
                  <c:v>42993</c:v>
                </c:pt>
                <c:pt idx="1289">
                  <c:v>42992</c:v>
                </c:pt>
                <c:pt idx="1290">
                  <c:v>42991</c:v>
                </c:pt>
                <c:pt idx="1291">
                  <c:v>42990</c:v>
                </c:pt>
                <c:pt idx="1292">
                  <c:v>42989</c:v>
                </c:pt>
                <c:pt idx="1293">
                  <c:v>42986</c:v>
                </c:pt>
                <c:pt idx="1294">
                  <c:v>42985</c:v>
                </c:pt>
                <c:pt idx="1295">
                  <c:v>42984</c:v>
                </c:pt>
                <c:pt idx="1296">
                  <c:v>42983</c:v>
                </c:pt>
                <c:pt idx="1297">
                  <c:v>42982</c:v>
                </c:pt>
                <c:pt idx="1298">
                  <c:v>42979</c:v>
                </c:pt>
                <c:pt idx="1299">
                  <c:v>42978</c:v>
                </c:pt>
                <c:pt idx="1300">
                  <c:v>42977</c:v>
                </c:pt>
                <c:pt idx="1301">
                  <c:v>42976</c:v>
                </c:pt>
                <c:pt idx="1302">
                  <c:v>42972</c:v>
                </c:pt>
                <c:pt idx="1303">
                  <c:v>42971</c:v>
                </c:pt>
                <c:pt idx="1304">
                  <c:v>42970</c:v>
                </c:pt>
                <c:pt idx="1305">
                  <c:v>42969</c:v>
                </c:pt>
                <c:pt idx="1306">
                  <c:v>42968</c:v>
                </c:pt>
                <c:pt idx="1307">
                  <c:v>42965</c:v>
                </c:pt>
                <c:pt idx="1308">
                  <c:v>42964</c:v>
                </c:pt>
                <c:pt idx="1309">
                  <c:v>42963</c:v>
                </c:pt>
                <c:pt idx="1310">
                  <c:v>42962</c:v>
                </c:pt>
                <c:pt idx="1311">
                  <c:v>42961</c:v>
                </c:pt>
                <c:pt idx="1312">
                  <c:v>42958</c:v>
                </c:pt>
                <c:pt idx="1313">
                  <c:v>42957</c:v>
                </c:pt>
                <c:pt idx="1314">
                  <c:v>42956</c:v>
                </c:pt>
                <c:pt idx="1315">
                  <c:v>42955</c:v>
                </c:pt>
                <c:pt idx="1316">
                  <c:v>42954</c:v>
                </c:pt>
                <c:pt idx="1317">
                  <c:v>42951</c:v>
                </c:pt>
                <c:pt idx="1318">
                  <c:v>42950</c:v>
                </c:pt>
                <c:pt idx="1319">
                  <c:v>42949</c:v>
                </c:pt>
                <c:pt idx="1320">
                  <c:v>42948</c:v>
                </c:pt>
                <c:pt idx="1321">
                  <c:v>42947</c:v>
                </c:pt>
                <c:pt idx="1322">
                  <c:v>42944</c:v>
                </c:pt>
                <c:pt idx="1323">
                  <c:v>42943</c:v>
                </c:pt>
                <c:pt idx="1324">
                  <c:v>42942</c:v>
                </c:pt>
                <c:pt idx="1325">
                  <c:v>42941</c:v>
                </c:pt>
                <c:pt idx="1326">
                  <c:v>42940</c:v>
                </c:pt>
                <c:pt idx="1327">
                  <c:v>42937</c:v>
                </c:pt>
                <c:pt idx="1328">
                  <c:v>42936</c:v>
                </c:pt>
                <c:pt idx="1329">
                  <c:v>42935</c:v>
                </c:pt>
                <c:pt idx="1330">
                  <c:v>42934</c:v>
                </c:pt>
                <c:pt idx="1331">
                  <c:v>42933</c:v>
                </c:pt>
                <c:pt idx="1332">
                  <c:v>42930</c:v>
                </c:pt>
                <c:pt idx="1333">
                  <c:v>42929</c:v>
                </c:pt>
                <c:pt idx="1334">
                  <c:v>42928</c:v>
                </c:pt>
                <c:pt idx="1335">
                  <c:v>42927</c:v>
                </c:pt>
                <c:pt idx="1336">
                  <c:v>42926</c:v>
                </c:pt>
                <c:pt idx="1337">
                  <c:v>42923</c:v>
                </c:pt>
                <c:pt idx="1338">
                  <c:v>42922</c:v>
                </c:pt>
                <c:pt idx="1339">
                  <c:v>42921</c:v>
                </c:pt>
                <c:pt idx="1340">
                  <c:v>42920</c:v>
                </c:pt>
                <c:pt idx="1341">
                  <c:v>42919</c:v>
                </c:pt>
                <c:pt idx="1342">
                  <c:v>42916</c:v>
                </c:pt>
                <c:pt idx="1343">
                  <c:v>42915</c:v>
                </c:pt>
                <c:pt idx="1344">
                  <c:v>42914</c:v>
                </c:pt>
                <c:pt idx="1345">
                  <c:v>42913</c:v>
                </c:pt>
                <c:pt idx="1346">
                  <c:v>42912</c:v>
                </c:pt>
                <c:pt idx="1347">
                  <c:v>42909</c:v>
                </c:pt>
                <c:pt idx="1348">
                  <c:v>42908</c:v>
                </c:pt>
                <c:pt idx="1349">
                  <c:v>42907</c:v>
                </c:pt>
                <c:pt idx="1350">
                  <c:v>42906</c:v>
                </c:pt>
                <c:pt idx="1351">
                  <c:v>42905</c:v>
                </c:pt>
                <c:pt idx="1352">
                  <c:v>42902</c:v>
                </c:pt>
                <c:pt idx="1353">
                  <c:v>42901</c:v>
                </c:pt>
                <c:pt idx="1354">
                  <c:v>42900</c:v>
                </c:pt>
                <c:pt idx="1355">
                  <c:v>42899</c:v>
                </c:pt>
                <c:pt idx="1356">
                  <c:v>42898</c:v>
                </c:pt>
                <c:pt idx="1357">
                  <c:v>42895</c:v>
                </c:pt>
                <c:pt idx="1358">
                  <c:v>42894</c:v>
                </c:pt>
                <c:pt idx="1359">
                  <c:v>42893</c:v>
                </c:pt>
                <c:pt idx="1360">
                  <c:v>42892</c:v>
                </c:pt>
                <c:pt idx="1361">
                  <c:v>42891</c:v>
                </c:pt>
                <c:pt idx="1362">
                  <c:v>42888</c:v>
                </c:pt>
                <c:pt idx="1363">
                  <c:v>42887</c:v>
                </c:pt>
                <c:pt idx="1364">
                  <c:v>42886</c:v>
                </c:pt>
                <c:pt idx="1365">
                  <c:v>42885</c:v>
                </c:pt>
                <c:pt idx="1366">
                  <c:v>42881</c:v>
                </c:pt>
                <c:pt idx="1367">
                  <c:v>42880</c:v>
                </c:pt>
                <c:pt idx="1368">
                  <c:v>42879</c:v>
                </c:pt>
                <c:pt idx="1369">
                  <c:v>42878</c:v>
                </c:pt>
                <c:pt idx="1370">
                  <c:v>42877</c:v>
                </c:pt>
                <c:pt idx="1371">
                  <c:v>42874</c:v>
                </c:pt>
                <c:pt idx="1372">
                  <c:v>42873</c:v>
                </c:pt>
                <c:pt idx="1373">
                  <c:v>42872</c:v>
                </c:pt>
                <c:pt idx="1374">
                  <c:v>42871</c:v>
                </c:pt>
                <c:pt idx="1375">
                  <c:v>42870</c:v>
                </c:pt>
                <c:pt idx="1376">
                  <c:v>42867</c:v>
                </c:pt>
                <c:pt idx="1377">
                  <c:v>42866</c:v>
                </c:pt>
                <c:pt idx="1378">
                  <c:v>42865</c:v>
                </c:pt>
                <c:pt idx="1379">
                  <c:v>42864</c:v>
                </c:pt>
                <c:pt idx="1380">
                  <c:v>42863</c:v>
                </c:pt>
                <c:pt idx="1381">
                  <c:v>42860</c:v>
                </c:pt>
                <c:pt idx="1382">
                  <c:v>42859</c:v>
                </c:pt>
                <c:pt idx="1383">
                  <c:v>42858</c:v>
                </c:pt>
                <c:pt idx="1384">
                  <c:v>42857</c:v>
                </c:pt>
                <c:pt idx="1385">
                  <c:v>42853</c:v>
                </c:pt>
                <c:pt idx="1386">
                  <c:v>42852</c:v>
                </c:pt>
                <c:pt idx="1387">
                  <c:v>42851</c:v>
                </c:pt>
                <c:pt idx="1388">
                  <c:v>42850</c:v>
                </c:pt>
                <c:pt idx="1389">
                  <c:v>42849</c:v>
                </c:pt>
                <c:pt idx="1390">
                  <c:v>42846</c:v>
                </c:pt>
                <c:pt idx="1391">
                  <c:v>42845</c:v>
                </c:pt>
                <c:pt idx="1392">
                  <c:v>42844</c:v>
                </c:pt>
                <c:pt idx="1393">
                  <c:v>42843</c:v>
                </c:pt>
                <c:pt idx="1394">
                  <c:v>42838</c:v>
                </c:pt>
                <c:pt idx="1395">
                  <c:v>42837</c:v>
                </c:pt>
                <c:pt idx="1396">
                  <c:v>42836</c:v>
                </c:pt>
                <c:pt idx="1397">
                  <c:v>42835</c:v>
                </c:pt>
                <c:pt idx="1398">
                  <c:v>42832</c:v>
                </c:pt>
                <c:pt idx="1399">
                  <c:v>42831</c:v>
                </c:pt>
                <c:pt idx="1400">
                  <c:v>42830</c:v>
                </c:pt>
                <c:pt idx="1401">
                  <c:v>42829</c:v>
                </c:pt>
                <c:pt idx="1402">
                  <c:v>42828</c:v>
                </c:pt>
                <c:pt idx="1403">
                  <c:v>42825</c:v>
                </c:pt>
                <c:pt idx="1404">
                  <c:v>42824</c:v>
                </c:pt>
                <c:pt idx="1405">
                  <c:v>42823</c:v>
                </c:pt>
                <c:pt idx="1406">
                  <c:v>42822</c:v>
                </c:pt>
                <c:pt idx="1407">
                  <c:v>42821</c:v>
                </c:pt>
                <c:pt idx="1408">
                  <c:v>42818</c:v>
                </c:pt>
                <c:pt idx="1409">
                  <c:v>42817</c:v>
                </c:pt>
                <c:pt idx="1410">
                  <c:v>42816</c:v>
                </c:pt>
                <c:pt idx="1411">
                  <c:v>42815</c:v>
                </c:pt>
                <c:pt idx="1412">
                  <c:v>42814</c:v>
                </c:pt>
                <c:pt idx="1413">
                  <c:v>42811</c:v>
                </c:pt>
                <c:pt idx="1414">
                  <c:v>42810</c:v>
                </c:pt>
                <c:pt idx="1415">
                  <c:v>42809</c:v>
                </c:pt>
                <c:pt idx="1416">
                  <c:v>42808</c:v>
                </c:pt>
                <c:pt idx="1417">
                  <c:v>42807</c:v>
                </c:pt>
                <c:pt idx="1418">
                  <c:v>42804</c:v>
                </c:pt>
                <c:pt idx="1419">
                  <c:v>42803</c:v>
                </c:pt>
                <c:pt idx="1420">
                  <c:v>42802</c:v>
                </c:pt>
                <c:pt idx="1421">
                  <c:v>42801</c:v>
                </c:pt>
                <c:pt idx="1422">
                  <c:v>42800</c:v>
                </c:pt>
                <c:pt idx="1423">
                  <c:v>42797</c:v>
                </c:pt>
                <c:pt idx="1424">
                  <c:v>42796</c:v>
                </c:pt>
                <c:pt idx="1425">
                  <c:v>42795</c:v>
                </c:pt>
                <c:pt idx="1426">
                  <c:v>42794</c:v>
                </c:pt>
                <c:pt idx="1427">
                  <c:v>42793</c:v>
                </c:pt>
                <c:pt idx="1428">
                  <c:v>42790</c:v>
                </c:pt>
                <c:pt idx="1429">
                  <c:v>42789</c:v>
                </c:pt>
                <c:pt idx="1430">
                  <c:v>42788</c:v>
                </c:pt>
                <c:pt idx="1431">
                  <c:v>42787</c:v>
                </c:pt>
                <c:pt idx="1432">
                  <c:v>42786</c:v>
                </c:pt>
                <c:pt idx="1433">
                  <c:v>42783</c:v>
                </c:pt>
                <c:pt idx="1434">
                  <c:v>42782</c:v>
                </c:pt>
                <c:pt idx="1435">
                  <c:v>42781</c:v>
                </c:pt>
                <c:pt idx="1436">
                  <c:v>42780</c:v>
                </c:pt>
                <c:pt idx="1437">
                  <c:v>42779</c:v>
                </c:pt>
                <c:pt idx="1438">
                  <c:v>42776</c:v>
                </c:pt>
                <c:pt idx="1439">
                  <c:v>42775</c:v>
                </c:pt>
                <c:pt idx="1440">
                  <c:v>42774</c:v>
                </c:pt>
                <c:pt idx="1441">
                  <c:v>42773</c:v>
                </c:pt>
                <c:pt idx="1442">
                  <c:v>42772</c:v>
                </c:pt>
                <c:pt idx="1443">
                  <c:v>42769</c:v>
                </c:pt>
                <c:pt idx="1444">
                  <c:v>42768</c:v>
                </c:pt>
                <c:pt idx="1445">
                  <c:v>42767</c:v>
                </c:pt>
                <c:pt idx="1446">
                  <c:v>42766</c:v>
                </c:pt>
                <c:pt idx="1447">
                  <c:v>42765</c:v>
                </c:pt>
                <c:pt idx="1448">
                  <c:v>42762</c:v>
                </c:pt>
                <c:pt idx="1449">
                  <c:v>42761</c:v>
                </c:pt>
                <c:pt idx="1450">
                  <c:v>42760</c:v>
                </c:pt>
                <c:pt idx="1451">
                  <c:v>42759</c:v>
                </c:pt>
                <c:pt idx="1452">
                  <c:v>42758</c:v>
                </c:pt>
                <c:pt idx="1453">
                  <c:v>42755</c:v>
                </c:pt>
                <c:pt idx="1454">
                  <c:v>42754</c:v>
                </c:pt>
                <c:pt idx="1455">
                  <c:v>42753</c:v>
                </c:pt>
                <c:pt idx="1456">
                  <c:v>42752</c:v>
                </c:pt>
                <c:pt idx="1457">
                  <c:v>42751</c:v>
                </c:pt>
                <c:pt idx="1458">
                  <c:v>42748</c:v>
                </c:pt>
                <c:pt idx="1459">
                  <c:v>42747</c:v>
                </c:pt>
                <c:pt idx="1460">
                  <c:v>42746</c:v>
                </c:pt>
                <c:pt idx="1461">
                  <c:v>42745</c:v>
                </c:pt>
                <c:pt idx="1462">
                  <c:v>42744</c:v>
                </c:pt>
                <c:pt idx="1463">
                  <c:v>42741</c:v>
                </c:pt>
                <c:pt idx="1464">
                  <c:v>42740</c:v>
                </c:pt>
                <c:pt idx="1465">
                  <c:v>42739</c:v>
                </c:pt>
                <c:pt idx="1466">
                  <c:v>42738</c:v>
                </c:pt>
                <c:pt idx="1467">
                  <c:v>42734</c:v>
                </c:pt>
                <c:pt idx="1468">
                  <c:v>42733</c:v>
                </c:pt>
                <c:pt idx="1469">
                  <c:v>42732</c:v>
                </c:pt>
                <c:pt idx="1470">
                  <c:v>42727</c:v>
                </c:pt>
                <c:pt idx="1471">
                  <c:v>42726</c:v>
                </c:pt>
                <c:pt idx="1472">
                  <c:v>42725</c:v>
                </c:pt>
                <c:pt idx="1473">
                  <c:v>42724</c:v>
                </c:pt>
                <c:pt idx="1474">
                  <c:v>42723</c:v>
                </c:pt>
                <c:pt idx="1475">
                  <c:v>42720</c:v>
                </c:pt>
                <c:pt idx="1476">
                  <c:v>42719</c:v>
                </c:pt>
                <c:pt idx="1477">
                  <c:v>42718</c:v>
                </c:pt>
                <c:pt idx="1478">
                  <c:v>42717</c:v>
                </c:pt>
                <c:pt idx="1479">
                  <c:v>42716</c:v>
                </c:pt>
                <c:pt idx="1480">
                  <c:v>42713</c:v>
                </c:pt>
                <c:pt idx="1481">
                  <c:v>42712</c:v>
                </c:pt>
                <c:pt idx="1482">
                  <c:v>42711</c:v>
                </c:pt>
                <c:pt idx="1483">
                  <c:v>42710</c:v>
                </c:pt>
                <c:pt idx="1484">
                  <c:v>42709</c:v>
                </c:pt>
                <c:pt idx="1485">
                  <c:v>42706</c:v>
                </c:pt>
                <c:pt idx="1486">
                  <c:v>42705</c:v>
                </c:pt>
                <c:pt idx="1487">
                  <c:v>42704</c:v>
                </c:pt>
                <c:pt idx="1488">
                  <c:v>42703</c:v>
                </c:pt>
                <c:pt idx="1489">
                  <c:v>42702</c:v>
                </c:pt>
                <c:pt idx="1490">
                  <c:v>42699</c:v>
                </c:pt>
                <c:pt idx="1491">
                  <c:v>42698</c:v>
                </c:pt>
                <c:pt idx="1492">
                  <c:v>42697</c:v>
                </c:pt>
                <c:pt idx="1493">
                  <c:v>42696</c:v>
                </c:pt>
                <c:pt idx="1494">
                  <c:v>42695</c:v>
                </c:pt>
                <c:pt idx="1495">
                  <c:v>42692</c:v>
                </c:pt>
                <c:pt idx="1496">
                  <c:v>42691</c:v>
                </c:pt>
                <c:pt idx="1497">
                  <c:v>42690</c:v>
                </c:pt>
                <c:pt idx="1498">
                  <c:v>42689</c:v>
                </c:pt>
                <c:pt idx="1499">
                  <c:v>42688</c:v>
                </c:pt>
                <c:pt idx="1500">
                  <c:v>42685</c:v>
                </c:pt>
                <c:pt idx="1501">
                  <c:v>42684</c:v>
                </c:pt>
                <c:pt idx="1502">
                  <c:v>42683</c:v>
                </c:pt>
                <c:pt idx="1503">
                  <c:v>42682</c:v>
                </c:pt>
                <c:pt idx="1504">
                  <c:v>42681</c:v>
                </c:pt>
                <c:pt idx="1505">
                  <c:v>42678</c:v>
                </c:pt>
                <c:pt idx="1506">
                  <c:v>42677</c:v>
                </c:pt>
                <c:pt idx="1507">
                  <c:v>42676</c:v>
                </c:pt>
                <c:pt idx="1508">
                  <c:v>42675</c:v>
                </c:pt>
                <c:pt idx="1509">
                  <c:v>42674</c:v>
                </c:pt>
                <c:pt idx="1510">
                  <c:v>42671</c:v>
                </c:pt>
                <c:pt idx="1511">
                  <c:v>42670</c:v>
                </c:pt>
                <c:pt idx="1512">
                  <c:v>42669</c:v>
                </c:pt>
                <c:pt idx="1513">
                  <c:v>42668</c:v>
                </c:pt>
                <c:pt idx="1514">
                  <c:v>42667</c:v>
                </c:pt>
                <c:pt idx="1515">
                  <c:v>42664</c:v>
                </c:pt>
                <c:pt idx="1516">
                  <c:v>42663</c:v>
                </c:pt>
                <c:pt idx="1517">
                  <c:v>42662</c:v>
                </c:pt>
                <c:pt idx="1518">
                  <c:v>42661</c:v>
                </c:pt>
                <c:pt idx="1519">
                  <c:v>42660</c:v>
                </c:pt>
                <c:pt idx="1520">
                  <c:v>42657</c:v>
                </c:pt>
                <c:pt idx="1521">
                  <c:v>42656</c:v>
                </c:pt>
                <c:pt idx="1522">
                  <c:v>42655</c:v>
                </c:pt>
                <c:pt idx="1523">
                  <c:v>42654</c:v>
                </c:pt>
                <c:pt idx="1524">
                  <c:v>42653</c:v>
                </c:pt>
                <c:pt idx="1525">
                  <c:v>42650</c:v>
                </c:pt>
                <c:pt idx="1526">
                  <c:v>42649</c:v>
                </c:pt>
                <c:pt idx="1527">
                  <c:v>42648</c:v>
                </c:pt>
                <c:pt idx="1528">
                  <c:v>42647</c:v>
                </c:pt>
                <c:pt idx="1529">
                  <c:v>42646</c:v>
                </c:pt>
                <c:pt idx="1530">
                  <c:v>42643</c:v>
                </c:pt>
                <c:pt idx="1531">
                  <c:v>42642</c:v>
                </c:pt>
                <c:pt idx="1532">
                  <c:v>42641</c:v>
                </c:pt>
                <c:pt idx="1533">
                  <c:v>42640</c:v>
                </c:pt>
                <c:pt idx="1534">
                  <c:v>42639</c:v>
                </c:pt>
                <c:pt idx="1535">
                  <c:v>42636</c:v>
                </c:pt>
                <c:pt idx="1536">
                  <c:v>42635</c:v>
                </c:pt>
                <c:pt idx="1537">
                  <c:v>42634</c:v>
                </c:pt>
                <c:pt idx="1538">
                  <c:v>42633</c:v>
                </c:pt>
                <c:pt idx="1539">
                  <c:v>42632</c:v>
                </c:pt>
                <c:pt idx="1540">
                  <c:v>42629</c:v>
                </c:pt>
                <c:pt idx="1541">
                  <c:v>42628</c:v>
                </c:pt>
                <c:pt idx="1542">
                  <c:v>42627</c:v>
                </c:pt>
                <c:pt idx="1543">
                  <c:v>42626</c:v>
                </c:pt>
                <c:pt idx="1544">
                  <c:v>42625</c:v>
                </c:pt>
                <c:pt idx="1545">
                  <c:v>42622</c:v>
                </c:pt>
                <c:pt idx="1546">
                  <c:v>42621</c:v>
                </c:pt>
                <c:pt idx="1547">
                  <c:v>42620</c:v>
                </c:pt>
                <c:pt idx="1548">
                  <c:v>42619</c:v>
                </c:pt>
                <c:pt idx="1549">
                  <c:v>42618</c:v>
                </c:pt>
                <c:pt idx="1550">
                  <c:v>42615</c:v>
                </c:pt>
                <c:pt idx="1551">
                  <c:v>42614</c:v>
                </c:pt>
                <c:pt idx="1552">
                  <c:v>42613</c:v>
                </c:pt>
                <c:pt idx="1553">
                  <c:v>42612</c:v>
                </c:pt>
                <c:pt idx="1554">
                  <c:v>42608</c:v>
                </c:pt>
                <c:pt idx="1555">
                  <c:v>42607</c:v>
                </c:pt>
                <c:pt idx="1556">
                  <c:v>42606</c:v>
                </c:pt>
                <c:pt idx="1557">
                  <c:v>42605</c:v>
                </c:pt>
                <c:pt idx="1558">
                  <c:v>42604</c:v>
                </c:pt>
                <c:pt idx="1559">
                  <c:v>42601</c:v>
                </c:pt>
                <c:pt idx="1560">
                  <c:v>42600</c:v>
                </c:pt>
                <c:pt idx="1561">
                  <c:v>42599</c:v>
                </c:pt>
                <c:pt idx="1562">
                  <c:v>42598</c:v>
                </c:pt>
                <c:pt idx="1563">
                  <c:v>42597</c:v>
                </c:pt>
                <c:pt idx="1564">
                  <c:v>42594</c:v>
                </c:pt>
                <c:pt idx="1565">
                  <c:v>42593</c:v>
                </c:pt>
                <c:pt idx="1566">
                  <c:v>42592</c:v>
                </c:pt>
                <c:pt idx="1567">
                  <c:v>42591</c:v>
                </c:pt>
                <c:pt idx="1568">
                  <c:v>42590</c:v>
                </c:pt>
                <c:pt idx="1569">
                  <c:v>42587</c:v>
                </c:pt>
                <c:pt idx="1570">
                  <c:v>42586</c:v>
                </c:pt>
                <c:pt idx="1571">
                  <c:v>42585</c:v>
                </c:pt>
                <c:pt idx="1572">
                  <c:v>42584</c:v>
                </c:pt>
                <c:pt idx="1573">
                  <c:v>42583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42573</c:v>
                </c:pt>
                <c:pt idx="1580">
                  <c:v>42572</c:v>
                </c:pt>
                <c:pt idx="1581">
                  <c:v>42571</c:v>
                </c:pt>
                <c:pt idx="1582">
                  <c:v>42570</c:v>
                </c:pt>
                <c:pt idx="1583">
                  <c:v>42569</c:v>
                </c:pt>
                <c:pt idx="1584">
                  <c:v>42566</c:v>
                </c:pt>
                <c:pt idx="1585">
                  <c:v>42565</c:v>
                </c:pt>
                <c:pt idx="1586">
                  <c:v>42564</c:v>
                </c:pt>
                <c:pt idx="1587">
                  <c:v>42563</c:v>
                </c:pt>
                <c:pt idx="1588">
                  <c:v>42562</c:v>
                </c:pt>
                <c:pt idx="1589">
                  <c:v>42559</c:v>
                </c:pt>
                <c:pt idx="1590">
                  <c:v>42558</c:v>
                </c:pt>
              </c:numCache>
            </c:numRef>
          </c:cat>
          <c:val>
            <c:numRef>
              <c:f>LME分地区库存!$F$3:$F$1593</c:f>
              <c:numCache>
                <c:formatCode>General</c:formatCode>
                <c:ptCount val="1591"/>
                <c:pt idx="0">
                  <c:v>1.4375</c:v>
                </c:pt>
                <c:pt idx="1">
                  <c:v>1.43</c:v>
                </c:pt>
                <c:pt idx="2">
                  <c:v>1.4325000000000001</c:v>
                </c:pt>
                <c:pt idx="3">
                  <c:v>1.4325000000000001</c:v>
                </c:pt>
                <c:pt idx="4">
                  <c:v>1.4325000000000001</c:v>
                </c:pt>
                <c:pt idx="5">
                  <c:v>1.4325000000000001</c:v>
                </c:pt>
                <c:pt idx="6">
                  <c:v>1.4325000000000001</c:v>
                </c:pt>
                <c:pt idx="7">
                  <c:v>1.4325000000000001</c:v>
                </c:pt>
                <c:pt idx="8">
                  <c:v>1.4325000000000001</c:v>
                </c:pt>
                <c:pt idx="9">
                  <c:v>1.4325000000000001</c:v>
                </c:pt>
                <c:pt idx="10">
                  <c:v>1.4325000000000001</c:v>
                </c:pt>
                <c:pt idx="11">
                  <c:v>1.4325000000000001</c:v>
                </c:pt>
                <c:pt idx="12">
                  <c:v>1.4325000000000001</c:v>
                </c:pt>
                <c:pt idx="13">
                  <c:v>1.4350000000000001</c:v>
                </c:pt>
                <c:pt idx="14">
                  <c:v>1.4350000000000001</c:v>
                </c:pt>
                <c:pt idx="15">
                  <c:v>1.4350000000000001</c:v>
                </c:pt>
                <c:pt idx="16">
                  <c:v>1.4350000000000001</c:v>
                </c:pt>
                <c:pt idx="17">
                  <c:v>1.44</c:v>
                </c:pt>
                <c:pt idx="18">
                  <c:v>1.44</c:v>
                </c:pt>
                <c:pt idx="19">
                  <c:v>1.44</c:v>
                </c:pt>
                <c:pt idx="20">
                  <c:v>1.44</c:v>
                </c:pt>
                <c:pt idx="21">
                  <c:v>1.44</c:v>
                </c:pt>
                <c:pt idx="22">
                  <c:v>1.44</c:v>
                </c:pt>
                <c:pt idx="23">
                  <c:v>1.44</c:v>
                </c:pt>
                <c:pt idx="24">
                  <c:v>1.44</c:v>
                </c:pt>
                <c:pt idx="25">
                  <c:v>1.44</c:v>
                </c:pt>
                <c:pt idx="26">
                  <c:v>1.44</c:v>
                </c:pt>
                <c:pt idx="27">
                  <c:v>1.44</c:v>
                </c:pt>
                <c:pt idx="28">
                  <c:v>1.4450000000000001</c:v>
                </c:pt>
                <c:pt idx="29">
                  <c:v>1.4550000000000001</c:v>
                </c:pt>
                <c:pt idx="30">
                  <c:v>1.4550000000000001</c:v>
                </c:pt>
                <c:pt idx="31">
                  <c:v>1.4575</c:v>
                </c:pt>
                <c:pt idx="32">
                  <c:v>1.4575</c:v>
                </c:pt>
                <c:pt idx="33">
                  <c:v>1.4575</c:v>
                </c:pt>
                <c:pt idx="34">
                  <c:v>1.4575</c:v>
                </c:pt>
                <c:pt idx="35">
                  <c:v>1.46</c:v>
                </c:pt>
                <c:pt idx="36">
                  <c:v>1.4624999999999999</c:v>
                </c:pt>
                <c:pt idx="37">
                  <c:v>1.4924999999999999</c:v>
                </c:pt>
                <c:pt idx="38">
                  <c:v>1.5249999999999999</c:v>
                </c:pt>
                <c:pt idx="39">
                  <c:v>1.5649999999999999</c:v>
                </c:pt>
                <c:pt idx="40">
                  <c:v>1.605</c:v>
                </c:pt>
                <c:pt idx="41">
                  <c:v>1.615</c:v>
                </c:pt>
                <c:pt idx="42">
                  <c:v>1.6425000000000001</c:v>
                </c:pt>
                <c:pt idx="43">
                  <c:v>1.6425000000000001</c:v>
                </c:pt>
                <c:pt idx="44">
                  <c:v>1.6475</c:v>
                </c:pt>
                <c:pt idx="45">
                  <c:v>1.6575</c:v>
                </c:pt>
                <c:pt idx="46">
                  <c:v>1.67</c:v>
                </c:pt>
                <c:pt idx="47">
                  <c:v>1.675</c:v>
                </c:pt>
                <c:pt idx="48">
                  <c:v>1.6825000000000001</c:v>
                </c:pt>
                <c:pt idx="49">
                  <c:v>1.6850000000000001</c:v>
                </c:pt>
                <c:pt idx="50">
                  <c:v>1.6875</c:v>
                </c:pt>
                <c:pt idx="51">
                  <c:v>1.6875</c:v>
                </c:pt>
                <c:pt idx="52">
                  <c:v>1.6875</c:v>
                </c:pt>
                <c:pt idx="53">
                  <c:v>1.6875</c:v>
                </c:pt>
                <c:pt idx="54">
                  <c:v>1.6875</c:v>
                </c:pt>
                <c:pt idx="55">
                  <c:v>1.6875</c:v>
                </c:pt>
                <c:pt idx="56">
                  <c:v>1.6875</c:v>
                </c:pt>
                <c:pt idx="57">
                  <c:v>1.69</c:v>
                </c:pt>
                <c:pt idx="58">
                  <c:v>1.6975</c:v>
                </c:pt>
                <c:pt idx="59">
                  <c:v>1.7250000000000001</c:v>
                </c:pt>
                <c:pt idx="60">
                  <c:v>1.7250000000000001</c:v>
                </c:pt>
                <c:pt idx="61">
                  <c:v>1.7375</c:v>
                </c:pt>
                <c:pt idx="62">
                  <c:v>1.7424999999999999</c:v>
                </c:pt>
                <c:pt idx="63">
                  <c:v>1.7524999999999999</c:v>
                </c:pt>
                <c:pt idx="64">
                  <c:v>1.7575000000000001</c:v>
                </c:pt>
                <c:pt idx="65">
                  <c:v>1.7625</c:v>
                </c:pt>
                <c:pt idx="66">
                  <c:v>1.7625</c:v>
                </c:pt>
                <c:pt idx="67">
                  <c:v>1.7649999999999999</c:v>
                </c:pt>
                <c:pt idx="68">
                  <c:v>1.87</c:v>
                </c:pt>
                <c:pt idx="69">
                  <c:v>1.87</c:v>
                </c:pt>
                <c:pt idx="70">
                  <c:v>1.8774999999999999</c:v>
                </c:pt>
                <c:pt idx="71">
                  <c:v>1.885</c:v>
                </c:pt>
                <c:pt idx="72">
                  <c:v>1.885</c:v>
                </c:pt>
                <c:pt idx="73">
                  <c:v>1.885</c:v>
                </c:pt>
                <c:pt idx="74">
                  <c:v>1.885</c:v>
                </c:pt>
                <c:pt idx="75">
                  <c:v>1.885</c:v>
                </c:pt>
                <c:pt idx="76">
                  <c:v>1.8875</c:v>
                </c:pt>
                <c:pt idx="77">
                  <c:v>1.89</c:v>
                </c:pt>
                <c:pt idx="78">
                  <c:v>1.8925000000000001</c:v>
                </c:pt>
                <c:pt idx="79">
                  <c:v>1.8925000000000001</c:v>
                </c:pt>
                <c:pt idx="80">
                  <c:v>1.8925000000000001</c:v>
                </c:pt>
                <c:pt idx="81">
                  <c:v>1.8925000000000001</c:v>
                </c:pt>
                <c:pt idx="82">
                  <c:v>1.9</c:v>
                </c:pt>
                <c:pt idx="83">
                  <c:v>1.91</c:v>
                </c:pt>
                <c:pt idx="84">
                  <c:v>1.9125000000000001</c:v>
                </c:pt>
                <c:pt idx="85">
                  <c:v>1.92</c:v>
                </c:pt>
                <c:pt idx="86">
                  <c:v>1.9350000000000001</c:v>
                </c:pt>
                <c:pt idx="87">
                  <c:v>1.9550000000000001</c:v>
                </c:pt>
                <c:pt idx="88">
                  <c:v>1.9650000000000001</c:v>
                </c:pt>
                <c:pt idx="89">
                  <c:v>1.9750000000000001</c:v>
                </c:pt>
                <c:pt idx="90">
                  <c:v>1.9924999999999999</c:v>
                </c:pt>
                <c:pt idx="91">
                  <c:v>2.0125000000000002</c:v>
                </c:pt>
                <c:pt idx="92">
                  <c:v>2.04</c:v>
                </c:pt>
                <c:pt idx="93">
                  <c:v>2.06</c:v>
                </c:pt>
                <c:pt idx="94">
                  <c:v>2.0724999999999998</c:v>
                </c:pt>
                <c:pt idx="95">
                  <c:v>2.09</c:v>
                </c:pt>
                <c:pt idx="96">
                  <c:v>2.1150000000000002</c:v>
                </c:pt>
                <c:pt idx="97">
                  <c:v>2.1524999999999999</c:v>
                </c:pt>
                <c:pt idx="98">
                  <c:v>2.1675</c:v>
                </c:pt>
                <c:pt idx="99">
                  <c:v>2.1800000000000002</c:v>
                </c:pt>
                <c:pt idx="100">
                  <c:v>2.1875</c:v>
                </c:pt>
                <c:pt idx="101">
                  <c:v>2.2324999999999999</c:v>
                </c:pt>
                <c:pt idx="102">
                  <c:v>2.2324999999999999</c:v>
                </c:pt>
                <c:pt idx="103">
                  <c:v>2.2799999999999998</c:v>
                </c:pt>
                <c:pt idx="104">
                  <c:v>2.3224999999999998</c:v>
                </c:pt>
                <c:pt idx="105">
                  <c:v>2.3450000000000002</c:v>
                </c:pt>
                <c:pt idx="106">
                  <c:v>2.3624999999999998</c:v>
                </c:pt>
                <c:pt idx="107">
                  <c:v>2.3725000000000001</c:v>
                </c:pt>
                <c:pt idx="108">
                  <c:v>2.3774999999999999</c:v>
                </c:pt>
                <c:pt idx="109">
                  <c:v>2.3849999999999998</c:v>
                </c:pt>
                <c:pt idx="110">
                  <c:v>2.3925000000000001</c:v>
                </c:pt>
                <c:pt idx="111">
                  <c:v>2.4049999999999998</c:v>
                </c:pt>
                <c:pt idx="112">
                  <c:v>2.415</c:v>
                </c:pt>
                <c:pt idx="113">
                  <c:v>2.4249999999999998</c:v>
                </c:pt>
                <c:pt idx="114">
                  <c:v>2.4325000000000001</c:v>
                </c:pt>
                <c:pt idx="115">
                  <c:v>2.44</c:v>
                </c:pt>
                <c:pt idx="116">
                  <c:v>2.4474999999999998</c:v>
                </c:pt>
                <c:pt idx="117">
                  <c:v>2.4575</c:v>
                </c:pt>
                <c:pt idx="118">
                  <c:v>2.46</c:v>
                </c:pt>
                <c:pt idx="119">
                  <c:v>2.4700000000000002</c:v>
                </c:pt>
                <c:pt idx="120">
                  <c:v>2.4849999999999999</c:v>
                </c:pt>
                <c:pt idx="121">
                  <c:v>2.4925000000000002</c:v>
                </c:pt>
                <c:pt idx="122">
                  <c:v>2.4975000000000001</c:v>
                </c:pt>
                <c:pt idx="123">
                  <c:v>2.5049999999999999</c:v>
                </c:pt>
                <c:pt idx="124">
                  <c:v>2.5225</c:v>
                </c:pt>
                <c:pt idx="125">
                  <c:v>2.5375000000000001</c:v>
                </c:pt>
                <c:pt idx="126">
                  <c:v>2.5474999999999999</c:v>
                </c:pt>
                <c:pt idx="127">
                  <c:v>2.56</c:v>
                </c:pt>
                <c:pt idx="128">
                  <c:v>2.605</c:v>
                </c:pt>
                <c:pt idx="129">
                  <c:v>2.6375000000000002</c:v>
                </c:pt>
                <c:pt idx="130">
                  <c:v>2.67</c:v>
                </c:pt>
                <c:pt idx="131">
                  <c:v>2.6775000000000002</c:v>
                </c:pt>
                <c:pt idx="132">
                  <c:v>2.69</c:v>
                </c:pt>
                <c:pt idx="133">
                  <c:v>2.7050000000000001</c:v>
                </c:pt>
                <c:pt idx="134">
                  <c:v>2.7124999999999999</c:v>
                </c:pt>
                <c:pt idx="135">
                  <c:v>2.7250000000000001</c:v>
                </c:pt>
                <c:pt idx="136">
                  <c:v>2.7349999999999999</c:v>
                </c:pt>
                <c:pt idx="137">
                  <c:v>2.7475000000000001</c:v>
                </c:pt>
                <c:pt idx="138">
                  <c:v>2.7524999999999999</c:v>
                </c:pt>
                <c:pt idx="139">
                  <c:v>2.77</c:v>
                </c:pt>
                <c:pt idx="140">
                  <c:v>2.7949999999999999</c:v>
                </c:pt>
                <c:pt idx="141">
                  <c:v>2.8025000000000002</c:v>
                </c:pt>
                <c:pt idx="142">
                  <c:v>2.79</c:v>
                </c:pt>
                <c:pt idx="143">
                  <c:v>2.6974999999999998</c:v>
                </c:pt>
                <c:pt idx="144">
                  <c:v>2.5674999999999999</c:v>
                </c:pt>
                <c:pt idx="145">
                  <c:v>2.4350000000000001</c:v>
                </c:pt>
                <c:pt idx="146">
                  <c:v>2.31</c:v>
                </c:pt>
                <c:pt idx="147">
                  <c:v>2.3224999999999998</c:v>
                </c:pt>
                <c:pt idx="148">
                  <c:v>2.5</c:v>
                </c:pt>
                <c:pt idx="149">
                  <c:v>2.5074999999999998</c:v>
                </c:pt>
                <c:pt idx="150">
                  <c:v>2.5274999999999999</c:v>
                </c:pt>
                <c:pt idx="151">
                  <c:v>2.5350000000000001</c:v>
                </c:pt>
                <c:pt idx="152">
                  <c:v>2.5449999999999999</c:v>
                </c:pt>
                <c:pt idx="153">
                  <c:v>2.5625</c:v>
                </c:pt>
                <c:pt idx="154">
                  <c:v>2.57</c:v>
                </c:pt>
                <c:pt idx="155">
                  <c:v>2.6124999999999998</c:v>
                </c:pt>
                <c:pt idx="156">
                  <c:v>2.6625000000000001</c:v>
                </c:pt>
                <c:pt idx="157">
                  <c:v>2.6749999999999998</c:v>
                </c:pt>
                <c:pt idx="158">
                  <c:v>2.6974999999999998</c:v>
                </c:pt>
                <c:pt idx="159">
                  <c:v>2.7174999999999998</c:v>
                </c:pt>
                <c:pt idx="160">
                  <c:v>2.7250000000000001</c:v>
                </c:pt>
                <c:pt idx="161">
                  <c:v>2.73</c:v>
                </c:pt>
                <c:pt idx="162">
                  <c:v>2.84</c:v>
                </c:pt>
                <c:pt idx="163">
                  <c:v>2.8424999999999998</c:v>
                </c:pt>
                <c:pt idx="164">
                  <c:v>2.8650000000000002</c:v>
                </c:pt>
                <c:pt idx="165">
                  <c:v>2.8650000000000002</c:v>
                </c:pt>
                <c:pt idx="166">
                  <c:v>2.8925000000000001</c:v>
                </c:pt>
                <c:pt idx="167">
                  <c:v>2.8975</c:v>
                </c:pt>
                <c:pt idx="168">
                  <c:v>2.8975</c:v>
                </c:pt>
                <c:pt idx="169">
                  <c:v>2.9125000000000001</c:v>
                </c:pt>
                <c:pt idx="170">
                  <c:v>2.9224999999999999</c:v>
                </c:pt>
                <c:pt idx="171">
                  <c:v>2.9275000000000002</c:v>
                </c:pt>
                <c:pt idx="172">
                  <c:v>2.9424999999999999</c:v>
                </c:pt>
                <c:pt idx="173">
                  <c:v>2.9424999999999999</c:v>
                </c:pt>
                <c:pt idx="174">
                  <c:v>2.9449999999999998</c:v>
                </c:pt>
                <c:pt idx="175">
                  <c:v>2.9550000000000001</c:v>
                </c:pt>
                <c:pt idx="176">
                  <c:v>2.96</c:v>
                </c:pt>
                <c:pt idx="177">
                  <c:v>2.9674999999999998</c:v>
                </c:pt>
                <c:pt idx="178">
                  <c:v>3.0074999999999998</c:v>
                </c:pt>
                <c:pt idx="179">
                  <c:v>3.0325000000000002</c:v>
                </c:pt>
                <c:pt idx="180">
                  <c:v>3.0550000000000002</c:v>
                </c:pt>
                <c:pt idx="181">
                  <c:v>3.09</c:v>
                </c:pt>
                <c:pt idx="182">
                  <c:v>3.09</c:v>
                </c:pt>
                <c:pt idx="183">
                  <c:v>3.0975000000000001</c:v>
                </c:pt>
                <c:pt idx="184">
                  <c:v>3.1124999999999998</c:v>
                </c:pt>
                <c:pt idx="185">
                  <c:v>3.1175000000000002</c:v>
                </c:pt>
                <c:pt idx="186">
                  <c:v>3.1175000000000002</c:v>
                </c:pt>
                <c:pt idx="187">
                  <c:v>3.12</c:v>
                </c:pt>
                <c:pt idx="188">
                  <c:v>3.1225000000000001</c:v>
                </c:pt>
                <c:pt idx="189">
                  <c:v>3.1375000000000002</c:v>
                </c:pt>
                <c:pt idx="190">
                  <c:v>3.1549999999999998</c:v>
                </c:pt>
                <c:pt idx="191">
                  <c:v>3.1775000000000002</c:v>
                </c:pt>
                <c:pt idx="192">
                  <c:v>3.2050000000000001</c:v>
                </c:pt>
                <c:pt idx="193">
                  <c:v>3.2374999999999998</c:v>
                </c:pt>
                <c:pt idx="194">
                  <c:v>3.25</c:v>
                </c:pt>
                <c:pt idx="195">
                  <c:v>3.2925</c:v>
                </c:pt>
                <c:pt idx="196">
                  <c:v>3.2925</c:v>
                </c:pt>
                <c:pt idx="197">
                  <c:v>3.3050000000000002</c:v>
                </c:pt>
                <c:pt idx="198">
                  <c:v>3.3525</c:v>
                </c:pt>
                <c:pt idx="199">
                  <c:v>3.4224999999999999</c:v>
                </c:pt>
                <c:pt idx="200">
                  <c:v>3.4674999999999998</c:v>
                </c:pt>
                <c:pt idx="201">
                  <c:v>3.4849999999999999</c:v>
                </c:pt>
                <c:pt idx="202">
                  <c:v>3.4849999999999999</c:v>
                </c:pt>
                <c:pt idx="203">
                  <c:v>3.4849999999999999</c:v>
                </c:pt>
                <c:pt idx="204">
                  <c:v>3.5049999999999999</c:v>
                </c:pt>
                <c:pt idx="205">
                  <c:v>3.5049999999999999</c:v>
                </c:pt>
                <c:pt idx="206">
                  <c:v>3.5049999999999999</c:v>
                </c:pt>
                <c:pt idx="207">
                  <c:v>3.5150000000000001</c:v>
                </c:pt>
                <c:pt idx="208">
                  <c:v>3.5525000000000002</c:v>
                </c:pt>
                <c:pt idx="209">
                  <c:v>3.5924999999999998</c:v>
                </c:pt>
                <c:pt idx="210">
                  <c:v>3.6349999999999998</c:v>
                </c:pt>
                <c:pt idx="211">
                  <c:v>3.79</c:v>
                </c:pt>
                <c:pt idx="212">
                  <c:v>3.9750000000000001</c:v>
                </c:pt>
                <c:pt idx="213">
                  <c:v>3.9125000000000001</c:v>
                </c:pt>
                <c:pt idx="214">
                  <c:v>3.9350000000000001</c:v>
                </c:pt>
                <c:pt idx="215">
                  <c:v>3.9750000000000001</c:v>
                </c:pt>
                <c:pt idx="216">
                  <c:v>4.0175000000000001</c:v>
                </c:pt>
                <c:pt idx="217">
                  <c:v>4.0824999999999996</c:v>
                </c:pt>
                <c:pt idx="218">
                  <c:v>4.1775000000000002</c:v>
                </c:pt>
                <c:pt idx="219">
                  <c:v>4.2374999999999998</c:v>
                </c:pt>
                <c:pt idx="220">
                  <c:v>4.28</c:v>
                </c:pt>
                <c:pt idx="221">
                  <c:v>4.3849999999999998</c:v>
                </c:pt>
                <c:pt idx="222">
                  <c:v>4.415</c:v>
                </c:pt>
                <c:pt idx="223">
                  <c:v>4.4800000000000004</c:v>
                </c:pt>
                <c:pt idx="224">
                  <c:v>4.5350000000000001</c:v>
                </c:pt>
                <c:pt idx="225">
                  <c:v>4.5949999999999998</c:v>
                </c:pt>
                <c:pt idx="226">
                  <c:v>4.625</c:v>
                </c:pt>
                <c:pt idx="227">
                  <c:v>4.66</c:v>
                </c:pt>
                <c:pt idx="228">
                  <c:v>4.6974999999999998</c:v>
                </c:pt>
                <c:pt idx="229">
                  <c:v>4.7450000000000001</c:v>
                </c:pt>
                <c:pt idx="230">
                  <c:v>4.8125</c:v>
                </c:pt>
                <c:pt idx="231">
                  <c:v>4.875</c:v>
                </c:pt>
                <c:pt idx="232">
                  <c:v>4.9524999999999997</c:v>
                </c:pt>
                <c:pt idx="233">
                  <c:v>5.0025000000000004</c:v>
                </c:pt>
                <c:pt idx="234">
                  <c:v>5.0225</c:v>
                </c:pt>
                <c:pt idx="235">
                  <c:v>5.0625</c:v>
                </c:pt>
                <c:pt idx="236">
                  <c:v>5.1025</c:v>
                </c:pt>
                <c:pt idx="237">
                  <c:v>5.1725000000000003</c:v>
                </c:pt>
                <c:pt idx="238">
                  <c:v>5.2424999999999997</c:v>
                </c:pt>
                <c:pt idx="239">
                  <c:v>5.3274999999999997</c:v>
                </c:pt>
                <c:pt idx="240">
                  <c:v>5.3550000000000004</c:v>
                </c:pt>
                <c:pt idx="241">
                  <c:v>5.4625000000000004</c:v>
                </c:pt>
                <c:pt idx="242">
                  <c:v>5.585</c:v>
                </c:pt>
                <c:pt idx="243">
                  <c:v>5.64</c:v>
                </c:pt>
                <c:pt idx="244">
                  <c:v>5.69</c:v>
                </c:pt>
                <c:pt idx="245">
                  <c:v>5.7249999999999996</c:v>
                </c:pt>
                <c:pt idx="246">
                  <c:v>5.7874999999999996</c:v>
                </c:pt>
                <c:pt idx="247">
                  <c:v>5.9950000000000001</c:v>
                </c:pt>
                <c:pt idx="248">
                  <c:v>6.03</c:v>
                </c:pt>
                <c:pt idx="249">
                  <c:v>6.0925000000000002</c:v>
                </c:pt>
                <c:pt idx="250">
                  <c:v>6.1224999999999996</c:v>
                </c:pt>
                <c:pt idx="251">
                  <c:v>6.1875</c:v>
                </c:pt>
                <c:pt idx="252">
                  <c:v>6.2324999999999999</c:v>
                </c:pt>
                <c:pt idx="253">
                  <c:v>6.26</c:v>
                </c:pt>
                <c:pt idx="254">
                  <c:v>6.3525</c:v>
                </c:pt>
                <c:pt idx="255">
                  <c:v>6.4175000000000004</c:v>
                </c:pt>
                <c:pt idx="256">
                  <c:v>6.43</c:v>
                </c:pt>
                <c:pt idx="257">
                  <c:v>6.4550000000000001</c:v>
                </c:pt>
                <c:pt idx="258">
                  <c:v>6.47</c:v>
                </c:pt>
                <c:pt idx="259">
                  <c:v>6.5025000000000004</c:v>
                </c:pt>
                <c:pt idx="260">
                  <c:v>6.74</c:v>
                </c:pt>
                <c:pt idx="261">
                  <c:v>6.8425000000000002</c:v>
                </c:pt>
                <c:pt idx="262">
                  <c:v>6.9175000000000004</c:v>
                </c:pt>
                <c:pt idx="263">
                  <c:v>7.1349999999999998</c:v>
                </c:pt>
                <c:pt idx="264">
                  <c:v>7.3274999999999997</c:v>
                </c:pt>
                <c:pt idx="265">
                  <c:v>7.4474999999999998</c:v>
                </c:pt>
                <c:pt idx="266">
                  <c:v>7.5149999999999997</c:v>
                </c:pt>
                <c:pt idx="267">
                  <c:v>7.5525000000000002</c:v>
                </c:pt>
                <c:pt idx="268">
                  <c:v>7.5774999999999997</c:v>
                </c:pt>
                <c:pt idx="269">
                  <c:v>7.5925000000000002</c:v>
                </c:pt>
                <c:pt idx="270">
                  <c:v>7.6325000000000003</c:v>
                </c:pt>
                <c:pt idx="271">
                  <c:v>7.7</c:v>
                </c:pt>
                <c:pt idx="272">
                  <c:v>8.1475000000000009</c:v>
                </c:pt>
                <c:pt idx="273">
                  <c:v>8.2025000000000006</c:v>
                </c:pt>
                <c:pt idx="274">
                  <c:v>8.2675000000000001</c:v>
                </c:pt>
                <c:pt idx="275">
                  <c:v>8.3000000000000007</c:v>
                </c:pt>
                <c:pt idx="276">
                  <c:v>8.3175000000000008</c:v>
                </c:pt>
                <c:pt idx="277">
                  <c:v>8.3249999999999993</c:v>
                </c:pt>
                <c:pt idx="278">
                  <c:v>8.4774999999999991</c:v>
                </c:pt>
                <c:pt idx="279">
                  <c:v>8.5</c:v>
                </c:pt>
                <c:pt idx="280">
                  <c:v>8.7025000000000006</c:v>
                </c:pt>
                <c:pt idx="281">
                  <c:v>8.7050000000000001</c:v>
                </c:pt>
                <c:pt idx="282">
                  <c:v>8.86</c:v>
                </c:pt>
                <c:pt idx="283">
                  <c:v>8.86</c:v>
                </c:pt>
                <c:pt idx="284">
                  <c:v>8.8625000000000007</c:v>
                </c:pt>
                <c:pt idx="285">
                  <c:v>8.8699999999999992</c:v>
                </c:pt>
                <c:pt idx="286">
                  <c:v>8.8825000000000003</c:v>
                </c:pt>
                <c:pt idx="287">
                  <c:v>8.8874999999999993</c:v>
                </c:pt>
                <c:pt idx="288">
                  <c:v>8.8874999999999993</c:v>
                </c:pt>
                <c:pt idx="289">
                  <c:v>8.8874999999999993</c:v>
                </c:pt>
                <c:pt idx="290">
                  <c:v>8.8874999999999993</c:v>
                </c:pt>
                <c:pt idx="291">
                  <c:v>8.8874999999999993</c:v>
                </c:pt>
                <c:pt idx="292">
                  <c:v>8.9949999999999992</c:v>
                </c:pt>
                <c:pt idx="293">
                  <c:v>9.0274999999999999</c:v>
                </c:pt>
                <c:pt idx="294">
                  <c:v>9.06</c:v>
                </c:pt>
                <c:pt idx="295">
                  <c:v>9.1125000000000007</c:v>
                </c:pt>
                <c:pt idx="296">
                  <c:v>9.1524999999999999</c:v>
                </c:pt>
                <c:pt idx="297">
                  <c:v>9.17</c:v>
                </c:pt>
                <c:pt idx="298">
                  <c:v>9.1824999999999992</c:v>
                </c:pt>
                <c:pt idx="299">
                  <c:v>9.19</c:v>
                </c:pt>
                <c:pt idx="300">
                  <c:v>9.2375000000000007</c:v>
                </c:pt>
                <c:pt idx="301">
                  <c:v>9.2799999999999994</c:v>
                </c:pt>
                <c:pt idx="302">
                  <c:v>9.61</c:v>
                </c:pt>
                <c:pt idx="303">
                  <c:v>9.6549999999999994</c:v>
                </c:pt>
                <c:pt idx="304">
                  <c:v>9.67</c:v>
                </c:pt>
                <c:pt idx="305">
                  <c:v>9.67</c:v>
                </c:pt>
                <c:pt idx="306">
                  <c:v>9.67</c:v>
                </c:pt>
                <c:pt idx="307">
                  <c:v>9.67</c:v>
                </c:pt>
                <c:pt idx="308">
                  <c:v>9.67</c:v>
                </c:pt>
                <c:pt idx="309">
                  <c:v>9.67</c:v>
                </c:pt>
                <c:pt idx="310">
                  <c:v>9.67</c:v>
                </c:pt>
                <c:pt idx="311">
                  <c:v>9.6724999999999994</c:v>
                </c:pt>
                <c:pt idx="312">
                  <c:v>9.6824999999999992</c:v>
                </c:pt>
                <c:pt idx="313">
                  <c:v>9.6850000000000005</c:v>
                </c:pt>
                <c:pt idx="314">
                  <c:v>9.86</c:v>
                </c:pt>
                <c:pt idx="315">
                  <c:v>9.9250000000000007</c:v>
                </c:pt>
                <c:pt idx="316">
                  <c:v>9.9924999999999997</c:v>
                </c:pt>
                <c:pt idx="317">
                  <c:v>10.057499999999999</c:v>
                </c:pt>
                <c:pt idx="318">
                  <c:v>10.09</c:v>
                </c:pt>
                <c:pt idx="319">
                  <c:v>10.112500000000001</c:v>
                </c:pt>
                <c:pt idx="320">
                  <c:v>10.119999999999999</c:v>
                </c:pt>
                <c:pt idx="321">
                  <c:v>10.1225</c:v>
                </c:pt>
                <c:pt idx="322">
                  <c:v>10.1275</c:v>
                </c:pt>
                <c:pt idx="323">
                  <c:v>10.172499999999999</c:v>
                </c:pt>
                <c:pt idx="324">
                  <c:v>10.2575</c:v>
                </c:pt>
                <c:pt idx="325">
                  <c:v>10.327500000000001</c:v>
                </c:pt>
                <c:pt idx="326">
                  <c:v>10.3375</c:v>
                </c:pt>
                <c:pt idx="327">
                  <c:v>10.35</c:v>
                </c:pt>
                <c:pt idx="328">
                  <c:v>10.362500000000001</c:v>
                </c:pt>
                <c:pt idx="329">
                  <c:v>10.375</c:v>
                </c:pt>
                <c:pt idx="330">
                  <c:v>10.385</c:v>
                </c:pt>
                <c:pt idx="331">
                  <c:v>10.385</c:v>
                </c:pt>
                <c:pt idx="332">
                  <c:v>10.395</c:v>
                </c:pt>
                <c:pt idx="333">
                  <c:v>10.397500000000001</c:v>
                </c:pt>
                <c:pt idx="334">
                  <c:v>10.4125</c:v>
                </c:pt>
                <c:pt idx="335">
                  <c:v>10.7525</c:v>
                </c:pt>
                <c:pt idx="336">
                  <c:v>10.795</c:v>
                </c:pt>
                <c:pt idx="337">
                  <c:v>10.8225</c:v>
                </c:pt>
                <c:pt idx="338">
                  <c:v>10.86</c:v>
                </c:pt>
                <c:pt idx="339">
                  <c:v>10.86</c:v>
                </c:pt>
                <c:pt idx="340">
                  <c:v>10.86</c:v>
                </c:pt>
                <c:pt idx="341">
                  <c:v>10.92</c:v>
                </c:pt>
                <c:pt idx="342">
                  <c:v>11.0275</c:v>
                </c:pt>
                <c:pt idx="343">
                  <c:v>11.04</c:v>
                </c:pt>
                <c:pt idx="344">
                  <c:v>11.04</c:v>
                </c:pt>
                <c:pt idx="345">
                  <c:v>11.04</c:v>
                </c:pt>
                <c:pt idx="346">
                  <c:v>11.0425</c:v>
                </c:pt>
                <c:pt idx="347">
                  <c:v>11.0525</c:v>
                </c:pt>
                <c:pt idx="348">
                  <c:v>11.057499999999999</c:v>
                </c:pt>
                <c:pt idx="349">
                  <c:v>11.057499999999999</c:v>
                </c:pt>
                <c:pt idx="350">
                  <c:v>11.0625</c:v>
                </c:pt>
                <c:pt idx="351">
                  <c:v>11.0625</c:v>
                </c:pt>
                <c:pt idx="352">
                  <c:v>11.0825</c:v>
                </c:pt>
                <c:pt idx="353">
                  <c:v>11.3</c:v>
                </c:pt>
                <c:pt idx="354">
                  <c:v>11.33</c:v>
                </c:pt>
                <c:pt idx="355">
                  <c:v>11.41</c:v>
                </c:pt>
                <c:pt idx="356">
                  <c:v>11.56</c:v>
                </c:pt>
                <c:pt idx="357">
                  <c:v>11.56</c:v>
                </c:pt>
                <c:pt idx="358">
                  <c:v>11.58</c:v>
                </c:pt>
                <c:pt idx="359">
                  <c:v>11.5975</c:v>
                </c:pt>
                <c:pt idx="360">
                  <c:v>11.737500000000001</c:v>
                </c:pt>
                <c:pt idx="361">
                  <c:v>11.7775</c:v>
                </c:pt>
                <c:pt idx="362">
                  <c:v>11.835000000000001</c:v>
                </c:pt>
                <c:pt idx="363">
                  <c:v>11.835000000000001</c:v>
                </c:pt>
                <c:pt idx="364">
                  <c:v>11.835000000000001</c:v>
                </c:pt>
                <c:pt idx="365">
                  <c:v>11.935</c:v>
                </c:pt>
                <c:pt idx="366">
                  <c:v>12.1225</c:v>
                </c:pt>
                <c:pt idx="367">
                  <c:v>12.272500000000001</c:v>
                </c:pt>
                <c:pt idx="368">
                  <c:v>12.305</c:v>
                </c:pt>
                <c:pt idx="369">
                  <c:v>12.3125</c:v>
                </c:pt>
                <c:pt idx="370">
                  <c:v>12.515000000000001</c:v>
                </c:pt>
                <c:pt idx="371">
                  <c:v>12.6</c:v>
                </c:pt>
                <c:pt idx="372">
                  <c:v>12.83</c:v>
                </c:pt>
                <c:pt idx="373">
                  <c:v>12.86</c:v>
                </c:pt>
                <c:pt idx="374">
                  <c:v>12.9475</c:v>
                </c:pt>
                <c:pt idx="375">
                  <c:v>12.9575</c:v>
                </c:pt>
                <c:pt idx="376">
                  <c:v>13.07</c:v>
                </c:pt>
                <c:pt idx="377">
                  <c:v>13.074999999999999</c:v>
                </c:pt>
                <c:pt idx="378">
                  <c:v>13.077500000000001</c:v>
                </c:pt>
                <c:pt idx="379">
                  <c:v>13.077500000000001</c:v>
                </c:pt>
                <c:pt idx="380">
                  <c:v>13.225</c:v>
                </c:pt>
                <c:pt idx="381">
                  <c:v>13.2675</c:v>
                </c:pt>
                <c:pt idx="382">
                  <c:v>13.327500000000001</c:v>
                </c:pt>
                <c:pt idx="383">
                  <c:v>13.385</c:v>
                </c:pt>
                <c:pt idx="384">
                  <c:v>13.42</c:v>
                </c:pt>
                <c:pt idx="385">
                  <c:v>13.67</c:v>
                </c:pt>
                <c:pt idx="386">
                  <c:v>13.67</c:v>
                </c:pt>
                <c:pt idx="387">
                  <c:v>13.67</c:v>
                </c:pt>
                <c:pt idx="388">
                  <c:v>13.6875</c:v>
                </c:pt>
                <c:pt idx="389">
                  <c:v>13.7075</c:v>
                </c:pt>
                <c:pt idx="390">
                  <c:v>13.71</c:v>
                </c:pt>
                <c:pt idx="391">
                  <c:v>13.775</c:v>
                </c:pt>
                <c:pt idx="392">
                  <c:v>13.82</c:v>
                </c:pt>
                <c:pt idx="393">
                  <c:v>13.9</c:v>
                </c:pt>
                <c:pt idx="394">
                  <c:v>13.975</c:v>
                </c:pt>
                <c:pt idx="395">
                  <c:v>14.032500000000001</c:v>
                </c:pt>
                <c:pt idx="396">
                  <c:v>14.1875</c:v>
                </c:pt>
                <c:pt idx="397">
                  <c:v>14.275</c:v>
                </c:pt>
                <c:pt idx="398">
                  <c:v>14.3375</c:v>
                </c:pt>
                <c:pt idx="399">
                  <c:v>14.3825</c:v>
                </c:pt>
                <c:pt idx="400">
                  <c:v>14.445</c:v>
                </c:pt>
                <c:pt idx="401">
                  <c:v>14.445</c:v>
                </c:pt>
                <c:pt idx="402">
                  <c:v>14.4575</c:v>
                </c:pt>
                <c:pt idx="403">
                  <c:v>14.484999999999999</c:v>
                </c:pt>
                <c:pt idx="404">
                  <c:v>14.522500000000001</c:v>
                </c:pt>
                <c:pt idx="405">
                  <c:v>14.522500000000001</c:v>
                </c:pt>
                <c:pt idx="406">
                  <c:v>14.522500000000001</c:v>
                </c:pt>
                <c:pt idx="407">
                  <c:v>14.525</c:v>
                </c:pt>
                <c:pt idx="408">
                  <c:v>14.525</c:v>
                </c:pt>
                <c:pt idx="409">
                  <c:v>14.56</c:v>
                </c:pt>
                <c:pt idx="410">
                  <c:v>14.57</c:v>
                </c:pt>
                <c:pt idx="411">
                  <c:v>14.574999999999999</c:v>
                </c:pt>
                <c:pt idx="412">
                  <c:v>14.6075</c:v>
                </c:pt>
                <c:pt idx="413">
                  <c:v>14.645</c:v>
                </c:pt>
                <c:pt idx="414">
                  <c:v>14.68</c:v>
                </c:pt>
                <c:pt idx="415">
                  <c:v>14.727499999999999</c:v>
                </c:pt>
                <c:pt idx="416">
                  <c:v>14.855</c:v>
                </c:pt>
                <c:pt idx="417">
                  <c:v>14.9275</c:v>
                </c:pt>
                <c:pt idx="418">
                  <c:v>14.977499999999999</c:v>
                </c:pt>
                <c:pt idx="419">
                  <c:v>15.02</c:v>
                </c:pt>
                <c:pt idx="420">
                  <c:v>15.074999999999999</c:v>
                </c:pt>
                <c:pt idx="421">
                  <c:v>15.145</c:v>
                </c:pt>
                <c:pt idx="422">
                  <c:v>15.1525</c:v>
                </c:pt>
                <c:pt idx="423">
                  <c:v>15.164999999999999</c:v>
                </c:pt>
                <c:pt idx="424">
                  <c:v>15.172499999999999</c:v>
                </c:pt>
                <c:pt idx="425">
                  <c:v>15.18</c:v>
                </c:pt>
                <c:pt idx="426">
                  <c:v>15.192500000000001</c:v>
                </c:pt>
                <c:pt idx="427">
                  <c:v>15.227499999999999</c:v>
                </c:pt>
                <c:pt idx="428">
                  <c:v>15.2425</c:v>
                </c:pt>
                <c:pt idx="429">
                  <c:v>15.244999999999999</c:v>
                </c:pt>
                <c:pt idx="430">
                  <c:v>15.2475</c:v>
                </c:pt>
                <c:pt idx="431">
                  <c:v>15.2575</c:v>
                </c:pt>
                <c:pt idx="432">
                  <c:v>15.272500000000001</c:v>
                </c:pt>
                <c:pt idx="433">
                  <c:v>15.29</c:v>
                </c:pt>
                <c:pt idx="434">
                  <c:v>15.3025</c:v>
                </c:pt>
                <c:pt idx="435">
                  <c:v>15.317500000000001</c:v>
                </c:pt>
                <c:pt idx="436">
                  <c:v>15.3225</c:v>
                </c:pt>
                <c:pt idx="437">
                  <c:v>15.3225</c:v>
                </c:pt>
                <c:pt idx="438">
                  <c:v>15.3325</c:v>
                </c:pt>
                <c:pt idx="439">
                  <c:v>15.342499999999999</c:v>
                </c:pt>
                <c:pt idx="440">
                  <c:v>15.365</c:v>
                </c:pt>
                <c:pt idx="441">
                  <c:v>15.3825</c:v>
                </c:pt>
                <c:pt idx="442">
                  <c:v>15.3925</c:v>
                </c:pt>
                <c:pt idx="443">
                  <c:v>15.407500000000001</c:v>
                </c:pt>
                <c:pt idx="444">
                  <c:v>15.4175</c:v>
                </c:pt>
                <c:pt idx="445">
                  <c:v>15.44</c:v>
                </c:pt>
                <c:pt idx="446">
                  <c:v>15.484999999999999</c:v>
                </c:pt>
                <c:pt idx="447">
                  <c:v>15.512499999999999</c:v>
                </c:pt>
                <c:pt idx="448">
                  <c:v>15.532500000000001</c:v>
                </c:pt>
                <c:pt idx="449">
                  <c:v>15.557499999999999</c:v>
                </c:pt>
                <c:pt idx="450">
                  <c:v>15.5825</c:v>
                </c:pt>
                <c:pt idx="451">
                  <c:v>15.5825</c:v>
                </c:pt>
                <c:pt idx="452">
                  <c:v>15.5825</c:v>
                </c:pt>
                <c:pt idx="453">
                  <c:v>15.5825</c:v>
                </c:pt>
                <c:pt idx="454">
                  <c:v>15.5825</c:v>
                </c:pt>
                <c:pt idx="455">
                  <c:v>15.5825</c:v>
                </c:pt>
                <c:pt idx="456">
                  <c:v>15.5825</c:v>
                </c:pt>
                <c:pt idx="457">
                  <c:v>15.5825</c:v>
                </c:pt>
                <c:pt idx="458">
                  <c:v>15.5825</c:v>
                </c:pt>
                <c:pt idx="459">
                  <c:v>15.6175</c:v>
                </c:pt>
                <c:pt idx="460">
                  <c:v>15.6225</c:v>
                </c:pt>
                <c:pt idx="461">
                  <c:v>15.635</c:v>
                </c:pt>
                <c:pt idx="462">
                  <c:v>15.6875</c:v>
                </c:pt>
                <c:pt idx="463">
                  <c:v>15.6875</c:v>
                </c:pt>
                <c:pt idx="464">
                  <c:v>15.6875</c:v>
                </c:pt>
                <c:pt idx="465">
                  <c:v>15.6875</c:v>
                </c:pt>
                <c:pt idx="466">
                  <c:v>15.6875</c:v>
                </c:pt>
                <c:pt idx="467">
                  <c:v>15.6875</c:v>
                </c:pt>
                <c:pt idx="468">
                  <c:v>15.6875</c:v>
                </c:pt>
                <c:pt idx="469">
                  <c:v>15.692500000000001</c:v>
                </c:pt>
                <c:pt idx="470">
                  <c:v>15.73</c:v>
                </c:pt>
                <c:pt idx="471">
                  <c:v>15.74</c:v>
                </c:pt>
                <c:pt idx="472">
                  <c:v>15.74</c:v>
                </c:pt>
                <c:pt idx="473">
                  <c:v>15.74</c:v>
                </c:pt>
                <c:pt idx="474">
                  <c:v>15.74</c:v>
                </c:pt>
                <c:pt idx="475">
                  <c:v>15.74</c:v>
                </c:pt>
                <c:pt idx="476">
                  <c:v>15.74</c:v>
                </c:pt>
                <c:pt idx="477">
                  <c:v>15.74</c:v>
                </c:pt>
                <c:pt idx="478">
                  <c:v>15.7425</c:v>
                </c:pt>
                <c:pt idx="479">
                  <c:v>15.7475</c:v>
                </c:pt>
                <c:pt idx="480">
                  <c:v>15.7525</c:v>
                </c:pt>
                <c:pt idx="481">
                  <c:v>15.755000000000001</c:v>
                </c:pt>
                <c:pt idx="482">
                  <c:v>15.755000000000001</c:v>
                </c:pt>
                <c:pt idx="483">
                  <c:v>15.7575</c:v>
                </c:pt>
                <c:pt idx="484">
                  <c:v>15.76</c:v>
                </c:pt>
                <c:pt idx="485">
                  <c:v>15.765000000000001</c:v>
                </c:pt>
                <c:pt idx="486">
                  <c:v>15.797499999999999</c:v>
                </c:pt>
                <c:pt idx="487">
                  <c:v>15.827500000000001</c:v>
                </c:pt>
                <c:pt idx="488">
                  <c:v>15.967499999999999</c:v>
                </c:pt>
                <c:pt idx="489">
                  <c:v>15.984999999999999</c:v>
                </c:pt>
                <c:pt idx="490">
                  <c:v>16.0075</c:v>
                </c:pt>
                <c:pt idx="491">
                  <c:v>16.04</c:v>
                </c:pt>
                <c:pt idx="492">
                  <c:v>16.065000000000001</c:v>
                </c:pt>
                <c:pt idx="493">
                  <c:v>16.07</c:v>
                </c:pt>
                <c:pt idx="494">
                  <c:v>16.074999999999999</c:v>
                </c:pt>
                <c:pt idx="495">
                  <c:v>16.079999999999998</c:v>
                </c:pt>
                <c:pt idx="496">
                  <c:v>16.079999999999998</c:v>
                </c:pt>
                <c:pt idx="497">
                  <c:v>16.087499999999999</c:v>
                </c:pt>
                <c:pt idx="498">
                  <c:v>16.11</c:v>
                </c:pt>
                <c:pt idx="499">
                  <c:v>16.13</c:v>
                </c:pt>
                <c:pt idx="500">
                  <c:v>16.142499999999998</c:v>
                </c:pt>
                <c:pt idx="501">
                  <c:v>16.1525</c:v>
                </c:pt>
                <c:pt idx="502">
                  <c:v>16.182500000000001</c:v>
                </c:pt>
                <c:pt idx="503">
                  <c:v>16.217500000000001</c:v>
                </c:pt>
                <c:pt idx="504">
                  <c:v>16.237500000000001</c:v>
                </c:pt>
                <c:pt idx="505">
                  <c:v>16.237500000000001</c:v>
                </c:pt>
                <c:pt idx="506">
                  <c:v>16.25</c:v>
                </c:pt>
                <c:pt idx="507">
                  <c:v>16.25</c:v>
                </c:pt>
                <c:pt idx="508">
                  <c:v>16.2575</c:v>
                </c:pt>
                <c:pt idx="509">
                  <c:v>16.28</c:v>
                </c:pt>
                <c:pt idx="510">
                  <c:v>16.28</c:v>
                </c:pt>
                <c:pt idx="511">
                  <c:v>16.28</c:v>
                </c:pt>
                <c:pt idx="512">
                  <c:v>16.282499999999999</c:v>
                </c:pt>
                <c:pt idx="513">
                  <c:v>16.282499999999999</c:v>
                </c:pt>
                <c:pt idx="514">
                  <c:v>16.287500000000001</c:v>
                </c:pt>
                <c:pt idx="515">
                  <c:v>16.287500000000001</c:v>
                </c:pt>
                <c:pt idx="516">
                  <c:v>16.287500000000001</c:v>
                </c:pt>
                <c:pt idx="517">
                  <c:v>16.297499999999999</c:v>
                </c:pt>
                <c:pt idx="518">
                  <c:v>16.297499999999999</c:v>
                </c:pt>
                <c:pt idx="519">
                  <c:v>16.297499999999999</c:v>
                </c:pt>
                <c:pt idx="520">
                  <c:v>16.297499999999999</c:v>
                </c:pt>
                <c:pt idx="521">
                  <c:v>16.297499999999999</c:v>
                </c:pt>
                <c:pt idx="522">
                  <c:v>16.297499999999999</c:v>
                </c:pt>
                <c:pt idx="523">
                  <c:v>16.420000000000002</c:v>
                </c:pt>
                <c:pt idx="524">
                  <c:v>16.43</c:v>
                </c:pt>
                <c:pt idx="525">
                  <c:v>16.63</c:v>
                </c:pt>
                <c:pt idx="526">
                  <c:v>16.63</c:v>
                </c:pt>
                <c:pt idx="527">
                  <c:v>16.6675</c:v>
                </c:pt>
                <c:pt idx="528">
                  <c:v>16.702500000000001</c:v>
                </c:pt>
                <c:pt idx="529">
                  <c:v>16.702500000000001</c:v>
                </c:pt>
                <c:pt idx="530">
                  <c:v>16.704999999999998</c:v>
                </c:pt>
                <c:pt idx="531">
                  <c:v>16.704999999999998</c:v>
                </c:pt>
                <c:pt idx="532">
                  <c:v>16.7075</c:v>
                </c:pt>
                <c:pt idx="533">
                  <c:v>16.712499999999999</c:v>
                </c:pt>
                <c:pt idx="534">
                  <c:v>16.712499999999999</c:v>
                </c:pt>
                <c:pt idx="535">
                  <c:v>16.715</c:v>
                </c:pt>
                <c:pt idx="536">
                  <c:v>16.715</c:v>
                </c:pt>
                <c:pt idx="537">
                  <c:v>16.717500000000001</c:v>
                </c:pt>
                <c:pt idx="538">
                  <c:v>16.73</c:v>
                </c:pt>
                <c:pt idx="539">
                  <c:v>16.734999999999999</c:v>
                </c:pt>
                <c:pt idx="540">
                  <c:v>16.797499999999999</c:v>
                </c:pt>
                <c:pt idx="541">
                  <c:v>16.8</c:v>
                </c:pt>
                <c:pt idx="542">
                  <c:v>16.805</c:v>
                </c:pt>
                <c:pt idx="543">
                  <c:v>16.805</c:v>
                </c:pt>
                <c:pt idx="544">
                  <c:v>16.8125</c:v>
                </c:pt>
                <c:pt idx="545">
                  <c:v>16.8125</c:v>
                </c:pt>
                <c:pt idx="546">
                  <c:v>16.8125</c:v>
                </c:pt>
                <c:pt idx="547">
                  <c:v>16.8125</c:v>
                </c:pt>
                <c:pt idx="548">
                  <c:v>16.8125</c:v>
                </c:pt>
                <c:pt idx="549">
                  <c:v>16.8125</c:v>
                </c:pt>
                <c:pt idx="550">
                  <c:v>16.8125</c:v>
                </c:pt>
                <c:pt idx="551">
                  <c:v>16.8125</c:v>
                </c:pt>
                <c:pt idx="552">
                  <c:v>16.8125</c:v>
                </c:pt>
                <c:pt idx="553">
                  <c:v>16.817499999999999</c:v>
                </c:pt>
                <c:pt idx="554">
                  <c:v>16.864999999999998</c:v>
                </c:pt>
                <c:pt idx="555">
                  <c:v>16.887499999999999</c:v>
                </c:pt>
                <c:pt idx="556">
                  <c:v>16.91</c:v>
                </c:pt>
                <c:pt idx="557">
                  <c:v>16.91</c:v>
                </c:pt>
                <c:pt idx="558">
                  <c:v>16.91</c:v>
                </c:pt>
                <c:pt idx="559">
                  <c:v>16.93</c:v>
                </c:pt>
                <c:pt idx="560">
                  <c:v>16.93</c:v>
                </c:pt>
                <c:pt idx="561">
                  <c:v>16.93</c:v>
                </c:pt>
                <c:pt idx="562">
                  <c:v>16.93</c:v>
                </c:pt>
                <c:pt idx="563">
                  <c:v>16.93</c:v>
                </c:pt>
                <c:pt idx="564">
                  <c:v>16.945</c:v>
                </c:pt>
                <c:pt idx="565">
                  <c:v>16.965</c:v>
                </c:pt>
                <c:pt idx="566">
                  <c:v>16.982500000000002</c:v>
                </c:pt>
                <c:pt idx="567">
                  <c:v>17.002500000000001</c:v>
                </c:pt>
                <c:pt idx="568">
                  <c:v>17.017499999999998</c:v>
                </c:pt>
                <c:pt idx="569">
                  <c:v>17.017499999999998</c:v>
                </c:pt>
                <c:pt idx="570">
                  <c:v>17.02</c:v>
                </c:pt>
                <c:pt idx="571">
                  <c:v>17.022500000000001</c:v>
                </c:pt>
                <c:pt idx="572">
                  <c:v>17.022500000000001</c:v>
                </c:pt>
                <c:pt idx="573">
                  <c:v>17.022500000000001</c:v>
                </c:pt>
                <c:pt idx="574">
                  <c:v>17.022500000000001</c:v>
                </c:pt>
                <c:pt idx="575">
                  <c:v>17.022500000000001</c:v>
                </c:pt>
                <c:pt idx="576">
                  <c:v>17.225000000000001</c:v>
                </c:pt>
                <c:pt idx="577">
                  <c:v>17.225000000000001</c:v>
                </c:pt>
                <c:pt idx="578">
                  <c:v>17.225000000000001</c:v>
                </c:pt>
                <c:pt idx="579">
                  <c:v>17.225000000000001</c:v>
                </c:pt>
                <c:pt idx="580">
                  <c:v>17.225000000000001</c:v>
                </c:pt>
                <c:pt idx="581">
                  <c:v>17.225000000000001</c:v>
                </c:pt>
                <c:pt idx="582">
                  <c:v>17.225000000000001</c:v>
                </c:pt>
                <c:pt idx="583">
                  <c:v>17.225000000000001</c:v>
                </c:pt>
                <c:pt idx="584">
                  <c:v>17.225000000000001</c:v>
                </c:pt>
                <c:pt idx="585">
                  <c:v>17.315000000000001</c:v>
                </c:pt>
                <c:pt idx="586">
                  <c:v>17.317499999999999</c:v>
                </c:pt>
                <c:pt idx="587">
                  <c:v>17.317499999999999</c:v>
                </c:pt>
                <c:pt idx="588">
                  <c:v>17.317499999999999</c:v>
                </c:pt>
                <c:pt idx="589">
                  <c:v>17.32</c:v>
                </c:pt>
                <c:pt idx="590">
                  <c:v>17.48</c:v>
                </c:pt>
                <c:pt idx="591">
                  <c:v>17.482500000000002</c:v>
                </c:pt>
                <c:pt idx="592">
                  <c:v>17.482500000000002</c:v>
                </c:pt>
                <c:pt idx="593">
                  <c:v>17.484999999999999</c:v>
                </c:pt>
                <c:pt idx="594">
                  <c:v>17.484999999999999</c:v>
                </c:pt>
                <c:pt idx="595">
                  <c:v>17.487500000000001</c:v>
                </c:pt>
                <c:pt idx="596">
                  <c:v>17.487500000000001</c:v>
                </c:pt>
                <c:pt idx="597">
                  <c:v>17.510000000000002</c:v>
                </c:pt>
                <c:pt idx="598">
                  <c:v>17.53</c:v>
                </c:pt>
                <c:pt idx="599">
                  <c:v>17.532499999999999</c:v>
                </c:pt>
                <c:pt idx="600">
                  <c:v>17.532499999999999</c:v>
                </c:pt>
                <c:pt idx="601">
                  <c:v>17.535</c:v>
                </c:pt>
                <c:pt idx="602">
                  <c:v>17.535</c:v>
                </c:pt>
                <c:pt idx="603">
                  <c:v>17.535</c:v>
                </c:pt>
                <c:pt idx="604">
                  <c:v>17.535</c:v>
                </c:pt>
                <c:pt idx="605">
                  <c:v>17.535</c:v>
                </c:pt>
                <c:pt idx="606">
                  <c:v>17.535</c:v>
                </c:pt>
                <c:pt idx="607">
                  <c:v>17.535</c:v>
                </c:pt>
                <c:pt idx="608">
                  <c:v>17.602499999999999</c:v>
                </c:pt>
                <c:pt idx="609">
                  <c:v>17.602499999999999</c:v>
                </c:pt>
                <c:pt idx="610">
                  <c:v>17.602499999999999</c:v>
                </c:pt>
                <c:pt idx="611">
                  <c:v>17.602499999999999</c:v>
                </c:pt>
                <c:pt idx="612">
                  <c:v>17.602499999999999</c:v>
                </c:pt>
                <c:pt idx="613">
                  <c:v>17.602499999999999</c:v>
                </c:pt>
                <c:pt idx="614">
                  <c:v>17.102499999999999</c:v>
                </c:pt>
                <c:pt idx="615">
                  <c:v>17.102499999999999</c:v>
                </c:pt>
                <c:pt idx="616">
                  <c:v>17.11</c:v>
                </c:pt>
                <c:pt idx="617">
                  <c:v>17.127500000000001</c:v>
                </c:pt>
                <c:pt idx="618">
                  <c:v>17.192499999999999</c:v>
                </c:pt>
                <c:pt idx="619">
                  <c:v>17.215</c:v>
                </c:pt>
                <c:pt idx="620">
                  <c:v>17.234999999999999</c:v>
                </c:pt>
                <c:pt idx="621">
                  <c:v>17.2575</c:v>
                </c:pt>
                <c:pt idx="622">
                  <c:v>17.2575</c:v>
                </c:pt>
                <c:pt idx="623">
                  <c:v>17.272500000000001</c:v>
                </c:pt>
                <c:pt idx="624">
                  <c:v>17.295000000000002</c:v>
                </c:pt>
                <c:pt idx="625">
                  <c:v>17.335000000000001</c:v>
                </c:pt>
                <c:pt idx="626">
                  <c:v>17.364999999999998</c:v>
                </c:pt>
                <c:pt idx="627">
                  <c:v>17.387499999999999</c:v>
                </c:pt>
                <c:pt idx="628">
                  <c:v>17.462499999999999</c:v>
                </c:pt>
                <c:pt idx="629">
                  <c:v>17.487500000000001</c:v>
                </c:pt>
                <c:pt idx="630">
                  <c:v>17.512499999999999</c:v>
                </c:pt>
                <c:pt idx="631">
                  <c:v>17.54</c:v>
                </c:pt>
                <c:pt idx="632">
                  <c:v>17.559999999999999</c:v>
                </c:pt>
                <c:pt idx="633">
                  <c:v>17.5825</c:v>
                </c:pt>
                <c:pt idx="634">
                  <c:v>17.807500000000001</c:v>
                </c:pt>
                <c:pt idx="635">
                  <c:v>17.844999999999999</c:v>
                </c:pt>
                <c:pt idx="636">
                  <c:v>17.844999999999999</c:v>
                </c:pt>
                <c:pt idx="637">
                  <c:v>17.852499999999999</c:v>
                </c:pt>
                <c:pt idx="638">
                  <c:v>17.892499999999998</c:v>
                </c:pt>
                <c:pt idx="639">
                  <c:v>17.892499999999998</c:v>
                </c:pt>
                <c:pt idx="640">
                  <c:v>17.895</c:v>
                </c:pt>
                <c:pt idx="641">
                  <c:v>17.899999999999999</c:v>
                </c:pt>
                <c:pt idx="642">
                  <c:v>17.9025</c:v>
                </c:pt>
                <c:pt idx="643">
                  <c:v>17.905000000000001</c:v>
                </c:pt>
                <c:pt idx="644">
                  <c:v>17.907499999999999</c:v>
                </c:pt>
                <c:pt idx="645">
                  <c:v>17.91</c:v>
                </c:pt>
                <c:pt idx="646">
                  <c:v>18.059999999999999</c:v>
                </c:pt>
                <c:pt idx="647">
                  <c:v>18.2425</c:v>
                </c:pt>
                <c:pt idx="648">
                  <c:v>18.2575</c:v>
                </c:pt>
                <c:pt idx="649">
                  <c:v>18.3675</c:v>
                </c:pt>
                <c:pt idx="650">
                  <c:v>18.3825</c:v>
                </c:pt>
                <c:pt idx="651">
                  <c:v>18.399999999999999</c:v>
                </c:pt>
                <c:pt idx="652">
                  <c:v>18.41</c:v>
                </c:pt>
                <c:pt idx="653">
                  <c:v>18.422499999999999</c:v>
                </c:pt>
                <c:pt idx="654">
                  <c:v>18.425000000000001</c:v>
                </c:pt>
                <c:pt idx="655">
                  <c:v>18.4375</c:v>
                </c:pt>
                <c:pt idx="656">
                  <c:v>18.442499999999999</c:v>
                </c:pt>
                <c:pt idx="657">
                  <c:v>18.6525</c:v>
                </c:pt>
                <c:pt idx="658">
                  <c:v>18.6525</c:v>
                </c:pt>
                <c:pt idx="659">
                  <c:v>18.662500000000001</c:v>
                </c:pt>
                <c:pt idx="660">
                  <c:v>18.68</c:v>
                </c:pt>
                <c:pt idx="661">
                  <c:v>18.690000000000001</c:v>
                </c:pt>
                <c:pt idx="662">
                  <c:v>18.77</c:v>
                </c:pt>
                <c:pt idx="663">
                  <c:v>18.7775</c:v>
                </c:pt>
                <c:pt idx="664">
                  <c:v>18.8125</c:v>
                </c:pt>
                <c:pt idx="665">
                  <c:v>18.852499999999999</c:v>
                </c:pt>
                <c:pt idx="666">
                  <c:v>18.8825</c:v>
                </c:pt>
                <c:pt idx="667">
                  <c:v>18.89</c:v>
                </c:pt>
                <c:pt idx="668">
                  <c:v>18.9025</c:v>
                </c:pt>
                <c:pt idx="669">
                  <c:v>18.9175</c:v>
                </c:pt>
                <c:pt idx="670">
                  <c:v>18.942499999999999</c:v>
                </c:pt>
                <c:pt idx="671">
                  <c:v>18.989999999999998</c:v>
                </c:pt>
                <c:pt idx="672">
                  <c:v>18.997499999999999</c:v>
                </c:pt>
                <c:pt idx="673">
                  <c:v>19.024999999999999</c:v>
                </c:pt>
                <c:pt idx="674">
                  <c:v>19.024999999999999</c:v>
                </c:pt>
                <c:pt idx="675">
                  <c:v>19.232500000000002</c:v>
                </c:pt>
                <c:pt idx="676">
                  <c:v>19.232500000000002</c:v>
                </c:pt>
                <c:pt idx="677">
                  <c:v>19.232500000000002</c:v>
                </c:pt>
                <c:pt idx="678">
                  <c:v>19.2425</c:v>
                </c:pt>
                <c:pt idx="679">
                  <c:v>19.267499999999998</c:v>
                </c:pt>
                <c:pt idx="680">
                  <c:v>19.357500000000002</c:v>
                </c:pt>
                <c:pt idx="681">
                  <c:v>19.357500000000002</c:v>
                </c:pt>
                <c:pt idx="682">
                  <c:v>19.3675</c:v>
                </c:pt>
                <c:pt idx="683">
                  <c:v>19.395</c:v>
                </c:pt>
                <c:pt idx="684">
                  <c:v>19.405000000000001</c:v>
                </c:pt>
                <c:pt idx="685">
                  <c:v>19.420000000000002</c:v>
                </c:pt>
                <c:pt idx="686">
                  <c:v>19.45</c:v>
                </c:pt>
                <c:pt idx="687">
                  <c:v>19.477499999999999</c:v>
                </c:pt>
                <c:pt idx="688">
                  <c:v>19.489999999999998</c:v>
                </c:pt>
                <c:pt idx="689">
                  <c:v>19.5625</c:v>
                </c:pt>
                <c:pt idx="690">
                  <c:v>19.572500000000002</c:v>
                </c:pt>
                <c:pt idx="691">
                  <c:v>19.5825</c:v>
                </c:pt>
                <c:pt idx="692">
                  <c:v>19.765000000000001</c:v>
                </c:pt>
                <c:pt idx="693">
                  <c:v>19.802499999999998</c:v>
                </c:pt>
                <c:pt idx="694">
                  <c:v>19.809999999999999</c:v>
                </c:pt>
                <c:pt idx="695">
                  <c:v>19.82</c:v>
                </c:pt>
                <c:pt idx="696">
                  <c:v>19.875</c:v>
                </c:pt>
                <c:pt idx="697">
                  <c:v>19.885000000000002</c:v>
                </c:pt>
                <c:pt idx="698">
                  <c:v>19.899999999999999</c:v>
                </c:pt>
                <c:pt idx="699">
                  <c:v>19.914999999999999</c:v>
                </c:pt>
                <c:pt idx="700">
                  <c:v>19.945</c:v>
                </c:pt>
                <c:pt idx="701">
                  <c:v>19.975000000000001</c:v>
                </c:pt>
                <c:pt idx="702">
                  <c:v>19.9925</c:v>
                </c:pt>
                <c:pt idx="703">
                  <c:v>20.092500000000001</c:v>
                </c:pt>
                <c:pt idx="704">
                  <c:v>20.1175</c:v>
                </c:pt>
                <c:pt idx="705">
                  <c:v>20.145</c:v>
                </c:pt>
                <c:pt idx="706">
                  <c:v>20.162500000000001</c:v>
                </c:pt>
                <c:pt idx="707">
                  <c:v>20.445</c:v>
                </c:pt>
                <c:pt idx="708">
                  <c:v>20.454999999999998</c:v>
                </c:pt>
                <c:pt idx="709">
                  <c:v>20.454999999999998</c:v>
                </c:pt>
                <c:pt idx="710">
                  <c:v>20.465</c:v>
                </c:pt>
                <c:pt idx="711">
                  <c:v>20.6175</c:v>
                </c:pt>
                <c:pt idx="712">
                  <c:v>20.62</c:v>
                </c:pt>
                <c:pt idx="713">
                  <c:v>20.627500000000001</c:v>
                </c:pt>
                <c:pt idx="714">
                  <c:v>20.637499999999999</c:v>
                </c:pt>
                <c:pt idx="715">
                  <c:v>20.65</c:v>
                </c:pt>
                <c:pt idx="716">
                  <c:v>20.677499999999998</c:v>
                </c:pt>
                <c:pt idx="717">
                  <c:v>20.702500000000001</c:v>
                </c:pt>
                <c:pt idx="718">
                  <c:v>20.727499999999999</c:v>
                </c:pt>
                <c:pt idx="719">
                  <c:v>20.8325</c:v>
                </c:pt>
                <c:pt idx="720">
                  <c:v>20.852499999999999</c:v>
                </c:pt>
                <c:pt idx="721">
                  <c:v>20.855</c:v>
                </c:pt>
                <c:pt idx="722">
                  <c:v>21.02</c:v>
                </c:pt>
                <c:pt idx="723">
                  <c:v>21.05</c:v>
                </c:pt>
                <c:pt idx="724">
                  <c:v>21.05</c:v>
                </c:pt>
                <c:pt idx="725">
                  <c:v>21.057500000000001</c:v>
                </c:pt>
                <c:pt idx="726">
                  <c:v>21.07</c:v>
                </c:pt>
                <c:pt idx="727">
                  <c:v>21.092500000000001</c:v>
                </c:pt>
                <c:pt idx="728">
                  <c:v>21.105</c:v>
                </c:pt>
                <c:pt idx="729">
                  <c:v>21.13</c:v>
                </c:pt>
                <c:pt idx="730">
                  <c:v>21.19</c:v>
                </c:pt>
                <c:pt idx="731">
                  <c:v>21.2775</c:v>
                </c:pt>
                <c:pt idx="732">
                  <c:v>21.362500000000001</c:v>
                </c:pt>
                <c:pt idx="733">
                  <c:v>21.387499999999999</c:v>
                </c:pt>
                <c:pt idx="734">
                  <c:v>21.5</c:v>
                </c:pt>
                <c:pt idx="735">
                  <c:v>21.567499999999999</c:v>
                </c:pt>
                <c:pt idx="736">
                  <c:v>21.627500000000001</c:v>
                </c:pt>
                <c:pt idx="737">
                  <c:v>21.642499999999998</c:v>
                </c:pt>
                <c:pt idx="738">
                  <c:v>21.662500000000001</c:v>
                </c:pt>
                <c:pt idx="739">
                  <c:v>21.6875</c:v>
                </c:pt>
                <c:pt idx="740">
                  <c:v>21.72</c:v>
                </c:pt>
                <c:pt idx="741">
                  <c:v>21.7775</c:v>
                </c:pt>
                <c:pt idx="742">
                  <c:v>22.142499999999998</c:v>
                </c:pt>
                <c:pt idx="743">
                  <c:v>22.16</c:v>
                </c:pt>
                <c:pt idx="744">
                  <c:v>22.184999999999999</c:v>
                </c:pt>
                <c:pt idx="745">
                  <c:v>22.21</c:v>
                </c:pt>
                <c:pt idx="746">
                  <c:v>22.2425</c:v>
                </c:pt>
                <c:pt idx="747">
                  <c:v>22.307500000000001</c:v>
                </c:pt>
                <c:pt idx="748">
                  <c:v>22.34</c:v>
                </c:pt>
                <c:pt idx="749">
                  <c:v>22.3675</c:v>
                </c:pt>
                <c:pt idx="750">
                  <c:v>22.38</c:v>
                </c:pt>
                <c:pt idx="751">
                  <c:v>22.4</c:v>
                </c:pt>
                <c:pt idx="752">
                  <c:v>22.42</c:v>
                </c:pt>
                <c:pt idx="753">
                  <c:v>22.434999999999999</c:v>
                </c:pt>
                <c:pt idx="754">
                  <c:v>22.447500000000002</c:v>
                </c:pt>
                <c:pt idx="755">
                  <c:v>22.477499999999999</c:v>
                </c:pt>
                <c:pt idx="756">
                  <c:v>22.48</c:v>
                </c:pt>
                <c:pt idx="757">
                  <c:v>22.484999999999999</c:v>
                </c:pt>
                <c:pt idx="758">
                  <c:v>22.495000000000001</c:v>
                </c:pt>
                <c:pt idx="759">
                  <c:v>22.504999999999999</c:v>
                </c:pt>
                <c:pt idx="760">
                  <c:v>22.5425</c:v>
                </c:pt>
                <c:pt idx="761">
                  <c:v>22.572500000000002</c:v>
                </c:pt>
                <c:pt idx="762">
                  <c:v>22.607500000000002</c:v>
                </c:pt>
                <c:pt idx="763">
                  <c:v>22.655000000000001</c:v>
                </c:pt>
                <c:pt idx="764">
                  <c:v>22.69</c:v>
                </c:pt>
                <c:pt idx="765">
                  <c:v>22.745000000000001</c:v>
                </c:pt>
                <c:pt idx="766">
                  <c:v>22.772500000000001</c:v>
                </c:pt>
                <c:pt idx="767">
                  <c:v>22.802499999999998</c:v>
                </c:pt>
                <c:pt idx="768">
                  <c:v>22.952500000000001</c:v>
                </c:pt>
                <c:pt idx="769">
                  <c:v>22.995000000000001</c:v>
                </c:pt>
                <c:pt idx="770">
                  <c:v>23.067499999999999</c:v>
                </c:pt>
                <c:pt idx="771">
                  <c:v>23.135000000000002</c:v>
                </c:pt>
                <c:pt idx="772">
                  <c:v>23.237500000000001</c:v>
                </c:pt>
                <c:pt idx="773">
                  <c:v>23.2775</c:v>
                </c:pt>
                <c:pt idx="774">
                  <c:v>23.352499999999999</c:v>
                </c:pt>
                <c:pt idx="775">
                  <c:v>23.49</c:v>
                </c:pt>
                <c:pt idx="776">
                  <c:v>23.725000000000001</c:v>
                </c:pt>
                <c:pt idx="777">
                  <c:v>23.7425</c:v>
                </c:pt>
                <c:pt idx="778">
                  <c:v>23.942499999999999</c:v>
                </c:pt>
                <c:pt idx="779">
                  <c:v>23.96</c:v>
                </c:pt>
                <c:pt idx="780">
                  <c:v>23.997499999999999</c:v>
                </c:pt>
                <c:pt idx="781">
                  <c:v>24.125</c:v>
                </c:pt>
                <c:pt idx="782">
                  <c:v>24.172499999999999</c:v>
                </c:pt>
                <c:pt idx="783">
                  <c:v>24.204999999999998</c:v>
                </c:pt>
                <c:pt idx="784">
                  <c:v>24.225000000000001</c:v>
                </c:pt>
                <c:pt idx="785">
                  <c:v>24.252500000000001</c:v>
                </c:pt>
                <c:pt idx="786">
                  <c:v>24.265000000000001</c:v>
                </c:pt>
                <c:pt idx="787">
                  <c:v>24.29</c:v>
                </c:pt>
                <c:pt idx="788">
                  <c:v>24.315000000000001</c:v>
                </c:pt>
                <c:pt idx="789">
                  <c:v>24.337499999999999</c:v>
                </c:pt>
                <c:pt idx="790">
                  <c:v>24.355</c:v>
                </c:pt>
                <c:pt idx="791">
                  <c:v>24.377500000000001</c:v>
                </c:pt>
                <c:pt idx="792">
                  <c:v>24.467500000000001</c:v>
                </c:pt>
                <c:pt idx="793">
                  <c:v>24.502500000000001</c:v>
                </c:pt>
                <c:pt idx="794">
                  <c:v>24.55</c:v>
                </c:pt>
                <c:pt idx="795">
                  <c:v>24.637499999999999</c:v>
                </c:pt>
                <c:pt idx="796">
                  <c:v>24.795000000000002</c:v>
                </c:pt>
                <c:pt idx="797">
                  <c:v>24.897500000000001</c:v>
                </c:pt>
                <c:pt idx="798">
                  <c:v>24.93</c:v>
                </c:pt>
                <c:pt idx="799">
                  <c:v>24.977499999999999</c:v>
                </c:pt>
                <c:pt idx="800">
                  <c:v>25</c:v>
                </c:pt>
                <c:pt idx="801">
                  <c:v>25.02</c:v>
                </c:pt>
                <c:pt idx="802">
                  <c:v>25.035</c:v>
                </c:pt>
                <c:pt idx="803">
                  <c:v>25.0425</c:v>
                </c:pt>
                <c:pt idx="804">
                  <c:v>25.052499999999998</c:v>
                </c:pt>
                <c:pt idx="805">
                  <c:v>25.072500000000002</c:v>
                </c:pt>
                <c:pt idx="806">
                  <c:v>25.072500000000002</c:v>
                </c:pt>
                <c:pt idx="807">
                  <c:v>25.162500000000001</c:v>
                </c:pt>
                <c:pt idx="808">
                  <c:v>25.18</c:v>
                </c:pt>
                <c:pt idx="809">
                  <c:v>25.254999999999999</c:v>
                </c:pt>
                <c:pt idx="810">
                  <c:v>25.27</c:v>
                </c:pt>
                <c:pt idx="811">
                  <c:v>25.2925</c:v>
                </c:pt>
                <c:pt idx="812">
                  <c:v>25.307500000000001</c:v>
                </c:pt>
                <c:pt idx="813">
                  <c:v>25.4025</c:v>
                </c:pt>
                <c:pt idx="814">
                  <c:v>25.412500000000001</c:v>
                </c:pt>
                <c:pt idx="815">
                  <c:v>25.422499999999999</c:v>
                </c:pt>
                <c:pt idx="816">
                  <c:v>25.4375</c:v>
                </c:pt>
                <c:pt idx="817">
                  <c:v>25.462499999999999</c:v>
                </c:pt>
                <c:pt idx="818">
                  <c:v>25.462499999999999</c:v>
                </c:pt>
                <c:pt idx="819">
                  <c:v>25.475000000000001</c:v>
                </c:pt>
                <c:pt idx="820">
                  <c:v>25.5075</c:v>
                </c:pt>
                <c:pt idx="821">
                  <c:v>25.5825</c:v>
                </c:pt>
                <c:pt idx="822">
                  <c:v>25.627500000000001</c:v>
                </c:pt>
                <c:pt idx="823">
                  <c:v>25.715</c:v>
                </c:pt>
                <c:pt idx="824">
                  <c:v>25.75</c:v>
                </c:pt>
                <c:pt idx="825">
                  <c:v>25.797499999999999</c:v>
                </c:pt>
                <c:pt idx="826">
                  <c:v>25.827500000000001</c:v>
                </c:pt>
                <c:pt idx="827">
                  <c:v>25.8825</c:v>
                </c:pt>
                <c:pt idx="828">
                  <c:v>25.907499999999999</c:v>
                </c:pt>
                <c:pt idx="829">
                  <c:v>25.9375</c:v>
                </c:pt>
                <c:pt idx="830">
                  <c:v>25.967500000000001</c:v>
                </c:pt>
                <c:pt idx="831">
                  <c:v>25.995000000000001</c:v>
                </c:pt>
                <c:pt idx="832">
                  <c:v>26.072500000000002</c:v>
                </c:pt>
                <c:pt idx="833">
                  <c:v>26.157499999999999</c:v>
                </c:pt>
                <c:pt idx="834">
                  <c:v>26.254999999999999</c:v>
                </c:pt>
                <c:pt idx="835">
                  <c:v>26.315000000000001</c:v>
                </c:pt>
                <c:pt idx="836">
                  <c:v>26.357500000000002</c:v>
                </c:pt>
                <c:pt idx="837">
                  <c:v>26.392499999999998</c:v>
                </c:pt>
                <c:pt idx="838">
                  <c:v>26.434999999999999</c:v>
                </c:pt>
                <c:pt idx="839">
                  <c:v>26.522500000000001</c:v>
                </c:pt>
                <c:pt idx="840">
                  <c:v>26.605</c:v>
                </c:pt>
                <c:pt idx="841">
                  <c:v>26.677499999999998</c:v>
                </c:pt>
                <c:pt idx="842">
                  <c:v>26.752500000000001</c:v>
                </c:pt>
                <c:pt idx="843">
                  <c:v>26.7575</c:v>
                </c:pt>
                <c:pt idx="844">
                  <c:v>26.795000000000002</c:v>
                </c:pt>
                <c:pt idx="845">
                  <c:v>26.802499999999998</c:v>
                </c:pt>
                <c:pt idx="846">
                  <c:v>26.817499999999999</c:v>
                </c:pt>
                <c:pt idx="847">
                  <c:v>26.835000000000001</c:v>
                </c:pt>
                <c:pt idx="848">
                  <c:v>26.9</c:v>
                </c:pt>
                <c:pt idx="849">
                  <c:v>26.975000000000001</c:v>
                </c:pt>
                <c:pt idx="850">
                  <c:v>27.015000000000001</c:v>
                </c:pt>
                <c:pt idx="851">
                  <c:v>27.1525</c:v>
                </c:pt>
                <c:pt idx="852">
                  <c:v>27.172499999999999</c:v>
                </c:pt>
                <c:pt idx="853">
                  <c:v>27.362500000000001</c:v>
                </c:pt>
                <c:pt idx="854">
                  <c:v>27.39</c:v>
                </c:pt>
                <c:pt idx="855">
                  <c:v>27.422499999999999</c:v>
                </c:pt>
                <c:pt idx="856">
                  <c:v>27.5075</c:v>
                </c:pt>
                <c:pt idx="857">
                  <c:v>27.684999999999999</c:v>
                </c:pt>
                <c:pt idx="858">
                  <c:v>28.024999999999999</c:v>
                </c:pt>
                <c:pt idx="859">
                  <c:v>28.03</c:v>
                </c:pt>
                <c:pt idx="860">
                  <c:v>28.204999999999998</c:v>
                </c:pt>
                <c:pt idx="861">
                  <c:v>28.6175</c:v>
                </c:pt>
                <c:pt idx="862">
                  <c:v>28.802499999999998</c:v>
                </c:pt>
                <c:pt idx="863">
                  <c:v>28.9725</c:v>
                </c:pt>
                <c:pt idx="864">
                  <c:v>29.2</c:v>
                </c:pt>
                <c:pt idx="865">
                  <c:v>29.4025</c:v>
                </c:pt>
                <c:pt idx="866">
                  <c:v>29.574999999999999</c:v>
                </c:pt>
                <c:pt idx="867">
                  <c:v>29.745000000000001</c:v>
                </c:pt>
                <c:pt idx="868">
                  <c:v>29.907499999999999</c:v>
                </c:pt>
                <c:pt idx="869">
                  <c:v>30.102499999999999</c:v>
                </c:pt>
                <c:pt idx="870">
                  <c:v>30.307500000000001</c:v>
                </c:pt>
                <c:pt idx="871">
                  <c:v>30.55</c:v>
                </c:pt>
                <c:pt idx="872">
                  <c:v>30.75</c:v>
                </c:pt>
                <c:pt idx="873">
                  <c:v>31.03</c:v>
                </c:pt>
                <c:pt idx="874">
                  <c:v>31.092500000000001</c:v>
                </c:pt>
                <c:pt idx="875">
                  <c:v>31.397500000000001</c:v>
                </c:pt>
                <c:pt idx="876">
                  <c:v>31.58</c:v>
                </c:pt>
                <c:pt idx="877">
                  <c:v>31.745000000000001</c:v>
                </c:pt>
                <c:pt idx="878">
                  <c:v>31.922499999999999</c:v>
                </c:pt>
                <c:pt idx="879">
                  <c:v>32.1325</c:v>
                </c:pt>
                <c:pt idx="880">
                  <c:v>32.2575</c:v>
                </c:pt>
                <c:pt idx="881">
                  <c:v>32.405000000000001</c:v>
                </c:pt>
                <c:pt idx="882">
                  <c:v>32.647500000000001</c:v>
                </c:pt>
                <c:pt idx="883">
                  <c:v>32.662500000000001</c:v>
                </c:pt>
                <c:pt idx="884">
                  <c:v>32.725000000000001</c:v>
                </c:pt>
                <c:pt idx="885">
                  <c:v>32.729999999999997</c:v>
                </c:pt>
                <c:pt idx="886">
                  <c:v>32.7575</c:v>
                </c:pt>
                <c:pt idx="887">
                  <c:v>32.817500000000003</c:v>
                </c:pt>
                <c:pt idx="888">
                  <c:v>32.842500000000001</c:v>
                </c:pt>
                <c:pt idx="889">
                  <c:v>32.927500000000002</c:v>
                </c:pt>
                <c:pt idx="890">
                  <c:v>32.984999999999999</c:v>
                </c:pt>
                <c:pt idx="891">
                  <c:v>33.072499999999998</c:v>
                </c:pt>
                <c:pt idx="892">
                  <c:v>33.085000000000001</c:v>
                </c:pt>
                <c:pt idx="893">
                  <c:v>33.11</c:v>
                </c:pt>
                <c:pt idx="894">
                  <c:v>33.222499999999997</c:v>
                </c:pt>
                <c:pt idx="895">
                  <c:v>33.607500000000002</c:v>
                </c:pt>
                <c:pt idx="896">
                  <c:v>33.487499999999997</c:v>
                </c:pt>
                <c:pt idx="897">
                  <c:v>33.607500000000002</c:v>
                </c:pt>
                <c:pt idx="898">
                  <c:v>33.857500000000002</c:v>
                </c:pt>
                <c:pt idx="899">
                  <c:v>33.977499999999999</c:v>
                </c:pt>
                <c:pt idx="900">
                  <c:v>34.1325</c:v>
                </c:pt>
                <c:pt idx="901">
                  <c:v>34.282499999999999</c:v>
                </c:pt>
                <c:pt idx="902">
                  <c:v>34.4375</c:v>
                </c:pt>
                <c:pt idx="903">
                  <c:v>34.61</c:v>
                </c:pt>
                <c:pt idx="904">
                  <c:v>34.752499999999998</c:v>
                </c:pt>
                <c:pt idx="905">
                  <c:v>34.967500000000001</c:v>
                </c:pt>
                <c:pt idx="906">
                  <c:v>35.164999999999999</c:v>
                </c:pt>
                <c:pt idx="907">
                  <c:v>35.31</c:v>
                </c:pt>
                <c:pt idx="908">
                  <c:v>35.467500000000001</c:v>
                </c:pt>
                <c:pt idx="909">
                  <c:v>35.634999999999998</c:v>
                </c:pt>
                <c:pt idx="910">
                  <c:v>35.81</c:v>
                </c:pt>
                <c:pt idx="911">
                  <c:v>35.979999999999997</c:v>
                </c:pt>
                <c:pt idx="912">
                  <c:v>36.147500000000001</c:v>
                </c:pt>
                <c:pt idx="913">
                  <c:v>36.207500000000003</c:v>
                </c:pt>
                <c:pt idx="914">
                  <c:v>36.29</c:v>
                </c:pt>
                <c:pt idx="915">
                  <c:v>36.347499999999997</c:v>
                </c:pt>
                <c:pt idx="916">
                  <c:v>36.424999999999997</c:v>
                </c:pt>
                <c:pt idx="917">
                  <c:v>36.479999999999997</c:v>
                </c:pt>
                <c:pt idx="918">
                  <c:v>36.505000000000003</c:v>
                </c:pt>
                <c:pt idx="919">
                  <c:v>36.582500000000003</c:v>
                </c:pt>
                <c:pt idx="920">
                  <c:v>36.7425</c:v>
                </c:pt>
                <c:pt idx="921">
                  <c:v>36.8675</c:v>
                </c:pt>
                <c:pt idx="922">
                  <c:v>36.932499999999997</c:v>
                </c:pt>
                <c:pt idx="923">
                  <c:v>37.077500000000001</c:v>
                </c:pt>
                <c:pt idx="924">
                  <c:v>37.167499999999997</c:v>
                </c:pt>
                <c:pt idx="925">
                  <c:v>37.262500000000003</c:v>
                </c:pt>
                <c:pt idx="926">
                  <c:v>37.51</c:v>
                </c:pt>
                <c:pt idx="927">
                  <c:v>37.637500000000003</c:v>
                </c:pt>
                <c:pt idx="928">
                  <c:v>37.664999999999999</c:v>
                </c:pt>
                <c:pt idx="929">
                  <c:v>37.704999999999998</c:v>
                </c:pt>
                <c:pt idx="930">
                  <c:v>37.787500000000001</c:v>
                </c:pt>
                <c:pt idx="931">
                  <c:v>37.884999999999998</c:v>
                </c:pt>
                <c:pt idx="932">
                  <c:v>37.912500000000001</c:v>
                </c:pt>
                <c:pt idx="933">
                  <c:v>38.024999999999999</c:v>
                </c:pt>
                <c:pt idx="934">
                  <c:v>38.047499999999999</c:v>
                </c:pt>
                <c:pt idx="935">
                  <c:v>38.1</c:v>
                </c:pt>
                <c:pt idx="936">
                  <c:v>38.202500000000001</c:v>
                </c:pt>
                <c:pt idx="937">
                  <c:v>38.534999999999997</c:v>
                </c:pt>
                <c:pt idx="938">
                  <c:v>38.655000000000001</c:v>
                </c:pt>
                <c:pt idx="939">
                  <c:v>38.752499999999998</c:v>
                </c:pt>
                <c:pt idx="940">
                  <c:v>38.787500000000001</c:v>
                </c:pt>
                <c:pt idx="941">
                  <c:v>38.825000000000003</c:v>
                </c:pt>
                <c:pt idx="942">
                  <c:v>39.195</c:v>
                </c:pt>
                <c:pt idx="943">
                  <c:v>39.247500000000002</c:v>
                </c:pt>
                <c:pt idx="944">
                  <c:v>39.369999999999997</c:v>
                </c:pt>
                <c:pt idx="945">
                  <c:v>39.387500000000003</c:v>
                </c:pt>
                <c:pt idx="946">
                  <c:v>39.42</c:v>
                </c:pt>
                <c:pt idx="947">
                  <c:v>39.445</c:v>
                </c:pt>
                <c:pt idx="948">
                  <c:v>39.472499999999997</c:v>
                </c:pt>
                <c:pt idx="949">
                  <c:v>39.61</c:v>
                </c:pt>
                <c:pt idx="950">
                  <c:v>39.627499999999998</c:v>
                </c:pt>
                <c:pt idx="951">
                  <c:v>39.76</c:v>
                </c:pt>
                <c:pt idx="952">
                  <c:v>39.787500000000001</c:v>
                </c:pt>
                <c:pt idx="953">
                  <c:v>39.802500000000002</c:v>
                </c:pt>
                <c:pt idx="954">
                  <c:v>39.81</c:v>
                </c:pt>
                <c:pt idx="955">
                  <c:v>39.872500000000002</c:v>
                </c:pt>
                <c:pt idx="956">
                  <c:v>39.965000000000003</c:v>
                </c:pt>
                <c:pt idx="957">
                  <c:v>40.092500000000001</c:v>
                </c:pt>
                <c:pt idx="958">
                  <c:v>40.270000000000003</c:v>
                </c:pt>
                <c:pt idx="959">
                  <c:v>40.43</c:v>
                </c:pt>
                <c:pt idx="960">
                  <c:v>40.44</c:v>
                </c:pt>
                <c:pt idx="961">
                  <c:v>40.44</c:v>
                </c:pt>
                <c:pt idx="962">
                  <c:v>40.482500000000002</c:v>
                </c:pt>
                <c:pt idx="963">
                  <c:v>40.524999999999999</c:v>
                </c:pt>
                <c:pt idx="964">
                  <c:v>40.56</c:v>
                </c:pt>
                <c:pt idx="965">
                  <c:v>40.577500000000001</c:v>
                </c:pt>
                <c:pt idx="966">
                  <c:v>40.362499999999997</c:v>
                </c:pt>
                <c:pt idx="967">
                  <c:v>39.227499999999999</c:v>
                </c:pt>
                <c:pt idx="968">
                  <c:v>39.267499999999998</c:v>
                </c:pt>
                <c:pt idx="969">
                  <c:v>37.712499999999999</c:v>
                </c:pt>
                <c:pt idx="970">
                  <c:v>37.734999999999999</c:v>
                </c:pt>
                <c:pt idx="971">
                  <c:v>37.782499999999999</c:v>
                </c:pt>
                <c:pt idx="972">
                  <c:v>37.887500000000003</c:v>
                </c:pt>
                <c:pt idx="973">
                  <c:v>37.96</c:v>
                </c:pt>
                <c:pt idx="974">
                  <c:v>37.982500000000002</c:v>
                </c:pt>
                <c:pt idx="975">
                  <c:v>38.094999999999999</c:v>
                </c:pt>
                <c:pt idx="976">
                  <c:v>38.18</c:v>
                </c:pt>
                <c:pt idx="977">
                  <c:v>38.174999999999997</c:v>
                </c:pt>
                <c:pt idx="978">
                  <c:v>38.202500000000001</c:v>
                </c:pt>
                <c:pt idx="979">
                  <c:v>38.217500000000001</c:v>
                </c:pt>
                <c:pt idx="980">
                  <c:v>38.347499999999997</c:v>
                </c:pt>
                <c:pt idx="981">
                  <c:v>38.412500000000001</c:v>
                </c:pt>
                <c:pt idx="982">
                  <c:v>38.51</c:v>
                </c:pt>
                <c:pt idx="983">
                  <c:v>38.56</c:v>
                </c:pt>
                <c:pt idx="984">
                  <c:v>38.619999999999997</c:v>
                </c:pt>
                <c:pt idx="985">
                  <c:v>38.657499999999999</c:v>
                </c:pt>
                <c:pt idx="986">
                  <c:v>38.692500000000003</c:v>
                </c:pt>
                <c:pt idx="987">
                  <c:v>38.767499999999998</c:v>
                </c:pt>
                <c:pt idx="988">
                  <c:v>38.795000000000002</c:v>
                </c:pt>
                <c:pt idx="989">
                  <c:v>38.840000000000003</c:v>
                </c:pt>
                <c:pt idx="990">
                  <c:v>38.950000000000003</c:v>
                </c:pt>
                <c:pt idx="991">
                  <c:v>38.987499999999997</c:v>
                </c:pt>
                <c:pt idx="992">
                  <c:v>39.03</c:v>
                </c:pt>
                <c:pt idx="993">
                  <c:v>39.112499999999997</c:v>
                </c:pt>
                <c:pt idx="994">
                  <c:v>39.237499999999997</c:v>
                </c:pt>
                <c:pt idx="995">
                  <c:v>39.335000000000001</c:v>
                </c:pt>
                <c:pt idx="996">
                  <c:v>39.405000000000001</c:v>
                </c:pt>
                <c:pt idx="997">
                  <c:v>39.4925</c:v>
                </c:pt>
                <c:pt idx="998">
                  <c:v>39.572499999999998</c:v>
                </c:pt>
                <c:pt idx="999">
                  <c:v>39.602499999999999</c:v>
                </c:pt>
                <c:pt idx="1000">
                  <c:v>39.6875</c:v>
                </c:pt>
                <c:pt idx="1001">
                  <c:v>39.752499999999998</c:v>
                </c:pt>
                <c:pt idx="1002">
                  <c:v>39.787500000000001</c:v>
                </c:pt>
                <c:pt idx="1003">
                  <c:v>39.83</c:v>
                </c:pt>
                <c:pt idx="1004">
                  <c:v>39.8825</c:v>
                </c:pt>
                <c:pt idx="1005">
                  <c:v>40.0075</c:v>
                </c:pt>
                <c:pt idx="1006">
                  <c:v>40.064999999999998</c:v>
                </c:pt>
                <c:pt idx="1007">
                  <c:v>40.159999999999997</c:v>
                </c:pt>
                <c:pt idx="1008">
                  <c:v>40.222499999999997</c:v>
                </c:pt>
                <c:pt idx="1009">
                  <c:v>40.284999999999997</c:v>
                </c:pt>
                <c:pt idx="1010">
                  <c:v>40.405000000000001</c:v>
                </c:pt>
                <c:pt idx="1011">
                  <c:v>40.5</c:v>
                </c:pt>
                <c:pt idx="1012">
                  <c:v>40.575000000000003</c:v>
                </c:pt>
                <c:pt idx="1013">
                  <c:v>41.012500000000003</c:v>
                </c:pt>
                <c:pt idx="1014">
                  <c:v>41.07</c:v>
                </c:pt>
                <c:pt idx="1015">
                  <c:v>41.112499999999997</c:v>
                </c:pt>
                <c:pt idx="1016">
                  <c:v>41.15</c:v>
                </c:pt>
                <c:pt idx="1017">
                  <c:v>41.582500000000003</c:v>
                </c:pt>
                <c:pt idx="1018">
                  <c:v>41.73</c:v>
                </c:pt>
                <c:pt idx="1019">
                  <c:v>41.797499999999999</c:v>
                </c:pt>
                <c:pt idx="1020">
                  <c:v>41.83</c:v>
                </c:pt>
                <c:pt idx="1021">
                  <c:v>41.912500000000001</c:v>
                </c:pt>
                <c:pt idx="1022">
                  <c:v>42</c:v>
                </c:pt>
                <c:pt idx="1023">
                  <c:v>42.064999999999998</c:v>
                </c:pt>
                <c:pt idx="1024">
                  <c:v>42.155000000000001</c:v>
                </c:pt>
                <c:pt idx="1025">
                  <c:v>42.344999999999999</c:v>
                </c:pt>
                <c:pt idx="1026">
                  <c:v>42.365000000000002</c:v>
                </c:pt>
                <c:pt idx="1027">
                  <c:v>42.487499999999997</c:v>
                </c:pt>
                <c:pt idx="1028">
                  <c:v>42.532499999999999</c:v>
                </c:pt>
                <c:pt idx="1029">
                  <c:v>42.585000000000001</c:v>
                </c:pt>
                <c:pt idx="1030">
                  <c:v>42.625</c:v>
                </c:pt>
                <c:pt idx="1031">
                  <c:v>42.695</c:v>
                </c:pt>
                <c:pt idx="1032">
                  <c:v>42.802500000000002</c:v>
                </c:pt>
                <c:pt idx="1033">
                  <c:v>42.847499999999997</c:v>
                </c:pt>
                <c:pt idx="1034">
                  <c:v>42.905000000000001</c:v>
                </c:pt>
                <c:pt idx="1035">
                  <c:v>43.042499999999997</c:v>
                </c:pt>
                <c:pt idx="1036">
                  <c:v>43.08</c:v>
                </c:pt>
                <c:pt idx="1037">
                  <c:v>43.13</c:v>
                </c:pt>
                <c:pt idx="1038">
                  <c:v>43.162500000000001</c:v>
                </c:pt>
                <c:pt idx="1039">
                  <c:v>43.19</c:v>
                </c:pt>
                <c:pt idx="1040">
                  <c:v>43.387500000000003</c:v>
                </c:pt>
                <c:pt idx="1041">
                  <c:v>43.454999999999998</c:v>
                </c:pt>
                <c:pt idx="1042">
                  <c:v>43.522500000000001</c:v>
                </c:pt>
                <c:pt idx="1043">
                  <c:v>43.6</c:v>
                </c:pt>
                <c:pt idx="1044">
                  <c:v>43.685000000000002</c:v>
                </c:pt>
                <c:pt idx="1045">
                  <c:v>43.712499999999999</c:v>
                </c:pt>
                <c:pt idx="1046">
                  <c:v>43.747500000000002</c:v>
                </c:pt>
                <c:pt idx="1047">
                  <c:v>43.847499999999997</c:v>
                </c:pt>
                <c:pt idx="1048">
                  <c:v>43.89</c:v>
                </c:pt>
                <c:pt idx="1049">
                  <c:v>44.055</c:v>
                </c:pt>
                <c:pt idx="1050">
                  <c:v>44.067500000000003</c:v>
                </c:pt>
                <c:pt idx="1051">
                  <c:v>44.13</c:v>
                </c:pt>
                <c:pt idx="1052">
                  <c:v>44.18</c:v>
                </c:pt>
                <c:pt idx="1053">
                  <c:v>44.207500000000003</c:v>
                </c:pt>
                <c:pt idx="1054">
                  <c:v>44.327500000000001</c:v>
                </c:pt>
                <c:pt idx="1055">
                  <c:v>44.392499999999998</c:v>
                </c:pt>
                <c:pt idx="1056">
                  <c:v>44.452500000000001</c:v>
                </c:pt>
                <c:pt idx="1057">
                  <c:v>44.8825</c:v>
                </c:pt>
                <c:pt idx="1058">
                  <c:v>44.997500000000002</c:v>
                </c:pt>
                <c:pt idx="1059">
                  <c:v>45.185000000000002</c:v>
                </c:pt>
                <c:pt idx="1060">
                  <c:v>45.3125</c:v>
                </c:pt>
                <c:pt idx="1061">
                  <c:v>45.537500000000001</c:v>
                </c:pt>
                <c:pt idx="1062">
                  <c:v>45.965000000000003</c:v>
                </c:pt>
                <c:pt idx="1063">
                  <c:v>46.225000000000001</c:v>
                </c:pt>
                <c:pt idx="1064">
                  <c:v>46.424999999999997</c:v>
                </c:pt>
                <c:pt idx="1065">
                  <c:v>46.594999999999999</c:v>
                </c:pt>
                <c:pt idx="1066">
                  <c:v>46.74</c:v>
                </c:pt>
                <c:pt idx="1067">
                  <c:v>46.88</c:v>
                </c:pt>
                <c:pt idx="1068">
                  <c:v>46.984999999999999</c:v>
                </c:pt>
                <c:pt idx="1069">
                  <c:v>47.087499999999999</c:v>
                </c:pt>
                <c:pt idx="1070">
                  <c:v>47.255000000000003</c:v>
                </c:pt>
                <c:pt idx="1071">
                  <c:v>47.905000000000001</c:v>
                </c:pt>
                <c:pt idx="1072">
                  <c:v>47.947499999999998</c:v>
                </c:pt>
                <c:pt idx="1073">
                  <c:v>48.09</c:v>
                </c:pt>
                <c:pt idx="1074">
                  <c:v>48.137500000000003</c:v>
                </c:pt>
                <c:pt idx="1075">
                  <c:v>48.18</c:v>
                </c:pt>
                <c:pt idx="1076">
                  <c:v>48.222499999999997</c:v>
                </c:pt>
                <c:pt idx="1077">
                  <c:v>48.557499999999997</c:v>
                </c:pt>
                <c:pt idx="1078">
                  <c:v>48.857500000000002</c:v>
                </c:pt>
                <c:pt idx="1079">
                  <c:v>48.952500000000001</c:v>
                </c:pt>
                <c:pt idx="1080">
                  <c:v>49.344999999999999</c:v>
                </c:pt>
                <c:pt idx="1081">
                  <c:v>49.447499999999998</c:v>
                </c:pt>
                <c:pt idx="1082">
                  <c:v>49.52</c:v>
                </c:pt>
                <c:pt idx="1083">
                  <c:v>49.647500000000001</c:v>
                </c:pt>
                <c:pt idx="1084">
                  <c:v>49.7425</c:v>
                </c:pt>
                <c:pt idx="1085">
                  <c:v>49.807499999999997</c:v>
                </c:pt>
                <c:pt idx="1086">
                  <c:v>49.902500000000003</c:v>
                </c:pt>
                <c:pt idx="1087">
                  <c:v>50.212499999999999</c:v>
                </c:pt>
                <c:pt idx="1088">
                  <c:v>50.547499999999999</c:v>
                </c:pt>
                <c:pt idx="1089">
                  <c:v>50.715000000000003</c:v>
                </c:pt>
                <c:pt idx="1090">
                  <c:v>51.35</c:v>
                </c:pt>
                <c:pt idx="1091">
                  <c:v>51.54</c:v>
                </c:pt>
                <c:pt idx="1092">
                  <c:v>51.977499999999999</c:v>
                </c:pt>
                <c:pt idx="1093">
                  <c:v>52.362499999999997</c:v>
                </c:pt>
                <c:pt idx="1094">
                  <c:v>52.46</c:v>
                </c:pt>
                <c:pt idx="1095">
                  <c:v>52.71</c:v>
                </c:pt>
                <c:pt idx="1096">
                  <c:v>52.842500000000001</c:v>
                </c:pt>
                <c:pt idx="1097">
                  <c:v>53.157499999999999</c:v>
                </c:pt>
                <c:pt idx="1098">
                  <c:v>53.4375</c:v>
                </c:pt>
                <c:pt idx="1099">
                  <c:v>53.522500000000001</c:v>
                </c:pt>
                <c:pt idx="1100">
                  <c:v>53.787500000000001</c:v>
                </c:pt>
                <c:pt idx="1101">
                  <c:v>54.134999999999998</c:v>
                </c:pt>
                <c:pt idx="1102">
                  <c:v>54.452500000000001</c:v>
                </c:pt>
                <c:pt idx="1103">
                  <c:v>54.77</c:v>
                </c:pt>
                <c:pt idx="1104">
                  <c:v>54.94</c:v>
                </c:pt>
                <c:pt idx="1105">
                  <c:v>55.167499999999997</c:v>
                </c:pt>
                <c:pt idx="1106">
                  <c:v>55.2575</c:v>
                </c:pt>
                <c:pt idx="1107">
                  <c:v>55.427500000000002</c:v>
                </c:pt>
                <c:pt idx="1108">
                  <c:v>55.564999999999998</c:v>
                </c:pt>
                <c:pt idx="1109">
                  <c:v>55.627499999999998</c:v>
                </c:pt>
                <c:pt idx="1110">
                  <c:v>55.9925</c:v>
                </c:pt>
                <c:pt idx="1111">
                  <c:v>56.102499999999999</c:v>
                </c:pt>
                <c:pt idx="1112">
                  <c:v>56.3</c:v>
                </c:pt>
                <c:pt idx="1113">
                  <c:v>56.887500000000003</c:v>
                </c:pt>
                <c:pt idx="1114">
                  <c:v>56.99</c:v>
                </c:pt>
                <c:pt idx="1115">
                  <c:v>57.1875</c:v>
                </c:pt>
                <c:pt idx="1116">
                  <c:v>57.265000000000001</c:v>
                </c:pt>
                <c:pt idx="1117">
                  <c:v>57.302500000000002</c:v>
                </c:pt>
                <c:pt idx="1118">
                  <c:v>57.34</c:v>
                </c:pt>
                <c:pt idx="1119">
                  <c:v>58.027500000000003</c:v>
                </c:pt>
                <c:pt idx="1120">
                  <c:v>58.365000000000002</c:v>
                </c:pt>
                <c:pt idx="1121">
                  <c:v>58.472499999999997</c:v>
                </c:pt>
                <c:pt idx="1122">
                  <c:v>58.732500000000002</c:v>
                </c:pt>
                <c:pt idx="1123">
                  <c:v>58.92</c:v>
                </c:pt>
                <c:pt idx="1124">
                  <c:v>58.972499999999997</c:v>
                </c:pt>
                <c:pt idx="1125">
                  <c:v>58.975000000000001</c:v>
                </c:pt>
                <c:pt idx="1126">
                  <c:v>59.202500000000001</c:v>
                </c:pt>
                <c:pt idx="1127">
                  <c:v>59.302500000000002</c:v>
                </c:pt>
                <c:pt idx="1128">
                  <c:v>59.3825</c:v>
                </c:pt>
                <c:pt idx="1129">
                  <c:v>59.4375</c:v>
                </c:pt>
                <c:pt idx="1130">
                  <c:v>59.472499999999997</c:v>
                </c:pt>
                <c:pt idx="1131">
                  <c:v>59.522500000000001</c:v>
                </c:pt>
                <c:pt idx="1132">
                  <c:v>59.575000000000003</c:v>
                </c:pt>
                <c:pt idx="1133">
                  <c:v>59.597499999999997</c:v>
                </c:pt>
                <c:pt idx="1134">
                  <c:v>59.64</c:v>
                </c:pt>
                <c:pt idx="1135">
                  <c:v>59.704999999999998</c:v>
                </c:pt>
                <c:pt idx="1136">
                  <c:v>59.777500000000003</c:v>
                </c:pt>
                <c:pt idx="1137">
                  <c:v>59.83</c:v>
                </c:pt>
                <c:pt idx="1138">
                  <c:v>59.977499999999999</c:v>
                </c:pt>
                <c:pt idx="1139">
                  <c:v>60.022500000000001</c:v>
                </c:pt>
                <c:pt idx="1140">
                  <c:v>60.477499999999999</c:v>
                </c:pt>
                <c:pt idx="1141">
                  <c:v>60.082500000000003</c:v>
                </c:pt>
                <c:pt idx="1142">
                  <c:v>58.287500000000001</c:v>
                </c:pt>
                <c:pt idx="1143">
                  <c:v>57.244999999999997</c:v>
                </c:pt>
                <c:pt idx="1144">
                  <c:v>56.807499999999997</c:v>
                </c:pt>
                <c:pt idx="1145">
                  <c:v>46.765000000000001</c:v>
                </c:pt>
                <c:pt idx="1146">
                  <c:v>46.204999999999998</c:v>
                </c:pt>
                <c:pt idx="1147">
                  <c:v>46.252499999999998</c:v>
                </c:pt>
                <c:pt idx="1148">
                  <c:v>46.28</c:v>
                </c:pt>
                <c:pt idx="1149">
                  <c:v>46.322499999999998</c:v>
                </c:pt>
                <c:pt idx="1150">
                  <c:v>46.414999999999999</c:v>
                </c:pt>
                <c:pt idx="1151">
                  <c:v>46.704999999999998</c:v>
                </c:pt>
                <c:pt idx="1152">
                  <c:v>46.854999999999997</c:v>
                </c:pt>
                <c:pt idx="1153">
                  <c:v>47.027500000000003</c:v>
                </c:pt>
                <c:pt idx="1154">
                  <c:v>47.217500000000001</c:v>
                </c:pt>
                <c:pt idx="1155">
                  <c:v>47.414999999999999</c:v>
                </c:pt>
                <c:pt idx="1156">
                  <c:v>47.424999999999997</c:v>
                </c:pt>
                <c:pt idx="1157">
                  <c:v>47.447499999999998</c:v>
                </c:pt>
                <c:pt idx="1158">
                  <c:v>47.56</c:v>
                </c:pt>
                <c:pt idx="1159">
                  <c:v>47.5625</c:v>
                </c:pt>
                <c:pt idx="1160">
                  <c:v>47.652500000000003</c:v>
                </c:pt>
                <c:pt idx="1161">
                  <c:v>48.467500000000001</c:v>
                </c:pt>
                <c:pt idx="1162">
                  <c:v>48.57</c:v>
                </c:pt>
                <c:pt idx="1163">
                  <c:v>48.587499999999999</c:v>
                </c:pt>
                <c:pt idx="1164">
                  <c:v>48.594999999999999</c:v>
                </c:pt>
                <c:pt idx="1165">
                  <c:v>48.712499999999999</c:v>
                </c:pt>
                <c:pt idx="1166">
                  <c:v>48.954999999999998</c:v>
                </c:pt>
                <c:pt idx="1167">
                  <c:v>49.015000000000001</c:v>
                </c:pt>
                <c:pt idx="1168">
                  <c:v>49.104999999999997</c:v>
                </c:pt>
                <c:pt idx="1169">
                  <c:v>49.212499999999999</c:v>
                </c:pt>
                <c:pt idx="1170">
                  <c:v>49.347499999999997</c:v>
                </c:pt>
                <c:pt idx="1171">
                  <c:v>49.402500000000003</c:v>
                </c:pt>
                <c:pt idx="1172">
                  <c:v>49.4375</c:v>
                </c:pt>
                <c:pt idx="1173">
                  <c:v>49.472499999999997</c:v>
                </c:pt>
                <c:pt idx="1174">
                  <c:v>49.5</c:v>
                </c:pt>
                <c:pt idx="1175">
                  <c:v>49.502499999999998</c:v>
                </c:pt>
                <c:pt idx="1176">
                  <c:v>49.505000000000003</c:v>
                </c:pt>
                <c:pt idx="1177">
                  <c:v>49.51</c:v>
                </c:pt>
                <c:pt idx="1178">
                  <c:v>49.522500000000001</c:v>
                </c:pt>
                <c:pt idx="1179">
                  <c:v>49.534999999999997</c:v>
                </c:pt>
                <c:pt idx="1180">
                  <c:v>49.545000000000002</c:v>
                </c:pt>
                <c:pt idx="1181">
                  <c:v>49.634999999999998</c:v>
                </c:pt>
                <c:pt idx="1182">
                  <c:v>49.66</c:v>
                </c:pt>
                <c:pt idx="1183">
                  <c:v>49.682499999999997</c:v>
                </c:pt>
                <c:pt idx="1184">
                  <c:v>49.685000000000002</c:v>
                </c:pt>
                <c:pt idx="1185">
                  <c:v>49.6875</c:v>
                </c:pt>
                <c:pt idx="1186">
                  <c:v>49.77</c:v>
                </c:pt>
                <c:pt idx="1187">
                  <c:v>49.8675</c:v>
                </c:pt>
                <c:pt idx="1188">
                  <c:v>49.88</c:v>
                </c:pt>
                <c:pt idx="1189">
                  <c:v>49.987499999999997</c:v>
                </c:pt>
                <c:pt idx="1190">
                  <c:v>50.002499999999998</c:v>
                </c:pt>
                <c:pt idx="1191">
                  <c:v>50.02</c:v>
                </c:pt>
                <c:pt idx="1192">
                  <c:v>50.234999999999999</c:v>
                </c:pt>
                <c:pt idx="1193">
                  <c:v>50.287500000000001</c:v>
                </c:pt>
                <c:pt idx="1194">
                  <c:v>50.582500000000003</c:v>
                </c:pt>
                <c:pt idx="1195">
                  <c:v>50.615000000000002</c:v>
                </c:pt>
                <c:pt idx="1196">
                  <c:v>50.704999999999998</c:v>
                </c:pt>
                <c:pt idx="1197">
                  <c:v>51.19</c:v>
                </c:pt>
                <c:pt idx="1198">
                  <c:v>51.29</c:v>
                </c:pt>
                <c:pt idx="1199">
                  <c:v>51.43</c:v>
                </c:pt>
                <c:pt idx="1200">
                  <c:v>51.577500000000001</c:v>
                </c:pt>
                <c:pt idx="1201">
                  <c:v>51.732500000000002</c:v>
                </c:pt>
                <c:pt idx="1202">
                  <c:v>51.744999999999997</c:v>
                </c:pt>
                <c:pt idx="1203">
                  <c:v>51.787500000000001</c:v>
                </c:pt>
                <c:pt idx="1204">
                  <c:v>51.814999999999998</c:v>
                </c:pt>
                <c:pt idx="1205">
                  <c:v>51.835000000000001</c:v>
                </c:pt>
                <c:pt idx="1206">
                  <c:v>51.847499999999997</c:v>
                </c:pt>
                <c:pt idx="1207">
                  <c:v>51.854999999999997</c:v>
                </c:pt>
                <c:pt idx="1208">
                  <c:v>51.857500000000002</c:v>
                </c:pt>
                <c:pt idx="1209">
                  <c:v>51.862499999999997</c:v>
                </c:pt>
                <c:pt idx="1210">
                  <c:v>51.877499999999998</c:v>
                </c:pt>
                <c:pt idx="1211">
                  <c:v>51.902500000000003</c:v>
                </c:pt>
                <c:pt idx="1212">
                  <c:v>51.917499999999997</c:v>
                </c:pt>
                <c:pt idx="1213">
                  <c:v>51.932499999999997</c:v>
                </c:pt>
                <c:pt idx="1214">
                  <c:v>51.932499999999997</c:v>
                </c:pt>
                <c:pt idx="1215">
                  <c:v>51.947499999999998</c:v>
                </c:pt>
                <c:pt idx="1216">
                  <c:v>52.027500000000003</c:v>
                </c:pt>
                <c:pt idx="1217">
                  <c:v>52.03</c:v>
                </c:pt>
                <c:pt idx="1218">
                  <c:v>52.032499999999999</c:v>
                </c:pt>
                <c:pt idx="1219">
                  <c:v>52.037500000000001</c:v>
                </c:pt>
                <c:pt idx="1220">
                  <c:v>52.057499999999997</c:v>
                </c:pt>
                <c:pt idx="1221">
                  <c:v>52.08</c:v>
                </c:pt>
                <c:pt idx="1222">
                  <c:v>52.1175</c:v>
                </c:pt>
                <c:pt idx="1223">
                  <c:v>52.145000000000003</c:v>
                </c:pt>
                <c:pt idx="1224">
                  <c:v>52.47</c:v>
                </c:pt>
                <c:pt idx="1225">
                  <c:v>52.487499999999997</c:v>
                </c:pt>
                <c:pt idx="1226">
                  <c:v>52.522500000000001</c:v>
                </c:pt>
                <c:pt idx="1227">
                  <c:v>52.685000000000002</c:v>
                </c:pt>
                <c:pt idx="1228">
                  <c:v>52.717500000000001</c:v>
                </c:pt>
                <c:pt idx="1229">
                  <c:v>52.96</c:v>
                </c:pt>
                <c:pt idx="1230">
                  <c:v>53.057499999999997</c:v>
                </c:pt>
                <c:pt idx="1231">
                  <c:v>53.1325</c:v>
                </c:pt>
                <c:pt idx="1232">
                  <c:v>53.16</c:v>
                </c:pt>
                <c:pt idx="1233">
                  <c:v>53.592500000000001</c:v>
                </c:pt>
                <c:pt idx="1234">
                  <c:v>53.657499999999999</c:v>
                </c:pt>
                <c:pt idx="1235">
                  <c:v>53.685000000000002</c:v>
                </c:pt>
                <c:pt idx="1236">
                  <c:v>53.762500000000003</c:v>
                </c:pt>
                <c:pt idx="1237">
                  <c:v>53.86</c:v>
                </c:pt>
                <c:pt idx="1238">
                  <c:v>53.965000000000003</c:v>
                </c:pt>
                <c:pt idx="1239">
                  <c:v>54.005000000000003</c:v>
                </c:pt>
                <c:pt idx="1240">
                  <c:v>54.032499999999999</c:v>
                </c:pt>
                <c:pt idx="1241">
                  <c:v>54.234999999999999</c:v>
                </c:pt>
                <c:pt idx="1242">
                  <c:v>54.2575</c:v>
                </c:pt>
                <c:pt idx="1243">
                  <c:v>54.34</c:v>
                </c:pt>
                <c:pt idx="1244">
                  <c:v>54.344999999999999</c:v>
                </c:pt>
                <c:pt idx="1245">
                  <c:v>54.375</c:v>
                </c:pt>
                <c:pt idx="1246">
                  <c:v>54.405000000000001</c:v>
                </c:pt>
                <c:pt idx="1247">
                  <c:v>54.43</c:v>
                </c:pt>
                <c:pt idx="1248">
                  <c:v>54.47</c:v>
                </c:pt>
                <c:pt idx="1249">
                  <c:v>54.52</c:v>
                </c:pt>
                <c:pt idx="1250">
                  <c:v>54.647500000000001</c:v>
                </c:pt>
                <c:pt idx="1251">
                  <c:v>54.657499999999999</c:v>
                </c:pt>
                <c:pt idx="1252">
                  <c:v>54.66</c:v>
                </c:pt>
                <c:pt idx="1253">
                  <c:v>54.6875</c:v>
                </c:pt>
                <c:pt idx="1254">
                  <c:v>54.734999999999999</c:v>
                </c:pt>
                <c:pt idx="1255">
                  <c:v>54.777500000000003</c:v>
                </c:pt>
                <c:pt idx="1256">
                  <c:v>54.854999999999997</c:v>
                </c:pt>
                <c:pt idx="1257">
                  <c:v>55.005000000000003</c:v>
                </c:pt>
                <c:pt idx="1258">
                  <c:v>55.0625</c:v>
                </c:pt>
                <c:pt idx="1259">
                  <c:v>55.067500000000003</c:v>
                </c:pt>
                <c:pt idx="1260">
                  <c:v>55.12</c:v>
                </c:pt>
                <c:pt idx="1261">
                  <c:v>55.155000000000001</c:v>
                </c:pt>
                <c:pt idx="1262">
                  <c:v>55.314999999999998</c:v>
                </c:pt>
                <c:pt idx="1263">
                  <c:v>55.352499999999999</c:v>
                </c:pt>
                <c:pt idx="1264">
                  <c:v>55.634999999999998</c:v>
                </c:pt>
                <c:pt idx="1265">
                  <c:v>55.67</c:v>
                </c:pt>
                <c:pt idx="1266">
                  <c:v>55.71</c:v>
                </c:pt>
                <c:pt idx="1267">
                  <c:v>55.717500000000001</c:v>
                </c:pt>
                <c:pt idx="1268">
                  <c:v>55.922499999999999</c:v>
                </c:pt>
                <c:pt idx="1269">
                  <c:v>55.924999999999997</c:v>
                </c:pt>
                <c:pt idx="1270">
                  <c:v>55.945</c:v>
                </c:pt>
                <c:pt idx="1271">
                  <c:v>55.967500000000001</c:v>
                </c:pt>
                <c:pt idx="1272">
                  <c:v>56.027500000000003</c:v>
                </c:pt>
                <c:pt idx="1273">
                  <c:v>56.195</c:v>
                </c:pt>
                <c:pt idx="1274">
                  <c:v>56.234999999999999</c:v>
                </c:pt>
                <c:pt idx="1275">
                  <c:v>56.2575</c:v>
                </c:pt>
                <c:pt idx="1276">
                  <c:v>56.282499999999999</c:v>
                </c:pt>
                <c:pt idx="1277">
                  <c:v>56.32</c:v>
                </c:pt>
                <c:pt idx="1278">
                  <c:v>56.547499999999999</c:v>
                </c:pt>
                <c:pt idx="1279">
                  <c:v>56.564999999999998</c:v>
                </c:pt>
                <c:pt idx="1280">
                  <c:v>56.677500000000002</c:v>
                </c:pt>
                <c:pt idx="1281">
                  <c:v>56.685000000000002</c:v>
                </c:pt>
                <c:pt idx="1282">
                  <c:v>56.712499999999999</c:v>
                </c:pt>
                <c:pt idx="1283">
                  <c:v>56.854999999999997</c:v>
                </c:pt>
                <c:pt idx="1284">
                  <c:v>57.057499999999997</c:v>
                </c:pt>
                <c:pt idx="1285">
                  <c:v>57.167499999999997</c:v>
                </c:pt>
                <c:pt idx="1286">
                  <c:v>57.262500000000003</c:v>
                </c:pt>
                <c:pt idx="1287">
                  <c:v>57.277500000000003</c:v>
                </c:pt>
                <c:pt idx="1288">
                  <c:v>57.284999999999997</c:v>
                </c:pt>
                <c:pt idx="1289">
                  <c:v>57.414999999999999</c:v>
                </c:pt>
                <c:pt idx="1290">
                  <c:v>57.4375</c:v>
                </c:pt>
                <c:pt idx="1291">
                  <c:v>57.454999999999998</c:v>
                </c:pt>
                <c:pt idx="1292">
                  <c:v>57.4925</c:v>
                </c:pt>
                <c:pt idx="1293">
                  <c:v>57.55</c:v>
                </c:pt>
                <c:pt idx="1294">
                  <c:v>57.637500000000003</c:v>
                </c:pt>
                <c:pt idx="1295">
                  <c:v>58.03</c:v>
                </c:pt>
                <c:pt idx="1296">
                  <c:v>58.127499999999998</c:v>
                </c:pt>
                <c:pt idx="1297">
                  <c:v>58.32</c:v>
                </c:pt>
                <c:pt idx="1298">
                  <c:v>58.35</c:v>
                </c:pt>
                <c:pt idx="1299">
                  <c:v>58.397500000000001</c:v>
                </c:pt>
                <c:pt idx="1300">
                  <c:v>58.465000000000003</c:v>
                </c:pt>
                <c:pt idx="1301">
                  <c:v>58.5625</c:v>
                </c:pt>
                <c:pt idx="1302">
                  <c:v>58.88</c:v>
                </c:pt>
                <c:pt idx="1303">
                  <c:v>58.942500000000003</c:v>
                </c:pt>
                <c:pt idx="1304">
                  <c:v>59.01</c:v>
                </c:pt>
                <c:pt idx="1305">
                  <c:v>58.917499999999997</c:v>
                </c:pt>
                <c:pt idx="1306">
                  <c:v>58.145000000000003</c:v>
                </c:pt>
                <c:pt idx="1307">
                  <c:v>57.252499999999998</c:v>
                </c:pt>
                <c:pt idx="1308">
                  <c:v>57.282499999999999</c:v>
                </c:pt>
                <c:pt idx="1309">
                  <c:v>57.35</c:v>
                </c:pt>
                <c:pt idx="1310">
                  <c:v>57.397500000000001</c:v>
                </c:pt>
                <c:pt idx="1311">
                  <c:v>57.52</c:v>
                </c:pt>
                <c:pt idx="1312">
                  <c:v>57.727499999999999</c:v>
                </c:pt>
                <c:pt idx="1313">
                  <c:v>57.862499999999997</c:v>
                </c:pt>
                <c:pt idx="1314">
                  <c:v>58.317500000000003</c:v>
                </c:pt>
                <c:pt idx="1315">
                  <c:v>58.555</c:v>
                </c:pt>
                <c:pt idx="1316">
                  <c:v>58.927500000000002</c:v>
                </c:pt>
                <c:pt idx="1317">
                  <c:v>59.344999999999999</c:v>
                </c:pt>
                <c:pt idx="1318">
                  <c:v>59.695</c:v>
                </c:pt>
                <c:pt idx="1319">
                  <c:v>60.087499999999999</c:v>
                </c:pt>
                <c:pt idx="1320">
                  <c:v>60.36</c:v>
                </c:pt>
                <c:pt idx="1321">
                  <c:v>60.6325</c:v>
                </c:pt>
                <c:pt idx="1322">
                  <c:v>61.037500000000001</c:v>
                </c:pt>
                <c:pt idx="1323">
                  <c:v>61.3675</c:v>
                </c:pt>
                <c:pt idx="1324">
                  <c:v>61.6</c:v>
                </c:pt>
                <c:pt idx="1325">
                  <c:v>61.774999999999999</c:v>
                </c:pt>
                <c:pt idx="1326">
                  <c:v>58.92</c:v>
                </c:pt>
                <c:pt idx="1327">
                  <c:v>59.137500000000003</c:v>
                </c:pt>
                <c:pt idx="1328">
                  <c:v>59.545000000000002</c:v>
                </c:pt>
                <c:pt idx="1329">
                  <c:v>59.875</c:v>
                </c:pt>
                <c:pt idx="1330">
                  <c:v>60.052500000000002</c:v>
                </c:pt>
                <c:pt idx="1331">
                  <c:v>60.215000000000003</c:v>
                </c:pt>
                <c:pt idx="1332">
                  <c:v>60.375</c:v>
                </c:pt>
                <c:pt idx="1333">
                  <c:v>60.577500000000001</c:v>
                </c:pt>
                <c:pt idx="1334">
                  <c:v>60.87</c:v>
                </c:pt>
                <c:pt idx="1335">
                  <c:v>58.9375</c:v>
                </c:pt>
                <c:pt idx="1336">
                  <c:v>59.064999999999998</c:v>
                </c:pt>
                <c:pt idx="1337">
                  <c:v>59.25</c:v>
                </c:pt>
                <c:pt idx="1338">
                  <c:v>59.467500000000001</c:v>
                </c:pt>
                <c:pt idx="1339">
                  <c:v>59.69</c:v>
                </c:pt>
                <c:pt idx="1340">
                  <c:v>59.922499999999999</c:v>
                </c:pt>
                <c:pt idx="1341">
                  <c:v>60.182499999999997</c:v>
                </c:pt>
                <c:pt idx="1342">
                  <c:v>60.365000000000002</c:v>
                </c:pt>
                <c:pt idx="1343">
                  <c:v>60.547499999999999</c:v>
                </c:pt>
                <c:pt idx="1344">
                  <c:v>60.625</c:v>
                </c:pt>
                <c:pt idx="1345">
                  <c:v>60.69</c:v>
                </c:pt>
                <c:pt idx="1346">
                  <c:v>60.922499999999999</c:v>
                </c:pt>
                <c:pt idx="1347">
                  <c:v>61.142499999999998</c:v>
                </c:pt>
                <c:pt idx="1348">
                  <c:v>61.3</c:v>
                </c:pt>
                <c:pt idx="1349">
                  <c:v>61.75</c:v>
                </c:pt>
                <c:pt idx="1350">
                  <c:v>61.844999999999999</c:v>
                </c:pt>
                <c:pt idx="1351">
                  <c:v>62.024999999999999</c:v>
                </c:pt>
                <c:pt idx="1352">
                  <c:v>62.325000000000003</c:v>
                </c:pt>
                <c:pt idx="1353">
                  <c:v>62.542499999999997</c:v>
                </c:pt>
                <c:pt idx="1354">
                  <c:v>62.6325</c:v>
                </c:pt>
                <c:pt idx="1355">
                  <c:v>62.912500000000001</c:v>
                </c:pt>
                <c:pt idx="1356">
                  <c:v>63.1325</c:v>
                </c:pt>
                <c:pt idx="1357">
                  <c:v>63.357500000000002</c:v>
                </c:pt>
                <c:pt idx="1358">
                  <c:v>63.585000000000001</c:v>
                </c:pt>
                <c:pt idx="1359">
                  <c:v>63.814999999999998</c:v>
                </c:pt>
                <c:pt idx="1360">
                  <c:v>64.099999999999994</c:v>
                </c:pt>
                <c:pt idx="1361">
                  <c:v>64.099999999999994</c:v>
                </c:pt>
                <c:pt idx="1362">
                  <c:v>64.327500000000001</c:v>
                </c:pt>
                <c:pt idx="1363">
                  <c:v>64.650000000000006</c:v>
                </c:pt>
                <c:pt idx="1364">
                  <c:v>64.957499999999996</c:v>
                </c:pt>
                <c:pt idx="1365">
                  <c:v>65.512500000000003</c:v>
                </c:pt>
                <c:pt idx="1366">
                  <c:v>65.765000000000001</c:v>
                </c:pt>
                <c:pt idx="1367">
                  <c:v>65.765000000000001</c:v>
                </c:pt>
                <c:pt idx="1368">
                  <c:v>66.11</c:v>
                </c:pt>
                <c:pt idx="1369">
                  <c:v>66.344999999999999</c:v>
                </c:pt>
                <c:pt idx="1370">
                  <c:v>66.577500000000001</c:v>
                </c:pt>
                <c:pt idx="1371">
                  <c:v>66.832499999999996</c:v>
                </c:pt>
                <c:pt idx="1372">
                  <c:v>67.082499999999996</c:v>
                </c:pt>
                <c:pt idx="1373">
                  <c:v>67.337500000000006</c:v>
                </c:pt>
                <c:pt idx="1374">
                  <c:v>67.614999999999995</c:v>
                </c:pt>
                <c:pt idx="1375">
                  <c:v>67.877499999999998</c:v>
                </c:pt>
                <c:pt idx="1376">
                  <c:v>68.162499999999994</c:v>
                </c:pt>
                <c:pt idx="1377">
                  <c:v>68.502499999999998</c:v>
                </c:pt>
                <c:pt idx="1378">
                  <c:v>68.734999999999999</c:v>
                </c:pt>
                <c:pt idx="1379">
                  <c:v>68.942499999999995</c:v>
                </c:pt>
                <c:pt idx="1380">
                  <c:v>69.192499999999995</c:v>
                </c:pt>
                <c:pt idx="1381">
                  <c:v>69.422499999999999</c:v>
                </c:pt>
                <c:pt idx="1382">
                  <c:v>69.680000000000007</c:v>
                </c:pt>
                <c:pt idx="1383">
                  <c:v>69.87</c:v>
                </c:pt>
                <c:pt idx="1384">
                  <c:v>70.349999999999994</c:v>
                </c:pt>
                <c:pt idx="1385">
                  <c:v>70.582499999999996</c:v>
                </c:pt>
                <c:pt idx="1386">
                  <c:v>70.59</c:v>
                </c:pt>
                <c:pt idx="1387">
                  <c:v>70.83</c:v>
                </c:pt>
                <c:pt idx="1388">
                  <c:v>71.064999999999998</c:v>
                </c:pt>
                <c:pt idx="1389">
                  <c:v>71.307500000000005</c:v>
                </c:pt>
                <c:pt idx="1390">
                  <c:v>71.592500000000001</c:v>
                </c:pt>
                <c:pt idx="1391">
                  <c:v>71.875</c:v>
                </c:pt>
                <c:pt idx="1392">
                  <c:v>72.147499999999994</c:v>
                </c:pt>
                <c:pt idx="1393">
                  <c:v>72.41</c:v>
                </c:pt>
                <c:pt idx="1394">
                  <c:v>72.724999999999994</c:v>
                </c:pt>
                <c:pt idx="1395">
                  <c:v>73.114999999999995</c:v>
                </c:pt>
                <c:pt idx="1396">
                  <c:v>73.385000000000005</c:v>
                </c:pt>
                <c:pt idx="1397">
                  <c:v>73.8</c:v>
                </c:pt>
                <c:pt idx="1398">
                  <c:v>74.292500000000004</c:v>
                </c:pt>
                <c:pt idx="1399">
                  <c:v>74.772499999999994</c:v>
                </c:pt>
                <c:pt idx="1400">
                  <c:v>75.037499999999994</c:v>
                </c:pt>
                <c:pt idx="1401">
                  <c:v>75.302499999999995</c:v>
                </c:pt>
                <c:pt idx="1402">
                  <c:v>75.625</c:v>
                </c:pt>
                <c:pt idx="1403">
                  <c:v>75.867500000000007</c:v>
                </c:pt>
                <c:pt idx="1404">
                  <c:v>76.105000000000004</c:v>
                </c:pt>
                <c:pt idx="1405">
                  <c:v>76.517499999999998</c:v>
                </c:pt>
                <c:pt idx="1406">
                  <c:v>76.767499999999998</c:v>
                </c:pt>
                <c:pt idx="1407">
                  <c:v>77.010000000000005</c:v>
                </c:pt>
                <c:pt idx="1408">
                  <c:v>77.352500000000006</c:v>
                </c:pt>
                <c:pt idx="1409">
                  <c:v>77.637500000000003</c:v>
                </c:pt>
                <c:pt idx="1410">
                  <c:v>77.935000000000002</c:v>
                </c:pt>
                <c:pt idx="1411">
                  <c:v>78.257499999999993</c:v>
                </c:pt>
                <c:pt idx="1412">
                  <c:v>78.540000000000006</c:v>
                </c:pt>
                <c:pt idx="1413">
                  <c:v>78.802499999999995</c:v>
                </c:pt>
                <c:pt idx="1414">
                  <c:v>79.082499999999996</c:v>
                </c:pt>
                <c:pt idx="1415">
                  <c:v>79.467500000000001</c:v>
                </c:pt>
                <c:pt idx="1416">
                  <c:v>79.795000000000002</c:v>
                </c:pt>
                <c:pt idx="1417">
                  <c:v>80.265000000000001</c:v>
                </c:pt>
                <c:pt idx="1418">
                  <c:v>80.637500000000003</c:v>
                </c:pt>
                <c:pt idx="1419">
                  <c:v>80.962500000000006</c:v>
                </c:pt>
                <c:pt idx="1420">
                  <c:v>81.302499999999995</c:v>
                </c:pt>
                <c:pt idx="1421">
                  <c:v>81.784999999999997</c:v>
                </c:pt>
                <c:pt idx="1422">
                  <c:v>82.08</c:v>
                </c:pt>
                <c:pt idx="1423">
                  <c:v>82.665000000000006</c:v>
                </c:pt>
                <c:pt idx="1424">
                  <c:v>83.197500000000005</c:v>
                </c:pt>
                <c:pt idx="1425">
                  <c:v>83.467500000000001</c:v>
                </c:pt>
                <c:pt idx="1426">
                  <c:v>83.8125</c:v>
                </c:pt>
                <c:pt idx="1427">
                  <c:v>84.325000000000003</c:v>
                </c:pt>
                <c:pt idx="1428">
                  <c:v>84.594999999999999</c:v>
                </c:pt>
                <c:pt idx="1429">
                  <c:v>84.827500000000001</c:v>
                </c:pt>
                <c:pt idx="1430">
                  <c:v>85.102500000000006</c:v>
                </c:pt>
                <c:pt idx="1431">
                  <c:v>85.375</c:v>
                </c:pt>
                <c:pt idx="1432">
                  <c:v>85.757499999999993</c:v>
                </c:pt>
                <c:pt idx="1433">
                  <c:v>86.114999999999995</c:v>
                </c:pt>
                <c:pt idx="1434">
                  <c:v>86.372500000000002</c:v>
                </c:pt>
                <c:pt idx="1435">
                  <c:v>86.69</c:v>
                </c:pt>
                <c:pt idx="1436">
                  <c:v>87.387500000000003</c:v>
                </c:pt>
                <c:pt idx="1437">
                  <c:v>87.65</c:v>
                </c:pt>
                <c:pt idx="1438">
                  <c:v>87.885000000000005</c:v>
                </c:pt>
                <c:pt idx="1439">
                  <c:v>88.237499999999997</c:v>
                </c:pt>
                <c:pt idx="1440">
                  <c:v>88.635000000000005</c:v>
                </c:pt>
                <c:pt idx="1441">
                  <c:v>89.137500000000003</c:v>
                </c:pt>
                <c:pt idx="1442">
                  <c:v>89.55</c:v>
                </c:pt>
                <c:pt idx="1443">
                  <c:v>89.902500000000003</c:v>
                </c:pt>
                <c:pt idx="1444">
                  <c:v>90.275000000000006</c:v>
                </c:pt>
                <c:pt idx="1445">
                  <c:v>90.692499999999995</c:v>
                </c:pt>
                <c:pt idx="1446">
                  <c:v>91.13</c:v>
                </c:pt>
                <c:pt idx="1447">
                  <c:v>91.5625</c:v>
                </c:pt>
                <c:pt idx="1448">
                  <c:v>92.26</c:v>
                </c:pt>
                <c:pt idx="1449">
                  <c:v>92.625</c:v>
                </c:pt>
                <c:pt idx="1450">
                  <c:v>93.094999999999999</c:v>
                </c:pt>
                <c:pt idx="1451">
                  <c:v>93.39</c:v>
                </c:pt>
                <c:pt idx="1452">
                  <c:v>93.822500000000005</c:v>
                </c:pt>
                <c:pt idx="1453">
                  <c:v>94.584999999999994</c:v>
                </c:pt>
                <c:pt idx="1454">
                  <c:v>94.82</c:v>
                </c:pt>
                <c:pt idx="1455">
                  <c:v>95.057500000000005</c:v>
                </c:pt>
                <c:pt idx="1456">
                  <c:v>95.392499999999998</c:v>
                </c:pt>
                <c:pt idx="1457">
                  <c:v>93.405000000000001</c:v>
                </c:pt>
                <c:pt idx="1458">
                  <c:v>93.697500000000005</c:v>
                </c:pt>
                <c:pt idx="1459">
                  <c:v>94.072500000000005</c:v>
                </c:pt>
                <c:pt idx="1460">
                  <c:v>94.45</c:v>
                </c:pt>
                <c:pt idx="1461">
                  <c:v>94.795000000000002</c:v>
                </c:pt>
                <c:pt idx="1462">
                  <c:v>95.12</c:v>
                </c:pt>
                <c:pt idx="1463">
                  <c:v>95.545000000000002</c:v>
                </c:pt>
                <c:pt idx="1464">
                  <c:v>95.927499999999995</c:v>
                </c:pt>
                <c:pt idx="1465">
                  <c:v>96.08</c:v>
                </c:pt>
                <c:pt idx="1466">
                  <c:v>96.612499999999997</c:v>
                </c:pt>
                <c:pt idx="1467">
                  <c:v>96.9</c:v>
                </c:pt>
                <c:pt idx="1468">
                  <c:v>97.19</c:v>
                </c:pt>
                <c:pt idx="1469">
                  <c:v>97.402500000000003</c:v>
                </c:pt>
                <c:pt idx="1470">
                  <c:v>97.75</c:v>
                </c:pt>
                <c:pt idx="1471">
                  <c:v>96.605000000000004</c:v>
                </c:pt>
                <c:pt idx="1472">
                  <c:v>96.917500000000004</c:v>
                </c:pt>
                <c:pt idx="1473">
                  <c:v>97.337500000000006</c:v>
                </c:pt>
                <c:pt idx="1474">
                  <c:v>97.672499999999999</c:v>
                </c:pt>
                <c:pt idx="1475">
                  <c:v>97.99</c:v>
                </c:pt>
                <c:pt idx="1476">
                  <c:v>98.367500000000007</c:v>
                </c:pt>
                <c:pt idx="1477">
                  <c:v>98.665000000000006</c:v>
                </c:pt>
                <c:pt idx="1478">
                  <c:v>99.02</c:v>
                </c:pt>
                <c:pt idx="1479">
                  <c:v>99.377499999999998</c:v>
                </c:pt>
                <c:pt idx="1480">
                  <c:v>99.875</c:v>
                </c:pt>
                <c:pt idx="1481">
                  <c:v>100.21</c:v>
                </c:pt>
                <c:pt idx="1482">
                  <c:v>100.67</c:v>
                </c:pt>
                <c:pt idx="1483">
                  <c:v>101.00749999999999</c:v>
                </c:pt>
                <c:pt idx="1484">
                  <c:v>101.44499999999999</c:v>
                </c:pt>
                <c:pt idx="1485">
                  <c:v>101.8575</c:v>
                </c:pt>
                <c:pt idx="1486">
                  <c:v>102.30500000000001</c:v>
                </c:pt>
                <c:pt idx="1487">
                  <c:v>102.535</c:v>
                </c:pt>
                <c:pt idx="1488">
                  <c:v>102.87</c:v>
                </c:pt>
                <c:pt idx="1489">
                  <c:v>103.2075</c:v>
                </c:pt>
                <c:pt idx="1490">
                  <c:v>103.595</c:v>
                </c:pt>
                <c:pt idx="1491">
                  <c:v>103.94499999999999</c:v>
                </c:pt>
                <c:pt idx="1492">
                  <c:v>104.42</c:v>
                </c:pt>
                <c:pt idx="1493">
                  <c:v>104.88500000000001</c:v>
                </c:pt>
                <c:pt idx="1494">
                  <c:v>105.19</c:v>
                </c:pt>
                <c:pt idx="1495">
                  <c:v>105.5825</c:v>
                </c:pt>
                <c:pt idx="1496">
                  <c:v>105.89749999999999</c:v>
                </c:pt>
                <c:pt idx="1497">
                  <c:v>106.255</c:v>
                </c:pt>
                <c:pt idx="1498">
                  <c:v>106.57250000000001</c:v>
                </c:pt>
                <c:pt idx="1499">
                  <c:v>106.80500000000001</c:v>
                </c:pt>
                <c:pt idx="1500">
                  <c:v>107.285</c:v>
                </c:pt>
                <c:pt idx="1501">
                  <c:v>107.745</c:v>
                </c:pt>
                <c:pt idx="1502">
                  <c:v>108.14749999999999</c:v>
                </c:pt>
                <c:pt idx="1503">
                  <c:v>108.46</c:v>
                </c:pt>
                <c:pt idx="1504">
                  <c:v>108.83499999999999</c:v>
                </c:pt>
                <c:pt idx="1505">
                  <c:v>109.3175</c:v>
                </c:pt>
                <c:pt idx="1506">
                  <c:v>109.67749999999999</c:v>
                </c:pt>
                <c:pt idx="1507">
                  <c:v>110.0575</c:v>
                </c:pt>
                <c:pt idx="1508">
                  <c:v>110.45</c:v>
                </c:pt>
                <c:pt idx="1509">
                  <c:v>110.88</c:v>
                </c:pt>
                <c:pt idx="1510">
                  <c:v>111.22499999999999</c:v>
                </c:pt>
                <c:pt idx="1511">
                  <c:v>111.565</c:v>
                </c:pt>
                <c:pt idx="1512">
                  <c:v>111.7775</c:v>
                </c:pt>
                <c:pt idx="1513">
                  <c:v>112.145</c:v>
                </c:pt>
                <c:pt idx="1514">
                  <c:v>112.4425</c:v>
                </c:pt>
                <c:pt idx="1515">
                  <c:v>112.76</c:v>
                </c:pt>
                <c:pt idx="1516">
                  <c:v>113.04</c:v>
                </c:pt>
                <c:pt idx="1517">
                  <c:v>113.345</c:v>
                </c:pt>
                <c:pt idx="1518">
                  <c:v>113.69499999999999</c:v>
                </c:pt>
                <c:pt idx="1519">
                  <c:v>114.1275</c:v>
                </c:pt>
                <c:pt idx="1520">
                  <c:v>114.595</c:v>
                </c:pt>
                <c:pt idx="1521">
                  <c:v>114.96</c:v>
                </c:pt>
                <c:pt idx="1522">
                  <c:v>115.435</c:v>
                </c:pt>
                <c:pt idx="1523">
                  <c:v>115.68</c:v>
                </c:pt>
                <c:pt idx="1524">
                  <c:v>115.77249999999999</c:v>
                </c:pt>
                <c:pt idx="1525">
                  <c:v>116.105</c:v>
                </c:pt>
                <c:pt idx="1526">
                  <c:v>116.52500000000001</c:v>
                </c:pt>
                <c:pt idx="1527">
                  <c:v>116.91</c:v>
                </c:pt>
                <c:pt idx="1528">
                  <c:v>117.19499999999999</c:v>
                </c:pt>
                <c:pt idx="1529">
                  <c:v>117.515</c:v>
                </c:pt>
                <c:pt idx="1530">
                  <c:v>117.825</c:v>
                </c:pt>
                <c:pt idx="1531">
                  <c:v>118.11750000000001</c:v>
                </c:pt>
                <c:pt idx="1532">
                  <c:v>118.52500000000001</c:v>
                </c:pt>
                <c:pt idx="1533">
                  <c:v>118.9375</c:v>
                </c:pt>
                <c:pt idx="1534">
                  <c:v>119.4075</c:v>
                </c:pt>
                <c:pt idx="1535">
                  <c:v>120.1225</c:v>
                </c:pt>
                <c:pt idx="1536">
                  <c:v>120.55</c:v>
                </c:pt>
                <c:pt idx="1537">
                  <c:v>121.06</c:v>
                </c:pt>
                <c:pt idx="1538">
                  <c:v>121.28749999999999</c:v>
                </c:pt>
                <c:pt idx="1539">
                  <c:v>121.38249999999999</c:v>
                </c:pt>
                <c:pt idx="1540">
                  <c:v>121.7775</c:v>
                </c:pt>
                <c:pt idx="1541">
                  <c:v>122.2075</c:v>
                </c:pt>
                <c:pt idx="1542">
                  <c:v>122.6375</c:v>
                </c:pt>
                <c:pt idx="1543">
                  <c:v>123.33</c:v>
                </c:pt>
                <c:pt idx="1544">
                  <c:v>123.49250000000001</c:v>
                </c:pt>
                <c:pt idx="1545">
                  <c:v>123.94499999999999</c:v>
                </c:pt>
                <c:pt idx="1546">
                  <c:v>124.41249999999999</c:v>
                </c:pt>
                <c:pt idx="1547">
                  <c:v>124.91</c:v>
                </c:pt>
                <c:pt idx="1548">
                  <c:v>125.38</c:v>
                </c:pt>
                <c:pt idx="1549">
                  <c:v>125.7375</c:v>
                </c:pt>
                <c:pt idx="1550">
                  <c:v>126.13500000000001</c:v>
                </c:pt>
                <c:pt idx="1551">
                  <c:v>126.77249999999999</c:v>
                </c:pt>
                <c:pt idx="1552">
                  <c:v>127.38</c:v>
                </c:pt>
                <c:pt idx="1553">
                  <c:v>128.6925</c:v>
                </c:pt>
                <c:pt idx="1554">
                  <c:v>129.47499999999999</c:v>
                </c:pt>
                <c:pt idx="1555">
                  <c:v>130.07249999999999</c:v>
                </c:pt>
                <c:pt idx="1556">
                  <c:v>130.5975</c:v>
                </c:pt>
                <c:pt idx="1557">
                  <c:v>131.1575</c:v>
                </c:pt>
                <c:pt idx="1558">
                  <c:v>131.70750000000001</c:v>
                </c:pt>
                <c:pt idx="1559">
                  <c:v>132.49</c:v>
                </c:pt>
                <c:pt idx="1560">
                  <c:v>133.04</c:v>
                </c:pt>
                <c:pt idx="1561">
                  <c:v>133.5975</c:v>
                </c:pt>
                <c:pt idx="1562">
                  <c:v>134.15</c:v>
                </c:pt>
                <c:pt idx="1563">
                  <c:v>134.70750000000001</c:v>
                </c:pt>
                <c:pt idx="1564">
                  <c:v>135.2525</c:v>
                </c:pt>
                <c:pt idx="1565">
                  <c:v>136.02500000000001</c:v>
                </c:pt>
                <c:pt idx="1566">
                  <c:v>136.81</c:v>
                </c:pt>
                <c:pt idx="1567">
                  <c:v>137.58000000000001</c:v>
                </c:pt>
                <c:pt idx="1568">
                  <c:v>137.84</c:v>
                </c:pt>
                <c:pt idx="1569">
                  <c:v>138.31</c:v>
                </c:pt>
                <c:pt idx="1570">
                  <c:v>138.81</c:v>
                </c:pt>
                <c:pt idx="1571">
                  <c:v>139.29499999999999</c:v>
                </c:pt>
                <c:pt idx="1572">
                  <c:v>139.77500000000001</c:v>
                </c:pt>
                <c:pt idx="1573">
                  <c:v>140.60249999999999</c:v>
                </c:pt>
                <c:pt idx="1574">
                  <c:v>141.435</c:v>
                </c:pt>
                <c:pt idx="1575">
                  <c:v>142.215</c:v>
                </c:pt>
                <c:pt idx="1576">
                  <c:v>142.83750000000001</c:v>
                </c:pt>
                <c:pt idx="1577">
                  <c:v>143.45249999999999</c:v>
                </c:pt>
                <c:pt idx="1578">
                  <c:v>144.12</c:v>
                </c:pt>
                <c:pt idx="1579">
                  <c:v>144.76499999999999</c:v>
                </c:pt>
                <c:pt idx="1580">
                  <c:v>145.345</c:v>
                </c:pt>
                <c:pt idx="1581">
                  <c:v>146.07</c:v>
                </c:pt>
                <c:pt idx="1582">
                  <c:v>146.6925</c:v>
                </c:pt>
                <c:pt idx="1583">
                  <c:v>147.26249999999999</c:v>
                </c:pt>
                <c:pt idx="1584">
                  <c:v>147.83500000000001</c:v>
                </c:pt>
                <c:pt idx="1585">
                  <c:v>148.4075</c:v>
                </c:pt>
                <c:pt idx="1586">
                  <c:v>148.98249999999999</c:v>
                </c:pt>
                <c:pt idx="1587">
                  <c:v>149.58000000000001</c:v>
                </c:pt>
                <c:pt idx="1588">
                  <c:v>150.16499999999999</c:v>
                </c:pt>
                <c:pt idx="1589">
                  <c:v>150.79249999999999</c:v>
                </c:pt>
                <c:pt idx="1590">
                  <c:v>151.3475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5-4531-855D-DF5813ED2137}"/>
            </c:ext>
          </c:extLst>
        </c:ser>
        <c:ser>
          <c:idx val="1"/>
          <c:order val="1"/>
          <c:tx>
            <c:v>亚洲</c:v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LME分地区库存!$A$3:$A$1593</c:f>
              <c:numCache>
                <c:formatCode>yyyy\-mm\-dd</c:formatCode>
                <c:ptCount val="1591"/>
                <c:pt idx="0">
                  <c:v>44854</c:v>
                </c:pt>
                <c:pt idx="1">
                  <c:v>44853</c:v>
                </c:pt>
                <c:pt idx="2">
                  <c:v>44852</c:v>
                </c:pt>
                <c:pt idx="3">
                  <c:v>44851</c:v>
                </c:pt>
                <c:pt idx="4">
                  <c:v>44848</c:v>
                </c:pt>
                <c:pt idx="5">
                  <c:v>44847</c:v>
                </c:pt>
                <c:pt idx="6">
                  <c:v>44846</c:v>
                </c:pt>
                <c:pt idx="7">
                  <c:v>44845</c:v>
                </c:pt>
                <c:pt idx="8">
                  <c:v>44844</c:v>
                </c:pt>
                <c:pt idx="9">
                  <c:v>44841</c:v>
                </c:pt>
                <c:pt idx="10">
                  <c:v>44840</c:v>
                </c:pt>
                <c:pt idx="11">
                  <c:v>44839</c:v>
                </c:pt>
                <c:pt idx="12">
                  <c:v>44838</c:v>
                </c:pt>
                <c:pt idx="13">
                  <c:v>44837</c:v>
                </c:pt>
                <c:pt idx="14">
                  <c:v>44834</c:v>
                </c:pt>
                <c:pt idx="15">
                  <c:v>44833</c:v>
                </c:pt>
                <c:pt idx="16">
                  <c:v>44832</c:v>
                </c:pt>
                <c:pt idx="17">
                  <c:v>44831</c:v>
                </c:pt>
                <c:pt idx="18">
                  <c:v>44830</c:v>
                </c:pt>
                <c:pt idx="19">
                  <c:v>44827</c:v>
                </c:pt>
                <c:pt idx="20">
                  <c:v>44826</c:v>
                </c:pt>
                <c:pt idx="21">
                  <c:v>44825</c:v>
                </c:pt>
                <c:pt idx="22">
                  <c:v>44824</c:v>
                </c:pt>
                <c:pt idx="23">
                  <c:v>44823</c:v>
                </c:pt>
                <c:pt idx="24">
                  <c:v>44820</c:v>
                </c:pt>
                <c:pt idx="25">
                  <c:v>44819</c:v>
                </c:pt>
                <c:pt idx="26">
                  <c:v>44818</c:v>
                </c:pt>
                <c:pt idx="27">
                  <c:v>44817</c:v>
                </c:pt>
                <c:pt idx="28">
                  <c:v>44816</c:v>
                </c:pt>
                <c:pt idx="29">
                  <c:v>44813</c:v>
                </c:pt>
                <c:pt idx="30">
                  <c:v>44812</c:v>
                </c:pt>
                <c:pt idx="31">
                  <c:v>44811</c:v>
                </c:pt>
                <c:pt idx="32">
                  <c:v>44810</c:v>
                </c:pt>
                <c:pt idx="33">
                  <c:v>44809</c:v>
                </c:pt>
                <c:pt idx="34">
                  <c:v>44806</c:v>
                </c:pt>
                <c:pt idx="35">
                  <c:v>44805</c:v>
                </c:pt>
                <c:pt idx="36">
                  <c:v>44804</c:v>
                </c:pt>
                <c:pt idx="37">
                  <c:v>44803</c:v>
                </c:pt>
                <c:pt idx="38">
                  <c:v>44799</c:v>
                </c:pt>
                <c:pt idx="39">
                  <c:v>44798</c:v>
                </c:pt>
                <c:pt idx="40">
                  <c:v>44797</c:v>
                </c:pt>
                <c:pt idx="41">
                  <c:v>44796</c:v>
                </c:pt>
                <c:pt idx="42">
                  <c:v>44795</c:v>
                </c:pt>
                <c:pt idx="43">
                  <c:v>44792</c:v>
                </c:pt>
                <c:pt idx="44">
                  <c:v>44791</c:v>
                </c:pt>
                <c:pt idx="45">
                  <c:v>44790</c:v>
                </c:pt>
                <c:pt idx="46">
                  <c:v>44789</c:v>
                </c:pt>
                <c:pt idx="47">
                  <c:v>44788</c:v>
                </c:pt>
                <c:pt idx="48">
                  <c:v>44785</c:v>
                </c:pt>
                <c:pt idx="49">
                  <c:v>44784</c:v>
                </c:pt>
                <c:pt idx="50">
                  <c:v>44783</c:v>
                </c:pt>
                <c:pt idx="51">
                  <c:v>44782</c:v>
                </c:pt>
                <c:pt idx="52">
                  <c:v>44781</c:v>
                </c:pt>
                <c:pt idx="53">
                  <c:v>44778</c:v>
                </c:pt>
                <c:pt idx="54">
                  <c:v>44777</c:v>
                </c:pt>
                <c:pt idx="55">
                  <c:v>44776</c:v>
                </c:pt>
                <c:pt idx="56">
                  <c:v>44775</c:v>
                </c:pt>
                <c:pt idx="57">
                  <c:v>44774</c:v>
                </c:pt>
                <c:pt idx="58">
                  <c:v>44771</c:v>
                </c:pt>
                <c:pt idx="59">
                  <c:v>44770</c:v>
                </c:pt>
                <c:pt idx="60">
                  <c:v>44769</c:v>
                </c:pt>
                <c:pt idx="61">
                  <c:v>44768</c:v>
                </c:pt>
                <c:pt idx="62">
                  <c:v>44767</c:v>
                </c:pt>
                <c:pt idx="63">
                  <c:v>44764</c:v>
                </c:pt>
                <c:pt idx="64">
                  <c:v>44763</c:v>
                </c:pt>
                <c:pt idx="65">
                  <c:v>44762</c:v>
                </c:pt>
                <c:pt idx="66">
                  <c:v>44761</c:v>
                </c:pt>
                <c:pt idx="67">
                  <c:v>44760</c:v>
                </c:pt>
                <c:pt idx="68">
                  <c:v>44757</c:v>
                </c:pt>
                <c:pt idx="69">
                  <c:v>44756</c:v>
                </c:pt>
                <c:pt idx="70">
                  <c:v>44755</c:v>
                </c:pt>
                <c:pt idx="71">
                  <c:v>44754</c:v>
                </c:pt>
                <c:pt idx="72">
                  <c:v>44753</c:v>
                </c:pt>
                <c:pt idx="73">
                  <c:v>44750</c:v>
                </c:pt>
                <c:pt idx="74">
                  <c:v>44749</c:v>
                </c:pt>
                <c:pt idx="75">
                  <c:v>44748</c:v>
                </c:pt>
                <c:pt idx="76">
                  <c:v>44747</c:v>
                </c:pt>
                <c:pt idx="77">
                  <c:v>44746</c:v>
                </c:pt>
                <c:pt idx="78">
                  <c:v>44743</c:v>
                </c:pt>
                <c:pt idx="79">
                  <c:v>44742</c:v>
                </c:pt>
                <c:pt idx="80">
                  <c:v>44741</c:v>
                </c:pt>
                <c:pt idx="81">
                  <c:v>44740</c:v>
                </c:pt>
                <c:pt idx="82">
                  <c:v>44739</c:v>
                </c:pt>
                <c:pt idx="83">
                  <c:v>44736</c:v>
                </c:pt>
                <c:pt idx="84">
                  <c:v>44735</c:v>
                </c:pt>
                <c:pt idx="85">
                  <c:v>44734</c:v>
                </c:pt>
                <c:pt idx="86">
                  <c:v>44733</c:v>
                </c:pt>
                <c:pt idx="87">
                  <c:v>44732</c:v>
                </c:pt>
                <c:pt idx="88">
                  <c:v>44729</c:v>
                </c:pt>
                <c:pt idx="89">
                  <c:v>44728</c:v>
                </c:pt>
                <c:pt idx="90">
                  <c:v>44727</c:v>
                </c:pt>
                <c:pt idx="91">
                  <c:v>44726</c:v>
                </c:pt>
                <c:pt idx="92">
                  <c:v>44725</c:v>
                </c:pt>
                <c:pt idx="93">
                  <c:v>44722</c:v>
                </c:pt>
                <c:pt idx="94">
                  <c:v>44721</c:v>
                </c:pt>
                <c:pt idx="95">
                  <c:v>44720</c:v>
                </c:pt>
                <c:pt idx="96">
                  <c:v>44719</c:v>
                </c:pt>
                <c:pt idx="97">
                  <c:v>44718</c:v>
                </c:pt>
                <c:pt idx="98">
                  <c:v>44713</c:v>
                </c:pt>
                <c:pt idx="99">
                  <c:v>44712</c:v>
                </c:pt>
                <c:pt idx="100">
                  <c:v>44711</c:v>
                </c:pt>
                <c:pt idx="101">
                  <c:v>44708</c:v>
                </c:pt>
                <c:pt idx="102">
                  <c:v>44707</c:v>
                </c:pt>
                <c:pt idx="103">
                  <c:v>44706</c:v>
                </c:pt>
                <c:pt idx="104">
                  <c:v>44705</c:v>
                </c:pt>
                <c:pt idx="105">
                  <c:v>44704</c:v>
                </c:pt>
                <c:pt idx="106">
                  <c:v>44701</c:v>
                </c:pt>
                <c:pt idx="107">
                  <c:v>44700</c:v>
                </c:pt>
                <c:pt idx="108">
                  <c:v>44699</c:v>
                </c:pt>
                <c:pt idx="109">
                  <c:v>44698</c:v>
                </c:pt>
                <c:pt idx="110">
                  <c:v>44697</c:v>
                </c:pt>
                <c:pt idx="111">
                  <c:v>44694</c:v>
                </c:pt>
                <c:pt idx="112">
                  <c:v>44693</c:v>
                </c:pt>
                <c:pt idx="113">
                  <c:v>44692</c:v>
                </c:pt>
                <c:pt idx="114">
                  <c:v>44691</c:v>
                </c:pt>
                <c:pt idx="115">
                  <c:v>44690</c:v>
                </c:pt>
                <c:pt idx="116">
                  <c:v>44687</c:v>
                </c:pt>
                <c:pt idx="117">
                  <c:v>44686</c:v>
                </c:pt>
                <c:pt idx="118">
                  <c:v>44685</c:v>
                </c:pt>
                <c:pt idx="119">
                  <c:v>44684</c:v>
                </c:pt>
                <c:pt idx="120">
                  <c:v>44680</c:v>
                </c:pt>
                <c:pt idx="121">
                  <c:v>44679</c:v>
                </c:pt>
                <c:pt idx="122">
                  <c:v>44678</c:v>
                </c:pt>
                <c:pt idx="123">
                  <c:v>44677</c:v>
                </c:pt>
                <c:pt idx="124">
                  <c:v>44676</c:v>
                </c:pt>
                <c:pt idx="125">
                  <c:v>44673</c:v>
                </c:pt>
                <c:pt idx="126">
                  <c:v>44672</c:v>
                </c:pt>
                <c:pt idx="127">
                  <c:v>44671</c:v>
                </c:pt>
                <c:pt idx="128">
                  <c:v>44670</c:v>
                </c:pt>
                <c:pt idx="129">
                  <c:v>44665</c:v>
                </c:pt>
                <c:pt idx="130">
                  <c:v>44664</c:v>
                </c:pt>
                <c:pt idx="131">
                  <c:v>44663</c:v>
                </c:pt>
                <c:pt idx="132">
                  <c:v>44662</c:v>
                </c:pt>
                <c:pt idx="133">
                  <c:v>44659</c:v>
                </c:pt>
                <c:pt idx="134">
                  <c:v>44658</c:v>
                </c:pt>
                <c:pt idx="135">
                  <c:v>44657</c:v>
                </c:pt>
                <c:pt idx="136">
                  <c:v>44656</c:v>
                </c:pt>
                <c:pt idx="137">
                  <c:v>44655</c:v>
                </c:pt>
                <c:pt idx="138">
                  <c:v>44652</c:v>
                </c:pt>
                <c:pt idx="139">
                  <c:v>44651</c:v>
                </c:pt>
                <c:pt idx="140">
                  <c:v>44650</c:v>
                </c:pt>
                <c:pt idx="141">
                  <c:v>44649</c:v>
                </c:pt>
                <c:pt idx="142">
                  <c:v>44648</c:v>
                </c:pt>
                <c:pt idx="143">
                  <c:v>44645</c:v>
                </c:pt>
                <c:pt idx="144">
                  <c:v>44644</c:v>
                </c:pt>
                <c:pt idx="145">
                  <c:v>44643</c:v>
                </c:pt>
                <c:pt idx="146">
                  <c:v>44642</c:v>
                </c:pt>
                <c:pt idx="147">
                  <c:v>44641</c:v>
                </c:pt>
                <c:pt idx="148">
                  <c:v>44638</c:v>
                </c:pt>
                <c:pt idx="149">
                  <c:v>44637</c:v>
                </c:pt>
                <c:pt idx="150">
                  <c:v>44636</c:v>
                </c:pt>
                <c:pt idx="151">
                  <c:v>44635</c:v>
                </c:pt>
                <c:pt idx="152">
                  <c:v>44634</c:v>
                </c:pt>
                <c:pt idx="153">
                  <c:v>44631</c:v>
                </c:pt>
                <c:pt idx="154">
                  <c:v>44630</c:v>
                </c:pt>
                <c:pt idx="155">
                  <c:v>44629</c:v>
                </c:pt>
                <c:pt idx="156">
                  <c:v>44628</c:v>
                </c:pt>
                <c:pt idx="157">
                  <c:v>44627</c:v>
                </c:pt>
                <c:pt idx="158">
                  <c:v>44624</c:v>
                </c:pt>
                <c:pt idx="159">
                  <c:v>44623</c:v>
                </c:pt>
                <c:pt idx="160">
                  <c:v>44622</c:v>
                </c:pt>
                <c:pt idx="161">
                  <c:v>44621</c:v>
                </c:pt>
                <c:pt idx="162">
                  <c:v>44620</c:v>
                </c:pt>
                <c:pt idx="163">
                  <c:v>44617</c:v>
                </c:pt>
                <c:pt idx="164">
                  <c:v>44616</c:v>
                </c:pt>
                <c:pt idx="165">
                  <c:v>44615</c:v>
                </c:pt>
                <c:pt idx="166">
                  <c:v>44614</c:v>
                </c:pt>
                <c:pt idx="167">
                  <c:v>44613</c:v>
                </c:pt>
                <c:pt idx="168">
                  <c:v>44610</c:v>
                </c:pt>
                <c:pt idx="169">
                  <c:v>44609</c:v>
                </c:pt>
                <c:pt idx="170">
                  <c:v>44608</c:v>
                </c:pt>
                <c:pt idx="171">
                  <c:v>44607</c:v>
                </c:pt>
                <c:pt idx="172">
                  <c:v>44606</c:v>
                </c:pt>
                <c:pt idx="173">
                  <c:v>44603</c:v>
                </c:pt>
                <c:pt idx="174">
                  <c:v>44602</c:v>
                </c:pt>
                <c:pt idx="175">
                  <c:v>44601</c:v>
                </c:pt>
                <c:pt idx="176">
                  <c:v>44600</c:v>
                </c:pt>
                <c:pt idx="177">
                  <c:v>44599</c:v>
                </c:pt>
                <c:pt idx="178">
                  <c:v>44596</c:v>
                </c:pt>
                <c:pt idx="179">
                  <c:v>44595</c:v>
                </c:pt>
                <c:pt idx="180">
                  <c:v>44594</c:v>
                </c:pt>
                <c:pt idx="181">
                  <c:v>44593</c:v>
                </c:pt>
                <c:pt idx="182">
                  <c:v>44592</c:v>
                </c:pt>
                <c:pt idx="183">
                  <c:v>44589</c:v>
                </c:pt>
                <c:pt idx="184">
                  <c:v>44588</c:v>
                </c:pt>
                <c:pt idx="185">
                  <c:v>44587</c:v>
                </c:pt>
                <c:pt idx="186">
                  <c:v>44586</c:v>
                </c:pt>
                <c:pt idx="187">
                  <c:v>44585</c:v>
                </c:pt>
                <c:pt idx="188">
                  <c:v>44582</c:v>
                </c:pt>
                <c:pt idx="189">
                  <c:v>44581</c:v>
                </c:pt>
                <c:pt idx="190">
                  <c:v>44580</c:v>
                </c:pt>
                <c:pt idx="191">
                  <c:v>44579</c:v>
                </c:pt>
                <c:pt idx="192">
                  <c:v>44578</c:v>
                </c:pt>
                <c:pt idx="193">
                  <c:v>44575</c:v>
                </c:pt>
                <c:pt idx="194">
                  <c:v>44574</c:v>
                </c:pt>
                <c:pt idx="195">
                  <c:v>44573</c:v>
                </c:pt>
                <c:pt idx="196">
                  <c:v>44572</c:v>
                </c:pt>
                <c:pt idx="197">
                  <c:v>44571</c:v>
                </c:pt>
                <c:pt idx="198">
                  <c:v>44568</c:v>
                </c:pt>
                <c:pt idx="199">
                  <c:v>44567</c:v>
                </c:pt>
                <c:pt idx="200">
                  <c:v>44566</c:v>
                </c:pt>
                <c:pt idx="201">
                  <c:v>44565</c:v>
                </c:pt>
                <c:pt idx="202">
                  <c:v>44561</c:v>
                </c:pt>
                <c:pt idx="203">
                  <c:v>44560</c:v>
                </c:pt>
                <c:pt idx="204">
                  <c:v>44559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44525</c:v>
                </c:pt>
                <c:pt idx="227">
                  <c:v>44524</c:v>
                </c:pt>
                <c:pt idx="228">
                  <c:v>44523</c:v>
                </c:pt>
                <c:pt idx="229">
                  <c:v>44522</c:v>
                </c:pt>
                <c:pt idx="230">
                  <c:v>44519</c:v>
                </c:pt>
                <c:pt idx="231">
                  <c:v>44518</c:v>
                </c:pt>
                <c:pt idx="232">
                  <c:v>44517</c:v>
                </c:pt>
                <c:pt idx="233">
                  <c:v>44516</c:v>
                </c:pt>
                <c:pt idx="234">
                  <c:v>44515</c:v>
                </c:pt>
                <c:pt idx="235">
                  <c:v>44512</c:v>
                </c:pt>
                <c:pt idx="236">
                  <c:v>44511</c:v>
                </c:pt>
                <c:pt idx="237">
                  <c:v>44510</c:v>
                </c:pt>
                <c:pt idx="238">
                  <c:v>44509</c:v>
                </c:pt>
                <c:pt idx="239">
                  <c:v>44508</c:v>
                </c:pt>
                <c:pt idx="240">
                  <c:v>44505</c:v>
                </c:pt>
                <c:pt idx="241">
                  <c:v>44504</c:v>
                </c:pt>
                <c:pt idx="242">
                  <c:v>44503</c:v>
                </c:pt>
                <c:pt idx="243">
                  <c:v>44502</c:v>
                </c:pt>
                <c:pt idx="244">
                  <c:v>44501</c:v>
                </c:pt>
                <c:pt idx="245">
                  <c:v>44498</c:v>
                </c:pt>
                <c:pt idx="246">
                  <c:v>44497</c:v>
                </c:pt>
                <c:pt idx="247">
                  <c:v>44496</c:v>
                </c:pt>
                <c:pt idx="248">
                  <c:v>44495</c:v>
                </c:pt>
                <c:pt idx="249">
                  <c:v>44494</c:v>
                </c:pt>
                <c:pt idx="250">
                  <c:v>44491</c:v>
                </c:pt>
                <c:pt idx="251">
                  <c:v>44490</c:v>
                </c:pt>
                <c:pt idx="252">
                  <c:v>44489</c:v>
                </c:pt>
                <c:pt idx="253">
                  <c:v>44488</c:v>
                </c:pt>
                <c:pt idx="254">
                  <c:v>44487</c:v>
                </c:pt>
                <c:pt idx="255">
                  <c:v>44484</c:v>
                </c:pt>
                <c:pt idx="256">
                  <c:v>44483</c:v>
                </c:pt>
                <c:pt idx="257">
                  <c:v>44482</c:v>
                </c:pt>
                <c:pt idx="258">
                  <c:v>44481</c:v>
                </c:pt>
                <c:pt idx="259">
                  <c:v>44480</c:v>
                </c:pt>
                <c:pt idx="260">
                  <c:v>44477</c:v>
                </c:pt>
                <c:pt idx="261">
                  <c:v>44476</c:v>
                </c:pt>
                <c:pt idx="262">
                  <c:v>44475</c:v>
                </c:pt>
                <c:pt idx="263">
                  <c:v>44474</c:v>
                </c:pt>
                <c:pt idx="264">
                  <c:v>44473</c:v>
                </c:pt>
                <c:pt idx="265">
                  <c:v>44470</c:v>
                </c:pt>
                <c:pt idx="266">
                  <c:v>44469</c:v>
                </c:pt>
                <c:pt idx="267">
                  <c:v>44468</c:v>
                </c:pt>
                <c:pt idx="268">
                  <c:v>44467</c:v>
                </c:pt>
                <c:pt idx="269">
                  <c:v>44466</c:v>
                </c:pt>
                <c:pt idx="270">
                  <c:v>44463</c:v>
                </c:pt>
                <c:pt idx="271">
                  <c:v>44462</c:v>
                </c:pt>
                <c:pt idx="272">
                  <c:v>44461</c:v>
                </c:pt>
                <c:pt idx="273">
                  <c:v>44460</c:v>
                </c:pt>
                <c:pt idx="274">
                  <c:v>44459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44449</c:v>
                </c:pt>
                <c:pt idx="281">
                  <c:v>44448</c:v>
                </c:pt>
                <c:pt idx="282">
                  <c:v>44447</c:v>
                </c:pt>
                <c:pt idx="283">
                  <c:v>44446</c:v>
                </c:pt>
                <c:pt idx="284">
                  <c:v>44445</c:v>
                </c:pt>
                <c:pt idx="285">
                  <c:v>44442</c:v>
                </c:pt>
                <c:pt idx="286">
                  <c:v>44441</c:v>
                </c:pt>
                <c:pt idx="287">
                  <c:v>44440</c:v>
                </c:pt>
                <c:pt idx="288">
                  <c:v>44439</c:v>
                </c:pt>
                <c:pt idx="289">
                  <c:v>44435</c:v>
                </c:pt>
                <c:pt idx="290">
                  <c:v>44434</c:v>
                </c:pt>
                <c:pt idx="291">
                  <c:v>44433</c:v>
                </c:pt>
                <c:pt idx="292">
                  <c:v>44432</c:v>
                </c:pt>
                <c:pt idx="293">
                  <c:v>44431</c:v>
                </c:pt>
                <c:pt idx="294">
                  <c:v>44428</c:v>
                </c:pt>
                <c:pt idx="295">
                  <c:v>44427</c:v>
                </c:pt>
                <c:pt idx="296">
                  <c:v>44426</c:v>
                </c:pt>
                <c:pt idx="297">
                  <c:v>44425</c:v>
                </c:pt>
                <c:pt idx="298">
                  <c:v>44424</c:v>
                </c:pt>
                <c:pt idx="299">
                  <c:v>44421</c:v>
                </c:pt>
                <c:pt idx="300">
                  <c:v>44420</c:v>
                </c:pt>
                <c:pt idx="301">
                  <c:v>44419</c:v>
                </c:pt>
                <c:pt idx="302">
                  <c:v>44418</c:v>
                </c:pt>
                <c:pt idx="303">
                  <c:v>44417</c:v>
                </c:pt>
                <c:pt idx="304">
                  <c:v>44414</c:v>
                </c:pt>
                <c:pt idx="305">
                  <c:v>44413</c:v>
                </c:pt>
                <c:pt idx="306">
                  <c:v>44412</c:v>
                </c:pt>
                <c:pt idx="307">
                  <c:v>44411</c:v>
                </c:pt>
                <c:pt idx="308">
                  <c:v>44410</c:v>
                </c:pt>
                <c:pt idx="309">
                  <c:v>44407</c:v>
                </c:pt>
                <c:pt idx="310">
                  <c:v>44406</c:v>
                </c:pt>
                <c:pt idx="311">
                  <c:v>44405</c:v>
                </c:pt>
                <c:pt idx="312">
                  <c:v>44404</c:v>
                </c:pt>
                <c:pt idx="313">
                  <c:v>44403</c:v>
                </c:pt>
                <c:pt idx="314">
                  <c:v>44400</c:v>
                </c:pt>
                <c:pt idx="315">
                  <c:v>44399</c:v>
                </c:pt>
                <c:pt idx="316">
                  <c:v>44398</c:v>
                </c:pt>
                <c:pt idx="317">
                  <c:v>44397</c:v>
                </c:pt>
                <c:pt idx="318">
                  <c:v>44396</c:v>
                </c:pt>
                <c:pt idx="319">
                  <c:v>44393</c:v>
                </c:pt>
                <c:pt idx="320">
                  <c:v>44392</c:v>
                </c:pt>
                <c:pt idx="321">
                  <c:v>44391</c:v>
                </c:pt>
                <c:pt idx="322">
                  <c:v>44390</c:v>
                </c:pt>
                <c:pt idx="323">
                  <c:v>44389</c:v>
                </c:pt>
                <c:pt idx="324">
                  <c:v>44386</c:v>
                </c:pt>
                <c:pt idx="325">
                  <c:v>44385</c:v>
                </c:pt>
                <c:pt idx="326">
                  <c:v>44384</c:v>
                </c:pt>
                <c:pt idx="327">
                  <c:v>44383</c:v>
                </c:pt>
                <c:pt idx="328">
                  <c:v>44382</c:v>
                </c:pt>
                <c:pt idx="329">
                  <c:v>44379</c:v>
                </c:pt>
                <c:pt idx="330">
                  <c:v>44378</c:v>
                </c:pt>
                <c:pt idx="331">
                  <c:v>44377</c:v>
                </c:pt>
                <c:pt idx="332">
                  <c:v>44376</c:v>
                </c:pt>
                <c:pt idx="333">
                  <c:v>44375</c:v>
                </c:pt>
                <c:pt idx="334">
                  <c:v>44372</c:v>
                </c:pt>
                <c:pt idx="335">
                  <c:v>44371</c:v>
                </c:pt>
                <c:pt idx="336">
                  <c:v>44370</c:v>
                </c:pt>
                <c:pt idx="337">
                  <c:v>44369</c:v>
                </c:pt>
                <c:pt idx="338">
                  <c:v>44368</c:v>
                </c:pt>
                <c:pt idx="339">
                  <c:v>44365</c:v>
                </c:pt>
                <c:pt idx="340">
                  <c:v>44364</c:v>
                </c:pt>
                <c:pt idx="341">
                  <c:v>44363</c:v>
                </c:pt>
                <c:pt idx="342">
                  <c:v>44362</c:v>
                </c:pt>
                <c:pt idx="343">
                  <c:v>44361</c:v>
                </c:pt>
                <c:pt idx="344">
                  <c:v>44358</c:v>
                </c:pt>
                <c:pt idx="345">
                  <c:v>44357</c:v>
                </c:pt>
                <c:pt idx="346">
                  <c:v>44356</c:v>
                </c:pt>
                <c:pt idx="347">
                  <c:v>44355</c:v>
                </c:pt>
                <c:pt idx="348">
                  <c:v>44354</c:v>
                </c:pt>
                <c:pt idx="349">
                  <c:v>44351</c:v>
                </c:pt>
                <c:pt idx="350">
                  <c:v>44350</c:v>
                </c:pt>
                <c:pt idx="351">
                  <c:v>44349</c:v>
                </c:pt>
                <c:pt idx="352">
                  <c:v>44348</c:v>
                </c:pt>
                <c:pt idx="353">
                  <c:v>44344</c:v>
                </c:pt>
                <c:pt idx="354">
                  <c:v>44343</c:v>
                </c:pt>
                <c:pt idx="355">
                  <c:v>44342</c:v>
                </c:pt>
                <c:pt idx="356">
                  <c:v>44341</c:v>
                </c:pt>
                <c:pt idx="357">
                  <c:v>44340</c:v>
                </c:pt>
                <c:pt idx="358">
                  <c:v>44337</c:v>
                </c:pt>
                <c:pt idx="359">
                  <c:v>44336</c:v>
                </c:pt>
                <c:pt idx="360">
                  <c:v>44335</c:v>
                </c:pt>
                <c:pt idx="361">
                  <c:v>44334</c:v>
                </c:pt>
                <c:pt idx="362">
                  <c:v>44333</c:v>
                </c:pt>
                <c:pt idx="363">
                  <c:v>44330</c:v>
                </c:pt>
                <c:pt idx="364">
                  <c:v>44329</c:v>
                </c:pt>
                <c:pt idx="365">
                  <c:v>44328</c:v>
                </c:pt>
                <c:pt idx="366">
                  <c:v>44327</c:v>
                </c:pt>
                <c:pt idx="367">
                  <c:v>44326</c:v>
                </c:pt>
                <c:pt idx="368">
                  <c:v>44323</c:v>
                </c:pt>
                <c:pt idx="369">
                  <c:v>44322</c:v>
                </c:pt>
                <c:pt idx="370">
                  <c:v>44321</c:v>
                </c:pt>
                <c:pt idx="371">
                  <c:v>44320</c:v>
                </c:pt>
                <c:pt idx="372">
                  <c:v>44316</c:v>
                </c:pt>
                <c:pt idx="373">
                  <c:v>44315</c:v>
                </c:pt>
                <c:pt idx="374">
                  <c:v>44314</c:v>
                </c:pt>
                <c:pt idx="375">
                  <c:v>44313</c:v>
                </c:pt>
                <c:pt idx="376">
                  <c:v>44312</c:v>
                </c:pt>
                <c:pt idx="377">
                  <c:v>44309</c:v>
                </c:pt>
                <c:pt idx="378">
                  <c:v>44308</c:v>
                </c:pt>
                <c:pt idx="379">
                  <c:v>44307</c:v>
                </c:pt>
                <c:pt idx="380">
                  <c:v>44306</c:v>
                </c:pt>
                <c:pt idx="381">
                  <c:v>44305</c:v>
                </c:pt>
                <c:pt idx="382">
                  <c:v>44302</c:v>
                </c:pt>
                <c:pt idx="383">
                  <c:v>44301</c:v>
                </c:pt>
                <c:pt idx="384">
                  <c:v>44300</c:v>
                </c:pt>
                <c:pt idx="385">
                  <c:v>44299</c:v>
                </c:pt>
                <c:pt idx="386">
                  <c:v>44298</c:v>
                </c:pt>
                <c:pt idx="387">
                  <c:v>44295</c:v>
                </c:pt>
                <c:pt idx="388">
                  <c:v>44294</c:v>
                </c:pt>
                <c:pt idx="389">
                  <c:v>44293</c:v>
                </c:pt>
                <c:pt idx="390">
                  <c:v>44292</c:v>
                </c:pt>
                <c:pt idx="391">
                  <c:v>44287</c:v>
                </c:pt>
                <c:pt idx="392">
                  <c:v>44286</c:v>
                </c:pt>
                <c:pt idx="393">
                  <c:v>44285</c:v>
                </c:pt>
                <c:pt idx="394">
                  <c:v>44284</c:v>
                </c:pt>
                <c:pt idx="395">
                  <c:v>44281</c:v>
                </c:pt>
                <c:pt idx="396">
                  <c:v>44280</c:v>
                </c:pt>
                <c:pt idx="397">
                  <c:v>44279</c:v>
                </c:pt>
                <c:pt idx="398">
                  <c:v>44278</c:v>
                </c:pt>
                <c:pt idx="399">
                  <c:v>44277</c:v>
                </c:pt>
                <c:pt idx="400">
                  <c:v>44274</c:v>
                </c:pt>
                <c:pt idx="401">
                  <c:v>44273</c:v>
                </c:pt>
                <c:pt idx="402">
                  <c:v>44272</c:v>
                </c:pt>
                <c:pt idx="403">
                  <c:v>44271</c:v>
                </c:pt>
                <c:pt idx="404">
                  <c:v>44270</c:v>
                </c:pt>
                <c:pt idx="405">
                  <c:v>44267</c:v>
                </c:pt>
                <c:pt idx="406">
                  <c:v>44266</c:v>
                </c:pt>
                <c:pt idx="407">
                  <c:v>44265</c:v>
                </c:pt>
                <c:pt idx="408">
                  <c:v>44264</c:v>
                </c:pt>
                <c:pt idx="409">
                  <c:v>44263</c:v>
                </c:pt>
                <c:pt idx="410">
                  <c:v>44260</c:v>
                </c:pt>
                <c:pt idx="411">
                  <c:v>44259</c:v>
                </c:pt>
                <c:pt idx="412">
                  <c:v>44258</c:v>
                </c:pt>
                <c:pt idx="413">
                  <c:v>44257</c:v>
                </c:pt>
                <c:pt idx="414">
                  <c:v>44256</c:v>
                </c:pt>
                <c:pt idx="415">
                  <c:v>44253</c:v>
                </c:pt>
                <c:pt idx="416">
                  <c:v>44252</c:v>
                </c:pt>
                <c:pt idx="417">
                  <c:v>44251</c:v>
                </c:pt>
                <c:pt idx="418">
                  <c:v>44250</c:v>
                </c:pt>
                <c:pt idx="419">
                  <c:v>44249</c:v>
                </c:pt>
                <c:pt idx="420">
                  <c:v>44246</c:v>
                </c:pt>
                <c:pt idx="421">
                  <c:v>44245</c:v>
                </c:pt>
                <c:pt idx="422">
                  <c:v>44244</c:v>
                </c:pt>
                <c:pt idx="423">
                  <c:v>44243</c:v>
                </c:pt>
                <c:pt idx="424">
                  <c:v>44242</c:v>
                </c:pt>
                <c:pt idx="425">
                  <c:v>44239</c:v>
                </c:pt>
                <c:pt idx="426">
                  <c:v>44238</c:v>
                </c:pt>
                <c:pt idx="427">
                  <c:v>44237</c:v>
                </c:pt>
                <c:pt idx="428">
                  <c:v>44236</c:v>
                </c:pt>
                <c:pt idx="429">
                  <c:v>44235</c:v>
                </c:pt>
                <c:pt idx="430">
                  <c:v>44232</c:v>
                </c:pt>
                <c:pt idx="431">
                  <c:v>44231</c:v>
                </c:pt>
                <c:pt idx="432">
                  <c:v>44230</c:v>
                </c:pt>
                <c:pt idx="433">
                  <c:v>44229</c:v>
                </c:pt>
                <c:pt idx="434">
                  <c:v>44228</c:v>
                </c:pt>
                <c:pt idx="435">
                  <c:v>44225</c:v>
                </c:pt>
                <c:pt idx="436">
                  <c:v>44224</c:v>
                </c:pt>
                <c:pt idx="437">
                  <c:v>44223</c:v>
                </c:pt>
                <c:pt idx="438">
                  <c:v>44222</c:v>
                </c:pt>
                <c:pt idx="439">
                  <c:v>44221</c:v>
                </c:pt>
                <c:pt idx="440">
                  <c:v>44218</c:v>
                </c:pt>
                <c:pt idx="441">
                  <c:v>44217</c:v>
                </c:pt>
                <c:pt idx="442">
                  <c:v>44216</c:v>
                </c:pt>
                <c:pt idx="443">
                  <c:v>44215</c:v>
                </c:pt>
                <c:pt idx="444">
                  <c:v>44214</c:v>
                </c:pt>
                <c:pt idx="445">
                  <c:v>44211</c:v>
                </c:pt>
                <c:pt idx="446">
                  <c:v>44210</c:v>
                </c:pt>
                <c:pt idx="447">
                  <c:v>44209</c:v>
                </c:pt>
                <c:pt idx="448">
                  <c:v>44208</c:v>
                </c:pt>
                <c:pt idx="449">
                  <c:v>44207</c:v>
                </c:pt>
                <c:pt idx="450">
                  <c:v>44204</c:v>
                </c:pt>
                <c:pt idx="451">
                  <c:v>44203</c:v>
                </c:pt>
                <c:pt idx="452">
                  <c:v>44202</c:v>
                </c:pt>
                <c:pt idx="453">
                  <c:v>44201</c:v>
                </c:pt>
                <c:pt idx="454">
                  <c:v>44200</c:v>
                </c:pt>
                <c:pt idx="455">
                  <c:v>44196</c:v>
                </c:pt>
                <c:pt idx="456">
                  <c:v>44195</c:v>
                </c:pt>
                <c:pt idx="457">
                  <c:v>44194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44161</c:v>
                </c:pt>
                <c:pt idx="479">
                  <c:v>44160</c:v>
                </c:pt>
                <c:pt idx="480">
                  <c:v>44159</c:v>
                </c:pt>
                <c:pt idx="481">
                  <c:v>44158</c:v>
                </c:pt>
                <c:pt idx="482">
                  <c:v>44155</c:v>
                </c:pt>
                <c:pt idx="483">
                  <c:v>44154</c:v>
                </c:pt>
                <c:pt idx="484">
                  <c:v>44153</c:v>
                </c:pt>
                <c:pt idx="485">
                  <c:v>44152</c:v>
                </c:pt>
                <c:pt idx="486">
                  <c:v>44151</c:v>
                </c:pt>
                <c:pt idx="487">
                  <c:v>44148</c:v>
                </c:pt>
                <c:pt idx="488">
                  <c:v>44147</c:v>
                </c:pt>
                <c:pt idx="489">
                  <c:v>44146</c:v>
                </c:pt>
                <c:pt idx="490">
                  <c:v>44145</c:v>
                </c:pt>
                <c:pt idx="491">
                  <c:v>44144</c:v>
                </c:pt>
                <c:pt idx="492">
                  <c:v>44141</c:v>
                </c:pt>
                <c:pt idx="493">
                  <c:v>44140</c:v>
                </c:pt>
                <c:pt idx="494">
                  <c:v>44139</c:v>
                </c:pt>
                <c:pt idx="495">
                  <c:v>44138</c:v>
                </c:pt>
                <c:pt idx="496">
                  <c:v>44137</c:v>
                </c:pt>
                <c:pt idx="497">
                  <c:v>44134</c:v>
                </c:pt>
                <c:pt idx="498">
                  <c:v>44133</c:v>
                </c:pt>
                <c:pt idx="499">
                  <c:v>44132</c:v>
                </c:pt>
                <c:pt idx="500">
                  <c:v>44131</c:v>
                </c:pt>
                <c:pt idx="501">
                  <c:v>44130</c:v>
                </c:pt>
                <c:pt idx="502">
                  <c:v>44127</c:v>
                </c:pt>
                <c:pt idx="503">
                  <c:v>44126</c:v>
                </c:pt>
                <c:pt idx="504">
                  <c:v>44125</c:v>
                </c:pt>
                <c:pt idx="505">
                  <c:v>44124</c:v>
                </c:pt>
                <c:pt idx="506">
                  <c:v>44123</c:v>
                </c:pt>
                <c:pt idx="507">
                  <c:v>44120</c:v>
                </c:pt>
                <c:pt idx="508">
                  <c:v>44119</c:v>
                </c:pt>
                <c:pt idx="509">
                  <c:v>44118</c:v>
                </c:pt>
                <c:pt idx="510">
                  <c:v>44117</c:v>
                </c:pt>
                <c:pt idx="511">
                  <c:v>44116</c:v>
                </c:pt>
                <c:pt idx="512">
                  <c:v>44113</c:v>
                </c:pt>
                <c:pt idx="513">
                  <c:v>44112</c:v>
                </c:pt>
                <c:pt idx="514">
                  <c:v>44111</c:v>
                </c:pt>
                <c:pt idx="515">
                  <c:v>44110</c:v>
                </c:pt>
                <c:pt idx="516">
                  <c:v>44109</c:v>
                </c:pt>
                <c:pt idx="517">
                  <c:v>44106</c:v>
                </c:pt>
                <c:pt idx="518">
                  <c:v>44105</c:v>
                </c:pt>
                <c:pt idx="519">
                  <c:v>44104</c:v>
                </c:pt>
                <c:pt idx="520">
                  <c:v>44103</c:v>
                </c:pt>
                <c:pt idx="521">
                  <c:v>44102</c:v>
                </c:pt>
                <c:pt idx="522">
                  <c:v>44099</c:v>
                </c:pt>
                <c:pt idx="523">
                  <c:v>44098</c:v>
                </c:pt>
                <c:pt idx="524">
                  <c:v>44097</c:v>
                </c:pt>
                <c:pt idx="525">
                  <c:v>44096</c:v>
                </c:pt>
                <c:pt idx="526">
                  <c:v>44095</c:v>
                </c:pt>
                <c:pt idx="527">
                  <c:v>44092</c:v>
                </c:pt>
                <c:pt idx="528">
                  <c:v>44091</c:v>
                </c:pt>
                <c:pt idx="529">
                  <c:v>44090</c:v>
                </c:pt>
                <c:pt idx="530">
                  <c:v>44089</c:v>
                </c:pt>
                <c:pt idx="531">
                  <c:v>44088</c:v>
                </c:pt>
                <c:pt idx="532">
                  <c:v>44085</c:v>
                </c:pt>
                <c:pt idx="533">
                  <c:v>44084</c:v>
                </c:pt>
                <c:pt idx="534">
                  <c:v>44083</c:v>
                </c:pt>
                <c:pt idx="535">
                  <c:v>44082</c:v>
                </c:pt>
                <c:pt idx="536">
                  <c:v>44081</c:v>
                </c:pt>
                <c:pt idx="537">
                  <c:v>44078</c:v>
                </c:pt>
                <c:pt idx="538">
                  <c:v>44077</c:v>
                </c:pt>
                <c:pt idx="539">
                  <c:v>44076</c:v>
                </c:pt>
                <c:pt idx="540">
                  <c:v>44075</c:v>
                </c:pt>
                <c:pt idx="541">
                  <c:v>44071</c:v>
                </c:pt>
                <c:pt idx="542">
                  <c:v>44070</c:v>
                </c:pt>
                <c:pt idx="543">
                  <c:v>44069</c:v>
                </c:pt>
                <c:pt idx="544">
                  <c:v>44068</c:v>
                </c:pt>
                <c:pt idx="545">
                  <c:v>44067</c:v>
                </c:pt>
                <c:pt idx="546">
                  <c:v>44064</c:v>
                </c:pt>
                <c:pt idx="547">
                  <c:v>44063</c:v>
                </c:pt>
                <c:pt idx="548">
                  <c:v>44062</c:v>
                </c:pt>
                <c:pt idx="549">
                  <c:v>44061</c:v>
                </c:pt>
                <c:pt idx="550">
                  <c:v>44060</c:v>
                </c:pt>
                <c:pt idx="551">
                  <c:v>44057</c:v>
                </c:pt>
                <c:pt idx="552">
                  <c:v>44056</c:v>
                </c:pt>
                <c:pt idx="553">
                  <c:v>44055</c:v>
                </c:pt>
                <c:pt idx="554">
                  <c:v>44054</c:v>
                </c:pt>
                <c:pt idx="555">
                  <c:v>44053</c:v>
                </c:pt>
                <c:pt idx="556">
                  <c:v>44050</c:v>
                </c:pt>
                <c:pt idx="557">
                  <c:v>44049</c:v>
                </c:pt>
                <c:pt idx="558">
                  <c:v>44048</c:v>
                </c:pt>
                <c:pt idx="559">
                  <c:v>44047</c:v>
                </c:pt>
                <c:pt idx="560">
                  <c:v>44046</c:v>
                </c:pt>
                <c:pt idx="561">
                  <c:v>44043</c:v>
                </c:pt>
                <c:pt idx="562">
                  <c:v>44042</c:v>
                </c:pt>
                <c:pt idx="563">
                  <c:v>44041</c:v>
                </c:pt>
                <c:pt idx="564">
                  <c:v>44040</c:v>
                </c:pt>
                <c:pt idx="565">
                  <c:v>44039</c:v>
                </c:pt>
                <c:pt idx="566">
                  <c:v>44036</c:v>
                </c:pt>
                <c:pt idx="567">
                  <c:v>44035</c:v>
                </c:pt>
                <c:pt idx="568">
                  <c:v>44034</c:v>
                </c:pt>
                <c:pt idx="569">
                  <c:v>44033</c:v>
                </c:pt>
                <c:pt idx="570">
                  <c:v>44032</c:v>
                </c:pt>
                <c:pt idx="571">
                  <c:v>44029</c:v>
                </c:pt>
                <c:pt idx="572">
                  <c:v>44028</c:v>
                </c:pt>
                <c:pt idx="573">
                  <c:v>44027</c:v>
                </c:pt>
                <c:pt idx="574">
                  <c:v>44026</c:v>
                </c:pt>
                <c:pt idx="575">
                  <c:v>44025</c:v>
                </c:pt>
                <c:pt idx="576">
                  <c:v>44022</c:v>
                </c:pt>
                <c:pt idx="577">
                  <c:v>44021</c:v>
                </c:pt>
                <c:pt idx="578">
                  <c:v>44020</c:v>
                </c:pt>
                <c:pt idx="579">
                  <c:v>44019</c:v>
                </c:pt>
                <c:pt idx="580">
                  <c:v>44018</c:v>
                </c:pt>
                <c:pt idx="581">
                  <c:v>44015</c:v>
                </c:pt>
                <c:pt idx="582">
                  <c:v>44014</c:v>
                </c:pt>
                <c:pt idx="583">
                  <c:v>44013</c:v>
                </c:pt>
                <c:pt idx="584">
                  <c:v>44012</c:v>
                </c:pt>
                <c:pt idx="585">
                  <c:v>44011</c:v>
                </c:pt>
                <c:pt idx="586">
                  <c:v>44008</c:v>
                </c:pt>
                <c:pt idx="587">
                  <c:v>44007</c:v>
                </c:pt>
                <c:pt idx="588">
                  <c:v>44006</c:v>
                </c:pt>
                <c:pt idx="589">
                  <c:v>44005</c:v>
                </c:pt>
                <c:pt idx="590">
                  <c:v>44004</c:v>
                </c:pt>
                <c:pt idx="591">
                  <c:v>44001</c:v>
                </c:pt>
                <c:pt idx="592">
                  <c:v>44000</c:v>
                </c:pt>
                <c:pt idx="593">
                  <c:v>43999</c:v>
                </c:pt>
                <c:pt idx="594">
                  <c:v>43998</c:v>
                </c:pt>
                <c:pt idx="595">
                  <c:v>43997</c:v>
                </c:pt>
                <c:pt idx="596">
                  <c:v>43994</c:v>
                </c:pt>
                <c:pt idx="597">
                  <c:v>43993</c:v>
                </c:pt>
                <c:pt idx="598">
                  <c:v>43992</c:v>
                </c:pt>
                <c:pt idx="599">
                  <c:v>43991</c:v>
                </c:pt>
                <c:pt idx="600">
                  <c:v>43990</c:v>
                </c:pt>
                <c:pt idx="601">
                  <c:v>43987</c:v>
                </c:pt>
                <c:pt idx="602">
                  <c:v>43986</c:v>
                </c:pt>
                <c:pt idx="603">
                  <c:v>43985</c:v>
                </c:pt>
                <c:pt idx="604">
                  <c:v>43984</c:v>
                </c:pt>
                <c:pt idx="605">
                  <c:v>43983</c:v>
                </c:pt>
                <c:pt idx="606">
                  <c:v>43980</c:v>
                </c:pt>
                <c:pt idx="607">
                  <c:v>43979</c:v>
                </c:pt>
                <c:pt idx="608">
                  <c:v>43978</c:v>
                </c:pt>
                <c:pt idx="609">
                  <c:v>43977</c:v>
                </c:pt>
                <c:pt idx="610">
                  <c:v>43973</c:v>
                </c:pt>
                <c:pt idx="611">
                  <c:v>43972</c:v>
                </c:pt>
                <c:pt idx="612">
                  <c:v>43971</c:v>
                </c:pt>
                <c:pt idx="613">
                  <c:v>43970</c:v>
                </c:pt>
                <c:pt idx="614">
                  <c:v>43969</c:v>
                </c:pt>
                <c:pt idx="615">
                  <c:v>43966</c:v>
                </c:pt>
                <c:pt idx="616">
                  <c:v>43965</c:v>
                </c:pt>
                <c:pt idx="617">
                  <c:v>43964</c:v>
                </c:pt>
                <c:pt idx="618">
                  <c:v>43963</c:v>
                </c:pt>
                <c:pt idx="619">
                  <c:v>43962</c:v>
                </c:pt>
                <c:pt idx="620">
                  <c:v>43958</c:v>
                </c:pt>
                <c:pt idx="621">
                  <c:v>43957</c:v>
                </c:pt>
                <c:pt idx="622">
                  <c:v>43956</c:v>
                </c:pt>
                <c:pt idx="623">
                  <c:v>43955</c:v>
                </c:pt>
                <c:pt idx="624">
                  <c:v>43952</c:v>
                </c:pt>
                <c:pt idx="625">
                  <c:v>43951</c:v>
                </c:pt>
                <c:pt idx="626">
                  <c:v>43950</c:v>
                </c:pt>
                <c:pt idx="627">
                  <c:v>43949</c:v>
                </c:pt>
                <c:pt idx="628">
                  <c:v>43948</c:v>
                </c:pt>
                <c:pt idx="629">
                  <c:v>43945</c:v>
                </c:pt>
                <c:pt idx="630">
                  <c:v>43944</c:v>
                </c:pt>
                <c:pt idx="631">
                  <c:v>43943</c:v>
                </c:pt>
                <c:pt idx="632">
                  <c:v>43942</c:v>
                </c:pt>
                <c:pt idx="633">
                  <c:v>43941</c:v>
                </c:pt>
                <c:pt idx="634">
                  <c:v>43938</c:v>
                </c:pt>
                <c:pt idx="635">
                  <c:v>43937</c:v>
                </c:pt>
                <c:pt idx="636">
                  <c:v>43936</c:v>
                </c:pt>
                <c:pt idx="637">
                  <c:v>43935</c:v>
                </c:pt>
                <c:pt idx="638">
                  <c:v>43930</c:v>
                </c:pt>
                <c:pt idx="639">
                  <c:v>43929</c:v>
                </c:pt>
                <c:pt idx="640">
                  <c:v>43928</c:v>
                </c:pt>
                <c:pt idx="641">
                  <c:v>43927</c:v>
                </c:pt>
                <c:pt idx="642">
                  <c:v>43924</c:v>
                </c:pt>
                <c:pt idx="643">
                  <c:v>43923</c:v>
                </c:pt>
                <c:pt idx="644">
                  <c:v>43922</c:v>
                </c:pt>
                <c:pt idx="645">
                  <c:v>43921</c:v>
                </c:pt>
                <c:pt idx="646">
                  <c:v>43920</c:v>
                </c:pt>
                <c:pt idx="647">
                  <c:v>43917</c:v>
                </c:pt>
                <c:pt idx="648">
                  <c:v>43916</c:v>
                </c:pt>
                <c:pt idx="649">
                  <c:v>43915</c:v>
                </c:pt>
                <c:pt idx="650">
                  <c:v>43914</c:v>
                </c:pt>
                <c:pt idx="651">
                  <c:v>43913</c:v>
                </c:pt>
                <c:pt idx="652">
                  <c:v>43910</c:v>
                </c:pt>
                <c:pt idx="653">
                  <c:v>43909</c:v>
                </c:pt>
                <c:pt idx="654">
                  <c:v>43908</c:v>
                </c:pt>
                <c:pt idx="655">
                  <c:v>43907</c:v>
                </c:pt>
                <c:pt idx="656">
                  <c:v>43906</c:v>
                </c:pt>
                <c:pt idx="657">
                  <c:v>43903</c:v>
                </c:pt>
                <c:pt idx="658">
                  <c:v>43902</c:v>
                </c:pt>
                <c:pt idx="659">
                  <c:v>43901</c:v>
                </c:pt>
                <c:pt idx="660">
                  <c:v>43900</c:v>
                </c:pt>
                <c:pt idx="661">
                  <c:v>43899</c:v>
                </c:pt>
                <c:pt idx="662">
                  <c:v>43896</c:v>
                </c:pt>
                <c:pt idx="663">
                  <c:v>43895</c:v>
                </c:pt>
                <c:pt idx="664">
                  <c:v>43894</c:v>
                </c:pt>
                <c:pt idx="665">
                  <c:v>43893</c:v>
                </c:pt>
                <c:pt idx="666">
                  <c:v>43892</c:v>
                </c:pt>
                <c:pt idx="667">
                  <c:v>43889</c:v>
                </c:pt>
                <c:pt idx="668">
                  <c:v>43888</c:v>
                </c:pt>
                <c:pt idx="669">
                  <c:v>43887</c:v>
                </c:pt>
                <c:pt idx="670">
                  <c:v>43886</c:v>
                </c:pt>
                <c:pt idx="671">
                  <c:v>43885</c:v>
                </c:pt>
                <c:pt idx="672">
                  <c:v>43882</c:v>
                </c:pt>
                <c:pt idx="673">
                  <c:v>43881</c:v>
                </c:pt>
                <c:pt idx="674">
                  <c:v>43880</c:v>
                </c:pt>
                <c:pt idx="675">
                  <c:v>43879</c:v>
                </c:pt>
                <c:pt idx="676">
                  <c:v>43878</c:v>
                </c:pt>
                <c:pt idx="677">
                  <c:v>43875</c:v>
                </c:pt>
                <c:pt idx="678">
                  <c:v>43874</c:v>
                </c:pt>
                <c:pt idx="679">
                  <c:v>43873</c:v>
                </c:pt>
                <c:pt idx="680">
                  <c:v>43872</c:v>
                </c:pt>
                <c:pt idx="681">
                  <c:v>43871</c:v>
                </c:pt>
                <c:pt idx="682">
                  <c:v>43868</c:v>
                </c:pt>
                <c:pt idx="683">
                  <c:v>43867</c:v>
                </c:pt>
                <c:pt idx="684">
                  <c:v>43866</c:v>
                </c:pt>
                <c:pt idx="685">
                  <c:v>43865</c:v>
                </c:pt>
                <c:pt idx="686">
                  <c:v>43864</c:v>
                </c:pt>
                <c:pt idx="687">
                  <c:v>43861</c:v>
                </c:pt>
                <c:pt idx="688">
                  <c:v>43860</c:v>
                </c:pt>
                <c:pt idx="689">
                  <c:v>43859</c:v>
                </c:pt>
                <c:pt idx="690">
                  <c:v>43858</c:v>
                </c:pt>
                <c:pt idx="691">
                  <c:v>43857</c:v>
                </c:pt>
                <c:pt idx="692">
                  <c:v>43854</c:v>
                </c:pt>
                <c:pt idx="693">
                  <c:v>43853</c:v>
                </c:pt>
                <c:pt idx="694">
                  <c:v>43852</c:v>
                </c:pt>
                <c:pt idx="695">
                  <c:v>43851</c:v>
                </c:pt>
                <c:pt idx="696">
                  <c:v>43850</c:v>
                </c:pt>
                <c:pt idx="697">
                  <c:v>43847</c:v>
                </c:pt>
                <c:pt idx="698">
                  <c:v>43846</c:v>
                </c:pt>
                <c:pt idx="699">
                  <c:v>43845</c:v>
                </c:pt>
                <c:pt idx="700">
                  <c:v>43844</c:v>
                </c:pt>
                <c:pt idx="701">
                  <c:v>43843</c:v>
                </c:pt>
                <c:pt idx="702">
                  <c:v>43840</c:v>
                </c:pt>
                <c:pt idx="703">
                  <c:v>43839</c:v>
                </c:pt>
                <c:pt idx="704">
                  <c:v>43838</c:v>
                </c:pt>
                <c:pt idx="705">
                  <c:v>43837</c:v>
                </c:pt>
                <c:pt idx="706">
                  <c:v>43836</c:v>
                </c:pt>
                <c:pt idx="707">
                  <c:v>43833</c:v>
                </c:pt>
                <c:pt idx="708">
                  <c:v>43832</c:v>
                </c:pt>
                <c:pt idx="709">
                  <c:v>43830</c:v>
                </c:pt>
                <c:pt idx="710">
                  <c:v>43829</c:v>
                </c:pt>
                <c:pt idx="711">
                  <c:v>43826</c:v>
                </c:pt>
                <c:pt idx="712">
                  <c:v>43823</c:v>
                </c:pt>
                <c:pt idx="713">
                  <c:v>43822</c:v>
                </c:pt>
                <c:pt idx="714">
                  <c:v>43819</c:v>
                </c:pt>
                <c:pt idx="715">
                  <c:v>43818</c:v>
                </c:pt>
                <c:pt idx="716">
                  <c:v>43817</c:v>
                </c:pt>
                <c:pt idx="717">
                  <c:v>43816</c:v>
                </c:pt>
                <c:pt idx="718">
                  <c:v>43815</c:v>
                </c:pt>
                <c:pt idx="719">
                  <c:v>43812</c:v>
                </c:pt>
                <c:pt idx="720">
                  <c:v>43811</c:v>
                </c:pt>
                <c:pt idx="721">
                  <c:v>43810</c:v>
                </c:pt>
                <c:pt idx="722">
                  <c:v>43809</c:v>
                </c:pt>
                <c:pt idx="723">
                  <c:v>43808</c:v>
                </c:pt>
                <c:pt idx="724">
                  <c:v>43805</c:v>
                </c:pt>
                <c:pt idx="725">
                  <c:v>43804</c:v>
                </c:pt>
                <c:pt idx="726">
                  <c:v>43803</c:v>
                </c:pt>
                <c:pt idx="727">
                  <c:v>43802</c:v>
                </c:pt>
                <c:pt idx="728">
                  <c:v>43801</c:v>
                </c:pt>
                <c:pt idx="729">
                  <c:v>43798</c:v>
                </c:pt>
                <c:pt idx="730">
                  <c:v>43797</c:v>
                </c:pt>
                <c:pt idx="731">
                  <c:v>43796</c:v>
                </c:pt>
                <c:pt idx="732">
                  <c:v>43795</c:v>
                </c:pt>
                <c:pt idx="733">
                  <c:v>43794</c:v>
                </c:pt>
                <c:pt idx="734">
                  <c:v>43791</c:v>
                </c:pt>
                <c:pt idx="735">
                  <c:v>43790</c:v>
                </c:pt>
                <c:pt idx="736">
                  <c:v>43789</c:v>
                </c:pt>
                <c:pt idx="737">
                  <c:v>43788</c:v>
                </c:pt>
                <c:pt idx="738">
                  <c:v>43787</c:v>
                </c:pt>
                <c:pt idx="739">
                  <c:v>43784</c:v>
                </c:pt>
                <c:pt idx="740">
                  <c:v>43783</c:v>
                </c:pt>
                <c:pt idx="741">
                  <c:v>43782</c:v>
                </c:pt>
                <c:pt idx="742">
                  <c:v>43781</c:v>
                </c:pt>
                <c:pt idx="743">
                  <c:v>43780</c:v>
                </c:pt>
                <c:pt idx="744">
                  <c:v>43777</c:v>
                </c:pt>
                <c:pt idx="745">
                  <c:v>43776</c:v>
                </c:pt>
                <c:pt idx="746">
                  <c:v>43775</c:v>
                </c:pt>
                <c:pt idx="747">
                  <c:v>43774</c:v>
                </c:pt>
                <c:pt idx="748">
                  <c:v>43773</c:v>
                </c:pt>
                <c:pt idx="749">
                  <c:v>43770</c:v>
                </c:pt>
                <c:pt idx="750">
                  <c:v>43769</c:v>
                </c:pt>
                <c:pt idx="751">
                  <c:v>43768</c:v>
                </c:pt>
                <c:pt idx="752">
                  <c:v>43767</c:v>
                </c:pt>
                <c:pt idx="753">
                  <c:v>43766</c:v>
                </c:pt>
                <c:pt idx="754">
                  <c:v>43763</c:v>
                </c:pt>
                <c:pt idx="755">
                  <c:v>43762</c:v>
                </c:pt>
                <c:pt idx="756">
                  <c:v>43761</c:v>
                </c:pt>
                <c:pt idx="757">
                  <c:v>43760</c:v>
                </c:pt>
                <c:pt idx="758">
                  <c:v>43759</c:v>
                </c:pt>
                <c:pt idx="759">
                  <c:v>43756</c:v>
                </c:pt>
                <c:pt idx="760">
                  <c:v>43755</c:v>
                </c:pt>
                <c:pt idx="761">
                  <c:v>43754</c:v>
                </c:pt>
                <c:pt idx="762">
                  <c:v>43753</c:v>
                </c:pt>
                <c:pt idx="763">
                  <c:v>43752</c:v>
                </c:pt>
                <c:pt idx="764">
                  <c:v>43749</c:v>
                </c:pt>
                <c:pt idx="765">
                  <c:v>43748</c:v>
                </c:pt>
                <c:pt idx="766">
                  <c:v>43747</c:v>
                </c:pt>
                <c:pt idx="767">
                  <c:v>43746</c:v>
                </c:pt>
                <c:pt idx="768">
                  <c:v>43745</c:v>
                </c:pt>
                <c:pt idx="769">
                  <c:v>43742</c:v>
                </c:pt>
                <c:pt idx="770">
                  <c:v>43741</c:v>
                </c:pt>
                <c:pt idx="771">
                  <c:v>43740</c:v>
                </c:pt>
                <c:pt idx="772">
                  <c:v>43739</c:v>
                </c:pt>
                <c:pt idx="773">
                  <c:v>43738</c:v>
                </c:pt>
                <c:pt idx="774">
                  <c:v>43735</c:v>
                </c:pt>
                <c:pt idx="775">
                  <c:v>43734</c:v>
                </c:pt>
                <c:pt idx="776">
                  <c:v>43733</c:v>
                </c:pt>
                <c:pt idx="777">
                  <c:v>43732</c:v>
                </c:pt>
                <c:pt idx="778">
                  <c:v>43731</c:v>
                </c:pt>
                <c:pt idx="779">
                  <c:v>43728</c:v>
                </c:pt>
                <c:pt idx="780">
                  <c:v>43727</c:v>
                </c:pt>
                <c:pt idx="781">
                  <c:v>43726</c:v>
                </c:pt>
                <c:pt idx="782">
                  <c:v>43725</c:v>
                </c:pt>
                <c:pt idx="783">
                  <c:v>43724</c:v>
                </c:pt>
                <c:pt idx="784">
                  <c:v>43721</c:v>
                </c:pt>
                <c:pt idx="785">
                  <c:v>43720</c:v>
                </c:pt>
                <c:pt idx="786">
                  <c:v>43719</c:v>
                </c:pt>
                <c:pt idx="787">
                  <c:v>43718</c:v>
                </c:pt>
                <c:pt idx="788">
                  <c:v>43717</c:v>
                </c:pt>
                <c:pt idx="789">
                  <c:v>43714</c:v>
                </c:pt>
                <c:pt idx="790">
                  <c:v>43713</c:v>
                </c:pt>
                <c:pt idx="791">
                  <c:v>43712</c:v>
                </c:pt>
                <c:pt idx="792">
                  <c:v>43711</c:v>
                </c:pt>
                <c:pt idx="793">
                  <c:v>43710</c:v>
                </c:pt>
                <c:pt idx="794">
                  <c:v>43707</c:v>
                </c:pt>
                <c:pt idx="795">
                  <c:v>43706</c:v>
                </c:pt>
                <c:pt idx="796">
                  <c:v>43705</c:v>
                </c:pt>
                <c:pt idx="797">
                  <c:v>43704</c:v>
                </c:pt>
                <c:pt idx="798">
                  <c:v>43700</c:v>
                </c:pt>
                <c:pt idx="799">
                  <c:v>43699</c:v>
                </c:pt>
                <c:pt idx="800">
                  <c:v>43698</c:v>
                </c:pt>
                <c:pt idx="801">
                  <c:v>43697</c:v>
                </c:pt>
                <c:pt idx="802">
                  <c:v>43696</c:v>
                </c:pt>
                <c:pt idx="803">
                  <c:v>43693</c:v>
                </c:pt>
                <c:pt idx="804">
                  <c:v>43692</c:v>
                </c:pt>
                <c:pt idx="805">
                  <c:v>43691</c:v>
                </c:pt>
                <c:pt idx="806">
                  <c:v>43690</c:v>
                </c:pt>
                <c:pt idx="807">
                  <c:v>43689</c:v>
                </c:pt>
                <c:pt idx="808">
                  <c:v>43686</c:v>
                </c:pt>
                <c:pt idx="809">
                  <c:v>43685</c:v>
                </c:pt>
                <c:pt idx="810">
                  <c:v>43684</c:v>
                </c:pt>
                <c:pt idx="811">
                  <c:v>43683</c:v>
                </c:pt>
                <c:pt idx="812">
                  <c:v>43682</c:v>
                </c:pt>
                <c:pt idx="813">
                  <c:v>43679</c:v>
                </c:pt>
                <c:pt idx="814">
                  <c:v>43678</c:v>
                </c:pt>
                <c:pt idx="815">
                  <c:v>43677</c:v>
                </c:pt>
                <c:pt idx="816">
                  <c:v>43676</c:v>
                </c:pt>
                <c:pt idx="817">
                  <c:v>43675</c:v>
                </c:pt>
                <c:pt idx="818">
                  <c:v>43672</c:v>
                </c:pt>
                <c:pt idx="819">
                  <c:v>43671</c:v>
                </c:pt>
                <c:pt idx="820">
                  <c:v>43670</c:v>
                </c:pt>
                <c:pt idx="821">
                  <c:v>43669</c:v>
                </c:pt>
                <c:pt idx="822">
                  <c:v>43668</c:v>
                </c:pt>
                <c:pt idx="823">
                  <c:v>43665</c:v>
                </c:pt>
                <c:pt idx="824">
                  <c:v>43664</c:v>
                </c:pt>
                <c:pt idx="825">
                  <c:v>43663</c:v>
                </c:pt>
                <c:pt idx="826">
                  <c:v>43662</c:v>
                </c:pt>
                <c:pt idx="827">
                  <c:v>43661</c:v>
                </c:pt>
                <c:pt idx="828">
                  <c:v>43658</c:v>
                </c:pt>
                <c:pt idx="829">
                  <c:v>43657</c:v>
                </c:pt>
                <c:pt idx="830">
                  <c:v>43656</c:v>
                </c:pt>
                <c:pt idx="831">
                  <c:v>43655</c:v>
                </c:pt>
                <c:pt idx="832">
                  <c:v>43654</c:v>
                </c:pt>
                <c:pt idx="833">
                  <c:v>43651</c:v>
                </c:pt>
                <c:pt idx="834">
                  <c:v>43650</c:v>
                </c:pt>
                <c:pt idx="835">
                  <c:v>43649</c:v>
                </c:pt>
                <c:pt idx="836">
                  <c:v>43648</c:v>
                </c:pt>
                <c:pt idx="837">
                  <c:v>43647</c:v>
                </c:pt>
                <c:pt idx="838">
                  <c:v>43644</c:v>
                </c:pt>
                <c:pt idx="839">
                  <c:v>43643</c:v>
                </c:pt>
                <c:pt idx="840">
                  <c:v>43642</c:v>
                </c:pt>
                <c:pt idx="841">
                  <c:v>43641</c:v>
                </c:pt>
                <c:pt idx="842">
                  <c:v>43640</c:v>
                </c:pt>
                <c:pt idx="843">
                  <c:v>43637</c:v>
                </c:pt>
                <c:pt idx="844">
                  <c:v>43636</c:v>
                </c:pt>
                <c:pt idx="845">
                  <c:v>43635</c:v>
                </c:pt>
                <c:pt idx="846">
                  <c:v>43634</c:v>
                </c:pt>
                <c:pt idx="847">
                  <c:v>43633</c:v>
                </c:pt>
                <c:pt idx="848">
                  <c:v>43630</c:v>
                </c:pt>
                <c:pt idx="849">
                  <c:v>43629</c:v>
                </c:pt>
                <c:pt idx="850">
                  <c:v>43628</c:v>
                </c:pt>
                <c:pt idx="851">
                  <c:v>43627</c:v>
                </c:pt>
                <c:pt idx="852">
                  <c:v>43626</c:v>
                </c:pt>
                <c:pt idx="853">
                  <c:v>43623</c:v>
                </c:pt>
                <c:pt idx="854">
                  <c:v>43622</c:v>
                </c:pt>
                <c:pt idx="855">
                  <c:v>43621</c:v>
                </c:pt>
                <c:pt idx="856">
                  <c:v>43620</c:v>
                </c:pt>
                <c:pt idx="857">
                  <c:v>43619</c:v>
                </c:pt>
                <c:pt idx="858">
                  <c:v>43616</c:v>
                </c:pt>
                <c:pt idx="859">
                  <c:v>43615</c:v>
                </c:pt>
                <c:pt idx="860">
                  <c:v>43614</c:v>
                </c:pt>
                <c:pt idx="861">
                  <c:v>43613</c:v>
                </c:pt>
                <c:pt idx="862">
                  <c:v>43609</c:v>
                </c:pt>
                <c:pt idx="863">
                  <c:v>43608</c:v>
                </c:pt>
                <c:pt idx="864">
                  <c:v>43607</c:v>
                </c:pt>
                <c:pt idx="865">
                  <c:v>43606</c:v>
                </c:pt>
                <c:pt idx="866">
                  <c:v>43605</c:v>
                </c:pt>
                <c:pt idx="867">
                  <c:v>43602</c:v>
                </c:pt>
                <c:pt idx="868">
                  <c:v>43601</c:v>
                </c:pt>
                <c:pt idx="869">
                  <c:v>43600</c:v>
                </c:pt>
                <c:pt idx="870">
                  <c:v>43599</c:v>
                </c:pt>
                <c:pt idx="871">
                  <c:v>43598</c:v>
                </c:pt>
                <c:pt idx="872">
                  <c:v>43595</c:v>
                </c:pt>
                <c:pt idx="873">
                  <c:v>43594</c:v>
                </c:pt>
                <c:pt idx="874">
                  <c:v>43593</c:v>
                </c:pt>
                <c:pt idx="875">
                  <c:v>43592</c:v>
                </c:pt>
                <c:pt idx="876">
                  <c:v>43588</c:v>
                </c:pt>
                <c:pt idx="877">
                  <c:v>43587</c:v>
                </c:pt>
                <c:pt idx="878">
                  <c:v>43586</c:v>
                </c:pt>
                <c:pt idx="879">
                  <c:v>43585</c:v>
                </c:pt>
                <c:pt idx="880">
                  <c:v>43584</c:v>
                </c:pt>
                <c:pt idx="881">
                  <c:v>43581</c:v>
                </c:pt>
                <c:pt idx="882">
                  <c:v>43580</c:v>
                </c:pt>
                <c:pt idx="883">
                  <c:v>43579</c:v>
                </c:pt>
                <c:pt idx="884">
                  <c:v>43578</c:v>
                </c:pt>
                <c:pt idx="885">
                  <c:v>43573</c:v>
                </c:pt>
                <c:pt idx="886">
                  <c:v>43572</c:v>
                </c:pt>
                <c:pt idx="887">
                  <c:v>43571</c:v>
                </c:pt>
                <c:pt idx="888">
                  <c:v>43570</c:v>
                </c:pt>
                <c:pt idx="889">
                  <c:v>43567</c:v>
                </c:pt>
                <c:pt idx="890">
                  <c:v>43566</c:v>
                </c:pt>
                <c:pt idx="891">
                  <c:v>43565</c:v>
                </c:pt>
                <c:pt idx="892">
                  <c:v>43564</c:v>
                </c:pt>
                <c:pt idx="893">
                  <c:v>43563</c:v>
                </c:pt>
                <c:pt idx="894">
                  <c:v>43560</c:v>
                </c:pt>
                <c:pt idx="895">
                  <c:v>43559</c:v>
                </c:pt>
                <c:pt idx="896">
                  <c:v>43558</c:v>
                </c:pt>
                <c:pt idx="897">
                  <c:v>43557</c:v>
                </c:pt>
                <c:pt idx="898">
                  <c:v>43556</c:v>
                </c:pt>
                <c:pt idx="899">
                  <c:v>43553</c:v>
                </c:pt>
                <c:pt idx="900">
                  <c:v>43552</c:v>
                </c:pt>
                <c:pt idx="901">
                  <c:v>43551</c:v>
                </c:pt>
                <c:pt idx="902">
                  <c:v>43550</c:v>
                </c:pt>
                <c:pt idx="903">
                  <c:v>43549</c:v>
                </c:pt>
                <c:pt idx="904">
                  <c:v>43546</c:v>
                </c:pt>
                <c:pt idx="905">
                  <c:v>43545</c:v>
                </c:pt>
                <c:pt idx="906">
                  <c:v>43544</c:v>
                </c:pt>
                <c:pt idx="907">
                  <c:v>43543</c:v>
                </c:pt>
                <c:pt idx="908">
                  <c:v>43542</c:v>
                </c:pt>
                <c:pt idx="909">
                  <c:v>43539</c:v>
                </c:pt>
                <c:pt idx="910">
                  <c:v>43538</c:v>
                </c:pt>
                <c:pt idx="911">
                  <c:v>43537</c:v>
                </c:pt>
                <c:pt idx="912">
                  <c:v>43536</c:v>
                </c:pt>
                <c:pt idx="913">
                  <c:v>43535</c:v>
                </c:pt>
                <c:pt idx="914">
                  <c:v>43532</c:v>
                </c:pt>
                <c:pt idx="915">
                  <c:v>43531</c:v>
                </c:pt>
                <c:pt idx="916">
                  <c:v>43530</c:v>
                </c:pt>
                <c:pt idx="917">
                  <c:v>43529</c:v>
                </c:pt>
                <c:pt idx="918">
                  <c:v>43528</c:v>
                </c:pt>
                <c:pt idx="919">
                  <c:v>43525</c:v>
                </c:pt>
                <c:pt idx="920">
                  <c:v>43524</c:v>
                </c:pt>
                <c:pt idx="921">
                  <c:v>43523</c:v>
                </c:pt>
                <c:pt idx="922">
                  <c:v>43522</c:v>
                </c:pt>
                <c:pt idx="923">
                  <c:v>43521</c:v>
                </c:pt>
                <c:pt idx="924">
                  <c:v>43518</c:v>
                </c:pt>
                <c:pt idx="925">
                  <c:v>43517</c:v>
                </c:pt>
                <c:pt idx="926">
                  <c:v>43516</c:v>
                </c:pt>
                <c:pt idx="927">
                  <c:v>43515</c:v>
                </c:pt>
                <c:pt idx="928">
                  <c:v>43514</c:v>
                </c:pt>
                <c:pt idx="929">
                  <c:v>43511</c:v>
                </c:pt>
                <c:pt idx="930">
                  <c:v>43510</c:v>
                </c:pt>
                <c:pt idx="931">
                  <c:v>43509</c:v>
                </c:pt>
                <c:pt idx="932">
                  <c:v>43508</c:v>
                </c:pt>
                <c:pt idx="933">
                  <c:v>43507</c:v>
                </c:pt>
                <c:pt idx="934">
                  <c:v>43504</c:v>
                </c:pt>
                <c:pt idx="935">
                  <c:v>43503</c:v>
                </c:pt>
                <c:pt idx="936">
                  <c:v>43502</c:v>
                </c:pt>
                <c:pt idx="937">
                  <c:v>43501</c:v>
                </c:pt>
                <c:pt idx="938">
                  <c:v>43500</c:v>
                </c:pt>
                <c:pt idx="939">
                  <c:v>43497</c:v>
                </c:pt>
                <c:pt idx="940">
                  <c:v>43496</c:v>
                </c:pt>
                <c:pt idx="941">
                  <c:v>43495</c:v>
                </c:pt>
                <c:pt idx="942">
                  <c:v>43494</c:v>
                </c:pt>
                <c:pt idx="943">
                  <c:v>43493</c:v>
                </c:pt>
                <c:pt idx="944">
                  <c:v>43490</c:v>
                </c:pt>
                <c:pt idx="945">
                  <c:v>43489</c:v>
                </c:pt>
                <c:pt idx="946">
                  <c:v>43488</c:v>
                </c:pt>
                <c:pt idx="947">
                  <c:v>43487</c:v>
                </c:pt>
                <c:pt idx="948">
                  <c:v>43486</c:v>
                </c:pt>
                <c:pt idx="949">
                  <c:v>43483</c:v>
                </c:pt>
                <c:pt idx="950">
                  <c:v>43482</c:v>
                </c:pt>
                <c:pt idx="951">
                  <c:v>43481</c:v>
                </c:pt>
                <c:pt idx="952">
                  <c:v>43480</c:v>
                </c:pt>
                <c:pt idx="953">
                  <c:v>43479</c:v>
                </c:pt>
                <c:pt idx="954">
                  <c:v>43476</c:v>
                </c:pt>
                <c:pt idx="955">
                  <c:v>43475</c:v>
                </c:pt>
                <c:pt idx="956">
                  <c:v>43474</c:v>
                </c:pt>
                <c:pt idx="957">
                  <c:v>43473</c:v>
                </c:pt>
                <c:pt idx="958">
                  <c:v>43472</c:v>
                </c:pt>
                <c:pt idx="959">
                  <c:v>43469</c:v>
                </c:pt>
                <c:pt idx="960">
                  <c:v>43468</c:v>
                </c:pt>
                <c:pt idx="961">
                  <c:v>43467</c:v>
                </c:pt>
                <c:pt idx="962">
                  <c:v>43465</c:v>
                </c:pt>
                <c:pt idx="963">
                  <c:v>43462</c:v>
                </c:pt>
                <c:pt idx="964">
                  <c:v>43461</c:v>
                </c:pt>
                <c:pt idx="965">
                  <c:v>43458</c:v>
                </c:pt>
                <c:pt idx="966">
                  <c:v>43455</c:v>
                </c:pt>
                <c:pt idx="967">
                  <c:v>43454</c:v>
                </c:pt>
                <c:pt idx="968">
                  <c:v>43453</c:v>
                </c:pt>
                <c:pt idx="969">
                  <c:v>43452</c:v>
                </c:pt>
                <c:pt idx="970">
                  <c:v>43451</c:v>
                </c:pt>
                <c:pt idx="971">
                  <c:v>43448</c:v>
                </c:pt>
                <c:pt idx="972">
                  <c:v>43447</c:v>
                </c:pt>
                <c:pt idx="973">
                  <c:v>43446</c:v>
                </c:pt>
                <c:pt idx="974">
                  <c:v>43445</c:v>
                </c:pt>
                <c:pt idx="975">
                  <c:v>43444</c:v>
                </c:pt>
                <c:pt idx="976">
                  <c:v>43441</c:v>
                </c:pt>
                <c:pt idx="977">
                  <c:v>43440</c:v>
                </c:pt>
                <c:pt idx="978">
                  <c:v>43439</c:v>
                </c:pt>
                <c:pt idx="979">
                  <c:v>43438</c:v>
                </c:pt>
                <c:pt idx="980">
                  <c:v>43437</c:v>
                </c:pt>
                <c:pt idx="981">
                  <c:v>43434</c:v>
                </c:pt>
                <c:pt idx="982">
                  <c:v>43433</c:v>
                </c:pt>
                <c:pt idx="983">
                  <c:v>43432</c:v>
                </c:pt>
                <c:pt idx="984">
                  <c:v>43431</c:v>
                </c:pt>
                <c:pt idx="985">
                  <c:v>43430</c:v>
                </c:pt>
                <c:pt idx="986">
                  <c:v>43427</c:v>
                </c:pt>
                <c:pt idx="987">
                  <c:v>43426</c:v>
                </c:pt>
                <c:pt idx="988">
                  <c:v>43425</c:v>
                </c:pt>
                <c:pt idx="989">
                  <c:v>43424</c:v>
                </c:pt>
                <c:pt idx="990">
                  <c:v>43423</c:v>
                </c:pt>
                <c:pt idx="991">
                  <c:v>43420</c:v>
                </c:pt>
                <c:pt idx="992">
                  <c:v>43419</c:v>
                </c:pt>
                <c:pt idx="993">
                  <c:v>43418</c:v>
                </c:pt>
                <c:pt idx="994">
                  <c:v>43417</c:v>
                </c:pt>
                <c:pt idx="995">
                  <c:v>43416</c:v>
                </c:pt>
                <c:pt idx="996">
                  <c:v>43413</c:v>
                </c:pt>
                <c:pt idx="997">
                  <c:v>43412</c:v>
                </c:pt>
                <c:pt idx="998">
                  <c:v>43411</c:v>
                </c:pt>
                <c:pt idx="999">
                  <c:v>43410</c:v>
                </c:pt>
                <c:pt idx="1000">
                  <c:v>43409</c:v>
                </c:pt>
                <c:pt idx="1001">
                  <c:v>43406</c:v>
                </c:pt>
                <c:pt idx="1002">
                  <c:v>43405</c:v>
                </c:pt>
                <c:pt idx="1003">
                  <c:v>43404</c:v>
                </c:pt>
                <c:pt idx="1004">
                  <c:v>43403</c:v>
                </c:pt>
                <c:pt idx="1005">
                  <c:v>43402</c:v>
                </c:pt>
                <c:pt idx="1006">
                  <c:v>43399</c:v>
                </c:pt>
                <c:pt idx="1007">
                  <c:v>43398</c:v>
                </c:pt>
                <c:pt idx="1008">
                  <c:v>43397</c:v>
                </c:pt>
                <c:pt idx="1009">
                  <c:v>43396</c:v>
                </c:pt>
                <c:pt idx="1010">
                  <c:v>43395</c:v>
                </c:pt>
                <c:pt idx="1011">
                  <c:v>43392</c:v>
                </c:pt>
                <c:pt idx="1012">
                  <c:v>43391</c:v>
                </c:pt>
                <c:pt idx="1013">
                  <c:v>43390</c:v>
                </c:pt>
                <c:pt idx="1014">
                  <c:v>43389</c:v>
                </c:pt>
                <c:pt idx="1015">
                  <c:v>43388</c:v>
                </c:pt>
                <c:pt idx="1016">
                  <c:v>43385</c:v>
                </c:pt>
                <c:pt idx="1017">
                  <c:v>43384</c:v>
                </c:pt>
                <c:pt idx="1018">
                  <c:v>43383</c:v>
                </c:pt>
                <c:pt idx="1019">
                  <c:v>43382</c:v>
                </c:pt>
                <c:pt idx="1020">
                  <c:v>43381</c:v>
                </c:pt>
                <c:pt idx="1021">
                  <c:v>43378</c:v>
                </c:pt>
                <c:pt idx="1022">
                  <c:v>43377</c:v>
                </c:pt>
                <c:pt idx="1023">
                  <c:v>43376</c:v>
                </c:pt>
                <c:pt idx="1024">
                  <c:v>43375</c:v>
                </c:pt>
                <c:pt idx="1025">
                  <c:v>43374</c:v>
                </c:pt>
                <c:pt idx="1026">
                  <c:v>43371</c:v>
                </c:pt>
                <c:pt idx="1027">
                  <c:v>43370</c:v>
                </c:pt>
                <c:pt idx="1028">
                  <c:v>43369</c:v>
                </c:pt>
                <c:pt idx="1029">
                  <c:v>43368</c:v>
                </c:pt>
                <c:pt idx="1030">
                  <c:v>43367</c:v>
                </c:pt>
                <c:pt idx="1031">
                  <c:v>43364</c:v>
                </c:pt>
                <c:pt idx="1032">
                  <c:v>43363</c:v>
                </c:pt>
                <c:pt idx="1033">
                  <c:v>43362</c:v>
                </c:pt>
                <c:pt idx="1034">
                  <c:v>43361</c:v>
                </c:pt>
                <c:pt idx="1035">
                  <c:v>43360</c:v>
                </c:pt>
                <c:pt idx="1036">
                  <c:v>43357</c:v>
                </c:pt>
                <c:pt idx="1037">
                  <c:v>43356</c:v>
                </c:pt>
                <c:pt idx="1038">
                  <c:v>43355</c:v>
                </c:pt>
                <c:pt idx="1039">
                  <c:v>43354</c:v>
                </c:pt>
                <c:pt idx="1040">
                  <c:v>43353</c:v>
                </c:pt>
                <c:pt idx="1041">
                  <c:v>43350</c:v>
                </c:pt>
                <c:pt idx="1042">
                  <c:v>43349</c:v>
                </c:pt>
                <c:pt idx="1043">
                  <c:v>43348</c:v>
                </c:pt>
                <c:pt idx="1044">
                  <c:v>43347</c:v>
                </c:pt>
                <c:pt idx="1045">
                  <c:v>43346</c:v>
                </c:pt>
                <c:pt idx="1046">
                  <c:v>43343</c:v>
                </c:pt>
                <c:pt idx="1047">
                  <c:v>43342</c:v>
                </c:pt>
                <c:pt idx="1048">
                  <c:v>43341</c:v>
                </c:pt>
                <c:pt idx="1049">
                  <c:v>43340</c:v>
                </c:pt>
                <c:pt idx="1050">
                  <c:v>43336</c:v>
                </c:pt>
                <c:pt idx="1051">
                  <c:v>43335</c:v>
                </c:pt>
                <c:pt idx="1052">
                  <c:v>43334</c:v>
                </c:pt>
                <c:pt idx="1053">
                  <c:v>43333</c:v>
                </c:pt>
                <c:pt idx="1054">
                  <c:v>43332</c:v>
                </c:pt>
                <c:pt idx="1055">
                  <c:v>43329</c:v>
                </c:pt>
                <c:pt idx="1056">
                  <c:v>43328</c:v>
                </c:pt>
                <c:pt idx="1057">
                  <c:v>43327</c:v>
                </c:pt>
                <c:pt idx="1058">
                  <c:v>43326</c:v>
                </c:pt>
                <c:pt idx="1059">
                  <c:v>43325</c:v>
                </c:pt>
                <c:pt idx="1060">
                  <c:v>43322</c:v>
                </c:pt>
                <c:pt idx="1061">
                  <c:v>43321</c:v>
                </c:pt>
                <c:pt idx="1062">
                  <c:v>43320</c:v>
                </c:pt>
                <c:pt idx="1063">
                  <c:v>43319</c:v>
                </c:pt>
                <c:pt idx="1064">
                  <c:v>43318</c:v>
                </c:pt>
                <c:pt idx="1065">
                  <c:v>43315</c:v>
                </c:pt>
                <c:pt idx="1066">
                  <c:v>43314</c:v>
                </c:pt>
                <c:pt idx="1067">
                  <c:v>43313</c:v>
                </c:pt>
                <c:pt idx="1068">
                  <c:v>43312</c:v>
                </c:pt>
                <c:pt idx="1069">
                  <c:v>43311</c:v>
                </c:pt>
                <c:pt idx="1070">
                  <c:v>43308</c:v>
                </c:pt>
                <c:pt idx="1071">
                  <c:v>43307</c:v>
                </c:pt>
                <c:pt idx="1072">
                  <c:v>43306</c:v>
                </c:pt>
                <c:pt idx="1073">
                  <c:v>43305</c:v>
                </c:pt>
                <c:pt idx="1074">
                  <c:v>43304</c:v>
                </c:pt>
                <c:pt idx="1075">
                  <c:v>43301</c:v>
                </c:pt>
                <c:pt idx="1076">
                  <c:v>43300</c:v>
                </c:pt>
                <c:pt idx="1077">
                  <c:v>43299</c:v>
                </c:pt>
                <c:pt idx="1078">
                  <c:v>43298</c:v>
                </c:pt>
                <c:pt idx="1079">
                  <c:v>43297</c:v>
                </c:pt>
                <c:pt idx="1080">
                  <c:v>43294</c:v>
                </c:pt>
                <c:pt idx="1081">
                  <c:v>43293</c:v>
                </c:pt>
                <c:pt idx="1082">
                  <c:v>43292</c:v>
                </c:pt>
                <c:pt idx="1083">
                  <c:v>43291</c:v>
                </c:pt>
                <c:pt idx="1084">
                  <c:v>43290</c:v>
                </c:pt>
                <c:pt idx="1085">
                  <c:v>43287</c:v>
                </c:pt>
                <c:pt idx="1086">
                  <c:v>43286</c:v>
                </c:pt>
                <c:pt idx="1087">
                  <c:v>43285</c:v>
                </c:pt>
                <c:pt idx="1088">
                  <c:v>43284</c:v>
                </c:pt>
                <c:pt idx="1089">
                  <c:v>43283</c:v>
                </c:pt>
                <c:pt idx="1090">
                  <c:v>43280</c:v>
                </c:pt>
                <c:pt idx="1091">
                  <c:v>43279</c:v>
                </c:pt>
                <c:pt idx="1092">
                  <c:v>43278</c:v>
                </c:pt>
                <c:pt idx="1093">
                  <c:v>43277</c:v>
                </c:pt>
                <c:pt idx="1094">
                  <c:v>43276</c:v>
                </c:pt>
                <c:pt idx="1095">
                  <c:v>43273</c:v>
                </c:pt>
                <c:pt idx="1096">
                  <c:v>43272</c:v>
                </c:pt>
                <c:pt idx="1097">
                  <c:v>43271</c:v>
                </c:pt>
                <c:pt idx="1098">
                  <c:v>43270</c:v>
                </c:pt>
                <c:pt idx="1099">
                  <c:v>43269</c:v>
                </c:pt>
                <c:pt idx="1100">
                  <c:v>43266</c:v>
                </c:pt>
                <c:pt idx="1101">
                  <c:v>43265</c:v>
                </c:pt>
                <c:pt idx="1102">
                  <c:v>43264</c:v>
                </c:pt>
                <c:pt idx="1103">
                  <c:v>43263</c:v>
                </c:pt>
                <c:pt idx="1104">
                  <c:v>43262</c:v>
                </c:pt>
                <c:pt idx="1105">
                  <c:v>43259</c:v>
                </c:pt>
                <c:pt idx="1106">
                  <c:v>43258</c:v>
                </c:pt>
                <c:pt idx="1107">
                  <c:v>43257</c:v>
                </c:pt>
                <c:pt idx="1108">
                  <c:v>43256</c:v>
                </c:pt>
                <c:pt idx="1109">
                  <c:v>43255</c:v>
                </c:pt>
                <c:pt idx="1110">
                  <c:v>43252</c:v>
                </c:pt>
                <c:pt idx="1111">
                  <c:v>43251</c:v>
                </c:pt>
                <c:pt idx="1112">
                  <c:v>43250</c:v>
                </c:pt>
                <c:pt idx="1113">
                  <c:v>43249</c:v>
                </c:pt>
                <c:pt idx="1114">
                  <c:v>43245</c:v>
                </c:pt>
                <c:pt idx="1115">
                  <c:v>43244</c:v>
                </c:pt>
                <c:pt idx="1116">
                  <c:v>43243</c:v>
                </c:pt>
                <c:pt idx="1117">
                  <c:v>43242</c:v>
                </c:pt>
                <c:pt idx="1118">
                  <c:v>43241</c:v>
                </c:pt>
                <c:pt idx="1119">
                  <c:v>43238</c:v>
                </c:pt>
                <c:pt idx="1120">
                  <c:v>43237</c:v>
                </c:pt>
                <c:pt idx="1121">
                  <c:v>43236</c:v>
                </c:pt>
                <c:pt idx="1122">
                  <c:v>43235</c:v>
                </c:pt>
                <c:pt idx="1123">
                  <c:v>43234</c:v>
                </c:pt>
                <c:pt idx="1124">
                  <c:v>43231</c:v>
                </c:pt>
                <c:pt idx="1125">
                  <c:v>43230</c:v>
                </c:pt>
                <c:pt idx="1126">
                  <c:v>43229</c:v>
                </c:pt>
                <c:pt idx="1127">
                  <c:v>43228</c:v>
                </c:pt>
                <c:pt idx="1128">
                  <c:v>43224</c:v>
                </c:pt>
                <c:pt idx="1129">
                  <c:v>43223</c:v>
                </c:pt>
                <c:pt idx="1130">
                  <c:v>43222</c:v>
                </c:pt>
                <c:pt idx="1131">
                  <c:v>43221</c:v>
                </c:pt>
                <c:pt idx="1132">
                  <c:v>43220</c:v>
                </c:pt>
                <c:pt idx="1133">
                  <c:v>43217</c:v>
                </c:pt>
                <c:pt idx="1134">
                  <c:v>43216</c:v>
                </c:pt>
                <c:pt idx="1135">
                  <c:v>43215</c:v>
                </c:pt>
                <c:pt idx="1136">
                  <c:v>43214</c:v>
                </c:pt>
                <c:pt idx="1137">
                  <c:v>43213</c:v>
                </c:pt>
                <c:pt idx="1138">
                  <c:v>43210</c:v>
                </c:pt>
                <c:pt idx="1139">
                  <c:v>43209</c:v>
                </c:pt>
                <c:pt idx="1140">
                  <c:v>43208</c:v>
                </c:pt>
                <c:pt idx="1141">
                  <c:v>43207</c:v>
                </c:pt>
                <c:pt idx="1142">
                  <c:v>43206</c:v>
                </c:pt>
                <c:pt idx="1143">
                  <c:v>43203</c:v>
                </c:pt>
                <c:pt idx="1144">
                  <c:v>43202</c:v>
                </c:pt>
                <c:pt idx="1145">
                  <c:v>43201</c:v>
                </c:pt>
                <c:pt idx="1146">
                  <c:v>43200</c:v>
                </c:pt>
                <c:pt idx="1147">
                  <c:v>43199</c:v>
                </c:pt>
                <c:pt idx="1148">
                  <c:v>43196</c:v>
                </c:pt>
                <c:pt idx="1149">
                  <c:v>43195</c:v>
                </c:pt>
                <c:pt idx="1150">
                  <c:v>43194</c:v>
                </c:pt>
                <c:pt idx="1151">
                  <c:v>43193</c:v>
                </c:pt>
                <c:pt idx="1152">
                  <c:v>43188</c:v>
                </c:pt>
                <c:pt idx="1153">
                  <c:v>43187</c:v>
                </c:pt>
                <c:pt idx="1154">
                  <c:v>43186</c:v>
                </c:pt>
                <c:pt idx="1155">
                  <c:v>43185</c:v>
                </c:pt>
                <c:pt idx="1156">
                  <c:v>43182</c:v>
                </c:pt>
                <c:pt idx="1157">
                  <c:v>43181</c:v>
                </c:pt>
                <c:pt idx="1158">
                  <c:v>43180</c:v>
                </c:pt>
                <c:pt idx="1159">
                  <c:v>43179</c:v>
                </c:pt>
                <c:pt idx="1160">
                  <c:v>43178</c:v>
                </c:pt>
                <c:pt idx="1161">
                  <c:v>43175</c:v>
                </c:pt>
                <c:pt idx="1162">
                  <c:v>43174</c:v>
                </c:pt>
                <c:pt idx="1163">
                  <c:v>43173</c:v>
                </c:pt>
                <c:pt idx="1164">
                  <c:v>43172</c:v>
                </c:pt>
                <c:pt idx="1165">
                  <c:v>43171</c:v>
                </c:pt>
                <c:pt idx="1166">
                  <c:v>43168</c:v>
                </c:pt>
                <c:pt idx="1167">
                  <c:v>43167</c:v>
                </c:pt>
                <c:pt idx="1168">
                  <c:v>43166</c:v>
                </c:pt>
                <c:pt idx="1169">
                  <c:v>43165</c:v>
                </c:pt>
                <c:pt idx="1170">
                  <c:v>43164</c:v>
                </c:pt>
                <c:pt idx="1171">
                  <c:v>43161</c:v>
                </c:pt>
                <c:pt idx="1172">
                  <c:v>43160</c:v>
                </c:pt>
                <c:pt idx="1173">
                  <c:v>43159</c:v>
                </c:pt>
                <c:pt idx="1174">
                  <c:v>43158</c:v>
                </c:pt>
                <c:pt idx="1175">
                  <c:v>43157</c:v>
                </c:pt>
                <c:pt idx="1176">
                  <c:v>43154</c:v>
                </c:pt>
                <c:pt idx="1177">
                  <c:v>43153</c:v>
                </c:pt>
                <c:pt idx="1178">
                  <c:v>43152</c:v>
                </c:pt>
                <c:pt idx="1179">
                  <c:v>43151</c:v>
                </c:pt>
                <c:pt idx="1180">
                  <c:v>43150</c:v>
                </c:pt>
                <c:pt idx="1181">
                  <c:v>43147</c:v>
                </c:pt>
                <c:pt idx="1182">
                  <c:v>43146</c:v>
                </c:pt>
                <c:pt idx="1183">
                  <c:v>43145</c:v>
                </c:pt>
                <c:pt idx="1184">
                  <c:v>43144</c:v>
                </c:pt>
                <c:pt idx="1185">
                  <c:v>43143</c:v>
                </c:pt>
                <c:pt idx="1186">
                  <c:v>43140</c:v>
                </c:pt>
                <c:pt idx="1187">
                  <c:v>43139</c:v>
                </c:pt>
                <c:pt idx="1188">
                  <c:v>43138</c:v>
                </c:pt>
                <c:pt idx="1189">
                  <c:v>43137</c:v>
                </c:pt>
                <c:pt idx="1190">
                  <c:v>43136</c:v>
                </c:pt>
                <c:pt idx="1191">
                  <c:v>43133</c:v>
                </c:pt>
                <c:pt idx="1192">
                  <c:v>43132</c:v>
                </c:pt>
                <c:pt idx="1193">
                  <c:v>43131</c:v>
                </c:pt>
                <c:pt idx="1194">
                  <c:v>43130</c:v>
                </c:pt>
                <c:pt idx="1195">
                  <c:v>43129</c:v>
                </c:pt>
                <c:pt idx="1196">
                  <c:v>43126</c:v>
                </c:pt>
                <c:pt idx="1197">
                  <c:v>43125</c:v>
                </c:pt>
                <c:pt idx="1198">
                  <c:v>43124</c:v>
                </c:pt>
                <c:pt idx="1199">
                  <c:v>43123</c:v>
                </c:pt>
                <c:pt idx="1200">
                  <c:v>43122</c:v>
                </c:pt>
                <c:pt idx="1201">
                  <c:v>43119</c:v>
                </c:pt>
                <c:pt idx="1202">
                  <c:v>43118</c:v>
                </c:pt>
                <c:pt idx="1203">
                  <c:v>43117</c:v>
                </c:pt>
                <c:pt idx="1204">
                  <c:v>43116</c:v>
                </c:pt>
                <c:pt idx="1205">
                  <c:v>43115</c:v>
                </c:pt>
                <c:pt idx="1206">
                  <c:v>43112</c:v>
                </c:pt>
                <c:pt idx="1207">
                  <c:v>43111</c:v>
                </c:pt>
                <c:pt idx="1208">
                  <c:v>43110</c:v>
                </c:pt>
                <c:pt idx="1209">
                  <c:v>43109</c:v>
                </c:pt>
                <c:pt idx="1210">
                  <c:v>43108</c:v>
                </c:pt>
                <c:pt idx="1211">
                  <c:v>43105</c:v>
                </c:pt>
                <c:pt idx="1212">
                  <c:v>43104</c:v>
                </c:pt>
                <c:pt idx="1213">
                  <c:v>43103</c:v>
                </c:pt>
                <c:pt idx="1214">
                  <c:v>43102</c:v>
                </c:pt>
                <c:pt idx="1215">
                  <c:v>43098</c:v>
                </c:pt>
                <c:pt idx="1216">
                  <c:v>43097</c:v>
                </c:pt>
                <c:pt idx="1217">
                  <c:v>43096</c:v>
                </c:pt>
                <c:pt idx="1218">
                  <c:v>43091</c:v>
                </c:pt>
                <c:pt idx="1219">
                  <c:v>43090</c:v>
                </c:pt>
                <c:pt idx="1220">
                  <c:v>43089</c:v>
                </c:pt>
                <c:pt idx="1221">
                  <c:v>43088</c:v>
                </c:pt>
                <c:pt idx="1222">
                  <c:v>43087</c:v>
                </c:pt>
                <c:pt idx="1223">
                  <c:v>43084</c:v>
                </c:pt>
                <c:pt idx="1224">
                  <c:v>43083</c:v>
                </c:pt>
                <c:pt idx="1225">
                  <c:v>43082</c:v>
                </c:pt>
                <c:pt idx="1226">
                  <c:v>43081</c:v>
                </c:pt>
                <c:pt idx="1227">
                  <c:v>43080</c:v>
                </c:pt>
                <c:pt idx="1228">
                  <c:v>43077</c:v>
                </c:pt>
                <c:pt idx="1229">
                  <c:v>43076</c:v>
                </c:pt>
                <c:pt idx="1230">
                  <c:v>43075</c:v>
                </c:pt>
                <c:pt idx="1231">
                  <c:v>43074</c:v>
                </c:pt>
                <c:pt idx="1232">
                  <c:v>43073</c:v>
                </c:pt>
                <c:pt idx="1233">
                  <c:v>43070</c:v>
                </c:pt>
                <c:pt idx="1234">
                  <c:v>43069</c:v>
                </c:pt>
                <c:pt idx="1235">
                  <c:v>43068</c:v>
                </c:pt>
                <c:pt idx="1236">
                  <c:v>43067</c:v>
                </c:pt>
                <c:pt idx="1237">
                  <c:v>43066</c:v>
                </c:pt>
                <c:pt idx="1238">
                  <c:v>43063</c:v>
                </c:pt>
                <c:pt idx="1239">
                  <c:v>43062</c:v>
                </c:pt>
                <c:pt idx="1240">
                  <c:v>43061</c:v>
                </c:pt>
                <c:pt idx="1241">
                  <c:v>43060</c:v>
                </c:pt>
                <c:pt idx="1242">
                  <c:v>43059</c:v>
                </c:pt>
                <c:pt idx="1243">
                  <c:v>43056</c:v>
                </c:pt>
                <c:pt idx="1244">
                  <c:v>43055</c:v>
                </c:pt>
                <c:pt idx="1245">
                  <c:v>43054</c:v>
                </c:pt>
                <c:pt idx="1246">
                  <c:v>43053</c:v>
                </c:pt>
                <c:pt idx="1247">
                  <c:v>43052</c:v>
                </c:pt>
                <c:pt idx="1248">
                  <c:v>43049</c:v>
                </c:pt>
                <c:pt idx="1249">
                  <c:v>43048</c:v>
                </c:pt>
                <c:pt idx="1250">
                  <c:v>43047</c:v>
                </c:pt>
                <c:pt idx="1251">
                  <c:v>43046</c:v>
                </c:pt>
                <c:pt idx="1252">
                  <c:v>43045</c:v>
                </c:pt>
                <c:pt idx="1253">
                  <c:v>43042</c:v>
                </c:pt>
                <c:pt idx="1254">
                  <c:v>43041</c:v>
                </c:pt>
                <c:pt idx="1255">
                  <c:v>43040</c:v>
                </c:pt>
                <c:pt idx="1256">
                  <c:v>43039</c:v>
                </c:pt>
                <c:pt idx="1257">
                  <c:v>43038</c:v>
                </c:pt>
                <c:pt idx="1258">
                  <c:v>43035</c:v>
                </c:pt>
                <c:pt idx="1259">
                  <c:v>43034</c:v>
                </c:pt>
                <c:pt idx="1260">
                  <c:v>43033</c:v>
                </c:pt>
                <c:pt idx="1261">
                  <c:v>43032</c:v>
                </c:pt>
                <c:pt idx="1262">
                  <c:v>43031</c:v>
                </c:pt>
                <c:pt idx="1263">
                  <c:v>43028</c:v>
                </c:pt>
                <c:pt idx="1264">
                  <c:v>43027</c:v>
                </c:pt>
                <c:pt idx="1265">
                  <c:v>43026</c:v>
                </c:pt>
                <c:pt idx="1266">
                  <c:v>43025</c:v>
                </c:pt>
                <c:pt idx="1267">
                  <c:v>43024</c:v>
                </c:pt>
                <c:pt idx="1268">
                  <c:v>43021</c:v>
                </c:pt>
                <c:pt idx="1269">
                  <c:v>43020</c:v>
                </c:pt>
                <c:pt idx="1270">
                  <c:v>43019</c:v>
                </c:pt>
                <c:pt idx="1271">
                  <c:v>43018</c:v>
                </c:pt>
                <c:pt idx="1272">
                  <c:v>43017</c:v>
                </c:pt>
                <c:pt idx="1273">
                  <c:v>43014</c:v>
                </c:pt>
                <c:pt idx="1274">
                  <c:v>43013</c:v>
                </c:pt>
                <c:pt idx="1275">
                  <c:v>43012</c:v>
                </c:pt>
                <c:pt idx="1276">
                  <c:v>43011</c:v>
                </c:pt>
                <c:pt idx="1277">
                  <c:v>43010</c:v>
                </c:pt>
                <c:pt idx="1278">
                  <c:v>43007</c:v>
                </c:pt>
                <c:pt idx="1279">
                  <c:v>43006</c:v>
                </c:pt>
                <c:pt idx="1280">
                  <c:v>43005</c:v>
                </c:pt>
                <c:pt idx="1281">
                  <c:v>43004</c:v>
                </c:pt>
                <c:pt idx="1282">
                  <c:v>43003</c:v>
                </c:pt>
                <c:pt idx="1283">
                  <c:v>43000</c:v>
                </c:pt>
                <c:pt idx="1284">
                  <c:v>42999</c:v>
                </c:pt>
                <c:pt idx="1285">
                  <c:v>42998</c:v>
                </c:pt>
                <c:pt idx="1286">
                  <c:v>42997</c:v>
                </c:pt>
                <c:pt idx="1287">
                  <c:v>42996</c:v>
                </c:pt>
                <c:pt idx="1288">
                  <c:v>42993</c:v>
                </c:pt>
                <c:pt idx="1289">
                  <c:v>42992</c:v>
                </c:pt>
                <c:pt idx="1290">
                  <c:v>42991</c:v>
                </c:pt>
                <c:pt idx="1291">
                  <c:v>42990</c:v>
                </c:pt>
                <c:pt idx="1292">
                  <c:v>42989</c:v>
                </c:pt>
                <c:pt idx="1293">
                  <c:v>42986</c:v>
                </c:pt>
                <c:pt idx="1294">
                  <c:v>42985</c:v>
                </c:pt>
                <c:pt idx="1295">
                  <c:v>42984</c:v>
                </c:pt>
                <c:pt idx="1296">
                  <c:v>42983</c:v>
                </c:pt>
                <c:pt idx="1297">
                  <c:v>42982</c:v>
                </c:pt>
                <c:pt idx="1298">
                  <c:v>42979</c:v>
                </c:pt>
                <c:pt idx="1299">
                  <c:v>42978</c:v>
                </c:pt>
                <c:pt idx="1300">
                  <c:v>42977</c:v>
                </c:pt>
                <c:pt idx="1301">
                  <c:v>42976</c:v>
                </c:pt>
                <c:pt idx="1302">
                  <c:v>42972</c:v>
                </c:pt>
                <c:pt idx="1303">
                  <c:v>42971</c:v>
                </c:pt>
                <c:pt idx="1304">
                  <c:v>42970</c:v>
                </c:pt>
                <c:pt idx="1305">
                  <c:v>42969</c:v>
                </c:pt>
                <c:pt idx="1306">
                  <c:v>42968</c:v>
                </c:pt>
                <c:pt idx="1307">
                  <c:v>42965</c:v>
                </c:pt>
                <c:pt idx="1308">
                  <c:v>42964</c:v>
                </c:pt>
                <c:pt idx="1309">
                  <c:v>42963</c:v>
                </c:pt>
                <c:pt idx="1310">
                  <c:v>42962</c:v>
                </c:pt>
                <c:pt idx="1311">
                  <c:v>42961</c:v>
                </c:pt>
                <c:pt idx="1312">
                  <c:v>42958</c:v>
                </c:pt>
                <c:pt idx="1313">
                  <c:v>42957</c:v>
                </c:pt>
                <c:pt idx="1314">
                  <c:v>42956</c:v>
                </c:pt>
                <c:pt idx="1315">
                  <c:v>42955</c:v>
                </c:pt>
                <c:pt idx="1316">
                  <c:v>42954</c:v>
                </c:pt>
                <c:pt idx="1317">
                  <c:v>42951</c:v>
                </c:pt>
                <c:pt idx="1318">
                  <c:v>42950</c:v>
                </c:pt>
                <c:pt idx="1319">
                  <c:v>42949</c:v>
                </c:pt>
                <c:pt idx="1320">
                  <c:v>42948</c:v>
                </c:pt>
                <c:pt idx="1321">
                  <c:v>42947</c:v>
                </c:pt>
                <c:pt idx="1322">
                  <c:v>42944</c:v>
                </c:pt>
                <c:pt idx="1323">
                  <c:v>42943</c:v>
                </c:pt>
                <c:pt idx="1324">
                  <c:v>42942</c:v>
                </c:pt>
                <c:pt idx="1325">
                  <c:v>42941</c:v>
                </c:pt>
                <c:pt idx="1326">
                  <c:v>42940</c:v>
                </c:pt>
                <c:pt idx="1327">
                  <c:v>42937</c:v>
                </c:pt>
                <c:pt idx="1328">
                  <c:v>42936</c:v>
                </c:pt>
                <c:pt idx="1329">
                  <c:v>42935</c:v>
                </c:pt>
                <c:pt idx="1330">
                  <c:v>42934</c:v>
                </c:pt>
                <c:pt idx="1331">
                  <c:v>42933</c:v>
                </c:pt>
                <c:pt idx="1332">
                  <c:v>42930</c:v>
                </c:pt>
                <c:pt idx="1333">
                  <c:v>42929</c:v>
                </c:pt>
                <c:pt idx="1334">
                  <c:v>42928</c:v>
                </c:pt>
                <c:pt idx="1335">
                  <c:v>42927</c:v>
                </c:pt>
                <c:pt idx="1336">
                  <c:v>42926</c:v>
                </c:pt>
                <c:pt idx="1337">
                  <c:v>42923</c:v>
                </c:pt>
                <c:pt idx="1338">
                  <c:v>42922</c:v>
                </c:pt>
                <c:pt idx="1339">
                  <c:v>42921</c:v>
                </c:pt>
                <c:pt idx="1340">
                  <c:v>42920</c:v>
                </c:pt>
                <c:pt idx="1341">
                  <c:v>42919</c:v>
                </c:pt>
                <c:pt idx="1342">
                  <c:v>42916</c:v>
                </c:pt>
                <c:pt idx="1343">
                  <c:v>42915</c:v>
                </c:pt>
                <c:pt idx="1344">
                  <c:v>42914</c:v>
                </c:pt>
                <c:pt idx="1345">
                  <c:v>42913</c:v>
                </c:pt>
                <c:pt idx="1346">
                  <c:v>42912</c:v>
                </c:pt>
                <c:pt idx="1347">
                  <c:v>42909</c:v>
                </c:pt>
                <c:pt idx="1348">
                  <c:v>42908</c:v>
                </c:pt>
                <c:pt idx="1349">
                  <c:v>42907</c:v>
                </c:pt>
                <c:pt idx="1350">
                  <c:v>42906</c:v>
                </c:pt>
                <c:pt idx="1351">
                  <c:v>42905</c:v>
                </c:pt>
                <c:pt idx="1352">
                  <c:v>42902</c:v>
                </c:pt>
                <c:pt idx="1353">
                  <c:v>42901</c:v>
                </c:pt>
                <c:pt idx="1354">
                  <c:v>42900</c:v>
                </c:pt>
                <c:pt idx="1355">
                  <c:v>42899</c:v>
                </c:pt>
                <c:pt idx="1356">
                  <c:v>42898</c:v>
                </c:pt>
                <c:pt idx="1357">
                  <c:v>42895</c:v>
                </c:pt>
                <c:pt idx="1358">
                  <c:v>42894</c:v>
                </c:pt>
                <c:pt idx="1359">
                  <c:v>42893</c:v>
                </c:pt>
                <c:pt idx="1360">
                  <c:v>42892</c:v>
                </c:pt>
                <c:pt idx="1361">
                  <c:v>42891</c:v>
                </c:pt>
                <c:pt idx="1362">
                  <c:v>42888</c:v>
                </c:pt>
                <c:pt idx="1363">
                  <c:v>42887</c:v>
                </c:pt>
                <c:pt idx="1364">
                  <c:v>42886</c:v>
                </c:pt>
                <c:pt idx="1365">
                  <c:v>42885</c:v>
                </c:pt>
                <c:pt idx="1366">
                  <c:v>42881</c:v>
                </c:pt>
                <c:pt idx="1367">
                  <c:v>42880</c:v>
                </c:pt>
                <c:pt idx="1368">
                  <c:v>42879</c:v>
                </c:pt>
                <c:pt idx="1369">
                  <c:v>42878</c:v>
                </c:pt>
                <c:pt idx="1370">
                  <c:v>42877</c:v>
                </c:pt>
                <c:pt idx="1371">
                  <c:v>42874</c:v>
                </c:pt>
                <c:pt idx="1372">
                  <c:v>42873</c:v>
                </c:pt>
                <c:pt idx="1373">
                  <c:v>42872</c:v>
                </c:pt>
                <c:pt idx="1374">
                  <c:v>42871</c:v>
                </c:pt>
                <c:pt idx="1375">
                  <c:v>42870</c:v>
                </c:pt>
                <c:pt idx="1376">
                  <c:v>42867</c:v>
                </c:pt>
                <c:pt idx="1377">
                  <c:v>42866</c:v>
                </c:pt>
                <c:pt idx="1378">
                  <c:v>42865</c:v>
                </c:pt>
                <c:pt idx="1379">
                  <c:v>42864</c:v>
                </c:pt>
                <c:pt idx="1380">
                  <c:v>42863</c:v>
                </c:pt>
                <c:pt idx="1381">
                  <c:v>42860</c:v>
                </c:pt>
                <c:pt idx="1382">
                  <c:v>42859</c:v>
                </c:pt>
                <c:pt idx="1383">
                  <c:v>42858</c:v>
                </c:pt>
                <c:pt idx="1384">
                  <c:v>42857</c:v>
                </c:pt>
                <c:pt idx="1385">
                  <c:v>42853</c:v>
                </c:pt>
                <c:pt idx="1386">
                  <c:v>42852</c:v>
                </c:pt>
                <c:pt idx="1387">
                  <c:v>42851</c:v>
                </c:pt>
                <c:pt idx="1388">
                  <c:v>42850</c:v>
                </c:pt>
                <c:pt idx="1389">
                  <c:v>42849</c:v>
                </c:pt>
                <c:pt idx="1390">
                  <c:v>42846</c:v>
                </c:pt>
                <c:pt idx="1391">
                  <c:v>42845</c:v>
                </c:pt>
                <c:pt idx="1392">
                  <c:v>42844</c:v>
                </c:pt>
                <c:pt idx="1393">
                  <c:v>42843</c:v>
                </c:pt>
                <c:pt idx="1394">
                  <c:v>42838</c:v>
                </c:pt>
                <c:pt idx="1395">
                  <c:v>42837</c:v>
                </c:pt>
                <c:pt idx="1396">
                  <c:v>42836</c:v>
                </c:pt>
                <c:pt idx="1397">
                  <c:v>42835</c:v>
                </c:pt>
                <c:pt idx="1398">
                  <c:v>42832</c:v>
                </c:pt>
                <c:pt idx="1399">
                  <c:v>42831</c:v>
                </c:pt>
                <c:pt idx="1400">
                  <c:v>42830</c:v>
                </c:pt>
                <c:pt idx="1401">
                  <c:v>42829</c:v>
                </c:pt>
                <c:pt idx="1402">
                  <c:v>42828</c:v>
                </c:pt>
                <c:pt idx="1403">
                  <c:v>42825</c:v>
                </c:pt>
                <c:pt idx="1404">
                  <c:v>42824</c:v>
                </c:pt>
                <c:pt idx="1405">
                  <c:v>42823</c:v>
                </c:pt>
                <c:pt idx="1406">
                  <c:v>42822</c:v>
                </c:pt>
                <c:pt idx="1407">
                  <c:v>42821</c:v>
                </c:pt>
                <c:pt idx="1408">
                  <c:v>42818</c:v>
                </c:pt>
                <c:pt idx="1409">
                  <c:v>42817</c:v>
                </c:pt>
                <c:pt idx="1410">
                  <c:v>42816</c:v>
                </c:pt>
                <c:pt idx="1411">
                  <c:v>42815</c:v>
                </c:pt>
                <c:pt idx="1412">
                  <c:v>42814</c:v>
                </c:pt>
                <c:pt idx="1413">
                  <c:v>42811</c:v>
                </c:pt>
                <c:pt idx="1414">
                  <c:v>42810</c:v>
                </c:pt>
                <c:pt idx="1415">
                  <c:v>42809</c:v>
                </c:pt>
                <c:pt idx="1416">
                  <c:v>42808</c:v>
                </c:pt>
                <c:pt idx="1417">
                  <c:v>42807</c:v>
                </c:pt>
                <c:pt idx="1418">
                  <c:v>42804</c:v>
                </c:pt>
                <c:pt idx="1419">
                  <c:v>42803</c:v>
                </c:pt>
                <c:pt idx="1420">
                  <c:v>42802</c:v>
                </c:pt>
                <c:pt idx="1421">
                  <c:v>42801</c:v>
                </c:pt>
                <c:pt idx="1422">
                  <c:v>42800</c:v>
                </c:pt>
                <c:pt idx="1423">
                  <c:v>42797</c:v>
                </c:pt>
                <c:pt idx="1424">
                  <c:v>42796</c:v>
                </c:pt>
                <c:pt idx="1425">
                  <c:v>42795</c:v>
                </c:pt>
                <c:pt idx="1426">
                  <c:v>42794</c:v>
                </c:pt>
                <c:pt idx="1427">
                  <c:v>42793</c:v>
                </c:pt>
                <c:pt idx="1428">
                  <c:v>42790</c:v>
                </c:pt>
                <c:pt idx="1429">
                  <c:v>42789</c:v>
                </c:pt>
                <c:pt idx="1430">
                  <c:v>42788</c:v>
                </c:pt>
                <c:pt idx="1431">
                  <c:v>42787</c:v>
                </c:pt>
                <c:pt idx="1432">
                  <c:v>42786</c:v>
                </c:pt>
                <c:pt idx="1433">
                  <c:v>42783</c:v>
                </c:pt>
                <c:pt idx="1434">
                  <c:v>42782</c:v>
                </c:pt>
                <c:pt idx="1435">
                  <c:v>42781</c:v>
                </c:pt>
                <c:pt idx="1436">
                  <c:v>42780</c:v>
                </c:pt>
                <c:pt idx="1437">
                  <c:v>42779</c:v>
                </c:pt>
                <c:pt idx="1438">
                  <c:v>42776</c:v>
                </c:pt>
                <c:pt idx="1439">
                  <c:v>42775</c:v>
                </c:pt>
                <c:pt idx="1440">
                  <c:v>42774</c:v>
                </c:pt>
                <c:pt idx="1441">
                  <c:v>42773</c:v>
                </c:pt>
                <c:pt idx="1442">
                  <c:v>42772</c:v>
                </c:pt>
                <c:pt idx="1443">
                  <c:v>42769</c:v>
                </c:pt>
                <c:pt idx="1444">
                  <c:v>42768</c:v>
                </c:pt>
                <c:pt idx="1445">
                  <c:v>42767</c:v>
                </c:pt>
                <c:pt idx="1446">
                  <c:v>42766</c:v>
                </c:pt>
                <c:pt idx="1447">
                  <c:v>42765</c:v>
                </c:pt>
                <c:pt idx="1448">
                  <c:v>42762</c:v>
                </c:pt>
                <c:pt idx="1449">
                  <c:v>42761</c:v>
                </c:pt>
                <c:pt idx="1450">
                  <c:v>42760</c:v>
                </c:pt>
                <c:pt idx="1451">
                  <c:v>42759</c:v>
                </c:pt>
                <c:pt idx="1452">
                  <c:v>42758</c:v>
                </c:pt>
                <c:pt idx="1453">
                  <c:v>42755</c:v>
                </c:pt>
                <c:pt idx="1454">
                  <c:v>42754</c:v>
                </c:pt>
                <c:pt idx="1455">
                  <c:v>42753</c:v>
                </c:pt>
                <c:pt idx="1456">
                  <c:v>42752</c:v>
                </c:pt>
                <c:pt idx="1457">
                  <c:v>42751</c:v>
                </c:pt>
                <c:pt idx="1458">
                  <c:v>42748</c:v>
                </c:pt>
                <c:pt idx="1459">
                  <c:v>42747</c:v>
                </c:pt>
                <c:pt idx="1460">
                  <c:v>42746</c:v>
                </c:pt>
                <c:pt idx="1461">
                  <c:v>42745</c:v>
                </c:pt>
                <c:pt idx="1462">
                  <c:v>42744</c:v>
                </c:pt>
                <c:pt idx="1463">
                  <c:v>42741</c:v>
                </c:pt>
                <c:pt idx="1464">
                  <c:v>42740</c:v>
                </c:pt>
                <c:pt idx="1465">
                  <c:v>42739</c:v>
                </c:pt>
                <c:pt idx="1466">
                  <c:v>42738</c:v>
                </c:pt>
                <c:pt idx="1467">
                  <c:v>42734</c:v>
                </c:pt>
                <c:pt idx="1468">
                  <c:v>42733</c:v>
                </c:pt>
                <c:pt idx="1469">
                  <c:v>42732</c:v>
                </c:pt>
                <c:pt idx="1470">
                  <c:v>42727</c:v>
                </c:pt>
                <c:pt idx="1471">
                  <c:v>42726</c:v>
                </c:pt>
                <c:pt idx="1472">
                  <c:v>42725</c:v>
                </c:pt>
                <c:pt idx="1473">
                  <c:v>42724</c:v>
                </c:pt>
                <c:pt idx="1474">
                  <c:v>42723</c:v>
                </c:pt>
                <c:pt idx="1475">
                  <c:v>42720</c:v>
                </c:pt>
                <c:pt idx="1476">
                  <c:v>42719</c:v>
                </c:pt>
                <c:pt idx="1477">
                  <c:v>42718</c:v>
                </c:pt>
                <c:pt idx="1478">
                  <c:v>42717</c:v>
                </c:pt>
                <c:pt idx="1479">
                  <c:v>42716</c:v>
                </c:pt>
                <c:pt idx="1480">
                  <c:v>42713</c:v>
                </c:pt>
                <c:pt idx="1481">
                  <c:v>42712</c:v>
                </c:pt>
                <c:pt idx="1482">
                  <c:v>42711</c:v>
                </c:pt>
                <c:pt idx="1483">
                  <c:v>42710</c:v>
                </c:pt>
                <c:pt idx="1484">
                  <c:v>42709</c:v>
                </c:pt>
                <c:pt idx="1485">
                  <c:v>42706</c:v>
                </c:pt>
                <c:pt idx="1486">
                  <c:v>42705</c:v>
                </c:pt>
                <c:pt idx="1487">
                  <c:v>42704</c:v>
                </c:pt>
                <c:pt idx="1488">
                  <c:v>42703</c:v>
                </c:pt>
                <c:pt idx="1489">
                  <c:v>42702</c:v>
                </c:pt>
                <c:pt idx="1490">
                  <c:v>42699</c:v>
                </c:pt>
                <c:pt idx="1491">
                  <c:v>42698</c:v>
                </c:pt>
                <c:pt idx="1492">
                  <c:v>42697</c:v>
                </c:pt>
                <c:pt idx="1493">
                  <c:v>42696</c:v>
                </c:pt>
                <c:pt idx="1494">
                  <c:v>42695</c:v>
                </c:pt>
                <c:pt idx="1495">
                  <c:v>42692</c:v>
                </c:pt>
                <c:pt idx="1496">
                  <c:v>42691</c:v>
                </c:pt>
                <c:pt idx="1497">
                  <c:v>42690</c:v>
                </c:pt>
                <c:pt idx="1498">
                  <c:v>42689</c:v>
                </c:pt>
                <c:pt idx="1499">
                  <c:v>42688</c:v>
                </c:pt>
                <c:pt idx="1500">
                  <c:v>42685</c:v>
                </c:pt>
                <c:pt idx="1501">
                  <c:v>42684</c:v>
                </c:pt>
                <c:pt idx="1502">
                  <c:v>42683</c:v>
                </c:pt>
                <c:pt idx="1503">
                  <c:v>42682</c:v>
                </c:pt>
                <c:pt idx="1504">
                  <c:v>42681</c:v>
                </c:pt>
                <c:pt idx="1505">
                  <c:v>42678</c:v>
                </c:pt>
                <c:pt idx="1506">
                  <c:v>42677</c:v>
                </c:pt>
                <c:pt idx="1507">
                  <c:v>42676</c:v>
                </c:pt>
                <c:pt idx="1508">
                  <c:v>42675</c:v>
                </c:pt>
                <c:pt idx="1509">
                  <c:v>42674</c:v>
                </c:pt>
                <c:pt idx="1510">
                  <c:v>42671</c:v>
                </c:pt>
                <c:pt idx="1511">
                  <c:v>42670</c:v>
                </c:pt>
                <c:pt idx="1512">
                  <c:v>42669</c:v>
                </c:pt>
                <c:pt idx="1513">
                  <c:v>42668</c:v>
                </c:pt>
                <c:pt idx="1514">
                  <c:v>42667</c:v>
                </c:pt>
                <c:pt idx="1515">
                  <c:v>42664</c:v>
                </c:pt>
                <c:pt idx="1516">
                  <c:v>42663</c:v>
                </c:pt>
                <c:pt idx="1517">
                  <c:v>42662</c:v>
                </c:pt>
                <c:pt idx="1518">
                  <c:v>42661</c:v>
                </c:pt>
                <c:pt idx="1519">
                  <c:v>42660</c:v>
                </c:pt>
                <c:pt idx="1520">
                  <c:v>42657</c:v>
                </c:pt>
                <c:pt idx="1521">
                  <c:v>42656</c:v>
                </c:pt>
                <c:pt idx="1522">
                  <c:v>42655</c:v>
                </c:pt>
                <c:pt idx="1523">
                  <c:v>42654</c:v>
                </c:pt>
                <c:pt idx="1524">
                  <c:v>42653</c:v>
                </c:pt>
                <c:pt idx="1525">
                  <c:v>42650</c:v>
                </c:pt>
                <c:pt idx="1526">
                  <c:v>42649</c:v>
                </c:pt>
                <c:pt idx="1527">
                  <c:v>42648</c:v>
                </c:pt>
                <c:pt idx="1528">
                  <c:v>42647</c:v>
                </c:pt>
                <c:pt idx="1529">
                  <c:v>42646</c:v>
                </c:pt>
                <c:pt idx="1530">
                  <c:v>42643</c:v>
                </c:pt>
                <c:pt idx="1531">
                  <c:v>42642</c:v>
                </c:pt>
                <c:pt idx="1532">
                  <c:v>42641</c:v>
                </c:pt>
                <c:pt idx="1533">
                  <c:v>42640</c:v>
                </c:pt>
                <c:pt idx="1534">
                  <c:v>42639</c:v>
                </c:pt>
                <c:pt idx="1535">
                  <c:v>42636</c:v>
                </c:pt>
                <c:pt idx="1536">
                  <c:v>42635</c:v>
                </c:pt>
                <c:pt idx="1537">
                  <c:v>42634</c:v>
                </c:pt>
                <c:pt idx="1538">
                  <c:v>42633</c:v>
                </c:pt>
                <c:pt idx="1539">
                  <c:v>42632</c:v>
                </c:pt>
                <c:pt idx="1540">
                  <c:v>42629</c:v>
                </c:pt>
                <c:pt idx="1541">
                  <c:v>42628</c:v>
                </c:pt>
                <c:pt idx="1542">
                  <c:v>42627</c:v>
                </c:pt>
                <c:pt idx="1543">
                  <c:v>42626</c:v>
                </c:pt>
                <c:pt idx="1544">
                  <c:v>42625</c:v>
                </c:pt>
                <c:pt idx="1545">
                  <c:v>42622</c:v>
                </c:pt>
                <c:pt idx="1546">
                  <c:v>42621</c:v>
                </c:pt>
                <c:pt idx="1547">
                  <c:v>42620</c:v>
                </c:pt>
                <c:pt idx="1548">
                  <c:v>42619</c:v>
                </c:pt>
                <c:pt idx="1549">
                  <c:v>42618</c:v>
                </c:pt>
                <c:pt idx="1550">
                  <c:v>42615</c:v>
                </c:pt>
                <c:pt idx="1551">
                  <c:v>42614</c:v>
                </c:pt>
                <c:pt idx="1552">
                  <c:v>42613</c:v>
                </c:pt>
                <c:pt idx="1553">
                  <c:v>42612</c:v>
                </c:pt>
                <c:pt idx="1554">
                  <c:v>42608</c:v>
                </c:pt>
                <c:pt idx="1555">
                  <c:v>42607</c:v>
                </c:pt>
                <c:pt idx="1556">
                  <c:v>42606</c:v>
                </c:pt>
                <c:pt idx="1557">
                  <c:v>42605</c:v>
                </c:pt>
                <c:pt idx="1558">
                  <c:v>42604</c:v>
                </c:pt>
                <c:pt idx="1559">
                  <c:v>42601</c:v>
                </c:pt>
                <c:pt idx="1560">
                  <c:v>42600</c:v>
                </c:pt>
                <c:pt idx="1561">
                  <c:v>42599</c:v>
                </c:pt>
                <c:pt idx="1562">
                  <c:v>42598</c:v>
                </c:pt>
                <c:pt idx="1563">
                  <c:v>42597</c:v>
                </c:pt>
                <c:pt idx="1564">
                  <c:v>42594</c:v>
                </c:pt>
                <c:pt idx="1565">
                  <c:v>42593</c:v>
                </c:pt>
                <c:pt idx="1566">
                  <c:v>42592</c:v>
                </c:pt>
                <c:pt idx="1567">
                  <c:v>42591</c:v>
                </c:pt>
                <c:pt idx="1568">
                  <c:v>42590</c:v>
                </c:pt>
                <c:pt idx="1569">
                  <c:v>42587</c:v>
                </c:pt>
                <c:pt idx="1570">
                  <c:v>42586</c:v>
                </c:pt>
                <c:pt idx="1571">
                  <c:v>42585</c:v>
                </c:pt>
                <c:pt idx="1572">
                  <c:v>42584</c:v>
                </c:pt>
                <c:pt idx="1573">
                  <c:v>42583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42573</c:v>
                </c:pt>
                <c:pt idx="1580">
                  <c:v>42572</c:v>
                </c:pt>
                <c:pt idx="1581">
                  <c:v>42571</c:v>
                </c:pt>
                <c:pt idx="1582">
                  <c:v>42570</c:v>
                </c:pt>
                <c:pt idx="1583">
                  <c:v>42569</c:v>
                </c:pt>
                <c:pt idx="1584">
                  <c:v>42566</c:v>
                </c:pt>
                <c:pt idx="1585">
                  <c:v>42565</c:v>
                </c:pt>
                <c:pt idx="1586">
                  <c:v>42564</c:v>
                </c:pt>
                <c:pt idx="1587">
                  <c:v>42563</c:v>
                </c:pt>
                <c:pt idx="1588">
                  <c:v>42562</c:v>
                </c:pt>
                <c:pt idx="1589">
                  <c:v>42559</c:v>
                </c:pt>
                <c:pt idx="1590">
                  <c:v>42558</c:v>
                </c:pt>
              </c:numCache>
            </c:numRef>
          </c:cat>
          <c:val>
            <c:numRef>
              <c:f>LME分地区库存!$G$3:$G$1593</c:f>
              <c:numCache>
                <c:formatCode>General</c:formatCode>
                <c:ptCount val="1591"/>
                <c:pt idx="0">
                  <c:v>54.332500000000003</c:v>
                </c:pt>
                <c:pt idx="1">
                  <c:v>53.752499999999998</c:v>
                </c:pt>
                <c:pt idx="2">
                  <c:v>45.62</c:v>
                </c:pt>
                <c:pt idx="3">
                  <c:v>40.774999999999999</c:v>
                </c:pt>
                <c:pt idx="4">
                  <c:v>34.17</c:v>
                </c:pt>
                <c:pt idx="5">
                  <c:v>32.630000000000003</c:v>
                </c:pt>
                <c:pt idx="6">
                  <c:v>31.057500000000001</c:v>
                </c:pt>
                <c:pt idx="7">
                  <c:v>30.0075</c:v>
                </c:pt>
                <c:pt idx="8">
                  <c:v>30.175000000000001</c:v>
                </c:pt>
                <c:pt idx="9">
                  <c:v>30.17</c:v>
                </c:pt>
                <c:pt idx="10">
                  <c:v>30.2925</c:v>
                </c:pt>
                <c:pt idx="11">
                  <c:v>30.26</c:v>
                </c:pt>
                <c:pt idx="12">
                  <c:v>30.267499999999998</c:v>
                </c:pt>
                <c:pt idx="13">
                  <c:v>30.41</c:v>
                </c:pt>
                <c:pt idx="14">
                  <c:v>30.62</c:v>
                </c:pt>
                <c:pt idx="15">
                  <c:v>30.795000000000002</c:v>
                </c:pt>
                <c:pt idx="16">
                  <c:v>30.945</c:v>
                </c:pt>
                <c:pt idx="17">
                  <c:v>31.12</c:v>
                </c:pt>
                <c:pt idx="18">
                  <c:v>31.262499999999999</c:v>
                </c:pt>
                <c:pt idx="19">
                  <c:v>31.412500000000001</c:v>
                </c:pt>
                <c:pt idx="20">
                  <c:v>31.5425</c:v>
                </c:pt>
                <c:pt idx="21">
                  <c:v>31.71</c:v>
                </c:pt>
                <c:pt idx="22">
                  <c:v>31.98</c:v>
                </c:pt>
                <c:pt idx="23">
                  <c:v>32.01</c:v>
                </c:pt>
                <c:pt idx="24">
                  <c:v>32.142499999999998</c:v>
                </c:pt>
                <c:pt idx="25">
                  <c:v>32.342500000000001</c:v>
                </c:pt>
                <c:pt idx="26">
                  <c:v>31.9375</c:v>
                </c:pt>
                <c:pt idx="27">
                  <c:v>30.6675</c:v>
                </c:pt>
                <c:pt idx="28">
                  <c:v>30.81</c:v>
                </c:pt>
                <c:pt idx="29">
                  <c:v>30.89</c:v>
                </c:pt>
                <c:pt idx="30">
                  <c:v>28.262499999999999</c:v>
                </c:pt>
                <c:pt idx="31">
                  <c:v>28.307500000000001</c:v>
                </c:pt>
                <c:pt idx="32">
                  <c:v>28.195</c:v>
                </c:pt>
                <c:pt idx="33">
                  <c:v>25.06</c:v>
                </c:pt>
                <c:pt idx="34">
                  <c:v>24.96</c:v>
                </c:pt>
                <c:pt idx="35">
                  <c:v>24.96</c:v>
                </c:pt>
                <c:pt idx="36">
                  <c:v>25.022500000000001</c:v>
                </c:pt>
                <c:pt idx="37">
                  <c:v>25.335000000000001</c:v>
                </c:pt>
                <c:pt idx="38">
                  <c:v>25.055</c:v>
                </c:pt>
                <c:pt idx="39">
                  <c:v>25.2225</c:v>
                </c:pt>
                <c:pt idx="40">
                  <c:v>25.364999999999998</c:v>
                </c:pt>
                <c:pt idx="41">
                  <c:v>24.285</c:v>
                </c:pt>
                <c:pt idx="42">
                  <c:v>24.434999999999999</c:v>
                </c:pt>
                <c:pt idx="43">
                  <c:v>24.475000000000001</c:v>
                </c:pt>
                <c:pt idx="44">
                  <c:v>24.535</c:v>
                </c:pt>
                <c:pt idx="45">
                  <c:v>24.747499999999999</c:v>
                </c:pt>
                <c:pt idx="46">
                  <c:v>24.5975</c:v>
                </c:pt>
                <c:pt idx="47">
                  <c:v>24.5975</c:v>
                </c:pt>
                <c:pt idx="48">
                  <c:v>24.73</c:v>
                </c:pt>
                <c:pt idx="49">
                  <c:v>24.88</c:v>
                </c:pt>
                <c:pt idx="50">
                  <c:v>25.22</c:v>
                </c:pt>
                <c:pt idx="51">
                  <c:v>25.37</c:v>
                </c:pt>
                <c:pt idx="52">
                  <c:v>25.675000000000001</c:v>
                </c:pt>
                <c:pt idx="53">
                  <c:v>25.835000000000001</c:v>
                </c:pt>
                <c:pt idx="54">
                  <c:v>25.984999999999999</c:v>
                </c:pt>
                <c:pt idx="55">
                  <c:v>26.372499999999999</c:v>
                </c:pt>
                <c:pt idx="56">
                  <c:v>26.5825</c:v>
                </c:pt>
                <c:pt idx="57">
                  <c:v>25.727499999999999</c:v>
                </c:pt>
                <c:pt idx="58">
                  <c:v>26.01</c:v>
                </c:pt>
                <c:pt idx="59">
                  <c:v>26.412500000000001</c:v>
                </c:pt>
                <c:pt idx="60">
                  <c:v>26.85</c:v>
                </c:pt>
                <c:pt idx="61">
                  <c:v>27.28</c:v>
                </c:pt>
                <c:pt idx="62">
                  <c:v>27.6675</c:v>
                </c:pt>
                <c:pt idx="63">
                  <c:v>28.17</c:v>
                </c:pt>
                <c:pt idx="64">
                  <c:v>28.574999999999999</c:v>
                </c:pt>
                <c:pt idx="65">
                  <c:v>28.907499999999999</c:v>
                </c:pt>
                <c:pt idx="66">
                  <c:v>29.344999999999999</c:v>
                </c:pt>
                <c:pt idx="67">
                  <c:v>29.68</c:v>
                </c:pt>
                <c:pt idx="68">
                  <c:v>30.02</c:v>
                </c:pt>
                <c:pt idx="69">
                  <c:v>30.405000000000001</c:v>
                </c:pt>
                <c:pt idx="70">
                  <c:v>30.7425</c:v>
                </c:pt>
                <c:pt idx="71">
                  <c:v>30.7425</c:v>
                </c:pt>
                <c:pt idx="72">
                  <c:v>31.087499999999999</c:v>
                </c:pt>
                <c:pt idx="73">
                  <c:v>31.4175</c:v>
                </c:pt>
                <c:pt idx="74">
                  <c:v>32.005000000000003</c:v>
                </c:pt>
                <c:pt idx="75">
                  <c:v>32.4925</c:v>
                </c:pt>
                <c:pt idx="76">
                  <c:v>32.93</c:v>
                </c:pt>
                <c:pt idx="77">
                  <c:v>33.29</c:v>
                </c:pt>
                <c:pt idx="78">
                  <c:v>33.64</c:v>
                </c:pt>
                <c:pt idx="79">
                  <c:v>34</c:v>
                </c:pt>
                <c:pt idx="80">
                  <c:v>34.365000000000002</c:v>
                </c:pt>
                <c:pt idx="81">
                  <c:v>34.74</c:v>
                </c:pt>
                <c:pt idx="82">
                  <c:v>35.145000000000003</c:v>
                </c:pt>
                <c:pt idx="83">
                  <c:v>35.53</c:v>
                </c:pt>
                <c:pt idx="84">
                  <c:v>35.880000000000003</c:v>
                </c:pt>
                <c:pt idx="85">
                  <c:v>36.202500000000001</c:v>
                </c:pt>
                <c:pt idx="86">
                  <c:v>36.522500000000001</c:v>
                </c:pt>
                <c:pt idx="87">
                  <c:v>37.055</c:v>
                </c:pt>
                <c:pt idx="88">
                  <c:v>37.387500000000003</c:v>
                </c:pt>
                <c:pt idx="89">
                  <c:v>37.747500000000002</c:v>
                </c:pt>
                <c:pt idx="90">
                  <c:v>38.185000000000002</c:v>
                </c:pt>
                <c:pt idx="91">
                  <c:v>38.619999999999997</c:v>
                </c:pt>
                <c:pt idx="92">
                  <c:v>38.922499999999999</c:v>
                </c:pt>
                <c:pt idx="93">
                  <c:v>39.24</c:v>
                </c:pt>
                <c:pt idx="94">
                  <c:v>39.497500000000002</c:v>
                </c:pt>
                <c:pt idx="95">
                  <c:v>39.875</c:v>
                </c:pt>
                <c:pt idx="96">
                  <c:v>40.622500000000002</c:v>
                </c:pt>
                <c:pt idx="97">
                  <c:v>41.462499999999999</c:v>
                </c:pt>
                <c:pt idx="98">
                  <c:v>41.755000000000003</c:v>
                </c:pt>
                <c:pt idx="99">
                  <c:v>42.272500000000001</c:v>
                </c:pt>
                <c:pt idx="100">
                  <c:v>42.947499999999998</c:v>
                </c:pt>
                <c:pt idx="101">
                  <c:v>43.44</c:v>
                </c:pt>
                <c:pt idx="102">
                  <c:v>43.897500000000001</c:v>
                </c:pt>
                <c:pt idx="103">
                  <c:v>44.45</c:v>
                </c:pt>
                <c:pt idx="104">
                  <c:v>44.99</c:v>
                </c:pt>
                <c:pt idx="105">
                  <c:v>45.945</c:v>
                </c:pt>
                <c:pt idx="106">
                  <c:v>46.63</c:v>
                </c:pt>
                <c:pt idx="107">
                  <c:v>47.36</c:v>
                </c:pt>
                <c:pt idx="108">
                  <c:v>48.077500000000001</c:v>
                </c:pt>
                <c:pt idx="109">
                  <c:v>48.917499999999997</c:v>
                </c:pt>
                <c:pt idx="110">
                  <c:v>49.422499999999999</c:v>
                </c:pt>
                <c:pt idx="111">
                  <c:v>50.14</c:v>
                </c:pt>
                <c:pt idx="112">
                  <c:v>50.784999999999997</c:v>
                </c:pt>
                <c:pt idx="113">
                  <c:v>51.532499999999999</c:v>
                </c:pt>
                <c:pt idx="114">
                  <c:v>52.16</c:v>
                </c:pt>
                <c:pt idx="115">
                  <c:v>52.95</c:v>
                </c:pt>
                <c:pt idx="116">
                  <c:v>53.297499999999999</c:v>
                </c:pt>
                <c:pt idx="117">
                  <c:v>53.467500000000001</c:v>
                </c:pt>
                <c:pt idx="118">
                  <c:v>53.502499999999998</c:v>
                </c:pt>
                <c:pt idx="119">
                  <c:v>53.86</c:v>
                </c:pt>
                <c:pt idx="120">
                  <c:v>53.09</c:v>
                </c:pt>
                <c:pt idx="121">
                  <c:v>53.234999999999999</c:v>
                </c:pt>
                <c:pt idx="122">
                  <c:v>53.522500000000001</c:v>
                </c:pt>
                <c:pt idx="123">
                  <c:v>54.02</c:v>
                </c:pt>
                <c:pt idx="124">
                  <c:v>54.445</c:v>
                </c:pt>
                <c:pt idx="125">
                  <c:v>54.62</c:v>
                </c:pt>
                <c:pt idx="126">
                  <c:v>54.98</c:v>
                </c:pt>
                <c:pt idx="127">
                  <c:v>55.207500000000003</c:v>
                </c:pt>
                <c:pt idx="128">
                  <c:v>56.3</c:v>
                </c:pt>
                <c:pt idx="129">
                  <c:v>56.7</c:v>
                </c:pt>
                <c:pt idx="130">
                  <c:v>57.09</c:v>
                </c:pt>
                <c:pt idx="131">
                  <c:v>56.927500000000002</c:v>
                </c:pt>
                <c:pt idx="132">
                  <c:v>56.82</c:v>
                </c:pt>
                <c:pt idx="133">
                  <c:v>57.387500000000003</c:v>
                </c:pt>
                <c:pt idx="134">
                  <c:v>57.782499999999999</c:v>
                </c:pt>
                <c:pt idx="135">
                  <c:v>57.77</c:v>
                </c:pt>
                <c:pt idx="136">
                  <c:v>58.097499999999997</c:v>
                </c:pt>
                <c:pt idx="137">
                  <c:v>58.727499999999999</c:v>
                </c:pt>
                <c:pt idx="138">
                  <c:v>59.337499999999999</c:v>
                </c:pt>
                <c:pt idx="139">
                  <c:v>60.407499999999999</c:v>
                </c:pt>
                <c:pt idx="140">
                  <c:v>61.145000000000003</c:v>
                </c:pt>
                <c:pt idx="141">
                  <c:v>62.012500000000003</c:v>
                </c:pt>
                <c:pt idx="142">
                  <c:v>62.805</c:v>
                </c:pt>
                <c:pt idx="143">
                  <c:v>63.604999999999997</c:v>
                </c:pt>
                <c:pt idx="144">
                  <c:v>64.349999999999994</c:v>
                </c:pt>
                <c:pt idx="145">
                  <c:v>65.012500000000003</c:v>
                </c:pt>
                <c:pt idx="146">
                  <c:v>65.762500000000003</c:v>
                </c:pt>
                <c:pt idx="147">
                  <c:v>66.652500000000003</c:v>
                </c:pt>
                <c:pt idx="148">
                  <c:v>67.512500000000003</c:v>
                </c:pt>
                <c:pt idx="149">
                  <c:v>68.452500000000001</c:v>
                </c:pt>
                <c:pt idx="150">
                  <c:v>69.344999999999999</c:v>
                </c:pt>
                <c:pt idx="151">
                  <c:v>70.165000000000006</c:v>
                </c:pt>
                <c:pt idx="152">
                  <c:v>71.215000000000003</c:v>
                </c:pt>
                <c:pt idx="153">
                  <c:v>71.504999999999995</c:v>
                </c:pt>
                <c:pt idx="154">
                  <c:v>72.17</c:v>
                </c:pt>
                <c:pt idx="155">
                  <c:v>72.957499999999996</c:v>
                </c:pt>
                <c:pt idx="156">
                  <c:v>73.717500000000001</c:v>
                </c:pt>
                <c:pt idx="157">
                  <c:v>71.844999999999999</c:v>
                </c:pt>
                <c:pt idx="158">
                  <c:v>75.142499999999998</c:v>
                </c:pt>
                <c:pt idx="159">
                  <c:v>75.817499999999995</c:v>
                </c:pt>
                <c:pt idx="160">
                  <c:v>76.674999999999997</c:v>
                </c:pt>
                <c:pt idx="161">
                  <c:v>77.122500000000002</c:v>
                </c:pt>
                <c:pt idx="162">
                  <c:v>77.987499999999997</c:v>
                </c:pt>
                <c:pt idx="163">
                  <c:v>77.894999999999996</c:v>
                </c:pt>
                <c:pt idx="164">
                  <c:v>77.974999999999994</c:v>
                </c:pt>
                <c:pt idx="165">
                  <c:v>78.95</c:v>
                </c:pt>
                <c:pt idx="166">
                  <c:v>79.045000000000002</c:v>
                </c:pt>
                <c:pt idx="167">
                  <c:v>79.872500000000002</c:v>
                </c:pt>
                <c:pt idx="168">
                  <c:v>80.45</c:v>
                </c:pt>
                <c:pt idx="169">
                  <c:v>81.052499999999995</c:v>
                </c:pt>
                <c:pt idx="170">
                  <c:v>81.207499999999996</c:v>
                </c:pt>
                <c:pt idx="171">
                  <c:v>81.5</c:v>
                </c:pt>
                <c:pt idx="172">
                  <c:v>82.35</c:v>
                </c:pt>
                <c:pt idx="173">
                  <c:v>82.962500000000006</c:v>
                </c:pt>
                <c:pt idx="174">
                  <c:v>83.525000000000006</c:v>
                </c:pt>
                <c:pt idx="175">
                  <c:v>71.599999999999994</c:v>
                </c:pt>
                <c:pt idx="176">
                  <c:v>72.17</c:v>
                </c:pt>
                <c:pt idx="177">
                  <c:v>72.212500000000006</c:v>
                </c:pt>
                <c:pt idx="178">
                  <c:v>72.885000000000005</c:v>
                </c:pt>
                <c:pt idx="179">
                  <c:v>73.497500000000002</c:v>
                </c:pt>
                <c:pt idx="180">
                  <c:v>73.497500000000002</c:v>
                </c:pt>
                <c:pt idx="181">
                  <c:v>74.069999999999993</c:v>
                </c:pt>
                <c:pt idx="182">
                  <c:v>75.162499999999994</c:v>
                </c:pt>
                <c:pt idx="183">
                  <c:v>76.297499999999999</c:v>
                </c:pt>
                <c:pt idx="184">
                  <c:v>77.512500000000003</c:v>
                </c:pt>
                <c:pt idx="185">
                  <c:v>78.637500000000003</c:v>
                </c:pt>
                <c:pt idx="186">
                  <c:v>79.685000000000002</c:v>
                </c:pt>
                <c:pt idx="187">
                  <c:v>81.09</c:v>
                </c:pt>
                <c:pt idx="188">
                  <c:v>81.6875</c:v>
                </c:pt>
                <c:pt idx="189">
                  <c:v>82.432500000000005</c:v>
                </c:pt>
                <c:pt idx="190">
                  <c:v>82.907499999999999</c:v>
                </c:pt>
                <c:pt idx="191">
                  <c:v>83.407499999999999</c:v>
                </c:pt>
                <c:pt idx="192">
                  <c:v>84.247500000000002</c:v>
                </c:pt>
                <c:pt idx="193">
                  <c:v>84.072500000000005</c:v>
                </c:pt>
                <c:pt idx="194">
                  <c:v>84.39</c:v>
                </c:pt>
                <c:pt idx="195">
                  <c:v>84.6875</c:v>
                </c:pt>
                <c:pt idx="196">
                  <c:v>85.107500000000002</c:v>
                </c:pt>
                <c:pt idx="197">
                  <c:v>85.944999999999993</c:v>
                </c:pt>
                <c:pt idx="198">
                  <c:v>86.42</c:v>
                </c:pt>
                <c:pt idx="199">
                  <c:v>86.795000000000002</c:v>
                </c:pt>
                <c:pt idx="200">
                  <c:v>87.27</c:v>
                </c:pt>
                <c:pt idx="201">
                  <c:v>88.002499999999998</c:v>
                </c:pt>
                <c:pt idx="202">
                  <c:v>88.484999999999999</c:v>
                </c:pt>
                <c:pt idx="203">
                  <c:v>88.89</c:v>
                </c:pt>
                <c:pt idx="204">
                  <c:v>90.477500000000006</c:v>
                </c:pt>
                <c:pt idx="205">
                  <c:v>90.924999999999997</c:v>
                </c:pt>
                <c:pt idx="206">
                  <c:v>91.347499999999997</c:v>
                </c:pt>
                <c:pt idx="207">
                  <c:v>91.495000000000005</c:v>
                </c:pt>
                <c:pt idx="208">
                  <c:v>91.53</c:v>
                </c:pt>
                <c:pt idx="209">
                  <c:v>91.89</c:v>
                </c:pt>
                <c:pt idx="210">
                  <c:v>92.21</c:v>
                </c:pt>
                <c:pt idx="211">
                  <c:v>92.507499999999993</c:v>
                </c:pt>
                <c:pt idx="212">
                  <c:v>92.882499999999993</c:v>
                </c:pt>
                <c:pt idx="213">
                  <c:v>91.594999999999999</c:v>
                </c:pt>
                <c:pt idx="214">
                  <c:v>84.777500000000003</c:v>
                </c:pt>
                <c:pt idx="215">
                  <c:v>85.0625</c:v>
                </c:pt>
                <c:pt idx="216">
                  <c:v>82.752499999999998</c:v>
                </c:pt>
                <c:pt idx="217">
                  <c:v>83.01</c:v>
                </c:pt>
                <c:pt idx="218">
                  <c:v>82.827500000000001</c:v>
                </c:pt>
                <c:pt idx="219">
                  <c:v>83.23</c:v>
                </c:pt>
                <c:pt idx="220">
                  <c:v>81.612499999999997</c:v>
                </c:pt>
                <c:pt idx="221">
                  <c:v>82.172499999999999</c:v>
                </c:pt>
                <c:pt idx="222">
                  <c:v>82.547499999999999</c:v>
                </c:pt>
                <c:pt idx="223">
                  <c:v>83.1875</c:v>
                </c:pt>
                <c:pt idx="224">
                  <c:v>83.947500000000005</c:v>
                </c:pt>
                <c:pt idx="225">
                  <c:v>84.55</c:v>
                </c:pt>
                <c:pt idx="226">
                  <c:v>84.857500000000002</c:v>
                </c:pt>
                <c:pt idx="227">
                  <c:v>85.262500000000003</c:v>
                </c:pt>
                <c:pt idx="228">
                  <c:v>86.415000000000006</c:v>
                </c:pt>
                <c:pt idx="229">
                  <c:v>87.094999999999999</c:v>
                </c:pt>
                <c:pt idx="230">
                  <c:v>87.57</c:v>
                </c:pt>
                <c:pt idx="231">
                  <c:v>87.92</c:v>
                </c:pt>
                <c:pt idx="232">
                  <c:v>88.22</c:v>
                </c:pt>
                <c:pt idx="233">
                  <c:v>88.474999999999994</c:v>
                </c:pt>
                <c:pt idx="234">
                  <c:v>89.287499999999994</c:v>
                </c:pt>
                <c:pt idx="235">
                  <c:v>89.855000000000004</c:v>
                </c:pt>
                <c:pt idx="236">
                  <c:v>90.532499999999999</c:v>
                </c:pt>
                <c:pt idx="237">
                  <c:v>90.775000000000006</c:v>
                </c:pt>
                <c:pt idx="238">
                  <c:v>91.29</c:v>
                </c:pt>
                <c:pt idx="239">
                  <c:v>92.082499999999996</c:v>
                </c:pt>
                <c:pt idx="240">
                  <c:v>92.405000000000001</c:v>
                </c:pt>
                <c:pt idx="241">
                  <c:v>92.855000000000004</c:v>
                </c:pt>
                <c:pt idx="242">
                  <c:v>93.724999999999994</c:v>
                </c:pt>
                <c:pt idx="243">
                  <c:v>94.492500000000007</c:v>
                </c:pt>
                <c:pt idx="244">
                  <c:v>95.132499999999993</c:v>
                </c:pt>
                <c:pt idx="245">
                  <c:v>95.814999999999998</c:v>
                </c:pt>
                <c:pt idx="246">
                  <c:v>96.572500000000005</c:v>
                </c:pt>
                <c:pt idx="247">
                  <c:v>96.72</c:v>
                </c:pt>
                <c:pt idx="248">
                  <c:v>97.575000000000003</c:v>
                </c:pt>
                <c:pt idx="249">
                  <c:v>98.907499999999999</c:v>
                </c:pt>
                <c:pt idx="250">
                  <c:v>99.67</c:v>
                </c:pt>
                <c:pt idx="251">
                  <c:v>100.1875</c:v>
                </c:pt>
                <c:pt idx="252">
                  <c:v>100.67749999999999</c:v>
                </c:pt>
                <c:pt idx="253">
                  <c:v>101.13500000000001</c:v>
                </c:pt>
                <c:pt idx="254">
                  <c:v>101.845</c:v>
                </c:pt>
                <c:pt idx="255">
                  <c:v>102.4375</c:v>
                </c:pt>
                <c:pt idx="256">
                  <c:v>103.2175</c:v>
                </c:pt>
                <c:pt idx="257">
                  <c:v>103.355</c:v>
                </c:pt>
                <c:pt idx="258">
                  <c:v>104.2075</c:v>
                </c:pt>
                <c:pt idx="259">
                  <c:v>105.4075</c:v>
                </c:pt>
                <c:pt idx="260">
                  <c:v>107.205</c:v>
                </c:pt>
                <c:pt idx="261">
                  <c:v>108.83</c:v>
                </c:pt>
                <c:pt idx="262">
                  <c:v>109.715</c:v>
                </c:pt>
                <c:pt idx="263">
                  <c:v>110.77500000000001</c:v>
                </c:pt>
                <c:pt idx="264">
                  <c:v>111.24250000000001</c:v>
                </c:pt>
                <c:pt idx="265">
                  <c:v>112.1725</c:v>
                </c:pt>
                <c:pt idx="266">
                  <c:v>112.8875</c:v>
                </c:pt>
                <c:pt idx="267">
                  <c:v>113.85250000000001</c:v>
                </c:pt>
                <c:pt idx="268">
                  <c:v>114.58499999999999</c:v>
                </c:pt>
                <c:pt idx="269">
                  <c:v>116.2775</c:v>
                </c:pt>
                <c:pt idx="270">
                  <c:v>116.99</c:v>
                </c:pt>
                <c:pt idx="271">
                  <c:v>117.6425</c:v>
                </c:pt>
                <c:pt idx="272">
                  <c:v>118.735</c:v>
                </c:pt>
                <c:pt idx="273">
                  <c:v>119.78</c:v>
                </c:pt>
                <c:pt idx="274">
                  <c:v>120.7175</c:v>
                </c:pt>
                <c:pt idx="275">
                  <c:v>120.83499999999999</c:v>
                </c:pt>
                <c:pt idx="276">
                  <c:v>119.935</c:v>
                </c:pt>
                <c:pt idx="277">
                  <c:v>117.9825</c:v>
                </c:pt>
                <c:pt idx="278">
                  <c:v>118.1725</c:v>
                </c:pt>
                <c:pt idx="279">
                  <c:v>118.72</c:v>
                </c:pt>
                <c:pt idx="280">
                  <c:v>119.3325</c:v>
                </c:pt>
                <c:pt idx="281">
                  <c:v>120.0325</c:v>
                </c:pt>
                <c:pt idx="282">
                  <c:v>120.75749999999999</c:v>
                </c:pt>
                <c:pt idx="283">
                  <c:v>120.69750000000001</c:v>
                </c:pt>
                <c:pt idx="284">
                  <c:v>121.33499999999999</c:v>
                </c:pt>
                <c:pt idx="285">
                  <c:v>121.56</c:v>
                </c:pt>
                <c:pt idx="286">
                  <c:v>120.735</c:v>
                </c:pt>
                <c:pt idx="287">
                  <c:v>120.88500000000001</c:v>
                </c:pt>
                <c:pt idx="288">
                  <c:v>120.6675</c:v>
                </c:pt>
                <c:pt idx="289">
                  <c:v>121.005</c:v>
                </c:pt>
                <c:pt idx="290">
                  <c:v>117.8775</c:v>
                </c:pt>
                <c:pt idx="291">
                  <c:v>116.425</c:v>
                </c:pt>
                <c:pt idx="292">
                  <c:v>116.57250000000001</c:v>
                </c:pt>
                <c:pt idx="293">
                  <c:v>117.04</c:v>
                </c:pt>
                <c:pt idx="294">
                  <c:v>117.4675</c:v>
                </c:pt>
                <c:pt idx="295">
                  <c:v>117.88249999999999</c:v>
                </c:pt>
                <c:pt idx="296">
                  <c:v>118.3775</c:v>
                </c:pt>
                <c:pt idx="297">
                  <c:v>119.05500000000001</c:v>
                </c:pt>
                <c:pt idx="298">
                  <c:v>118.11750000000001</c:v>
                </c:pt>
                <c:pt idx="299">
                  <c:v>119.1825</c:v>
                </c:pt>
                <c:pt idx="300">
                  <c:v>120.0975</c:v>
                </c:pt>
                <c:pt idx="301">
                  <c:v>120.71250000000001</c:v>
                </c:pt>
                <c:pt idx="302">
                  <c:v>120.265</c:v>
                </c:pt>
                <c:pt idx="303">
                  <c:v>120.895</c:v>
                </c:pt>
                <c:pt idx="304">
                  <c:v>121.595</c:v>
                </c:pt>
                <c:pt idx="305">
                  <c:v>121.845</c:v>
                </c:pt>
                <c:pt idx="306">
                  <c:v>122.625</c:v>
                </c:pt>
                <c:pt idx="307">
                  <c:v>123.38</c:v>
                </c:pt>
                <c:pt idx="308">
                  <c:v>124.11499999999999</c:v>
                </c:pt>
                <c:pt idx="309">
                  <c:v>125.0325</c:v>
                </c:pt>
                <c:pt idx="310">
                  <c:v>125.7675</c:v>
                </c:pt>
                <c:pt idx="311">
                  <c:v>126.3925</c:v>
                </c:pt>
                <c:pt idx="312">
                  <c:v>127.0325</c:v>
                </c:pt>
                <c:pt idx="313">
                  <c:v>127.9075</c:v>
                </c:pt>
                <c:pt idx="314">
                  <c:v>128.4075</c:v>
                </c:pt>
                <c:pt idx="315">
                  <c:v>129.01</c:v>
                </c:pt>
                <c:pt idx="316">
                  <c:v>129.33250000000001</c:v>
                </c:pt>
                <c:pt idx="317">
                  <c:v>129.88999999999999</c:v>
                </c:pt>
                <c:pt idx="318">
                  <c:v>130.75</c:v>
                </c:pt>
                <c:pt idx="319">
                  <c:v>131.57</c:v>
                </c:pt>
                <c:pt idx="320">
                  <c:v>132.35749999999999</c:v>
                </c:pt>
                <c:pt idx="321">
                  <c:v>133.04750000000001</c:v>
                </c:pt>
                <c:pt idx="322">
                  <c:v>133.77250000000001</c:v>
                </c:pt>
                <c:pt idx="323">
                  <c:v>135.32</c:v>
                </c:pt>
                <c:pt idx="324">
                  <c:v>136.29499999999999</c:v>
                </c:pt>
                <c:pt idx="325">
                  <c:v>137.2775</c:v>
                </c:pt>
                <c:pt idx="326">
                  <c:v>138.17500000000001</c:v>
                </c:pt>
                <c:pt idx="327">
                  <c:v>139.4075</c:v>
                </c:pt>
                <c:pt idx="328">
                  <c:v>140.7475</c:v>
                </c:pt>
                <c:pt idx="329">
                  <c:v>141.80500000000001</c:v>
                </c:pt>
                <c:pt idx="330">
                  <c:v>142.38999999999999</c:v>
                </c:pt>
                <c:pt idx="331">
                  <c:v>143.3075</c:v>
                </c:pt>
                <c:pt idx="332">
                  <c:v>143.20750000000001</c:v>
                </c:pt>
                <c:pt idx="333">
                  <c:v>144.10249999999999</c:v>
                </c:pt>
                <c:pt idx="334">
                  <c:v>145.11750000000001</c:v>
                </c:pt>
                <c:pt idx="335">
                  <c:v>146.04249999999999</c:v>
                </c:pt>
                <c:pt idx="336">
                  <c:v>146.72</c:v>
                </c:pt>
                <c:pt idx="337">
                  <c:v>147.44</c:v>
                </c:pt>
                <c:pt idx="338">
                  <c:v>146.30500000000001</c:v>
                </c:pt>
                <c:pt idx="339">
                  <c:v>147.14250000000001</c:v>
                </c:pt>
                <c:pt idx="340">
                  <c:v>147.88249999999999</c:v>
                </c:pt>
                <c:pt idx="341">
                  <c:v>147.66</c:v>
                </c:pt>
                <c:pt idx="342">
                  <c:v>148.8475</c:v>
                </c:pt>
                <c:pt idx="343">
                  <c:v>150.1</c:v>
                </c:pt>
                <c:pt idx="344">
                  <c:v>151.125</c:v>
                </c:pt>
                <c:pt idx="345">
                  <c:v>148.85749999999999</c:v>
                </c:pt>
                <c:pt idx="346">
                  <c:v>149.77500000000001</c:v>
                </c:pt>
                <c:pt idx="347">
                  <c:v>150.10749999999999</c:v>
                </c:pt>
                <c:pt idx="348">
                  <c:v>151.42250000000001</c:v>
                </c:pt>
                <c:pt idx="349">
                  <c:v>152.39500000000001</c:v>
                </c:pt>
                <c:pt idx="350">
                  <c:v>152.22749999999999</c:v>
                </c:pt>
                <c:pt idx="351">
                  <c:v>153.14750000000001</c:v>
                </c:pt>
                <c:pt idx="352">
                  <c:v>155.46</c:v>
                </c:pt>
                <c:pt idx="353">
                  <c:v>156.3725</c:v>
                </c:pt>
                <c:pt idx="354">
                  <c:v>156.91999999999999</c:v>
                </c:pt>
                <c:pt idx="355">
                  <c:v>157.27000000000001</c:v>
                </c:pt>
                <c:pt idx="356">
                  <c:v>157.66</c:v>
                </c:pt>
                <c:pt idx="357">
                  <c:v>158.465</c:v>
                </c:pt>
                <c:pt idx="358">
                  <c:v>159.29750000000001</c:v>
                </c:pt>
                <c:pt idx="359">
                  <c:v>159.97999999999999</c:v>
                </c:pt>
                <c:pt idx="360">
                  <c:v>160.07249999999999</c:v>
                </c:pt>
                <c:pt idx="361">
                  <c:v>160.61750000000001</c:v>
                </c:pt>
                <c:pt idx="362">
                  <c:v>160.845</c:v>
                </c:pt>
                <c:pt idx="363">
                  <c:v>160.26</c:v>
                </c:pt>
                <c:pt idx="364">
                  <c:v>160.61000000000001</c:v>
                </c:pt>
                <c:pt idx="365">
                  <c:v>161.17750000000001</c:v>
                </c:pt>
                <c:pt idx="366">
                  <c:v>161.81</c:v>
                </c:pt>
                <c:pt idx="367">
                  <c:v>162.54249999999999</c:v>
                </c:pt>
                <c:pt idx="368">
                  <c:v>163.2475</c:v>
                </c:pt>
                <c:pt idx="369">
                  <c:v>163.7475</c:v>
                </c:pt>
                <c:pt idx="370">
                  <c:v>164.38249999999999</c:v>
                </c:pt>
                <c:pt idx="371">
                  <c:v>166.02250000000001</c:v>
                </c:pt>
                <c:pt idx="372">
                  <c:v>166.5275</c:v>
                </c:pt>
                <c:pt idx="373">
                  <c:v>166.8775</c:v>
                </c:pt>
                <c:pt idx="374">
                  <c:v>161.155</c:v>
                </c:pt>
                <c:pt idx="375">
                  <c:v>161.63749999999999</c:v>
                </c:pt>
                <c:pt idx="376">
                  <c:v>162.08250000000001</c:v>
                </c:pt>
                <c:pt idx="377">
                  <c:v>162.46</c:v>
                </c:pt>
                <c:pt idx="378">
                  <c:v>163.01</c:v>
                </c:pt>
                <c:pt idx="379">
                  <c:v>163.69</c:v>
                </c:pt>
                <c:pt idx="380">
                  <c:v>163.88</c:v>
                </c:pt>
                <c:pt idx="381">
                  <c:v>164.53749999999999</c:v>
                </c:pt>
                <c:pt idx="382">
                  <c:v>164.94</c:v>
                </c:pt>
                <c:pt idx="383">
                  <c:v>165.39</c:v>
                </c:pt>
                <c:pt idx="384">
                  <c:v>165.7775</c:v>
                </c:pt>
                <c:pt idx="385">
                  <c:v>166.33</c:v>
                </c:pt>
                <c:pt idx="386">
                  <c:v>166.9325</c:v>
                </c:pt>
                <c:pt idx="387">
                  <c:v>167.5975</c:v>
                </c:pt>
                <c:pt idx="388">
                  <c:v>168.24</c:v>
                </c:pt>
                <c:pt idx="389">
                  <c:v>168.14750000000001</c:v>
                </c:pt>
                <c:pt idx="390">
                  <c:v>170.36</c:v>
                </c:pt>
                <c:pt idx="391">
                  <c:v>171.00749999999999</c:v>
                </c:pt>
                <c:pt idx="392">
                  <c:v>171.73</c:v>
                </c:pt>
                <c:pt idx="393">
                  <c:v>172.48</c:v>
                </c:pt>
                <c:pt idx="394">
                  <c:v>173.57499999999999</c:v>
                </c:pt>
                <c:pt idx="395">
                  <c:v>174.41</c:v>
                </c:pt>
                <c:pt idx="396">
                  <c:v>175.0975</c:v>
                </c:pt>
                <c:pt idx="397">
                  <c:v>176.2225</c:v>
                </c:pt>
                <c:pt idx="398">
                  <c:v>177.13749999999999</c:v>
                </c:pt>
                <c:pt idx="399">
                  <c:v>177.86250000000001</c:v>
                </c:pt>
                <c:pt idx="400">
                  <c:v>178.125</c:v>
                </c:pt>
                <c:pt idx="401">
                  <c:v>171.1275</c:v>
                </c:pt>
                <c:pt idx="402">
                  <c:v>171.7475</c:v>
                </c:pt>
                <c:pt idx="403">
                  <c:v>172.42250000000001</c:v>
                </c:pt>
                <c:pt idx="404">
                  <c:v>172.99250000000001</c:v>
                </c:pt>
                <c:pt idx="405">
                  <c:v>173.6225</c:v>
                </c:pt>
                <c:pt idx="406">
                  <c:v>142.1875</c:v>
                </c:pt>
                <c:pt idx="407">
                  <c:v>109.375</c:v>
                </c:pt>
                <c:pt idx="408">
                  <c:v>110</c:v>
                </c:pt>
                <c:pt idx="409">
                  <c:v>110.605</c:v>
                </c:pt>
                <c:pt idx="410">
                  <c:v>111.1875</c:v>
                </c:pt>
                <c:pt idx="411">
                  <c:v>111.245</c:v>
                </c:pt>
                <c:pt idx="412">
                  <c:v>111.9425</c:v>
                </c:pt>
                <c:pt idx="413">
                  <c:v>112.21</c:v>
                </c:pt>
                <c:pt idx="414">
                  <c:v>113.1425</c:v>
                </c:pt>
                <c:pt idx="415">
                  <c:v>114.0025</c:v>
                </c:pt>
                <c:pt idx="416">
                  <c:v>114.54</c:v>
                </c:pt>
                <c:pt idx="417">
                  <c:v>114.9825</c:v>
                </c:pt>
                <c:pt idx="418">
                  <c:v>115.47</c:v>
                </c:pt>
                <c:pt idx="419">
                  <c:v>116.035</c:v>
                </c:pt>
                <c:pt idx="420">
                  <c:v>116.48</c:v>
                </c:pt>
                <c:pt idx="421">
                  <c:v>117.08</c:v>
                </c:pt>
                <c:pt idx="422">
                  <c:v>117.52500000000001</c:v>
                </c:pt>
                <c:pt idx="423">
                  <c:v>118.2225</c:v>
                </c:pt>
                <c:pt idx="424">
                  <c:v>118.9</c:v>
                </c:pt>
                <c:pt idx="425">
                  <c:v>118.9575</c:v>
                </c:pt>
                <c:pt idx="426">
                  <c:v>119.41</c:v>
                </c:pt>
                <c:pt idx="427">
                  <c:v>108.785</c:v>
                </c:pt>
                <c:pt idx="428">
                  <c:v>120.425</c:v>
                </c:pt>
                <c:pt idx="429">
                  <c:v>121.1575</c:v>
                </c:pt>
                <c:pt idx="430">
                  <c:v>121.545</c:v>
                </c:pt>
                <c:pt idx="431">
                  <c:v>122.395</c:v>
                </c:pt>
                <c:pt idx="432">
                  <c:v>123.39</c:v>
                </c:pt>
                <c:pt idx="433">
                  <c:v>123.02249999999999</c:v>
                </c:pt>
                <c:pt idx="434">
                  <c:v>123.655</c:v>
                </c:pt>
                <c:pt idx="435">
                  <c:v>123.92749999999999</c:v>
                </c:pt>
                <c:pt idx="436">
                  <c:v>123.235</c:v>
                </c:pt>
                <c:pt idx="437">
                  <c:v>123.64</c:v>
                </c:pt>
                <c:pt idx="438">
                  <c:v>122.785</c:v>
                </c:pt>
                <c:pt idx="439">
                  <c:v>122.08750000000001</c:v>
                </c:pt>
                <c:pt idx="440">
                  <c:v>122.45</c:v>
                </c:pt>
                <c:pt idx="441">
                  <c:v>122.68</c:v>
                </c:pt>
                <c:pt idx="442">
                  <c:v>122.45</c:v>
                </c:pt>
                <c:pt idx="443">
                  <c:v>122.19750000000001</c:v>
                </c:pt>
                <c:pt idx="444">
                  <c:v>120.42749999999999</c:v>
                </c:pt>
                <c:pt idx="445">
                  <c:v>109.565</c:v>
                </c:pt>
                <c:pt idx="446">
                  <c:v>109.16500000000001</c:v>
                </c:pt>
                <c:pt idx="447">
                  <c:v>109.955</c:v>
                </c:pt>
                <c:pt idx="448">
                  <c:v>110.41249999999999</c:v>
                </c:pt>
                <c:pt idx="449">
                  <c:v>111.16249999999999</c:v>
                </c:pt>
                <c:pt idx="450">
                  <c:v>111.465</c:v>
                </c:pt>
                <c:pt idx="451">
                  <c:v>111.86499999999999</c:v>
                </c:pt>
                <c:pt idx="452">
                  <c:v>112.46</c:v>
                </c:pt>
                <c:pt idx="453">
                  <c:v>113.0025</c:v>
                </c:pt>
                <c:pt idx="454">
                  <c:v>114.605</c:v>
                </c:pt>
                <c:pt idx="455">
                  <c:v>115.13249999999999</c:v>
                </c:pt>
                <c:pt idx="456">
                  <c:v>115.67749999999999</c:v>
                </c:pt>
                <c:pt idx="457">
                  <c:v>117.18</c:v>
                </c:pt>
                <c:pt idx="458">
                  <c:v>117.78749999999999</c:v>
                </c:pt>
                <c:pt idx="459">
                  <c:v>118.325</c:v>
                </c:pt>
                <c:pt idx="460">
                  <c:v>118.88249999999999</c:v>
                </c:pt>
                <c:pt idx="461">
                  <c:v>119.5325</c:v>
                </c:pt>
                <c:pt idx="462">
                  <c:v>117.14749999999999</c:v>
                </c:pt>
                <c:pt idx="463">
                  <c:v>117.575</c:v>
                </c:pt>
                <c:pt idx="464">
                  <c:v>118.1675</c:v>
                </c:pt>
                <c:pt idx="465">
                  <c:v>116.1825</c:v>
                </c:pt>
                <c:pt idx="466">
                  <c:v>116.21</c:v>
                </c:pt>
                <c:pt idx="467">
                  <c:v>113.405</c:v>
                </c:pt>
                <c:pt idx="468">
                  <c:v>113.78</c:v>
                </c:pt>
                <c:pt idx="469">
                  <c:v>114.295</c:v>
                </c:pt>
                <c:pt idx="470">
                  <c:v>114.795</c:v>
                </c:pt>
                <c:pt idx="471">
                  <c:v>115.44750000000001</c:v>
                </c:pt>
                <c:pt idx="472">
                  <c:v>115.72499999999999</c:v>
                </c:pt>
                <c:pt idx="473">
                  <c:v>116.2325</c:v>
                </c:pt>
                <c:pt idx="474">
                  <c:v>116.8075</c:v>
                </c:pt>
                <c:pt idx="475">
                  <c:v>117.2025</c:v>
                </c:pt>
                <c:pt idx="476">
                  <c:v>117.7925</c:v>
                </c:pt>
                <c:pt idx="477">
                  <c:v>118.1925</c:v>
                </c:pt>
                <c:pt idx="478">
                  <c:v>118.71250000000001</c:v>
                </c:pt>
                <c:pt idx="479">
                  <c:v>119.2075</c:v>
                </c:pt>
                <c:pt idx="480">
                  <c:v>119.60250000000001</c:v>
                </c:pt>
                <c:pt idx="481">
                  <c:v>119.92749999999999</c:v>
                </c:pt>
                <c:pt idx="482">
                  <c:v>120.3275</c:v>
                </c:pt>
                <c:pt idx="483">
                  <c:v>120.815</c:v>
                </c:pt>
                <c:pt idx="484">
                  <c:v>121.3275</c:v>
                </c:pt>
                <c:pt idx="485">
                  <c:v>122.035</c:v>
                </c:pt>
                <c:pt idx="486">
                  <c:v>122.69750000000001</c:v>
                </c:pt>
                <c:pt idx="487">
                  <c:v>122.75749999999999</c:v>
                </c:pt>
                <c:pt idx="488">
                  <c:v>123.1575</c:v>
                </c:pt>
                <c:pt idx="489">
                  <c:v>123.05249999999999</c:v>
                </c:pt>
                <c:pt idx="490">
                  <c:v>123.6525</c:v>
                </c:pt>
                <c:pt idx="491">
                  <c:v>124.2325</c:v>
                </c:pt>
                <c:pt idx="492">
                  <c:v>124.8175</c:v>
                </c:pt>
                <c:pt idx="493">
                  <c:v>125.44</c:v>
                </c:pt>
                <c:pt idx="494">
                  <c:v>126.2075</c:v>
                </c:pt>
                <c:pt idx="495">
                  <c:v>126.8075</c:v>
                </c:pt>
                <c:pt idx="496">
                  <c:v>127.30249999999999</c:v>
                </c:pt>
                <c:pt idx="497">
                  <c:v>127.485</c:v>
                </c:pt>
                <c:pt idx="498">
                  <c:v>127.7525</c:v>
                </c:pt>
                <c:pt idx="499">
                  <c:v>128.09</c:v>
                </c:pt>
                <c:pt idx="500">
                  <c:v>128.345</c:v>
                </c:pt>
                <c:pt idx="501">
                  <c:v>128.745</c:v>
                </c:pt>
                <c:pt idx="502">
                  <c:v>129.14500000000001</c:v>
                </c:pt>
                <c:pt idx="503">
                  <c:v>129.39750000000001</c:v>
                </c:pt>
                <c:pt idx="504">
                  <c:v>129.69499999999999</c:v>
                </c:pt>
                <c:pt idx="505">
                  <c:v>123.52500000000001</c:v>
                </c:pt>
                <c:pt idx="506">
                  <c:v>122.315</c:v>
                </c:pt>
                <c:pt idx="507">
                  <c:v>122.5625</c:v>
                </c:pt>
                <c:pt idx="508">
                  <c:v>122.495</c:v>
                </c:pt>
                <c:pt idx="509">
                  <c:v>122.895</c:v>
                </c:pt>
                <c:pt idx="510">
                  <c:v>123.295</c:v>
                </c:pt>
                <c:pt idx="511">
                  <c:v>124.075</c:v>
                </c:pt>
                <c:pt idx="512">
                  <c:v>124.46250000000001</c:v>
                </c:pt>
                <c:pt idx="513">
                  <c:v>125.0125</c:v>
                </c:pt>
                <c:pt idx="514">
                  <c:v>125.425</c:v>
                </c:pt>
                <c:pt idx="515">
                  <c:v>125.7175</c:v>
                </c:pt>
                <c:pt idx="516">
                  <c:v>126.1375</c:v>
                </c:pt>
                <c:pt idx="517">
                  <c:v>126.53749999999999</c:v>
                </c:pt>
                <c:pt idx="518">
                  <c:v>127.08</c:v>
                </c:pt>
                <c:pt idx="519">
                  <c:v>127.75</c:v>
                </c:pt>
                <c:pt idx="520">
                  <c:v>128.42500000000001</c:v>
                </c:pt>
                <c:pt idx="521">
                  <c:v>128.82749999999999</c:v>
                </c:pt>
                <c:pt idx="522">
                  <c:v>129.11250000000001</c:v>
                </c:pt>
                <c:pt idx="523">
                  <c:v>129.36250000000001</c:v>
                </c:pt>
                <c:pt idx="524">
                  <c:v>129.6275</c:v>
                </c:pt>
                <c:pt idx="525">
                  <c:v>130.0025</c:v>
                </c:pt>
                <c:pt idx="526">
                  <c:v>130.39750000000001</c:v>
                </c:pt>
                <c:pt idx="527">
                  <c:v>130.76750000000001</c:v>
                </c:pt>
                <c:pt idx="528">
                  <c:v>130.86250000000001</c:v>
                </c:pt>
                <c:pt idx="529">
                  <c:v>131.24</c:v>
                </c:pt>
                <c:pt idx="530">
                  <c:v>131.59</c:v>
                </c:pt>
                <c:pt idx="531">
                  <c:v>131.8475</c:v>
                </c:pt>
                <c:pt idx="532">
                  <c:v>132.26</c:v>
                </c:pt>
                <c:pt idx="533">
                  <c:v>132.5975</c:v>
                </c:pt>
                <c:pt idx="534">
                  <c:v>132.8475</c:v>
                </c:pt>
                <c:pt idx="535">
                  <c:v>133.13</c:v>
                </c:pt>
                <c:pt idx="536">
                  <c:v>133.55000000000001</c:v>
                </c:pt>
                <c:pt idx="537">
                  <c:v>133.95249999999999</c:v>
                </c:pt>
                <c:pt idx="538">
                  <c:v>134.35249999999999</c:v>
                </c:pt>
                <c:pt idx="539">
                  <c:v>134.72499999999999</c:v>
                </c:pt>
                <c:pt idx="540">
                  <c:v>135.125</c:v>
                </c:pt>
                <c:pt idx="541">
                  <c:v>135.53749999999999</c:v>
                </c:pt>
                <c:pt idx="542">
                  <c:v>136.02500000000001</c:v>
                </c:pt>
                <c:pt idx="543">
                  <c:v>136.42500000000001</c:v>
                </c:pt>
                <c:pt idx="544">
                  <c:v>136.82499999999999</c:v>
                </c:pt>
                <c:pt idx="545">
                  <c:v>137.38249999999999</c:v>
                </c:pt>
                <c:pt idx="546">
                  <c:v>137.4975</c:v>
                </c:pt>
                <c:pt idx="547">
                  <c:v>137.9075</c:v>
                </c:pt>
                <c:pt idx="548">
                  <c:v>138.58750000000001</c:v>
                </c:pt>
                <c:pt idx="549">
                  <c:v>139.13999999999999</c:v>
                </c:pt>
                <c:pt idx="550">
                  <c:v>138.91749999999999</c:v>
                </c:pt>
                <c:pt idx="551">
                  <c:v>139.51750000000001</c:v>
                </c:pt>
                <c:pt idx="552">
                  <c:v>140.13749999999999</c:v>
                </c:pt>
                <c:pt idx="553">
                  <c:v>140.72</c:v>
                </c:pt>
                <c:pt idx="554">
                  <c:v>141.7475</c:v>
                </c:pt>
                <c:pt idx="555">
                  <c:v>142.14750000000001</c:v>
                </c:pt>
                <c:pt idx="556">
                  <c:v>142.66999999999999</c:v>
                </c:pt>
                <c:pt idx="557">
                  <c:v>143.2175</c:v>
                </c:pt>
                <c:pt idx="558">
                  <c:v>143.75</c:v>
                </c:pt>
                <c:pt idx="559">
                  <c:v>144.16749999999999</c:v>
                </c:pt>
                <c:pt idx="560">
                  <c:v>143.18</c:v>
                </c:pt>
                <c:pt idx="561">
                  <c:v>143.70500000000001</c:v>
                </c:pt>
                <c:pt idx="562">
                  <c:v>144.27500000000001</c:v>
                </c:pt>
                <c:pt idx="563">
                  <c:v>144.84</c:v>
                </c:pt>
                <c:pt idx="564">
                  <c:v>145.76499999999999</c:v>
                </c:pt>
                <c:pt idx="565">
                  <c:v>146.7775</c:v>
                </c:pt>
                <c:pt idx="566">
                  <c:v>144.83750000000001</c:v>
                </c:pt>
                <c:pt idx="567">
                  <c:v>143.9325</c:v>
                </c:pt>
                <c:pt idx="568">
                  <c:v>144.69749999999999</c:v>
                </c:pt>
                <c:pt idx="569">
                  <c:v>145.095</c:v>
                </c:pt>
                <c:pt idx="570">
                  <c:v>145.77000000000001</c:v>
                </c:pt>
                <c:pt idx="571">
                  <c:v>146.31</c:v>
                </c:pt>
                <c:pt idx="572">
                  <c:v>146.7225</c:v>
                </c:pt>
                <c:pt idx="573">
                  <c:v>146.25</c:v>
                </c:pt>
                <c:pt idx="574">
                  <c:v>146.82499999999999</c:v>
                </c:pt>
                <c:pt idx="575">
                  <c:v>147.36000000000001</c:v>
                </c:pt>
                <c:pt idx="576">
                  <c:v>142.32249999999999</c:v>
                </c:pt>
                <c:pt idx="577">
                  <c:v>142.935</c:v>
                </c:pt>
                <c:pt idx="578">
                  <c:v>140.9725</c:v>
                </c:pt>
                <c:pt idx="579">
                  <c:v>141.47</c:v>
                </c:pt>
                <c:pt idx="580">
                  <c:v>142.14500000000001</c:v>
                </c:pt>
                <c:pt idx="581">
                  <c:v>142.595</c:v>
                </c:pt>
                <c:pt idx="582">
                  <c:v>143.04499999999999</c:v>
                </c:pt>
                <c:pt idx="583">
                  <c:v>143.495</c:v>
                </c:pt>
                <c:pt idx="584">
                  <c:v>143.92500000000001</c:v>
                </c:pt>
                <c:pt idx="585">
                  <c:v>144.375</c:v>
                </c:pt>
                <c:pt idx="586">
                  <c:v>144.77500000000001</c:v>
                </c:pt>
                <c:pt idx="587">
                  <c:v>143.345</c:v>
                </c:pt>
                <c:pt idx="588">
                  <c:v>140.97999999999999</c:v>
                </c:pt>
                <c:pt idx="589">
                  <c:v>141.32</c:v>
                </c:pt>
                <c:pt idx="590">
                  <c:v>141.1875</c:v>
                </c:pt>
                <c:pt idx="591">
                  <c:v>139.965</c:v>
                </c:pt>
                <c:pt idx="592">
                  <c:v>140.43</c:v>
                </c:pt>
                <c:pt idx="593">
                  <c:v>140.89500000000001</c:v>
                </c:pt>
                <c:pt idx="594">
                  <c:v>141.05000000000001</c:v>
                </c:pt>
                <c:pt idx="595">
                  <c:v>137.0925</c:v>
                </c:pt>
                <c:pt idx="596">
                  <c:v>134.8425</c:v>
                </c:pt>
                <c:pt idx="597">
                  <c:v>133.48750000000001</c:v>
                </c:pt>
                <c:pt idx="598">
                  <c:v>134.05500000000001</c:v>
                </c:pt>
                <c:pt idx="599">
                  <c:v>134.05500000000001</c:v>
                </c:pt>
                <c:pt idx="600">
                  <c:v>132.505</c:v>
                </c:pt>
                <c:pt idx="601">
                  <c:v>132.91749999999999</c:v>
                </c:pt>
                <c:pt idx="602">
                  <c:v>133.4075</c:v>
                </c:pt>
                <c:pt idx="603">
                  <c:v>130.8725</c:v>
                </c:pt>
                <c:pt idx="604">
                  <c:v>131.33250000000001</c:v>
                </c:pt>
                <c:pt idx="605">
                  <c:v>130.38249999999999</c:v>
                </c:pt>
                <c:pt idx="606">
                  <c:v>130.86750000000001</c:v>
                </c:pt>
                <c:pt idx="607">
                  <c:v>131.01249999999999</c:v>
                </c:pt>
                <c:pt idx="608">
                  <c:v>131.01249999999999</c:v>
                </c:pt>
                <c:pt idx="609">
                  <c:v>129.535</c:v>
                </c:pt>
                <c:pt idx="610">
                  <c:v>127.44499999999999</c:v>
                </c:pt>
                <c:pt idx="611">
                  <c:v>127.895</c:v>
                </c:pt>
                <c:pt idx="612">
                  <c:v>128.29750000000001</c:v>
                </c:pt>
                <c:pt idx="613">
                  <c:v>125.7925</c:v>
                </c:pt>
                <c:pt idx="614">
                  <c:v>124.0825</c:v>
                </c:pt>
                <c:pt idx="615">
                  <c:v>124.60250000000001</c:v>
                </c:pt>
                <c:pt idx="616">
                  <c:v>118.785</c:v>
                </c:pt>
                <c:pt idx="617">
                  <c:v>117.78749999999999</c:v>
                </c:pt>
                <c:pt idx="618">
                  <c:v>117.98</c:v>
                </c:pt>
                <c:pt idx="619">
                  <c:v>117.23</c:v>
                </c:pt>
                <c:pt idx="620">
                  <c:v>117.48</c:v>
                </c:pt>
                <c:pt idx="621">
                  <c:v>117.73</c:v>
                </c:pt>
                <c:pt idx="622">
                  <c:v>117.98</c:v>
                </c:pt>
                <c:pt idx="623">
                  <c:v>117.98</c:v>
                </c:pt>
                <c:pt idx="624">
                  <c:v>118.05249999999999</c:v>
                </c:pt>
                <c:pt idx="625">
                  <c:v>117.0175</c:v>
                </c:pt>
                <c:pt idx="626">
                  <c:v>117.03749999999999</c:v>
                </c:pt>
                <c:pt idx="627">
                  <c:v>117.03749999999999</c:v>
                </c:pt>
                <c:pt idx="628">
                  <c:v>115.94</c:v>
                </c:pt>
                <c:pt idx="629">
                  <c:v>114.02500000000001</c:v>
                </c:pt>
                <c:pt idx="630">
                  <c:v>112.97750000000001</c:v>
                </c:pt>
                <c:pt idx="631">
                  <c:v>111.985</c:v>
                </c:pt>
                <c:pt idx="632">
                  <c:v>111.97499999999999</c:v>
                </c:pt>
                <c:pt idx="633">
                  <c:v>112.22499999999999</c:v>
                </c:pt>
                <c:pt idx="634">
                  <c:v>107.8175</c:v>
                </c:pt>
                <c:pt idx="635">
                  <c:v>108.005</c:v>
                </c:pt>
                <c:pt idx="636">
                  <c:v>108.0125</c:v>
                </c:pt>
                <c:pt idx="637">
                  <c:v>106.64749999999999</c:v>
                </c:pt>
                <c:pt idx="638">
                  <c:v>105.77500000000001</c:v>
                </c:pt>
                <c:pt idx="639">
                  <c:v>104.5425</c:v>
                </c:pt>
                <c:pt idx="640">
                  <c:v>103.16500000000001</c:v>
                </c:pt>
                <c:pt idx="641">
                  <c:v>103.125</c:v>
                </c:pt>
                <c:pt idx="642">
                  <c:v>102.575</c:v>
                </c:pt>
                <c:pt idx="643">
                  <c:v>102.825</c:v>
                </c:pt>
                <c:pt idx="644">
                  <c:v>98.192499999999995</c:v>
                </c:pt>
                <c:pt idx="645">
                  <c:v>96.642499999999998</c:v>
                </c:pt>
                <c:pt idx="646">
                  <c:v>96.69</c:v>
                </c:pt>
                <c:pt idx="647">
                  <c:v>94.597499999999997</c:v>
                </c:pt>
                <c:pt idx="648">
                  <c:v>92.67</c:v>
                </c:pt>
                <c:pt idx="649">
                  <c:v>91.137500000000003</c:v>
                </c:pt>
                <c:pt idx="650">
                  <c:v>91.337500000000006</c:v>
                </c:pt>
                <c:pt idx="651">
                  <c:v>88.855000000000004</c:v>
                </c:pt>
                <c:pt idx="652">
                  <c:v>88.232500000000002</c:v>
                </c:pt>
                <c:pt idx="653">
                  <c:v>82.135000000000005</c:v>
                </c:pt>
                <c:pt idx="654">
                  <c:v>77.954999999999998</c:v>
                </c:pt>
                <c:pt idx="655">
                  <c:v>78.510000000000005</c:v>
                </c:pt>
                <c:pt idx="656">
                  <c:v>79.042500000000004</c:v>
                </c:pt>
                <c:pt idx="657">
                  <c:v>79.704999999999998</c:v>
                </c:pt>
                <c:pt idx="658">
                  <c:v>80.454999999999998</c:v>
                </c:pt>
                <c:pt idx="659">
                  <c:v>81.204999999999998</c:v>
                </c:pt>
                <c:pt idx="660">
                  <c:v>81.954999999999998</c:v>
                </c:pt>
                <c:pt idx="661">
                  <c:v>82.9375</c:v>
                </c:pt>
                <c:pt idx="662">
                  <c:v>83.9375</c:v>
                </c:pt>
                <c:pt idx="663">
                  <c:v>84.93</c:v>
                </c:pt>
                <c:pt idx="664">
                  <c:v>85.892499999999998</c:v>
                </c:pt>
                <c:pt idx="665">
                  <c:v>86.912499999999994</c:v>
                </c:pt>
                <c:pt idx="666">
                  <c:v>87.932500000000005</c:v>
                </c:pt>
                <c:pt idx="667">
                  <c:v>88.952500000000001</c:v>
                </c:pt>
                <c:pt idx="668">
                  <c:v>89.952500000000001</c:v>
                </c:pt>
                <c:pt idx="669">
                  <c:v>91.064999999999998</c:v>
                </c:pt>
                <c:pt idx="670">
                  <c:v>92.215000000000003</c:v>
                </c:pt>
                <c:pt idx="671">
                  <c:v>93.364999999999995</c:v>
                </c:pt>
                <c:pt idx="672">
                  <c:v>94.515000000000001</c:v>
                </c:pt>
                <c:pt idx="673">
                  <c:v>95.665000000000006</c:v>
                </c:pt>
                <c:pt idx="674">
                  <c:v>96.814999999999998</c:v>
                </c:pt>
                <c:pt idx="675">
                  <c:v>98.114999999999995</c:v>
                </c:pt>
                <c:pt idx="676">
                  <c:v>99.61</c:v>
                </c:pt>
                <c:pt idx="677">
                  <c:v>101.015</c:v>
                </c:pt>
                <c:pt idx="678">
                  <c:v>102.46</c:v>
                </c:pt>
                <c:pt idx="679">
                  <c:v>103.55500000000001</c:v>
                </c:pt>
                <c:pt idx="680">
                  <c:v>104.215</c:v>
                </c:pt>
                <c:pt idx="681">
                  <c:v>103.205</c:v>
                </c:pt>
                <c:pt idx="682">
                  <c:v>104.5175</c:v>
                </c:pt>
                <c:pt idx="683">
                  <c:v>105.97</c:v>
                </c:pt>
                <c:pt idx="684">
                  <c:v>107.6375</c:v>
                </c:pt>
                <c:pt idx="685">
                  <c:v>105.955</c:v>
                </c:pt>
                <c:pt idx="686">
                  <c:v>107.38249999999999</c:v>
                </c:pt>
                <c:pt idx="687">
                  <c:v>108.93</c:v>
                </c:pt>
                <c:pt idx="688">
                  <c:v>107.515</c:v>
                </c:pt>
                <c:pt idx="689">
                  <c:v>105.6425</c:v>
                </c:pt>
                <c:pt idx="690">
                  <c:v>104.235</c:v>
                </c:pt>
                <c:pt idx="691">
                  <c:v>104.785</c:v>
                </c:pt>
                <c:pt idx="692">
                  <c:v>105.815</c:v>
                </c:pt>
                <c:pt idx="693">
                  <c:v>107.44499999999999</c:v>
                </c:pt>
                <c:pt idx="694">
                  <c:v>108.9975</c:v>
                </c:pt>
                <c:pt idx="695">
                  <c:v>110.64</c:v>
                </c:pt>
                <c:pt idx="696">
                  <c:v>112.4425</c:v>
                </c:pt>
                <c:pt idx="697">
                  <c:v>113.7375</c:v>
                </c:pt>
                <c:pt idx="698">
                  <c:v>115.035</c:v>
                </c:pt>
                <c:pt idx="699">
                  <c:v>116.41</c:v>
                </c:pt>
                <c:pt idx="700">
                  <c:v>117.7</c:v>
                </c:pt>
                <c:pt idx="701">
                  <c:v>119.2075</c:v>
                </c:pt>
                <c:pt idx="702">
                  <c:v>120.60250000000001</c:v>
                </c:pt>
                <c:pt idx="703">
                  <c:v>121.99250000000001</c:v>
                </c:pt>
                <c:pt idx="704">
                  <c:v>123.34</c:v>
                </c:pt>
                <c:pt idx="705">
                  <c:v>124.53749999999999</c:v>
                </c:pt>
                <c:pt idx="706">
                  <c:v>125.6825</c:v>
                </c:pt>
                <c:pt idx="707">
                  <c:v>126.1725</c:v>
                </c:pt>
                <c:pt idx="708">
                  <c:v>126.3725</c:v>
                </c:pt>
                <c:pt idx="709">
                  <c:v>126.57250000000001</c:v>
                </c:pt>
                <c:pt idx="710">
                  <c:v>126.8325</c:v>
                </c:pt>
                <c:pt idx="711">
                  <c:v>127.27</c:v>
                </c:pt>
                <c:pt idx="712">
                  <c:v>127.355</c:v>
                </c:pt>
                <c:pt idx="713">
                  <c:v>127.4575</c:v>
                </c:pt>
                <c:pt idx="714">
                  <c:v>127.54</c:v>
                </c:pt>
                <c:pt idx="715">
                  <c:v>127.60250000000001</c:v>
                </c:pt>
                <c:pt idx="716">
                  <c:v>127.61750000000001</c:v>
                </c:pt>
                <c:pt idx="717">
                  <c:v>123.245</c:v>
                </c:pt>
                <c:pt idx="718">
                  <c:v>119.095</c:v>
                </c:pt>
                <c:pt idx="719">
                  <c:v>116.24250000000001</c:v>
                </c:pt>
                <c:pt idx="720">
                  <c:v>113.035</c:v>
                </c:pt>
                <c:pt idx="721">
                  <c:v>111.735</c:v>
                </c:pt>
                <c:pt idx="722">
                  <c:v>108.88</c:v>
                </c:pt>
                <c:pt idx="723">
                  <c:v>107.2675</c:v>
                </c:pt>
                <c:pt idx="724">
                  <c:v>106.88</c:v>
                </c:pt>
                <c:pt idx="725">
                  <c:v>106.97</c:v>
                </c:pt>
                <c:pt idx="726">
                  <c:v>105.91249999999999</c:v>
                </c:pt>
                <c:pt idx="727">
                  <c:v>106.13500000000001</c:v>
                </c:pt>
                <c:pt idx="728">
                  <c:v>105.7225</c:v>
                </c:pt>
                <c:pt idx="729">
                  <c:v>105.5325</c:v>
                </c:pt>
                <c:pt idx="730">
                  <c:v>101.33750000000001</c:v>
                </c:pt>
                <c:pt idx="731">
                  <c:v>101.05249999999999</c:v>
                </c:pt>
                <c:pt idx="732">
                  <c:v>101.0825</c:v>
                </c:pt>
                <c:pt idx="733">
                  <c:v>101.1125</c:v>
                </c:pt>
                <c:pt idx="734">
                  <c:v>96.037499999999994</c:v>
                </c:pt>
                <c:pt idx="735">
                  <c:v>94.997500000000002</c:v>
                </c:pt>
                <c:pt idx="736">
                  <c:v>94.822500000000005</c:v>
                </c:pt>
                <c:pt idx="737">
                  <c:v>93.752499999999998</c:v>
                </c:pt>
                <c:pt idx="738">
                  <c:v>93.46</c:v>
                </c:pt>
                <c:pt idx="739">
                  <c:v>84.325000000000003</c:v>
                </c:pt>
                <c:pt idx="740">
                  <c:v>79.872500000000002</c:v>
                </c:pt>
                <c:pt idx="741">
                  <c:v>72.307500000000005</c:v>
                </c:pt>
                <c:pt idx="742">
                  <c:v>71.564999999999998</c:v>
                </c:pt>
                <c:pt idx="743">
                  <c:v>71.385000000000005</c:v>
                </c:pt>
                <c:pt idx="744">
                  <c:v>71.625</c:v>
                </c:pt>
                <c:pt idx="745">
                  <c:v>71.825000000000003</c:v>
                </c:pt>
                <c:pt idx="746">
                  <c:v>72.099999999999994</c:v>
                </c:pt>
                <c:pt idx="747">
                  <c:v>72.3</c:v>
                </c:pt>
                <c:pt idx="748">
                  <c:v>72.53</c:v>
                </c:pt>
                <c:pt idx="749">
                  <c:v>72.73</c:v>
                </c:pt>
                <c:pt idx="750">
                  <c:v>73.002499999999998</c:v>
                </c:pt>
                <c:pt idx="751">
                  <c:v>73.209999999999994</c:v>
                </c:pt>
                <c:pt idx="752">
                  <c:v>73.209999999999994</c:v>
                </c:pt>
                <c:pt idx="753">
                  <c:v>73.41</c:v>
                </c:pt>
                <c:pt idx="754">
                  <c:v>73.635000000000005</c:v>
                </c:pt>
                <c:pt idx="755">
                  <c:v>73.834999999999994</c:v>
                </c:pt>
                <c:pt idx="756">
                  <c:v>74.022499999999994</c:v>
                </c:pt>
                <c:pt idx="757">
                  <c:v>74.222499999999997</c:v>
                </c:pt>
                <c:pt idx="758">
                  <c:v>74.422499999999999</c:v>
                </c:pt>
                <c:pt idx="759">
                  <c:v>74.657499999999999</c:v>
                </c:pt>
                <c:pt idx="760">
                  <c:v>74.862499999999997</c:v>
                </c:pt>
                <c:pt idx="761">
                  <c:v>75.224999999999994</c:v>
                </c:pt>
                <c:pt idx="762">
                  <c:v>75.427499999999995</c:v>
                </c:pt>
                <c:pt idx="763">
                  <c:v>75.150000000000006</c:v>
                </c:pt>
                <c:pt idx="764">
                  <c:v>74.17</c:v>
                </c:pt>
                <c:pt idx="765">
                  <c:v>73.53</c:v>
                </c:pt>
                <c:pt idx="766">
                  <c:v>73.260000000000005</c:v>
                </c:pt>
                <c:pt idx="767">
                  <c:v>73.174999999999997</c:v>
                </c:pt>
                <c:pt idx="768">
                  <c:v>72.89</c:v>
                </c:pt>
                <c:pt idx="769">
                  <c:v>73.077500000000001</c:v>
                </c:pt>
                <c:pt idx="770">
                  <c:v>72.78</c:v>
                </c:pt>
                <c:pt idx="771">
                  <c:v>72.52</c:v>
                </c:pt>
                <c:pt idx="772">
                  <c:v>69.784999999999997</c:v>
                </c:pt>
                <c:pt idx="773">
                  <c:v>68.887500000000003</c:v>
                </c:pt>
                <c:pt idx="774">
                  <c:v>67.534999999999997</c:v>
                </c:pt>
                <c:pt idx="775">
                  <c:v>66.972499999999997</c:v>
                </c:pt>
                <c:pt idx="776">
                  <c:v>66.415000000000006</c:v>
                </c:pt>
                <c:pt idx="777">
                  <c:v>65.647499999999994</c:v>
                </c:pt>
                <c:pt idx="778">
                  <c:v>65.017499999999998</c:v>
                </c:pt>
                <c:pt idx="779">
                  <c:v>65.227500000000006</c:v>
                </c:pt>
                <c:pt idx="780">
                  <c:v>65.467500000000001</c:v>
                </c:pt>
                <c:pt idx="781">
                  <c:v>65.674999999999997</c:v>
                </c:pt>
                <c:pt idx="782">
                  <c:v>65.712500000000006</c:v>
                </c:pt>
                <c:pt idx="783">
                  <c:v>65.942499999999995</c:v>
                </c:pt>
                <c:pt idx="784">
                  <c:v>66.167500000000004</c:v>
                </c:pt>
                <c:pt idx="785">
                  <c:v>66.400000000000006</c:v>
                </c:pt>
                <c:pt idx="786">
                  <c:v>66.614999999999995</c:v>
                </c:pt>
                <c:pt idx="787">
                  <c:v>66.672499999999999</c:v>
                </c:pt>
                <c:pt idx="788">
                  <c:v>66.965000000000003</c:v>
                </c:pt>
                <c:pt idx="789">
                  <c:v>67.265000000000001</c:v>
                </c:pt>
                <c:pt idx="790">
                  <c:v>66.817499999999995</c:v>
                </c:pt>
                <c:pt idx="791">
                  <c:v>67.137500000000003</c:v>
                </c:pt>
                <c:pt idx="792">
                  <c:v>66.202500000000001</c:v>
                </c:pt>
                <c:pt idx="793">
                  <c:v>66.677499999999995</c:v>
                </c:pt>
                <c:pt idx="794">
                  <c:v>67.422499999999999</c:v>
                </c:pt>
                <c:pt idx="795">
                  <c:v>67.462500000000006</c:v>
                </c:pt>
                <c:pt idx="796">
                  <c:v>68.099999999999994</c:v>
                </c:pt>
                <c:pt idx="797">
                  <c:v>67.28</c:v>
                </c:pt>
                <c:pt idx="798">
                  <c:v>67.847499999999997</c:v>
                </c:pt>
                <c:pt idx="799">
                  <c:v>68.407499999999999</c:v>
                </c:pt>
                <c:pt idx="800">
                  <c:v>69.037499999999994</c:v>
                </c:pt>
                <c:pt idx="801">
                  <c:v>69.717500000000001</c:v>
                </c:pt>
                <c:pt idx="802">
                  <c:v>70.430000000000007</c:v>
                </c:pt>
                <c:pt idx="803">
                  <c:v>71.105000000000004</c:v>
                </c:pt>
                <c:pt idx="804">
                  <c:v>71.834999999999994</c:v>
                </c:pt>
                <c:pt idx="805">
                  <c:v>72.567499999999995</c:v>
                </c:pt>
                <c:pt idx="806">
                  <c:v>72.567499999999995</c:v>
                </c:pt>
                <c:pt idx="807">
                  <c:v>73.197500000000005</c:v>
                </c:pt>
                <c:pt idx="808">
                  <c:v>73.847499999999997</c:v>
                </c:pt>
                <c:pt idx="809">
                  <c:v>74.367500000000007</c:v>
                </c:pt>
                <c:pt idx="810">
                  <c:v>74.912499999999994</c:v>
                </c:pt>
                <c:pt idx="811">
                  <c:v>75.662499999999994</c:v>
                </c:pt>
                <c:pt idx="812">
                  <c:v>75.877499999999998</c:v>
                </c:pt>
                <c:pt idx="813">
                  <c:v>76.2</c:v>
                </c:pt>
                <c:pt idx="814">
                  <c:v>76.564999999999998</c:v>
                </c:pt>
                <c:pt idx="815">
                  <c:v>76.644999999999996</c:v>
                </c:pt>
                <c:pt idx="816">
                  <c:v>76.112499999999997</c:v>
                </c:pt>
                <c:pt idx="817">
                  <c:v>75.38</c:v>
                </c:pt>
                <c:pt idx="818">
                  <c:v>75.825000000000003</c:v>
                </c:pt>
                <c:pt idx="819">
                  <c:v>72.465000000000003</c:v>
                </c:pt>
                <c:pt idx="820">
                  <c:v>68.965000000000003</c:v>
                </c:pt>
                <c:pt idx="821">
                  <c:v>69.547499999999999</c:v>
                </c:pt>
                <c:pt idx="822">
                  <c:v>70.142499999999998</c:v>
                </c:pt>
                <c:pt idx="823">
                  <c:v>70.775000000000006</c:v>
                </c:pt>
                <c:pt idx="824">
                  <c:v>71.332499999999996</c:v>
                </c:pt>
                <c:pt idx="825">
                  <c:v>71.959999999999994</c:v>
                </c:pt>
                <c:pt idx="826">
                  <c:v>72.59</c:v>
                </c:pt>
                <c:pt idx="827">
                  <c:v>67.627499999999998</c:v>
                </c:pt>
                <c:pt idx="828">
                  <c:v>65.724999999999994</c:v>
                </c:pt>
                <c:pt idx="829">
                  <c:v>66.430000000000007</c:v>
                </c:pt>
                <c:pt idx="830">
                  <c:v>67.087500000000006</c:v>
                </c:pt>
                <c:pt idx="831">
                  <c:v>67.724999999999994</c:v>
                </c:pt>
                <c:pt idx="832">
                  <c:v>68.412499999999994</c:v>
                </c:pt>
                <c:pt idx="833">
                  <c:v>69.11</c:v>
                </c:pt>
                <c:pt idx="834">
                  <c:v>69.712500000000006</c:v>
                </c:pt>
                <c:pt idx="835">
                  <c:v>70.27</c:v>
                </c:pt>
                <c:pt idx="836">
                  <c:v>70.882499999999993</c:v>
                </c:pt>
                <c:pt idx="837">
                  <c:v>71.314999999999998</c:v>
                </c:pt>
                <c:pt idx="838">
                  <c:v>72.032499999999999</c:v>
                </c:pt>
                <c:pt idx="839">
                  <c:v>72.644999999999996</c:v>
                </c:pt>
                <c:pt idx="840">
                  <c:v>72.047499999999999</c:v>
                </c:pt>
                <c:pt idx="841">
                  <c:v>72.844999999999999</c:v>
                </c:pt>
                <c:pt idx="842">
                  <c:v>73.64</c:v>
                </c:pt>
                <c:pt idx="843">
                  <c:v>74.355000000000004</c:v>
                </c:pt>
                <c:pt idx="844">
                  <c:v>75.105000000000004</c:v>
                </c:pt>
                <c:pt idx="845">
                  <c:v>75.802499999999995</c:v>
                </c:pt>
                <c:pt idx="846">
                  <c:v>76.584999999999994</c:v>
                </c:pt>
                <c:pt idx="847">
                  <c:v>77.38</c:v>
                </c:pt>
                <c:pt idx="848">
                  <c:v>78.245000000000005</c:v>
                </c:pt>
                <c:pt idx="849">
                  <c:v>79.23</c:v>
                </c:pt>
                <c:pt idx="850">
                  <c:v>80.162499999999994</c:v>
                </c:pt>
                <c:pt idx="851">
                  <c:v>81.040000000000006</c:v>
                </c:pt>
                <c:pt idx="852">
                  <c:v>81.94</c:v>
                </c:pt>
                <c:pt idx="853">
                  <c:v>82.29</c:v>
                </c:pt>
                <c:pt idx="854">
                  <c:v>82.427499999999995</c:v>
                </c:pt>
                <c:pt idx="855">
                  <c:v>82.907499999999999</c:v>
                </c:pt>
                <c:pt idx="856">
                  <c:v>84.075000000000003</c:v>
                </c:pt>
                <c:pt idx="857">
                  <c:v>84.712500000000006</c:v>
                </c:pt>
                <c:pt idx="858">
                  <c:v>85.662499999999994</c:v>
                </c:pt>
                <c:pt idx="859">
                  <c:v>86.545000000000002</c:v>
                </c:pt>
                <c:pt idx="860">
                  <c:v>87.487499999999997</c:v>
                </c:pt>
                <c:pt idx="861">
                  <c:v>89.41</c:v>
                </c:pt>
                <c:pt idx="862">
                  <c:v>90.034999999999997</c:v>
                </c:pt>
                <c:pt idx="863">
                  <c:v>90.362499999999997</c:v>
                </c:pt>
                <c:pt idx="864">
                  <c:v>90.98</c:v>
                </c:pt>
                <c:pt idx="865">
                  <c:v>91.05</c:v>
                </c:pt>
                <c:pt idx="866">
                  <c:v>91.452500000000001</c:v>
                </c:pt>
                <c:pt idx="867">
                  <c:v>92.142499999999998</c:v>
                </c:pt>
                <c:pt idx="868">
                  <c:v>92.457499999999996</c:v>
                </c:pt>
                <c:pt idx="869">
                  <c:v>92.8</c:v>
                </c:pt>
                <c:pt idx="870">
                  <c:v>93.09</c:v>
                </c:pt>
                <c:pt idx="871">
                  <c:v>93.432500000000005</c:v>
                </c:pt>
                <c:pt idx="872">
                  <c:v>93.727500000000006</c:v>
                </c:pt>
                <c:pt idx="873">
                  <c:v>94.217500000000001</c:v>
                </c:pt>
                <c:pt idx="874">
                  <c:v>94.215000000000003</c:v>
                </c:pt>
                <c:pt idx="875">
                  <c:v>92.704999999999998</c:v>
                </c:pt>
                <c:pt idx="876">
                  <c:v>91.174999999999997</c:v>
                </c:pt>
                <c:pt idx="877">
                  <c:v>88.75</c:v>
                </c:pt>
                <c:pt idx="878">
                  <c:v>79.332499999999996</c:v>
                </c:pt>
                <c:pt idx="879">
                  <c:v>73.055000000000007</c:v>
                </c:pt>
                <c:pt idx="880">
                  <c:v>72.362499999999997</c:v>
                </c:pt>
                <c:pt idx="881">
                  <c:v>67.387500000000003</c:v>
                </c:pt>
                <c:pt idx="882">
                  <c:v>67.825000000000003</c:v>
                </c:pt>
                <c:pt idx="883">
                  <c:v>68.295000000000002</c:v>
                </c:pt>
                <c:pt idx="884">
                  <c:v>69.635000000000005</c:v>
                </c:pt>
                <c:pt idx="885">
                  <c:v>70.08</c:v>
                </c:pt>
                <c:pt idx="886">
                  <c:v>70.424999999999997</c:v>
                </c:pt>
                <c:pt idx="887">
                  <c:v>70.807500000000005</c:v>
                </c:pt>
                <c:pt idx="888">
                  <c:v>71.087500000000006</c:v>
                </c:pt>
                <c:pt idx="889">
                  <c:v>71.44</c:v>
                </c:pt>
                <c:pt idx="890">
                  <c:v>71.782499999999999</c:v>
                </c:pt>
                <c:pt idx="891">
                  <c:v>72.137500000000003</c:v>
                </c:pt>
                <c:pt idx="892">
                  <c:v>72.515000000000001</c:v>
                </c:pt>
                <c:pt idx="893">
                  <c:v>72.915000000000006</c:v>
                </c:pt>
                <c:pt idx="894">
                  <c:v>73.342500000000001</c:v>
                </c:pt>
                <c:pt idx="895">
                  <c:v>73.97</c:v>
                </c:pt>
                <c:pt idx="896">
                  <c:v>73.487499999999997</c:v>
                </c:pt>
                <c:pt idx="897">
                  <c:v>73.97</c:v>
                </c:pt>
                <c:pt idx="898">
                  <c:v>74.484999999999999</c:v>
                </c:pt>
                <c:pt idx="899">
                  <c:v>74.987499999999997</c:v>
                </c:pt>
                <c:pt idx="900">
                  <c:v>75.394999999999996</c:v>
                </c:pt>
                <c:pt idx="901">
                  <c:v>76.004999999999995</c:v>
                </c:pt>
                <c:pt idx="902">
                  <c:v>76.532499999999999</c:v>
                </c:pt>
                <c:pt idx="903">
                  <c:v>76.932500000000005</c:v>
                </c:pt>
                <c:pt idx="904">
                  <c:v>77.224999999999994</c:v>
                </c:pt>
                <c:pt idx="905">
                  <c:v>77.557500000000005</c:v>
                </c:pt>
                <c:pt idx="906">
                  <c:v>77.95</c:v>
                </c:pt>
                <c:pt idx="907">
                  <c:v>78.394999999999996</c:v>
                </c:pt>
                <c:pt idx="908">
                  <c:v>77.902500000000003</c:v>
                </c:pt>
                <c:pt idx="909">
                  <c:v>78.417500000000004</c:v>
                </c:pt>
                <c:pt idx="910">
                  <c:v>78.855000000000004</c:v>
                </c:pt>
                <c:pt idx="911">
                  <c:v>79.587500000000006</c:v>
                </c:pt>
                <c:pt idx="912">
                  <c:v>80.13</c:v>
                </c:pt>
                <c:pt idx="913">
                  <c:v>80.790000000000006</c:v>
                </c:pt>
                <c:pt idx="914">
                  <c:v>81.512500000000003</c:v>
                </c:pt>
                <c:pt idx="915">
                  <c:v>82.194999999999993</c:v>
                </c:pt>
                <c:pt idx="916">
                  <c:v>82.685000000000002</c:v>
                </c:pt>
                <c:pt idx="917">
                  <c:v>82.43</c:v>
                </c:pt>
                <c:pt idx="918">
                  <c:v>82.112499999999997</c:v>
                </c:pt>
                <c:pt idx="919">
                  <c:v>82.295000000000002</c:v>
                </c:pt>
                <c:pt idx="920">
                  <c:v>80.797499999999999</c:v>
                </c:pt>
                <c:pt idx="921">
                  <c:v>81.099999999999994</c:v>
                </c:pt>
                <c:pt idx="922">
                  <c:v>81.444999999999993</c:v>
                </c:pt>
                <c:pt idx="923">
                  <c:v>81.917500000000004</c:v>
                </c:pt>
                <c:pt idx="924">
                  <c:v>82.27</c:v>
                </c:pt>
                <c:pt idx="925">
                  <c:v>82.572500000000005</c:v>
                </c:pt>
                <c:pt idx="926">
                  <c:v>82.907499999999999</c:v>
                </c:pt>
                <c:pt idx="927">
                  <c:v>83.352500000000006</c:v>
                </c:pt>
                <c:pt idx="928">
                  <c:v>83.73</c:v>
                </c:pt>
                <c:pt idx="929">
                  <c:v>84.282499999999999</c:v>
                </c:pt>
                <c:pt idx="930">
                  <c:v>84.887500000000003</c:v>
                </c:pt>
                <c:pt idx="931">
                  <c:v>85.504999999999995</c:v>
                </c:pt>
                <c:pt idx="932">
                  <c:v>85.967500000000001</c:v>
                </c:pt>
                <c:pt idx="933">
                  <c:v>86.444999999999993</c:v>
                </c:pt>
                <c:pt idx="934">
                  <c:v>86.872500000000002</c:v>
                </c:pt>
                <c:pt idx="935">
                  <c:v>86.302499999999995</c:v>
                </c:pt>
                <c:pt idx="936">
                  <c:v>86.222499999999997</c:v>
                </c:pt>
                <c:pt idx="937">
                  <c:v>86.472499999999997</c:v>
                </c:pt>
                <c:pt idx="938">
                  <c:v>86.24</c:v>
                </c:pt>
                <c:pt idx="939">
                  <c:v>84.837500000000006</c:v>
                </c:pt>
                <c:pt idx="940">
                  <c:v>85.127499999999998</c:v>
                </c:pt>
                <c:pt idx="941">
                  <c:v>85.307500000000005</c:v>
                </c:pt>
                <c:pt idx="942">
                  <c:v>85.532499999999999</c:v>
                </c:pt>
                <c:pt idx="943">
                  <c:v>85.83</c:v>
                </c:pt>
                <c:pt idx="944">
                  <c:v>85.792500000000004</c:v>
                </c:pt>
                <c:pt idx="945">
                  <c:v>85.777500000000003</c:v>
                </c:pt>
                <c:pt idx="946">
                  <c:v>85.762500000000003</c:v>
                </c:pt>
                <c:pt idx="947">
                  <c:v>85.717500000000001</c:v>
                </c:pt>
                <c:pt idx="948">
                  <c:v>85.67</c:v>
                </c:pt>
                <c:pt idx="949">
                  <c:v>85.685000000000002</c:v>
                </c:pt>
                <c:pt idx="950">
                  <c:v>85.694999999999993</c:v>
                </c:pt>
                <c:pt idx="951">
                  <c:v>85.444999999999993</c:v>
                </c:pt>
                <c:pt idx="952">
                  <c:v>84.652500000000003</c:v>
                </c:pt>
                <c:pt idx="953">
                  <c:v>84.447500000000005</c:v>
                </c:pt>
                <c:pt idx="954">
                  <c:v>83.484999999999999</c:v>
                </c:pt>
                <c:pt idx="955">
                  <c:v>83.522499999999994</c:v>
                </c:pt>
                <c:pt idx="956">
                  <c:v>82.9375</c:v>
                </c:pt>
                <c:pt idx="957">
                  <c:v>82.99</c:v>
                </c:pt>
                <c:pt idx="958">
                  <c:v>82.06</c:v>
                </c:pt>
                <c:pt idx="959">
                  <c:v>82.135000000000005</c:v>
                </c:pt>
                <c:pt idx="960">
                  <c:v>81.547499999999999</c:v>
                </c:pt>
                <c:pt idx="961">
                  <c:v>81.567499999999995</c:v>
                </c:pt>
                <c:pt idx="962">
                  <c:v>81.33</c:v>
                </c:pt>
                <c:pt idx="963">
                  <c:v>80.87</c:v>
                </c:pt>
                <c:pt idx="964">
                  <c:v>80.775000000000006</c:v>
                </c:pt>
                <c:pt idx="965">
                  <c:v>80.73</c:v>
                </c:pt>
                <c:pt idx="966">
                  <c:v>80.8125</c:v>
                </c:pt>
                <c:pt idx="967">
                  <c:v>80.802499999999995</c:v>
                </c:pt>
                <c:pt idx="968">
                  <c:v>80.897499999999994</c:v>
                </c:pt>
                <c:pt idx="969">
                  <c:v>79.545000000000002</c:v>
                </c:pt>
                <c:pt idx="970">
                  <c:v>73.722499999999997</c:v>
                </c:pt>
                <c:pt idx="971">
                  <c:v>71.692499999999995</c:v>
                </c:pt>
                <c:pt idx="972">
                  <c:v>66.032499999999999</c:v>
                </c:pt>
                <c:pt idx="973">
                  <c:v>63.57</c:v>
                </c:pt>
                <c:pt idx="974">
                  <c:v>63.62</c:v>
                </c:pt>
                <c:pt idx="975">
                  <c:v>60.344999999999999</c:v>
                </c:pt>
                <c:pt idx="976">
                  <c:v>60.4375</c:v>
                </c:pt>
                <c:pt idx="977">
                  <c:v>60.52</c:v>
                </c:pt>
                <c:pt idx="978">
                  <c:v>60.6175</c:v>
                </c:pt>
                <c:pt idx="979">
                  <c:v>60.702500000000001</c:v>
                </c:pt>
                <c:pt idx="980">
                  <c:v>60.737499999999997</c:v>
                </c:pt>
                <c:pt idx="981">
                  <c:v>61.11</c:v>
                </c:pt>
                <c:pt idx="982">
                  <c:v>61.295000000000002</c:v>
                </c:pt>
                <c:pt idx="983">
                  <c:v>61.5</c:v>
                </c:pt>
                <c:pt idx="984">
                  <c:v>61.82</c:v>
                </c:pt>
                <c:pt idx="985">
                  <c:v>62.11</c:v>
                </c:pt>
                <c:pt idx="986">
                  <c:v>62.277500000000003</c:v>
                </c:pt>
                <c:pt idx="987">
                  <c:v>62.542499999999997</c:v>
                </c:pt>
                <c:pt idx="988">
                  <c:v>62.72</c:v>
                </c:pt>
                <c:pt idx="989">
                  <c:v>62.702500000000001</c:v>
                </c:pt>
                <c:pt idx="990">
                  <c:v>62.372500000000002</c:v>
                </c:pt>
                <c:pt idx="991">
                  <c:v>61.872500000000002</c:v>
                </c:pt>
                <c:pt idx="992">
                  <c:v>61.002499999999998</c:v>
                </c:pt>
                <c:pt idx="993">
                  <c:v>60.84</c:v>
                </c:pt>
                <c:pt idx="994">
                  <c:v>60.575000000000003</c:v>
                </c:pt>
                <c:pt idx="995">
                  <c:v>60.505000000000003</c:v>
                </c:pt>
                <c:pt idx="996">
                  <c:v>60.332500000000003</c:v>
                </c:pt>
                <c:pt idx="997">
                  <c:v>60.155000000000001</c:v>
                </c:pt>
                <c:pt idx="998">
                  <c:v>59.91</c:v>
                </c:pt>
                <c:pt idx="999">
                  <c:v>59.462499999999999</c:v>
                </c:pt>
                <c:pt idx="1000">
                  <c:v>59.447499999999998</c:v>
                </c:pt>
                <c:pt idx="1001">
                  <c:v>59.47</c:v>
                </c:pt>
                <c:pt idx="1002">
                  <c:v>59.017499999999998</c:v>
                </c:pt>
                <c:pt idx="1003">
                  <c:v>59.037500000000001</c:v>
                </c:pt>
                <c:pt idx="1004">
                  <c:v>59.064999999999998</c:v>
                </c:pt>
                <c:pt idx="1005">
                  <c:v>58.91</c:v>
                </c:pt>
                <c:pt idx="1006">
                  <c:v>58.9</c:v>
                </c:pt>
                <c:pt idx="1007">
                  <c:v>58.832500000000003</c:v>
                </c:pt>
                <c:pt idx="1008">
                  <c:v>59.0075</c:v>
                </c:pt>
                <c:pt idx="1009">
                  <c:v>59.41</c:v>
                </c:pt>
                <c:pt idx="1010">
                  <c:v>59.85</c:v>
                </c:pt>
                <c:pt idx="1011">
                  <c:v>60.182499999999997</c:v>
                </c:pt>
                <c:pt idx="1012">
                  <c:v>60.715000000000003</c:v>
                </c:pt>
                <c:pt idx="1013">
                  <c:v>61.217500000000001</c:v>
                </c:pt>
                <c:pt idx="1014">
                  <c:v>52.572499999999998</c:v>
                </c:pt>
                <c:pt idx="1015">
                  <c:v>45.447499999999998</c:v>
                </c:pt>
                <c:pt idx="1016">
                  <c:v>46.134999999999998</c:v>
                </c:pt>
                <c:pt idx="1017">
                  <c:v>46.4925</c:v>
                </c:pt>
                <c:pt idx="1018">
                  <c:v>47.022500000000001</c:v>
                </c:pt>
                <c:pt idx="1019">
                  <c:v>47.7</c:v>
                </c:pt>
                <c:pt idx="1020">
                  <c:v>48.395000000000003</c:v>
                </c:pt>
                <c:pt idx="1021">
                  <c:v>48.66</c:v>
                </c:pt>
                <c:pt idx="1022">
                  <c:v>49.282499999999999</c:v>
                </c:pt>
                <c:pt idx="1023">
                  <c:v>49.782499999999999</c:v>
                </c:pt>
                <c:pt idx="1024">
                  <c:v>50.027500000000003</c:v>
                </c:pt>
                <c:pt idx="1025">
                  <c:v>50.29</c:v>
                </c:pt>
                <c:pt idx="1026">
                  <c:v>50.53</c:v>
                </c:pt>
                <c:pt idx="1027">
                  <c:v>50.805</c:v>
                </c:pt>
                <c:pt idx="1028">
                  <c:v>51.277500000000003</c:v>
                </c:pt>
                <c:pt idx="1029">
                  <c:v>51.907499999999999</c:v>
                </c:pt>
                <c:pt idx="1030">
                  <c:v>52.487499999999997</c:v>
                </c:pt>
                <c:pt idx="1031">
                  <c:v>53.352499999999999</c:v>
                </c:pt>
                <c:pt idx="1032">
                  <c:v>54.012500000000003</c:v>
                </c:pt>
                <c:pt idx="1033">
                  <c:v>54.395000000000003</c:v>
                </c:pt>
                <c:pt idx="1034">
                  <c:v>54.387500000000003</c:v>
                </c:pt>
                <c:pt idx="1035">
                  <c:v>54.817500000000003</c:v>
                </c:pt>
                <c:pt idx="1036">
                  <c:v>55.325000000000003</c:v>
                </c:pt>
                <c:pt idx="1037">
                  <c:v>55.71</c:v>
                </c:pt>
                <c:pt idx="1038">
                  <c:v>55.847499999999997</c:v>
                </c:pt>
                <c:pt idx="1039">
                  <c:v>55.957500000000003</c:v>
                </c:pt>
                <c:pt idx="1040">
                  <c:v>56.28</c:v>
                </c:pt>
                <c:pt idx="1041">
                  <c:v>56.36</c:v>
                </c:pt>
                <c:pt idx="1042">
                  <c:v>56.375</c:v>
                </c:pt>
                <c:pt idx="1043">
                  <c:v>56.447499999999998</c:v>
                </c:pt>
                <c:pt idx="1044">
                  <c:v>56.625</c:v>
                </c:pt>
                <c:pt idx="1045">
                  <c:v>56.752499999999998</c:v>
                </c:pt>
                <c:pt idx="1046">
                  <c:v>56.91</c:v>
                </c:pt>
                <c:pt idx="1047">
                  <c:v>57.027500000000003</c:v>
                </c:pt>
                <c:pt idx="1048">
                  <c:v>57.244999999999997</c:v>
                </c:pt>
                <c:pt idx="1049">
                  <c:v>58.414999999999999</c:v>
                </c:pt>
                <c:pt idx="1050">
                  <c:v>58.977499999999999</c:v>
                </c:pt>
                <c:pt idx="1051">
                  <c:v>59.39</c:v>
                </c:pt>
                <c:pt idx="1052">
                  <c:v>59.582500000000003</c:v>
                </c:pt>
                <c:pt idx="1053">
                  <c:v>60.15</c:v>
                </c:pt>
                <c:pt idx="1054">
                  <c:v>60.747500000000002</c:v>
                </c:pt>
                <c:pt idx="1055">
                  <c:v>61.125</c:v>
                </c:pt>
                <c:pt idx="1056">
                  <c:v>61.445</c:v>
                </c:pt>
                <c:pt idx="1057">
                  <c:v>61.7</c:v>
                </c:pt>
                <c:pt idx="1058">
                  <c:v>62.027500000000003</c:v>
                </c:pt>
                <c:pt idx="1059">
                  <c:v>62.317500000000003</c:v>
                </c:pt>
                <c:pt idx="1060">
                  <c:v>63.055</c:v>
                </c:pt>
                <c:pt idx="1061">
                  <c:v>63.23</c:v>
                </c:pt>
                <c:pt idx="1062">
                  <c:v>63.652500000000003</c:v>
                </c:pt>
                <c:pt idx="1063">
                  <c:v>64.102500000000006</c:v>
                </c:pt>
                <c:pt idx="1064">
                  <c:v>64.612499999999997</c:v>
                </c:pt>
                <c:pt idx="1065">
                  <c:v>65.197500000000005</c:v>
                </c:pt>
                <c:pt idx="1066">
                  <c:v>65.717500000000001</c:v>
                </c:pt>
                <c:pt idx="1067">
                  <c:v>65.87</c:v>
                </c:pt>
                <c:pt idx="1068">
                  <c:v>65.872500000000002</c:v>
                </c:pt>
                <c:pt idx="1069">
                  <c:v>65.954999999999998</c:v>
                </c:pt>
                <c:pt idx="1070">
                  <c:v>65.954999999999998</c:v>
                </c:pt>
                <c:pt idx="1071">
                  <c:v>66.055000000000007</c:v>
                </c:pt>
                <c:pt idx="1072">
                  <c:v>66.17</c:v>
                </c:pt>
                <c:pt idx="1073">
                  <c:v>66.302499999999995</c:v>
                </c:pt>
                <c:pt idx="1074">
                  <c:v>66.207499999999996</c:v>
                </c:pt>
                <c:pt idx="1075">
                  <c:v>66.069999999999993</c:v>
                </c:pt>
                <c:pt idx="1076">
                  <c:v>65.55</c:v>
                </c:pt>
                <c:pt idx="1077">
                  <c:v>64.682500000000005</c:v>
                </c:pt>
                <c:pt idx="1078">
                  <c:v>61.977499999999999</c:v>
                </c:pt>
                <c:pt idx="1079">
                  <c:v>59.922499999999999</c:v>
                </c:pt>
                <c:pt idx="1080">
                  <c:v>58.387500000000003</c:v>
                </c:pt>
                <c:pt idx="1081">
                  <c:v>57.2425</c:v>
                </c:pt>
                <c:pt idx="1082">
                  <c:v>55.7</c:v>
                </c:pt>
                <c:pt idx="1083">
                  <c:v>55.127499999999998</c:v>
                </c:pt>
                <c:pt idx="1084">
                  <c:v>54.887500000000003</c:v>
                </c:pt>
                <c:pt idx="1085">
                  <c:v>53.865000000000002</c:v>
                </c:pt>
                <c:pt idx="1086">
                  <c:v>53.832500000000003</c:v>
                </c:pt>
                <c:pt idx="1087">
                  <c:v>53.31</c:v>
                </c:pt>
                <c:pt idx="1088">
                  <c:v>53.3825</c:v>
                </c:pt>
                <c:pt idx="1089">
                  <c:v>53.02</c:v>
                </c:pt>
                <c:pt idx="1090">
                  <c:v>53.045000000000002</c:v>
                </c:pt>
                <c:pt idx="1091">
                  <c:v>52.59</c:v>
                </c:pt>
                <c:pt idx="1092">
                  <c:v>52.68</c:v>
                </c:pt>
                <c:pt idx="1093">
                  <c:v>52.777500000000003</c:v>
                </c:pt>
                <c:pt idx="1094">
                  <c:v>52.795000000000002</c:v>
                </c:pt>
                <c:pt idx="1095">
                  <c:v>52.997500000000002</c:v>
                </c:pt>
                <c:pt idx="1096">
                  <c:v>53.13</c:v>
                </c:pt>
                <c:pt idx="1097">
                  <c:v>52.932499999999997</c:v>
                </c:pt>
                <c:pt idx="1098">
                  <c:v>53.07</c:v>
                </c:pt>
                <c:pt idx="1099">
                  <c:v>53.227499999999999</c:v>
                </c:pt>
                <c:pt idx="1100">
                  <c:v>53.225000000000001</c:v>
                </c:pt>
                <c:pt idx="1101">
                  <c:v>53.377499999999998</c:v>
                </c:pt>
                <c:pt idx="1102">
                  <c:v>53.62</c:v>
                </c:pt>
                <c:pt idx="1103">
                  <c:v>54.162500000000001</c:v>
                </c:pt>
                <c:pt idx="1104">
                  <c:v>54.607500000000002</c:v>
                </c:pt>
                <c:pt idx="1105">
                  <c:v>54.99</c:v>
                </c:pt>
                <c:pt idx="1106">
                  <c:v>55.3675</c:v>
                </c:pt>
                <c:pt idx="1107">
                  <c:v>55.792499999999997</c:v>
                </c:pt>
                <c:pt idx="1108">
                  <c:v>56.217500000000001</c:v>
                </c:pt>
                <c:pt idx="1109">
                  <c:v>56.852499999999999</c:v>
                </c:pt>
                <c:pt idx="1110">
                  <c:v>57.1875</c:v>
                </c:pt>
                <c:pt idx="1111">
                  <c:v>57.407499999999999</c:v>
                </c:pt>
                <c:pt idx="1112">
                  <c:v>57.637500000000003</c:v>
                </c:pt>
                <c:pt idx="1113">
                  <c:v>57.94</c:v>
                </c:pt>
                <c:pt idx="1114">
                  <c:v>58.177500000000002</c:v>
                </c:pt>
                <c:pt idx="1115">
                  <c:v>58.475000000000001</c:v>
                </c:pt>
                <c:pt idx="1116">
                  <c:v>58.692500000000003</c:v>
                </c:pt>
                <c:pt idx="1117">
                  <c:v>58.83</c:v>
                </c:pt>
                <c:pt idx="1118">
                  <c:v>59.272500000000001</c:v>
                </c:pt>
                <c:pt idx="1119">
                  <c:v>59.502499999999998</c:v>
                </c:pt>
                <c:pt idx="1120">
                  <c:v>59.715000000000003</c:v>
                </c:pt>
                <c:pt idx="1121">
                  <c:v>58.972499999999997</c:v>
                </c:pt>
                <c:pt idx="1122">
                  <c:v>59.09</c:v>
                </c:pt>
                <c:pt idx="1123">
                  <c:v>60.1175</c:v>
                </c:pt>
                <c:pt idx="1124">
                  <c:v>60.557499999999997</c:v>
                </c:pt>
                <c:pt idx="1125">
                  <c:v>60.997500000000002</c:v>
                </c:pt>
                <c:pt idx="1126">
                  <c:v>61.897500000000001</c:v>
                </c:pt>
                <c:pt idx="1127">
                  <c:v>63.9</c:v>
                </c:pt>
                <c:pt idx="1128">
                  <c:v>65.127499999999998</c:v>
                </c:pt>
                <c:pt idx="1129">
                  <c:v>65.927499999999995</c:v>
                </c:pt>
                <c:pt idx="1130">
                  <c:v>66.305000000000007</c:v>
                </c:pt>
                <c:pt idx="1131">
                  <c:v>66.504999999999995</c:v>
                </c:pt>
                <c:pt idx="1132">
                  <c:v>68.122500000000002</c:v>
                </c:pt>
                <c:pt idx="1133">
                  <c:v>68.954999999999998</c:v>
                </c:pt>
                <c:pt idx="1134">
                  <c:v>70.192499999999995</c:v>
                </c:pt>
                <c:pt idx="1135">
                  <c:v>71.099999999999994</c:v>
                </c:pt>
                <c:pt idx="1136">
                  <c:v>71.61</c:v>
                </c:pt>
                <c:pt idx="1137">
                  <c:v>72.217500000000001</c:v>
                </c:pt>
                <c:pt idx="1138">
                  <c:v>73.11</c:v>
                </c:pt>
                <c:pt idx="1139">
                  <c:v>73.930000000000007</c:v>
                </c:pt>
                <c:pt idx="1140">
                  <c:v>74.27</c:v>
                </c:pt>
                <c:pt idx="1141">
                  <c:v>74.797499999999999</c:v>
                </c:pt>
                <c:pt idx="1142">
                  <c:v>71.98</c:v>
                </c:pt>
                <c:pt idx="1143">
                  <c:v>71.487499999999997</c:v>
                </c:pt>
                <c:pt idx="1144">
                  <c:v>71.897499999999994</c:v>
                </c:pt>
                <c:pt idx="1145">
                  <c:v>72.462500000000006</c:v>
                </c:pt>
                <c:pt idx="1146">
                  <c:v>72.892499999999998</c:v>
                </c:pt>
                <c:pt idx="1147">
                  <c:v>73.292500000000004</c:v>
                </c:pt>
                <c:pt idx="1148">
                  <c:v>73.935000000000002</c:v>
                </c:pt>
                <c:pt idx="1149">
                  <c:v>74.322500000000005</c:v>
                </c:pt>
                <c:pt idx="1150">
                  <c:v>74.704999999999998</c:v>
                </c:pt>
                <c:pt idx="1151">
                  <c:v>75.497500000000002</c:v>
                </c:pt>
                <c:pt idx="1152">
                  <c:v>75.827500000000001</c:v>
                </c:pt>
                <c:pt idx="1153">
                  <c:v>73.177499999999995</c:v>
                </c:pt>
                <c:pt idx="1154">
                  <c:v>73.627499999999998</c:v>
                </c:pt>
                <c:pt idx="1155">
                  <c:v>73.924999999999997</c:v>
                </c:pt>
                <c:pt idx="1156">
                  <c:v>74.227500000000006</c:v>
                </c:pt>
                <c:pt idx="1157">
                  <c:v>74.454999999999998</c:v>
                </c:pt>
                <c:pt idx="1158">
                  <c:v>74.722499999999997</c:v>
                </c:pt>
                <c:pt idx="1159">
                  <c:v>75.272499999999994</c:v>
                </c:pt>
                <c:pt idx="1160">
                  <c:v>75.6875</c:v>
                </c:pt>
                <c:pt idx="1161">
                  <c:v>76.09</c:v>
                </c:pt>
                <c:pt idx="1162">
                  <c:v>76.547499999999999</c:v>
                </c:pt>
                <c:pt idx="1163">
                  <c:v>74.892499999999998</c:v>
                </c:pt>
                <c:pt idx="1164">
                  <c:v>75.477500000000006</c:v>
                </c:pt>
                <c:pt idx="1165">
                  <c:v>75.827500000000001</c:v>
                </c:pt>
                <c:pt idx="1166">
                  <c:v>76.114999999999995</c:v>
                </c:pt>
                <c:pt idx="1167">
                  <c:v>76.424999999999997</c:v>
                </c:pt>
                <c:pt idx="1168">
                  <c:v>76.704999999999998</c:v>
                </c:pt>
                <c:pt idx="1169">
                  <c:v>76.727500000000006</c:v>
                </c:pt>
                <c:pt idx="1170">
                  <c:v>76.775000000000006</c:v>
                </c:pt>
                <c:pt idx="1171">
                  <c:v>76.762500000000003</c:v>
                </c:pt>
                <c:pt idx="1172">
                  <c:v>76.627499999999998</c:v>
                </c:pt>
                <c:pt idx="1173">
                  <c:v>76.81</c:v>
                </c:pt>
                <c:pt idx="1174">
                  <c:v>76.16</c:v>
                </c:pt>
                <c:pt idx="1175">
                  <c:v>76.989999999999995</c:v>
                </c:pt>
                <c:pt idx="1176">
                  <c:v>77.375</c:v>
                </c:pt>
                <c:pt idx="1177">
                  <c:v>75.6875</c:v>
                </c:pt>
                <c:pt idx="1178">
                  <c:v>75.685000000000002</c:v>
                </c:pt>
                <c:pt idx="1179">
                  <c:v>75.075000000000003</c:v>
                </c:pt>
                <c:pt idx="1180">
                  <c:v>73.747500000000002</c:v>
                </c:pt>
                <c:pt idx="1181">
                  <c:v>73.747500000000002</c:v>
                </c:pt>
                <c:pt idx="1182">
                  <c:v>74.447500000000005</c:v>
                </c:pt>
                <c:pt idx="1183">
                  <c:v>71.282499999999999</c:v>
                </c:pt>
                <c:pt idx="1184">
                  <c:v>71.557500000000005</c:v>
                </c:pt>
                <c:pt idx="1185">
                  <c:v>55.662500000000001</c:v>
                </c:pt>
                <c:pt idx="1186">
                  <c:v>53.615000000000002</c:v>
                </c:pt>
                <c:pt idx="1187">
                  <c:v>49.61</c:v>
                </c:pt>
                <c:pt idx="1188">
                  <c:v>49.75</c:v>
                </c:pt>
                <c:pt idx="1189">
                  <c:v>50.267499999999998</c:v>
                </c:pt>
                <c:pt idx="1190">
                  <c:v>51.13</c:v>
                </c:pt>
                <c:pt idx="1191">
                  <c:v>51.3675</c:v>
                </c:pt>
                <c:pt idx="1192">
                  <c:v>51.442500000000003</c:v>
                </c:pt>
                <c:pt idx="1193">
                  <c:v>51.48</c:v>
                </c:pt>
                <c:pt idx="1194">
                  <c:v>51.522500000000001</c:v>
                </c:pt>
                <c:pt idx="1195">
                  <c:v>51.547499999999999</c:v>
                </c:pt>
                <c:pt idx="1196">
                  <c:v>51.045000000000002</c:v>
                </c:pt>
                <c:pt idx="1197">
                  <c:v>51.07</c:v>
                </c:pt>
                <c:pt idx="1198">
                  <c:v>51.087499999999999</c:v>
                </c:pt>
                <c:pt idx="1199">
                  <c:v>50.762500000000003</c:v>
                </c:pt>
                <c:pt idx="1200">
                  <c:v>50.83</c:v>
                </c:pt>
                <c:pt idx="1201">
                  <c:v>51.002499999999998</c:v>
                </c:pt>
                <c:pt idx="1202">
                  <c:v>50.88</c:v>
                </c:pt>
                <c:pt idx="1203">
                  <c:v>50.607500000000002</c:v>
                </c:pt>
                <c:pt idx="1204">
                  <c:v>50.085000000000001</c:v>
                </c:pt>
                <c:pt idx="1205">
                  <c:v>50.12</c:v>
                </c:pt>
                <c:pt idx="1206">
                  <c:v>50.317500000000003</c:v>
                </c:pt>
                <c:pt idx="1207">
                  <c:v>50.447499999999998</c:v>
                </c:pt>
                <c:pt idx="1208">
                  <c:v>50.652500000000003</c:v>
                </c:pt>
                <c:pt idx="1209">
                  <c:v>50.862499999999997</c:v>
                </c:pt>
                <c:pt idx="1210">
                  <c:v>51.145000000000003</c:v>
                </c:pt>
                <c:pt idx="1211">
                  <c:v>51.472499999999997</c:v>
                </c:pt>
                <c:pt idx="1212">
                  <c:v>51.637500000000003</c:v>
                </c:pt>
                <c:pt idx="1213">
                  <c:v>51.67</c:v>
                </c:pt>
                <c:pt idx="1214">
                  <c:v>51.622500000000002</c:v>
                </c:pt>
                <c:pt idx="1215">
                  <c:v>51.645000000000003</c:v>
                </c:pt>
                <c:pt idx="1216">
                  <c:v>51.707500000000003</c:v>
                </c:pt>
                <c:pt idx="1217">
                  <c:v>51.79</c:v>
                </c:pt>
                <c:pt idx="1218">
                  <c:v>51.82</c:v>
                </c:pt>
                <c:pt idx="1219">
                  <c:v>51.8825</c:v>
                </c:pt>
                <c:pt idx="1220">
                  <c:v>52.017499999999998</c:v>
                </c:pt>
                <c:pt idx="1221">
                  <c:v>51.755000000000003</c:v>
                </c:pt>
                <c:pt idx="1222">
                  <c:v>51.692500000000003</c:v>
                </c:pt>
                <c:pt idx="1223">
                  <c:v>51.642499999999998</c:v>
                </c:pt>
                <c:pt idx="1224">
                  <c:v>51.704999999999998</c:v>
                </c:pt>
                <c:pt idx="1225">
                  <c:v>51.555</c:v>
                </c:pt>
                <c:pt idx="1226">
                  <c:v>50.8125</c:v>
                </c:pt>
                <c:pt idx="1227">
                  <c:v>50.022500000000001</c:v>
                </c:pt>
                <c:pt idx="1228">
                  <c:v>49.642499999999998</c:v>
                </c:pt>
                <c:pt idx="1229">
                  <c:v>49.647500000000001</c:v>
                </c:pt>
                <c:pt idx="1230">
                  <c:v>49.59</c:v>
                </c:pt>
                <c:pt idx="1231">
                  <c:v>49.797499999999999</c:v>
                </c:pt>
                <c:pt idx="1232">
                  <c:v>50.002499999999998</c:v>
                </c:pt>
                <c:pt idx="1233">
                  <c:v>49.9375</c:v>
                </c:pt>
                <c:pt idx="1234">
                  <c:v>50.13</c:v>
                </c:pt>
                <c:pt idx="1235">
                  <c:v>50.215000000000003</c:v>
                </c:pt>
                <c:pt idx="1236">
                  <c:v>50.482500000000002</c:v>
                </c:pt>
                <c:pt idx="1237">
                  <c:v>50.8825</c:v>
                </c:pt>
                <c:pt idx="1238">
                  <c:v>51.005000000000003</c:v>
                </c:pt>
                <c:pt idx="1239">
                  <c:v>51.354999999999997</c:v>
                </c:pt>
                <c:pt idx="1240">
                  <c:v>51.795000000000002</c:v>
                </c:pt>
                <c:pt idx="1241">
                  <c:v>52.357500000000002</c:v>
                </c:pt>
                <c:pt idx="1242">
                  <c:v>53.24</c:v>
                </c:pt>
                <c:pt idx="1243">
                  <c:v>53.817500000000003</c:v>
                </c:pt>
                <c:pt idx="1244">
                  <c:v>54.16</c:v>
                </c:pt>
                <c:pt idx="1245">
                  <c:v>54.522500000000001</c:v>
                </c:pt>
                <c:pt idx="1246">
                  <c:v>54.012500000000003</c:v>
                </c:pt>
                <c:pt idx="1247">
                  <c:v>54.39</c:v>
                </c:pt>
                <c:pt idx="1248">
                  <c:v>54.64</c:v>
                </c:pt>
                <c:pt idx="1249">
                  <c:v>54.922499999999999</c:v>
                </c:pt>
                <c:pt idx="1250">
                  <c:v>55.282499999999999</c:v>
                </c:pt>
                <c:pt idx="1251">
                  <c:v>55.217500000000001</c:v>
                </c:pt>
                <c:pt idx="1252">
                  <c:v>55.375</c:v>
                </c:pt>
                <c:pt idx="1253">
                  <c:v>55.534999999999997</c:v>
                </c:pt>
                <c:pt idx="1254">
                  <c:v>55.727499999999999</c:v>
                </c:pt>
                <c:pt idx="1255">
                  <c:v>55.877499999999998</c:v>
                </c:pt>
                <c:pt idx="1256">
                  <c:v>55.997500000000002</c:v>
                </c:pt>
                <c:pt idx="1257">
                  <c:v>56.344999999999999</c:v>
                </c:pt>
                <c:pt idx="1258">
                  <c:v>56.52</c:v>
                </c:pt>
                <c:pt idx="1259">
                  <c:v>55.972499999999997</c:v>
                </c:pt>
                <c:pt idx="1260">
                  <c:v>56.247500000000002</c:v>
                </c:pt>
                <c:pt idx="1261">
                  <c:v>56.18</c:v>
                </c:pt>
                <c:pt idx="1262">
                  <c:v>56.352499999999999</c:v>
                </c:pt>
                <c:pt idx="1263">
                  <c:v>56.527500000000003</c:v>
                </c:pt>
                <c:pt idx="1264">
                  <c:v>56.732500000000002</c:v>
                </c:pt>
                <c:pt idx="1265">
                  <c:v>56.897500000000001</c:v>
                </c:pt>
                <c:pt idx="1266">
                  <c:v>56.987499999999997</c:v>
                </c:pt>
                <c:pt idx="1267">
                  <c:v>57.592500000000001</c:v>
                </c:pt>
                <c:pt idx="1268">
                  <c:v>58.38</c:v>
                </c:pt>
                <c:pt idx="1269">
                  <c:v>58.427500000000002</c:v>
                </c:pt>
                <c:pt idx="1270">
                  <c:v>58.662500000000001</c:v>
                </c:pt>
                <c:pt idx="1271">
                  <c:v>59.13</c:v>
                </c:pt>
                <c:pt idx="1272">
                  <c:v>59.39</c:v>
                </c:pt>
                <c:pt idx="1273">
                  <c:v>59.634999999999998</c:v>
                </c:pt>
                <c:pt idx="1274">
                  <c:v>59.81</c:v>
                </c:pt>
                <c:pt idx="1275">
                  <c:v>59.99</c:v>
                </c:pt>
                <c:pt idx="1276">
                  <c:v>60.307499999999997</c:v>
                </c:pt>
                <c:pt idx="1277">
                  <c:v>60.607500000000002</c:v>
                </c:pt>
                <c:pt idx="1278">
                  <c:v>61.3</c:v>
                </c:pt>
                <c:pt idx="1279">
                  <c:v>61.727499999999999</c:v>
                </c:pt>
                <c:pt idx="1280">
                  <c:v>62.252499999999998</c:v>
                </c:pt>
                <c:pt idx="1281">
                  <c:v>62.672499999999999</c:v>
                </c:pt>
                <c:pt idx="1282">
                  <c:v>63.07</c:v>
                </c:pt>
                <c:pt idx="1283">
                  <c:v>63.164999999999999</c:v>
                </c:pt>
                <c:pt idx="1284">
                  <c:v>63.344999999999999</c:v>
                </c:pt>
                <c:pt idx="1285">
                  <c:v>63.447499999999998</c:v>
                </c:pt>
                <c:pt idx="1286">
                  <c:v>63.465000000000003</c:v>
                </c:pt>
                <c:pt idx="1287">
                  <c:v>63.725000000000001</c:v>
                </c:pt>
                <c:pt idx="1288">
                  <c:v>63.814999999999998</c:v>
                </c:pt>
                <c:pt idx="1289">
                  <c:v>63.782499999999999</c:v>
                </c:pt>
                <c:pt idx="1290">
                  <c:v>63.784999999999997</c:v>
                </c:pt>
                <c:pt idx="1291">
                  <c:v>63.86</c:v>
                </c:pt>
                <c:pt idx="1292">
                  <c:v>63.86</c:v>
                </c:pt>
                <c:pt idx="1293">
                  <c:v>63.86</c:v>
                </c:pt>
                <c:pt idx="1294">
                  <c:v>63.707500000000003</c:v>
                </c:pt>
                <c:pt idx="1295">
                  <c:v>63.597499999999997</c:v>
                </c:pt>
                <c:pt idx="1296">
                  <c:v>63.4925</c:v>
                </c:pt>
                <c:pt idx="1297">
                  <c:v>63.292499999999997</c:v>
                </c:pt>
                <c:pt idx="1298">
                  <c:v>63.11</c:v>
                </c:pt>
                <c:pt idx="1299">
                  <c:v>62.97</c:v>
                </c:pt>
                <c:pt idx="1300">
                  <c:v>62.975000000000001</c:v>
                </c:pt>
                <c:pt idx="1301">
                  <c:v>62.817500000000003</c:v>
                </c:pt>
                <c:pt idx="1302">
                  <c:v>62.162500000000001</c:v>
                </c:pt>
                <c:pt idx="1303">
                  <c:v>61.3</c:v>
                </c:pt>
                <c:pt idx="1304">
                  <c:v>61.174999999999997</c:v>
                </c:pt>
                <c:pt idx="1305">
                  <c:v>60.585000000000001</c:v>
                </c:pt>
                <c:pt idx="1306">
                  <c:v>60.247500000000002</c:v>
                </c:pt>
                <c:pt idx="1307">
                  <c:v>59.95</c:v>
                </c:pt>
                <c:pt idx="1308">
                  <c:v>59.477499999999999</c:v>
                </c:pt>
                <c:pt idx="1309">
                  <c:v>59.612499999999997</c:v>
                </c:pt>
                <c:pt idx="1310">
                  <c:v>59.744999999999997</c:v>
                </c:pt>
                <c:pt idx="1311">
                  <c:v>59.82</c:v>
                </c:pt>
                <c:pt idx="1312">
                  <c:v>58.805</c:v>
                </c:pt>
                <c:pt idx="1313">
                  <c:v>59.622500000000002</c:v>
                </c:pt>
                <c:pt idx="1314">
                  <c:v>59.942500000000003</c:v>
                </c:pt>
                <c:pt idx="1315">
                  <c:v>60.674999999999997</c:v>
                </c:pt>
                <c:pt idx="1316">
                  <c:v>61.127499999999998</c:v>
                </c:pt>
                <c:pt idx="1317">
                  <c:v>61.6175</c:v>
                </c:pt>
                <c:pt idx="1318">
                  <c:v>61.7575</c:v>
                </c:pt>
                <c:pt idx="1319">
                  <c:v>62.012500000000003</c:v>
                </c:pt>
                <c:pt idx="1320">
                  <c:v>62.207500000000003</c:v>
                </c:pt>
                <c:pt idx="1321">
                  <c:v>62.387500000000003</c:v>
                </c:pt>
                <c:pt idx="1322">
                  <c:v>62.702500000000001</c:v>
                </c:pt>
                <c:pt idx="1323">
                  <c:v>62.905000000000001</c:v>
                </c:pt>
                <c:pt idx="1324">
                  <c:v>63.032499999999999</c:v>
                </c:pt>
                <c:pt idx="1325">
                  <c:v>63.134999999999998</c:v>
                </c:pt>
                <c:pt idx="1326">
                  <c:v>63.484999999999999</c:v>
                </c:pt>
                <c:pt idx="1327">
                  <c:v>63.4925</c:v>
                </c:pt>
                <c:pt idx="1328">
                  <c:v>63.807499999999997</c:v>
                </c:pt>
                <c:pt idx="1329">
                  <c:v>64.040000000000006</c:v>
                </c:pt>
                <c:pt idx="1330">
                  <c:v>64.192499999999995</c:v>
                </c:pt>
                <c:pt idx="1331">
                  <c:v>64.382499999999993</c:v>
                </c:pt>
                <c:pt idx="1332">
                  <c:v>64.564999999999998</c:v>
                </c:pt>
                <c:pt idx="1333">
                  <c:v>64.662499999999994</c:v>
                </c:pt>
                <c:pt idx="1334">
                  <c:v>64.915000000000006</c:v>
                </c:pt>
                <c:pt idx="1335">
                  <c:v>65.277500000000003</c:v>
                </c:pt>
                <c:pt idx="1336">
                  <c:v>65.625</c:v>
                </c:pt>
                <c:pt idx="1337">
                  <c:v>65.284999999999997</c:v>
                </c:pt>
                <c:pt idx="1338">
                  <c:v>65.932500000000005</c:v>
                </c:pt>
                <c:pt idx="1339">
                  <c:v>66.265000000000001</c:v>
                </c:pt>
                <c:pt idx="1340">
                  <c:v>66.482500000000002</c:v>
                </c:pt>
                <c:pt idx="1341">
                  <c:v>66.965000000000003</c:v>
                </c:pt>
                <c:pt idx="1342">
                  <c:v>66.942499999999995</c:v>
                </c:pt>
                <c:pt idx="1343">
                  <c:v>66.962500000000006</c:v>
                </c:pt>
                <c:pt idx="1344">
                  <c:v>67.13</c:v>
                </c:pt>
                <c:pt idx="1345">
                  <c:v>67.36</c:v>
                </c:pt>
                <c:pt idx="1346">
                  <c:v>67.52</c:v>
                </c:pt>
                <c:pt idx="1347">
                  <c:v>67.767499999999998</c:v>
                </c:pt>
                <c:pt idx="1348">
                  <c:v>67.877499999999998</c:v>
                </c:pt>
                <c:pt idx="1349">
                  <c:v>68.165000000000006</c:v>
                </c:pt>
                <c:pt idx="1350">
                  <c:v>65.852500000000006</c:v>
                </c:pt>
                <c:pt idx="1351">
                  <c:v>66.247500000000002</c:v>
                </c:pt>
                <c:pt idx="1352">
                  <c:v>66.572500000000005</c:v>
                </c:pt>
                <c:pt idx="1353">
                  <c:v>66.635000000000005</c:v>
                </c:pt>
                <c:pt idx="1354">
                  <c:v>66.7</c:v>
                </c:pt>
                <c:pt idx="1355">
                  <c:v>66.97</c:v>
                </c:pt>
                <c:pt idx="1356">
                  <c:v>67.290000000000006</c:v>
                </c:pt>
                <c:pt idx="1357">
                  <c:v>67.540000000000006</c:v>
                </c:pt>
                <c:pt idx="1358">
                  <c:v>67.754999999999995</c:v>
                </c:pt>
                <c:pt idx="1359">
                  <c:v>67.847499999999997</c:v>
                </c:pt>
                <c:pt idx="1360">
                  <c:v>68.252499999999998</c:v>
                </c:pt>
                <c:pt idx="1361">
                  <c:v>68.375</c:v>
                </c:pt>
                <c:pt idx="1362">
                  <c:v>68.58</c:v>
                </c:pt>
                <c:pt idx="1363">
                  <c:v>66.952500000000001</c:v>
                </c:pt>
                <c:pt idx="1364">
                  <c:v>67.290000000000006</c:v>
                </c:pt>
                <c:pt idx="1365">
                  <c:v>68.072500000000005</c:v>
                </c:pt>
                <c:pt idx="1366">
                  <c:v>68.635000000000005</c:v>
                </c:pt>
                <c:pt idx="1367">
                  <c:v>65.962500000000006</c:v>
                </c:pt>
                <c:pt idx="1368">
                  <c:v>66.495000000000005</c:v>
                </c:pt>
                <c:pt idx="1369">
                  <c:v>67.087500000000006</c:v>
                </c:pt>
                <c:pt idx="1370">
                  <c:v>67.412499999999994</c:v>
                </c:pt>
                <c:pt idx="1371">
                  <c:v>68.239999999999995</c:v>
                </c:pt>
                <c:pt idx="1372">
                  <c:v>68.792500000000004</c:v>
                </c:pt>
                <c:pt idx="1373">
                  <c:v>69.637500000000003</c:v>
                </c:pt>
                <c:pt idx="1374">
                  <c:v>70.212500000000006</c:v>
                </c:pt>
                <c:pt idx="1375">
                  <c:v>70.77</c:v>
                </c:pt>
                <c:pt idx="1376">
                  <c:v>71.487499999999997</c:v>
                </c:pt>
                <c:pt idx="1377">
                  <c:v>71.917500000000004</c:v>
                </c:pt>
                <c:pt idx="1378">
                  <c:v>72.177499999999995</c:v>
                </c:pt>
                <c:pt idx="1379">
                  <c:v>72.61</c:v>
                </c:pt>
                <c:pt idx="1380">
                  <c:v>73.732500000000002</c:v>
                </c:pt>
                <c:pt idx="1381">
                  <c:v>74.157499999999999</c:v>
                </c:pt>
                <c:pt idx="1382">
                  <c:v>74.847499999999997</c:v>
                </c:pt>
                <c:pt idx="1383">
                  <c:v>75.284999999999997</c:v>
                </c:pt>
                <c:pt idx="1384">
                  <c:v>76.28</c:v>
                </c:pt>
                <c:pt idx="1385">
                  <c:v>77.105000000000004</c:v>
                </c:pt>
                <c:pt idx="1386">
                  <c:v>77.642499999999998</c:v>
                </c:pt>
                <c:pt idx="1387">
                  <c:v>77.605000000000004</c:v>
                </c:pt>
                <c:pt idx="1388">
                  <c:v>78.525000000000006</c:v>
                </c:pt>
                <c:pt idx="1389">
                  <c:v>79.06</c:v>
                </c:pt>
                <c:pt idx="1390">
                  <c:v>79.612499999999997</c:v>
                </c:pt>
                <c:pt idx="1391">
                  <c:v>80.614999999999995</c:v>
                </c:pt>
                <c:pt idx="1392">
                  <c:v>81.31</c:v>
                </c:pt>
                <c:pt idx="1393">
                  <c:v>84.045000000000002</c:v>
                </c:pt>
                <c:pt idx="1394">
                  <c:v>84.984999999999999</c:v>
                </c:pt>
                <c:pt idx="1395">
                  <c:v>85.95</c:v>
                </c:pt>
                <c:pt idx="1396">
                  <c:v>86.867500000000007</c:v>
                </c:pt>
                <c:pt idx="1397">
                  <c:v>87.8125</c:v>
                </c:pt>
                <c:pt idx="1398">
                  <c:v>88.692499999999995</c:v>
                </c:pt>
                <c:pt idx="1399">
                  <c:v>89.91</c:v>
                </c:pt>
                <c:pt idx="1400">
                  <c:v>90.825000000000003</c:v>
                </c:pt>
                <c:pt idx="1401">
                  <c:v>91.647499999999994</c:v>
                </c:pt>
                <c:pt idx="1402">
                  <c:v>92.665000000000006</c:v>
                </c:pt>
                <c:pt idx="1403">
                  <c:v>93.254999999999995</c:v>
                </c:pt>
                <c:pt idx="1404">
                  <c:v>94.125</c:v>
                </c:pt>
                <c:pt idx="1405">
                  <c:v>94.96</c:v>
                </c:pt>
                <c:pt idx="1406">
                  <c:v>95.72</c:v>
                </c:pt>
                <c:pt idx="1407">
                  <c:v>96.627499999999998</c:v>
                </c:pt>
                <c:pt idx="1408">
                  <c:v>97.102500000000006</c:v>
                </c:pt>
                <c:pt idx="1409">
                  <c:v>97.59</c:v>
                </c:pt>
                <c:pt idx="1410">
                  <c:v>98.162499999999994</c:v>
                </c:pt>
                <c:pt idx="1411">
                  <c:v>98.734999999999999</c:v>
                </c:pt>
                <c:pt idx="1412">
                  <c:v>99.39</c:v>
                </c:pt>
                <c:pt idx="1413">
                  <c:v>100.0325</c:v>
                </c:pt>
                <c:pt idx="1414">
                  <c:v>100.7475</c:v>
                </c:pt>
                <c:pt idx="1415">
                  <c:v>101.42749999999999</c:v>
                </c:pt>
                <c:pt idx="1416">
                  <c:v>102.355</c:v>
                </c:pt>
                <c:pt idx="1417">
                  <c:v>103.9175</c:v>
                </c:pt>
                <c:pt idx="1418">
                  <c:v>104.85250000000001</c:v>
                </c:pt>
                <c:pt idx="1419">
                  <c:v>106.02</c:v>
                </c:pt>
                <c:pt idx="1420">
                  <c:v>107.2325</c:v>
                </c:pt>
                <c:pt idx="1421">
                  <c:v>108.27249999999999</c:v>
                </c:pt>
                <c:pt idx="1422">
                  <c:v>110.1875</c:v>
                </c:pt>
                <c:pt idx="1423">
                  <c:v>111.4175</c:v>
                </c:pt>
                <c:pt idx="1424">
                  <c:v>112.74250000000001</c:v>
                </c:pt>
                <c:pt idx="1425">
                  <c:v>113.0925</c:v>
                </c:pt>
                <c:pt idx="1426">
                  <c:v>113.8475</c:v>
                </c:pt>
                <c:pt idx="1427">
                  <c:v>114.05249999999999</c:v>
                </c:pt>
                <c:pt idx="1428">
                  <c:v>110.8575</c:v>
                </c:pt>
                <c:pt idx="1429">
                  <c:v>110.98</c:v>
                </c:pt>
                <c:pt idx="1430">
                  <c:v>111.05</c:v>
                </c:pt>
                <c:pt idx="1431">
                  <c:v>111.13249999999999</c:v>
                </c:pt>
                <c:pt idx="1432">
                  <c:v>110.5825</c:v>
                </c:pt>
                <c:pt idx="1433">
                  <c:v>110.7925</c:v>
                </c:pt>
                <c:pt idx="1434">
                  <c:v>110.92</c:v>
                </c:pt>
                <c:pt idx="1435">
                  <c:v>110.92</c:v>
                </c:pt>
                <c:pt idx="1436">
                  <c:v>111</c:v>
                </c:pt>
                <c:pt idx="1437">
                  <c:v>111.13500000000001</c:v>
                </c:pt>
                <c:pt idx="1438">
                  <c:v>111.285</c:v>
                </c:pt>
                <c:pt idx="1439">
                  <c:v>111.4325</c:v>
                </c:pt>
                <c:pt idx="1440">
                  <c:v>111.72750000000001</c:v>
                </c:pt>
                <c:pt idx="1441">
                  <c:v>112.0775</c:v>
                </c:pt>
                <c:pt idx="1442">
                  <c:v>111.015</c:v>
                </c:pt>
                <c:pt idx="1443">
                  <c:v>111.12</c:v>
                </c:pt>
                <c:pt idx="1444">
                  <c:v>111.33499999999999</c:v>
                </c:pt>
                <c:pt idx="1445">
                  <c:v>111.50749999999999</c:v>
                </c:pt>
                <c:pt idx="1446">
                  <c:v>110.935</c:v>
                </c:pt>
                <c:pt idx="1447">
                  <c:v>110.935</c:v>
                </c:pt>
                <c:pt idx="1448">
                  <c:v>110.62</c:v>
                </c:pt>
                <c:pt idx="1449">
                  <c:v>110.57</c:v>
                </c:pt>
                <c:pt idx="1450">
                  <c:v>110.7925</c:v>
                </c:pt>
                <c:pt idx="1451">
                  <c:v>109.8425</c:v>
                </c:pt>
                <c:pt idx="1452">
                  <c:v>109.80249999999999</c:v>
                </c:pt>
                <c:pt idx="1453">
                  <c:v>109.8775</c:v>
                </c:pt>
                <c:pt idx="1454">
                  <c:v>109.745</c:v>
                </c:pt>
                <c:pt idx="1455">
                  <c:v>109.425</c:v>
                </c:pt>
                <c:pt idx="1456">
                  <c:v>108.6425</c:v>
                </c:pt>
                <c:pt idx="1457">
                  <c:v>105.995</c:v>
                </c:pt>
                <c:pt idx="1458">
                  <c:v>104.9325</c:v>
                </c:pt>
                <c:pt idx="1459">
                  <c:v>104.9075</c:v>
                </c:pt>
                <c:pt idx="1460">
                  <c:v>103.94</c:v>
                </c:pt>
                <c:pt idx="1461">
                  <c:v>102.42</c:v>
                </c:pt>
                <c:pt idx="1462">
                  <c:v>100.2925</c:v>
                </c:pt>
                <c:pt idx="1463">
                  <c:v>99.85</c:v>
                </c:pt>
                <c:pt idx="1464">
                  <c:v>99.9</c:v>
                </c:pt>
                <c:pt idx="1465">
                  <c:v>97.077500000000001</c:v>
                </c:pt>
                <c:pt idx="1466">
                  <c:v>97.11</c:v>
                </c:pt>
                <c:pt idx="1467">
                  <c:v>97.162499999999994</c:v>
                </c:pt>
                <c:pt idx="1468">
                  <c:v>94.56</c:v>
                </c:pt>
                <c:pt idx="1469">
                  <c:v>93.57</c:v>
                </c:pt>
                <c:pt idx="1470">
                  <c:v>90.47</c:v>
                </c:pt>
                <c:pt idx="1471">
                  <c:v>90.482500000000002</c:v>
                </c:pt>
                <c:pt idx="1472">
                  <c:v>89.617500000000007</c:v>
                </c:pt>
                <c:pt idx="1473">
                  <c:v>86.62</c:v>
                </c:pt>
                <c:pt idx="1474">
                  <c:v>86.492500000000007</c:v>
                </c:pt>
                <c:pt idx="1475">
                  <c:v>86.594999999999999</c:v>
                </c:pt>
                <c:pt idx="1476">
                  <c:v>83.332499999999996</c:v>
                </c:pt>
                <c:pt idx="1477">
                  <c:v>83.245000000000005</c:v>
                </c:pt>
                <c:pt idx="1478">
                  <c:v>80.599999999999994</c:v>
                </c:pt>
                <c:pt idx="1479">
                  <c:v>82.407499999999999</c:v>
                </c:pt>
                <c:pt idx="1480">
                  <c:v>82.795000000000002</c:v>
                </c:pt>
                <c:pt idx="1481">
                  <c:v>82.957499999999996</c:v>
                </c:pt>
                <c:pt idx="1482">
                  <c:v>83.007499999999993</c:v>
                </c:pt>
                <c:pt idx="1483">
                  <c:v>83.102500000000006</c:v>
                </c:pt>
                <c:pt idx="1484">
                  <c:v>83.697500000000005</c:v>
                </c:pt>
                <c:pt idx="1485">
                  <c:v>84.237499999999997</c:v>
                </c:pt>
                <c:pt idx="1486">
                  <c:v>84.32</c:v>
                </c:pt>
                <c:pt idx="1487">
                  <c:v>84.482500000000002</c:v>
                </c:pt>
                <c:pt idx="1488">
                  <c:v>84.69</c:v>
                </c:pt>
                <c:pt idx="1489">
                  <c:v>84.674999999999997</c:v>
                </c:pt>
                <c:pt idx="1490">
                  <c:v>81.635000000000005</c:v>
                </c:pt>
                <c:pt idx="1491">
                  <c:v>81.814999999999998</c:v>
                </c:pt>
                <c:pt idx="1492">
                  <c:v>81.2</c:v>
                </c:pt>
                <c:pt idx="1493">
                  <c:v>81.472499999999997</c:v>
                </c:pt>
                <c:pt idx="1494">
                  <c:v>81.924999999999997</c:v>
                </c:pt>
                <c:pt idx="1495">
                  <c:v>82.047499999999999</c:v>
                </c:pt>
                <c:pt idx="1496">
                  <c:v>82.29</c:v>
                </c:pt>
                <c:pt idx="1497">
                  <c:v>81.5625</c:v>
                </c:pt>
                <c:pt idx="1498">
                  <c:v>81.25</c:v>
                </c:pt>
                <c:pt idx="1499">
                  <c:v>74.86</c:v>
                </c:pt>
                <c:pt idx="1500">
                  <c:v>74.984999999999999</c:v>
                </c:pt>
                <c:pt idx="1501">
                  <c:v>75.107500000000002</c:v>
                </c:pt>
                <c:pt idx="1502">
                  <c:v>75.157499999999999</c:v>
                </c:pt>
                <c:pt idx="1503">
                  <c:v>75.217500000000001</c:v>
                </c:pt>
                <c:pt idx="1504">
                  <c:v>75.327500000000001</c:v>
                </c:pt>
                <c:pt idx="1505">
                  <c:v>75.352500000000006</c:v>
                </c:pt>
                <c:pt idx="1506">
                  <c:v>75.147499999999994</c:v>
                </c:pt>
                <c:pt idx="1507">
                  <c:v>75.182500000000005</c:v>
                </c:pt>
                <c:pt idx="1508">
                  <c:v>75.092500000000001</c:v>
                </c:pt>
                <c:pt idx="1509">
                  <c:v>74.737499999999997</c:v>
                </c:pt>
                <c:pt idx="1510">
                  <c:v>74.599999999999994</c:v>
                </c:pt>
                <c:pt idx="1511">
                  <c:v>74.707499999999996</c:v>
                </c:pt>
                <c:pt idx="1512">
                  <c:v>74.987499999999997</c:v>
                </c:pt>
                <c:pt idx="1513">
                  <c:v>75.254999999999995</c:v>
                </c:pt>
                <c:pt idx="1514">
                  <c:v>77.137500000000003</c:v>
                </c:pt>
                <c:pt idx="1515">
                  <c:v>75.157499999999999</c:v>
                </c:pt>
                <c:pt idx="1516">
                  <c:v>73.037499999999994</c:v>
                </c:pt>
                <c:pt idx="1517">
                  <c:v>68.995000000000005</c:v>
                </c:pt>
                <c:pt idx="1518">
                  <c:v>66.105000000000004</c:v>
                </c:pt>
                <c:pt idx="1519">
                  <c:v>65.367500000000007</c:v>
                </c:pt>
                <c:pt idx="1520">
                  <c:v>65.489999999999995</c:v>
                </c:pt>
                <c:pt idx="1521">
                  <c:v>66.069999999999993</c:v>
                </c:pt>
                <c:pt idx="1522">
                  <c:v>66.569999999999993</c:v>
                </c:pt>
                <c:pt idx="1523">
                  <c:v>67.05</c:v>
                </c:pt>
                <c:pt idx="1524">
                  <c:v>67.245000000000005</c:v>
                </c:pt>
                <c:pt idx="1525">
                  <c:v>67.540000000000006</c:v>
                </c:pt>
                <c:pt idx="1526">
                  <c:v>67.83</c:v>
                </c:pt>
                <c:pt idx="1527">
                  <c:v>68.1875</c:v>
                </c:pt>
                <c:pt idx="1528">
                  <c:v>68.502499999999998</c:v>
                </c:pt>
                <c:pt idx="1529">
                  <c:v>68.78</c:v>
                </c:pt>
                <c:pt idx="1530">
                  <c:v>65.362499999999997</c:v>
                </c:pt>
                <c:pt idx="1531">
                  <c:v>65.435000000000002</c:v>
                </c:pt>
                <c:pt idx="1532">
                  <c:v>65.454999999999998</c:v>
                </c:pt>
                <c:pt idx="1533">
                  <c:v>64.257499999999993</c:v>
                </c:pt>
                <c:pt idx="1534">
                  <c:v>64.772499999999994</c:v>
                </c:pt>
                <c:pt idx="1535">
                  <c:v>65.072500000000005</c:v>
                </c:pt>
                <c:pt idx="1536">
                  <c:v>65.272499999999994</c:v>
                </c:pt>
                <c:pt idx="1537">
                  <c:v>65.56</c:v>
                </c:pt>
                <c:pt idx="1538">
                  <c:v>65.974999999999994</c:v>
                </c:pt>
                <c:pt idx="1539">
                  <c:v>65.207499999999996</c:v>
                </c:pt>
                <c:pt idx="1540">
                  <c:v>65.357500000000002</c:v>
                </c:pt>
                <c:pt idx="1541">
                  <c:v>65.522499999999994</c:v>
                </c:pt>
                <c:pt idx="1542">
                  <c:v>65.677499999999995</c:v>
                </c:pt>
                <c:pt idx="1543">
                  <c:v>65.882499999999993</c:v>
                </c:pt>
                <c:pt idx="1544">
                  <c:v>65.882499999999993</c:v>
                </c:pt>
                <c:pt idx="1545">
                  <c:v>66.052499999999995</c:v>
                </c:pt>
                <c:pt idx="1546">
                  <c:v>66.277500000000003</c:v>
                </c:pt>
                <c:pt idx="1547">
                  <c:v>66.427499999999995</c:v>
                </c:pt>
                <c:pt idx="1548">
                  <c:v>66.174999999999997</c:v>
                </c:pt>
                <c:pt idx="1549">
                  <c:v>66.192499999999995</c:v>
                </c:pt>
                <c:pt idx="1550">
                  <c:v>66.212500000000006</c:v>
                </c:pt>
                <c:pt idx="1551">
                  <c:v>66.262500000000003</c:v>
                </c:pt>
                <c:pt idx="1552">
                  <c:v>66.302499999999995</c:v>
                </c:pt>
                <c:pt idx="1553">
                  <c:v>65.517499999999998</c:v>
                </c:pt>
                <c:pt idx="1554">
                  <c:v>65.42</c:v>
                </c:pt>
                <c:pt idx="1555">
                  <c:v>65.5625</c:v>
                </c:pt>
                <c:pt idx="1556">
                  <c:v>65.5625</c:v>
                </c:pt>
                <c:pt idx="1557">
                  <c:v>62.54</c:v>
                </c:pt>
                <c:pt idx="1558">
                  <c:v>62.66</c:v>
                </c:pt>
                <c:pt idx="1559">
                  <c:v>62.19</c:v>
                </c:pt>
                <c:pt idx="1560">
                  <c:v>62.34</c:v>
                </c:pt>
                <c:pt idx="1561">
                  <c:v>60.622500000000002</c:v>
                </c:pt>
                <c:pt idx="1562">
                  <c:v>60.68</c:v>
                </c:pt>
                <c:pt idx="1563">
                  <c:v>60.327500000000001</c:v>
                </c:pt>
                <c:pt idx="1564">
                  <c:v>60.555</c:v>
                </c:pt>
                <c:pt idx="1565">
                  <c:v>60.572499999999998</c:v>
                </c:pt>
                <c:pt idx="1566">
                  <c:v>60.585000000000001</c:v>
                </c:pt>
                <c:pt idx="1567">
                  <c:v>60.585000000000001</c:v>
                </c:pt>
                <c:pt idx="1568">
                  <c:v>60.6175</c:v>
                </c:pt>
                <c:pt idx="1569">
                  <c:v>60.712499999999999</c:v>
                </c:pt>
                <c:pt idx="1570">
                  <c:v>60.847499999999997</c:v>
                </c:pt>
                <c:pt idx="1571">
                  <c:v>61.027500000000003</c:v>
                </c:pt>
                <c:pt idx="1572">
                  <c:v>61.162500000000001</c:v>
                </c:pt>
                <c:pt idx="1573">
                  <c:v>61.247500000000002</c:v>
                </c:pt>
                <c:pt idx="1574">
                  <c:v>61.365000000000002</c:v>
                </c:pt>
                <c:pt idx="1575">
                  <c:v>61.457500000000003</c:v>
                </c:pt>
                <c:pt idx="1576">
                  <c:v>61.4</c:v>
                </c:pt>
                <c:pt idx="1577">
                  <c:v>61.377499999999998</c:v>
                </c:pt>
                <c:pt idx="1578">
                  <c:v>60.202500000000001</c:v>
                </c:pt>
                <c:pt idx="1579">
                  <c:v>60.137500000000003</c:v>
                </c:pt>
                <c:pt idx="1580">
                  <c:v>58.052500000000002</c:v>
                </c:pt>
                <c:pt idx="1581">
                  <c:v>56.047499999999999</c:v>
                </c:pt>
                <c:pt idx="1582">
                  <c:v>56.15</c:v>
                </c:pt>
                <c:pt idx="1583">
                  <c:v>56.282499999999999</c:v>
                </c:pt>
                <c:pt idx="1584">
                  <c:v>56.4</c:v>
                </c:pt>
                <c:pt idx="1585">
                  <c:v>56.46</c:v>
                </c:pt>
                <c:pt idx="1586">
                  <c:v>56.515000000000001</c:v>
                </c:pt>
                <c:pt idx="1587">
                  <c:v>56.515000000000001</c:v>
                </c:pt>
                <c:pt idx="1588">
                  <c:v>56.517499999999998</c:v>
                </c:pt>
                <c:pt idx="1589">
                  <c:v>56.585000000000001</c:v>
                </c:pt>
                <c:pt idx="1590">
                  <c:v>56.585000000000001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95-4531-855D-DF5813ED2137}"/>
            </c:ext>
          </c:extLst>
        </c:ser>
        <c:ser>
          <c:idx val="2"/>
          <c:order val="2"/>
          <c:tx>
            <c:v>北美洲</c:v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LME分地区库存!$A$3:$A$1593</c:f>
              <c:numCache>
                <c:formatCode>yyyy\-mm\-dd</c:formatCode>
                <c:ptCount val="1591"/>
                <c:pt idx="0">
                  <c:v>44854</c:v>
                </c:pt>
                <c:pt idx="1">
                  <c:v>44853</c:v>
                </c:pt>
                <c:pt idx="2">
                  <c:v>44852</c:v>
                </c:pt>
                <c:pt idx="3">
                  <c:v>44851</c:v>
                </c:pt>
                <c:pt idx="4">
                  <c:v>44848</c:v>
                </c:pt>
                <c:pt idx="5">
                  <c:v>44847</c:v>
                </c:pt>
                <c:pt idx="6">
                  <c:v>44846</c:v>
                </c:pt>
                <c:pt idx="7">
                  <c:v>44845</c:v>
                </c:pt>
                <c:pt idx="8">
                  <c:v>44844</c:v>
                </c:pt>
                <c:pt idx="9">
                  <c:v>44841</c:v>
                </c:pt>
                <c:pt idx="10">
                  <c:v>44840</c:v>
                </c:pt>
                <c:pt idx="11">
                  <c:v>44839</c:v>
                </c:pt>
                <c:pt idx="12">
                  <c:v>44838</c:v>
                </c:pt>
                <c:pt idx="13">
                  <c:v>44837</c:v>
                </c:pt>
                <c:pt idx="14">
                  <c:v>44834</c:v>
                </c:pt>
                <c:pt idx="15">
                  <c:v>44833</c:v>
                </c:pt>
                <c:pt idx="16">
                  <c:v>44832</c:v>
                </c:pt>
                <c:pt idx="17">
                  <c:v>44831</c:v>
                </c:pt>
                <c:pt idx="18">
                  <c:v>44830</c:v>
                </c:pt>
                <c:pt idx="19">
                  <c:v>44827</c:v>
                </c:pt>
                <c:pt idx="20">
                  <c:v>44826</c:v>
                </c:pt>
                <c:pt idx="21">
                  <c:v>44825</c:v>
                </c:pt>
                <c:pt idx="22">
                  <c:v>44824</c:v>
                </c:pt>
                <c:pt idx="23">
                  <c:v>44823</c:v>
                </c:pt>
                <c:pt idx="24">
                  <c:v>44820</c:v>
                </c:pt>
                <c:pt idx="25">
                  <c:v>44819</c:v>
                </c:pt>
                <c:pt idx="26">
                  <c:v>44818</c:v>
                </c:pt>
                <c:pt idx="27">
                  <c:v>44817</c:v>
                </c:pt>
                <c:pt idx="28">
                  <c:v>44816</c:v>
                </c:pt>
                <c:pt idx="29">
                  <c:v>44813</c:v>
                </c:pt>
                <c:pt idx="30">
                  <c:v>44812</c:v>
                </c:pt>
                <c:pt idx="31">
                  <c:v>44811</c:v>
                </c:pt>
                <c:pt idx="32">
                  <c:v>44810</c:v>
                </c:pt>
                <c:pt idx="33">
                  <c:v>44809</c:v>
                </c:pt>
                <c:pt idx="34">
                  <c:v>44806</c:v>
                </c:pt>
                <c:pt idx="35">
                  <c:v>44805</c:v>
                </c:pt>
                <c:pt idx="36">
                  <c:v>44804</c:v>
                </c:pt>
                <c:pt idx="37">
                  <c:v>44803</c:v>
                </c:pt>
                <c:pt idx="38">
                  <c:v>44799</c:v>
                </c:pt>
                <c:pt idx="39">
                  <c:v>44798</c:v>
                </c:pt>
                <c:pt idx="40">
                  <c:v>44797</c:v>
                </c:pt>
                <c:pt idx="41">
                  <c:v>44796</c:v>
                </c:pt>
                <c:pt idx="42">
                  <c:v>44795</c:v>
                </c:pt>
                <c:pt idx="43">
                  <c:v>44792</c:v>
                </c:pt>
                <c:pt idx="44">
                  <c:v>44791</c:v>
                </c:pt>
                <c:pt idx="45">
                  <c:v>44790</c:v>
                </c:pt>
                <c:pt idx="46">
                  <c:v>44789</c:v>
                </c:pt>
                <c:pt idx="47">
                  <c:v>44788</c:v>
                </c:pt>
                <c:pt idx="48">
                  <c:v>44785</c:v>
                </c:pt>
                <c:pt idx="49">
                  <c:v>44784</c:v>
                </c:pt>
                <c:pt idx="50">
                  <c:v>44783</c:v>
                </c:pt>
                <c:pt idx="51">
                  <c:v>44782</c:v>
                </c:pt>
                <c:pt idx="52">
                  <c:v>44781</c:v>
                </c:pt>
                <c:pt idx="53">
                  <c:v>44778</c:v>
                </c:pt>
                <c:pt idx="54">
                  <c:v>44777</c:v>
                </c:pt>
                <c:pt idx="55">
                  <c:v>44776</c:v>
                </c:pt>
                <c:pt idx="56">
                  <c:v>44775</c:v>
                </c:pt>
                <c:pt idx="57">
                  <c:v>44774</c:v>
                </c:pt>
                <c:pt idx="58">
                  <c:v>44771</c:v>
                </c:pt>
                <c:pt idx="59">
                  <c:v>44770</c:v>
                </c:pt>
                <c:pt idx="60">
                  <c:v>44769</c:v>
                </c:pt>
                <c:pt idx="61">
                  <c:v>44768</c:v>
                </c:pt>
                <c:pt idx="62">
                  <c:v>44767</c:v>
                </c:pt>
                <c:pt idx="63">
                  <c:v>44764</c:v>
                </c:pt>
                <c:pt idx="64">
                  <c:v>44763</c:v>
                </c:pt>
                <c:pt idx="65">
                  <c:v>44762</c:v>
                </c:pt>
                <c:pt idx="66">
                  <c:v>44761</c:v>
                </c:pt>
                <c:pt idx="67">
                  <c:v>44760</c:v>
                </c:pt>
                <c:pt idx="68">
                  <c:v>44757</c:v>
                </c:pt>
                <c:pt idx="69">
                  <c:v>44756</c:v>
                </c:pt>
                <c:pt idx="70">
                  <c:v>44755</c:v>
                </c:pt>
                <c:pt idx="71">
                  <c:v>44754</c:v>
                </c:pt>
                <c:pt idx="72">
                  <c:v>44753</c:v>
                </c:pt>
                <c:pt idx="73">
                  <c:v>44750</c:v>
                </c:pt>
                <c:pt idx="74">
                  <c:v>44749</c:v>
                </c:pt>
                <c:pt idx="75">
                  <c:v>44748</c:v>
                </c:pt>
                <c:pt idx="76">
                  <c:v>44747</c:v>
                </c:pt>
                <c:pt idx="77">
                  <c:v>44746</c:v>
                </c:pt>
                <c:pt idx="78">
                  <c:v>44743</c:v>
                </c:pt>
                <c:pt idx="79">
                  <c:v>44742</c:v>
                </c:pt>
                <c:pt idx="80">
                  <c:v>44741</c:v>
                </c:pt>
                <c:pt idx="81">
                  <c:v>44740</c:v>
                </c:pt>
                <c:pt idx="82">
                  <c:v>44739</c:v>
                </c:pt>
                <c:pt idx="83">
                  <c:v>44736</c:v>
                </c:pt>
                <c:pt idx="84">
                  <c:v>44735</c:v>
                </c:pt>
                <c:pt idx="85">
                  <c:v>44734</c:v>
                </c:pt>
                <c:pt idx="86">
                  <c:v>44733</c:v>
                </c:pt>
                <c:pt idx="87">
                  <c:v>44732</c:v>
                </c:pt>
                <c:pt idx="88">
                  <c:v>44729</c:v>
                </c:pt>
                <c:pt idx="89">
                  <c:v>44728</c:v>
                </c:pt>
                <c:pt idx="90">
                  <c:v>44727</c:v>
                </c:pt>
                <c:pt idx="91">
                  <c:v>44726</c:v>
                </c:pt>
                <c:pt idx="92">
                  <c:v>44725</c:v>
                </c:pt>
                <c:pt idx="93">
                  <c:v>44722</c:v>
                </c:pt>
                <c:pt idx="94">
                  <c:v>44721</c:v>
                </c:pt>
                <c:pt idx="95">
                  <c:v>44720</c:v>
                </c:pt>
                <c:pt idx="96">
                  <c:v>44719</c:v>
                </c:pt>
                <c:pt idx="97">
                  <c:v>44718</c:v>
                </c:pt>
                <c:pt idx="98">
                  <c:v>44713</c:v>
                </c:pt>
                <c:pt idx="99">
                  <c:v>44712</c:v>
                </c:pt>
                <c:pt idx="100">
                  <c:v>44711</c:v>
                </c:pt>
                <c:pt idx="101">
                  <c:v>44708</c:v>
                </c:pt>
                <c:pt idx="102">
                  <c:v>44707</c:v>
                </c:pt>
                <c:pt idx="103">
                  <c:v>44706</c:v>
                </c:pt>
                <c:pt idx="104">
                  <c:v>44705</c:v>
                </c:pt>
                <c:pt idx="105">
                  <c:v>44704</c:v>
                </c:pt>
                <c:pt idx="106">
                  <c:v>44701</c:v>
                </c:pt>
                <c:pt idx="107">
                  <c:v>44700</c:v>
                </c:pt>
                <c:pt idx="108">
                  <c:v>44699</c:v>
                </c:pt>
                <c:pt idx="109">
                  <c:v>44698</c:v>
                </c:pt>
                <c:pt idx="110">
                  <c:v>44697</c:v>
                </c:pt>
                <c:pt idx="111">
                  <c:v>44694</c:v>
                </c:pt>
                <c:pt idx="112">
                  <c:v>44693</c:v>
                </c:pt>
                <c:pt idx="113">
                  <c:v>44692</c:v>
                </c:pt>
                <c:pt idx="114">
                  <c:v>44691</c:v>
                </c:pt>
                <c:pt idx="115">
                  <c:v>44690</c:v>
                </c:pt>
                <c:pt idx="116">
                  <c:v>44687</c:v>
                </c:pt>
                <c:pt idx="117">
                  <c:v>44686</c:v>
                </c:pt>
                <c:pt idx="118">
                  <c:v>44685</c:v>
                </c:pt>
                <c:pt idx="119">
                  <c:v>44684</c:v>
                </c:pt>
                <c:pt idx="120">
                  <c:v>44680</c:v>
                </c:pt>
                <c:pt idx="121">
                  <c:v>44679</c:v>
                </c:pt>
                <c:pt idx="122">
                  <c:v>44678</c:v>
                </c:pt>
                <c:pt idx="123">
                  <c:v>44677</c:v>
                </c:pt>
                <c:pt idx="124">
                  <c:v>44676</c:v>
                </c:pt>
                <c:pt idx="125">
                  <c:v>44673</c:v>
                </c:pt>
                <c:pt idx="126">
                  <c:v>44672</c:v>
                </c:pt>
                <c:pt idx="127">
                  <c:v>44671</c:v>
                </c:pt>
                <c:pt idx="128">
                  <c:v>44670</c:v>
                </c:pt>
                <c:pt idx="129">
                  <c:v>44665</c:v>
                </c:pt>
                <c:pt idx="130">
                  <c:v>44664</c:v>
                </c:pt>
                <c:pt idx="131">
                  <c:v>44663</c:v>
                </c:pt>
                <c:pt idx="132">
                  <c:v>44662</c:v>
                </c:pt>
                <c:pt idx="133">
                  <c:v>44659</c:v>
                </c:pt>
                <c:pt idx="134">
                  <c:v>44658</c:v>
                </c:pt>
                <c:pt idx="135">
                  <c:v>44657</c:v>
                </c:pt>
                <c:pt idx="136">
                  <c:v>44656</c:v>
                </c:pt>
                <c:pt idx="137">
                  <c:v>44655</c:v>
                </c:pt>
                <c:pt idx="138">
                  <c:v>44652</c:v>
                </c:pt>
                <c:pt idx="139">
                  <c:v>44651</c:v>
                </c:pt>
                <c:pt idx="140">
                  <c:v>44650</c:v>
                </c:pt>
                <c:pt idx="141">
                  <c:v>44649</c:v>
                </c:pt>
                <c:pt idx="142">
                  <c:v>44648</c:v>
                </c:pt>
                <c:pt idx="143">
                  <c:v>44645</c:v>
                </c:pt>
                <c:pt idx="144">
                  <c:v>44644</c:v>
                </c:pt>
                <c:pt idx="145">
                  <c:v>44643</c:v>
                </c:pt>
                <c:pt idx="146">
                  <c:v>44642</c:v>
                </c:pt>
                <c:pt idx="147">
                  <c:v>44641</c:v>
                </c:pt>
                <c:pt idx="148">
                  <c:v>44638</c:v>
                </c:pt>
                <c:pt idx="149">
                  <c:v>44637</c:v>
                </c:pt>
                <c:pt idx="150">
                  <c:v>44636</c:v>
                </c:pt>
                <c:pt idx="151">
                  <c:v>44635</c:v>
                </c:pt>
                <c:pt idx="152">
                  <c:v>44634</c:v>
                </c:pt>
                <c:pt idx="153">
                  <c:v>44631</c:v>
                </c:pt>
                <c:pt idx="154">
                  <c:v>44630</c:v>
                </c:pt>
                <c:pt idx="155">
                  <c:v>44629</c:v>
                </c:pt>
                <c:pt idx="156">
                  <c:v>44628</c:v>
                </c:pt>
                <c:pt idx="157">
                  <c:v>44627</c:v>
                </c:pt>
                <c:pt idx="158">
                  <c:v>44624</c:v>
                </c:pt>
                <c:pt idx="159">
                  <c:v>44623</c:v>
                </c:pt>
                <c:pt idx="160">
                  <c:v>44622</c:v>
                </c:pt>
                <c:pt idx="161">
                  <c:v>44621</c:v>
                </c:pt>
                <c:pt idx="162">
                  <c:v>44620</c:v>
                </c:pt>
                <c:pt idx="163">
                  <c:v>44617</c:v>
                </c:pt>
                <c:pt idx="164">
                  <c:v>44616</c:v>
                </c:pt>
                <c:pt idx="165">
                  <c:v>44615</c:v>
                </c:pt>
                <c:pt idx="166">
                  <c:v>44614</c:v>
                </c:pt>
                <c:pt idx="167">
                  <c:v>44613</c:v>
                </c:pt>
                <c:pt idx="168">
                  <c:v>44610</c:v>
                </c:pt>
                <c:pt idx="169">
                  <c:v>44609</c:v>
                </c:pt>
                <c:pt idx="170">
                  <c:v>44608</c:v>
                </c:pt>
                <c:pt idx="171">
                  <c:v>44607</c:v>
                </c:pt>
                <c:pt idx="172">
                  <c:v>44606</c:v>
                </c:pt>
                <c:pt idx="173">
                  <c:v>44603</c:v>
                </c:pt>
                <c:pt idx="174">
                  <c:v>44602</c:v>
                </c:pt>
                <c:pt idx="175">
                  <c:v>44601</c:v>
                </c:pt>
                <c:pt idx="176">
                  <c:v>44600</c:v>
                </c:pt>
                <c:pt idx="177">
                  <c:v>44599</c:v>
                </c:pt>
                <c:pt idx="178">
                  <c:v>44596</c:v>
                </c:pt>
                <c:pt idx="179">
                  <c:v>44595</c:v>
                </c:pt>
                <c:pt idx="180">
                  <c:v>44594</c:v>
                </c:pt>
                <c:pt idx="181">
                  <c:v>44593</c:v>
                </c:pt>
                <c:pt idx="182">
                  <c:v>44592</c:v>
                </c:pt>
                <c:pt idx="183">
                  <c:v>44589</c:v>
                </c:pt>
                <c:pt idx="184">
                  <c:v>44588</c:v>
                </c:pt>
                <c:pt idx="185">
                  <c:v>44587</c:v>
                </c:pt>
                <c:pt idx="186">
                  <c:v>44586</c:v>
                </c:pt>
                <c:pt idx="187">
                  <c:v>44585</c:v>
                </c:pt>
                <c:pt idx="188">
                  <c:v>44582</c:v>
                </c:pt>
                <c:pt idx="189">
                  <c:v>44581</c:v>
                </c:pt>
                <c:pt idx="190">
                  <c:v>44580</c:v>
                </c:pt>
                <c:pt idx="191">
                  <c:v>44579</c:v>
                </c:pt>
                <c:pt idx="192">
                  <c:v>44578</c:v>
                </c:pt>
                <c:pt idx="193">
                  <c:v>44575</c:v>
                </c:pt>
                <c:pt idx="194">
                  <c:v>44574</c:v>
                </c:pt>
                <c:pt idx="195">
                  <c:v>44573</c:v>
                </c:pt>
                <c:pt idx="196">
                  <c:v>44572</c:v>
                </c:pt>
                <c:pt idx="197">
                  <c:v>44571</c:v>
                </c:pt>
                <c:pt idx="198">
                  <c:v>44568</c:v>
                </c:pt>
                <c:pt idx="199">
                  <c:v>44567</c:v>
                </c:pt>
                <c:pt idx="200">
                  <c:v>44566</c:v>
                </c:pt>
                <c:pt idx="201">
                  <c:v>44565</c:v>
                </c:pt>
                <c:pt idx="202">
                  <c:v>44561</c:v>
                </c:pt>
                <c:pt idx="203">
                  <c:v>44560</c:v>
                </c:pt>
                <c:pt idx="204">
                  <c:v>44559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44525</c:v>
                </c:pt>
                <c:pt idx="227">
                  <c:v>44524</c:v>
                </c:pt>
                <c:pt idx="228">
                  <c:v>44523</c:v>
                </c:pt>
                <c:pt idx="229">
                  <c:v>44522</c:v>
                </c:pt>
                <c:pt idx="230">
                  <c:v>44519</c:v>
                </c:pt>
                <c:pt idx="231">
                  <c:v>44518</c:v>
                </c:pt>
                <c:pt idx="232">
                  <c:v>44517</c:v>
                </c:pt>
                <c:pt idx="233">
                  <c:v>44516</c:v>
                </c:pt>
                <c:pt idx="234">
                  <c:v>44515</c:v>
                </c:pt>
                <c:pt idx="235">
                  <c:v>44512</c:v>
                </c:pt>
                <c:pt idx="236">
                  <c:v>44511</c:v>
                </c:pt>
                <c:pt idx="237">
                  <c:v>44510</c:v>
                </c:pt>
                <c:pt idx="238">
                  <c:v>44509</c:v>
                </c:pt>
                <c:pt idx="239">
                  <c:v>44508</c:v>
                </c:pt>
                <c:pt idx="240">
                  <c:v>44505</c:v>
                </c:pt>
                <c:pt idx="241">
                  <c:v>44504</c:v>
                </c:pt>
                <c:pt idx="242">
                  <c:v>44503</c:v>
                </c:pt>
                <c:pt idx="243">
                  <c:v>44502</c:v>
                </c:pt>
                <c:pt idx="244">
                  <c:v>44501</c:v>
                </c:pt>
                <c:pt idx="245">
                  <c:v>44498</c:v>
                </c:pt>
                <c:pt idx="246">
                  <c:v>44497</c:v>
                </c:pt>
                <c:pt idx="247">
                  <c:v>44496</c:v>
                </c:pt>
                <c:pt idx="248">
                  <c:v>44495</c:v>
                </c:pt>
                <c:pt idx="249">
                  <c:v>44494</c:v>
                </c:pt>
                <c:pt idx="250">
                  <c:v>44491</c:v>
                </c:pt>
                <c:pt idx="251">
                  <c:v>44490</c:v>
                </c:pt>
                <c:pt idx="252">
                  <c:v>44489</c:v>
                </c:pt>
                <c:pt idx="253">
                  <c:v>44488</c:v>
                </c:pt>
                <c:pt idx="254">
                  <c:v>44487</c:v>
                </c:pt>
                <c:pt idx="255">
                  <c:v>44484</c:v>
                </c:pt>
                <c:pt idx="256">
                  <c:v>44483</c:v>
                </c:pt>
                <c:pt idx="257">
                  <c:v>44482</c:v>
                </c:pt>
                <c:pt idx="258">
                  <c:v>44481</c:v>
                </c:pt>
                <c:pt idx="259">
                  <c:v>44480</c:v>
                </c:pt>
                <c:pt idx="260">
                  <c:v>44477</c:v>
                </c:pt>
                <c:pt idx="261">
                  <c:v>44476</c:v>
                </c:pt>
                <c:pt idx="262">
                  <c:v>44475</c:v>
                </c:pt>
                <c:pt idx="263">
                  <c:v>44474</c:v>
                </c:pt>
                <c:pt idx="264">
                  <c:v>44473</c:v>
                </c:pt>
                <c:pt idx="265">
                  <c:v>44470</c:v>
                </c:pt>
                <c:pt idx="266">
                  <c:v>44469</c:v>
                </c:pt>
                <c:pt idx="267">
                  <c:v>44468</c:v>
                </c:pt>
                <c:pt idx="268">
                  <c:v>44467</c:v>
                </c:pt>
                <c:pt idx="269">
                  <c:v>44466</c:v>
                </c:pt>
                <c:pt idx="270">
                  <c:v>44463</c:v>
                </c:pt>
                <c:pt idx="271">
                  <c:v>44462</c:v>
                </c:pt>
                <c:pt idx="272">
                  <c:v>44461</c:v>
                </c:pt>
                <c:pt idx="273">
                  <c:v>44460</c:v>
                </c:pt>
                <c:pt idx="274">
                  <c:v>44459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44449</c:v>
                </c:pt>
                <c:pt idx="281">
                  <c:v>44448</c:v>
                </c:pt>
                <c:pt idx="282">
                  <c:v>44447</c:v>
                </c:pt>
                <c:pt idx="283">
                  <c:v>44446</c:v>
                </c:pt>
                <c:pt idx="284">
                  <c:v>44445</c:v>
                </c:pt>
                <c:pt idx="285">
                  <c:v>44442</c:v>
                </c:pt>
                <c:pt idx="286">
                  <c:v>44441</c:v>
                </c:pt>
                <c:pt idx="287">
                  <c:v>44440</c:v>
                </c:pt>
                <c:pt idx="288">
                  <c:v>44439</c:v>
                </c:pt>
                <c:pt idx="289">
                  <c:v>44435</c:v>
                </c:pt>
                <c:pt idx="290">
                  <c:v>44434</c:v>
                </c:pt>
                <c:pt idx="291">
                  <c:v>44433</c:v>
                </c:pt>
                <c:pt idx="292">
                  <c:v>44432</c:v>
                </c:pt>
                <c:pt idx="293">
                  <c:v>44431</c:v>
                </c:pt>
                <c:pt idx="294">
                  <c:v>44428</c:v>
                </c:pt>
                <c:pt idx="295">
                  <c:v>44427</c:v>
                </c:pt>
                <c:pt idx="296">
                  <c:v>44426</c:v>
                </c:pt>
                <c:pt idx="297">
                  <c:v>44425</c:v>
                </c:pt>
                <c:pt idx="298">
                  <c:v>44424</c:v>
                </c:pt>
                <c:pt idx="299">
                  <c:v>44421</c:v>
                </c:pt>
                <c:pt idx="300">
                  <c:v>44420</c:v>
                </c:pt>
                <c:pt idx="301">
                  <c:v>44419</c:v>
                </c:pt>
                <c:pt idx="302">
                  <c:v>44418</c:v>
                </c:pt>
                <c:pt idx="303">
                  <c:v>44417</c:v>
                </c:pt>
                <c:pt idx="304">
                  <c:v>44414</c:v>
                </c:pt>
                <c:pt idx="305">
                  <c:v>44413</c:v>
                </c:pt>
                <c:pt idx="306">
                  <c:v>44412</c:v>
                </c:pt>
                <c:pt idx="307">
                  <c:v>44411</c:v>
                </c:pt>
                <c:pt idx="308">
                  <c:v>44410</c:v>
                </c:pt>
                <c:pt idx="309">
                  <c:v>44407</c:v>
                </c:pt>
                <c:pt idx="310">
                  <c:v>44406</c:v>
                </c:pt>
                <c:pt idx="311">
                  <c:v>44405</c:v>
                </c:pt>
                <c:pt idx="312">
                  <c:v>44404</c:v>
                </c:pt>
                <c:pt idx="313">
                  <c:v>44403</c:v>
                </c:pt>
                <c:pt idx="314">
                  <c:v>44400</c:v>
                </c:pt>
                <c:pt idx="315">
                  <c:v>44399</c:v>
                </c:pt>
                <c:pt idx="316">
                  <c:v>44398</c:v>
                </c:pt>
                <c:pt idx="317">
                  <c:v>44397</c:v>
                </c:pt>
                <c:pt idx="318">
                  <c:v>44396</c:v>
                </c:pt>
                <c:pt idx="319">
                  <c:v>44393</c:v>
                </c:pt>
                <c:pt idx="320">
                  <c:v>44392</c:v>
                </c:pt>
                <c:pt idx="321">
                  <c:v>44391</c:v>
                </c:pt>
                <c:pt idx="322">
                  <c:v>44390</c:v>
                </c:pt>
                <c:pt idx="323">
                  <c:v>44389</c:v>
                </c:pt>
                <c:pt idx="324">
                  <c:v>44386</c:v>
                </c:pt>
                <c:pt idx="325">
                  <c:v>44385</c:v>
                </c:pt>
                <c:pt idx="326">
                  <c:v>44384</c:v>
                </c:pt>
                <c:pt idx="327">
                  <c:v>44383</c:v>
                </c:pt>
                <c:pt idx="328">
                  <c:v>44382</c:v>
                </c:pt>
                <c:pt idx="329">
                  <c:v>44379</c:v>
                </c:pt>
                <c:pt idx="330">
                  <c:v>44378</c:v>
                </c:pt>
                <c:pt idx="331">
                  <c:v>44377</c:v>
                </c:pt>
                <c:pt idx="332">
                  <c:v>44376</c:v>
                </c:pt>
                <c:pt idx="333">
                  <c:v>44375</c:v>
                </c:pt>
                <c:pt idx="334">
                  <c:v>44372</c:v>
                </c:pt>
                <c:pt idx="335">
                  <c:v>44371</c:v>
                </c:pt>
                <c:pt idx="336">
                  <c:v>44370</c:v>
                </c:pt>
                <c:pt idx="337">
                  <c:v>44369</c:v>
                </c:pt>
                <c:pt idx="338">
                  <c:v>44368</c:v>
                </c:pt>
                <c:pt idx="339">
                  <c:v>44365</c:v>
                </c:pt>
                <c:pt idx="340">
                  <c:v>44364</c:v>
                </c:pt>
                <c:pt idx="341">
                  <c:v>44363</c:v>
                </c:pt>
                <c:pt idx="342">
                  <c:v>44362</c:v>
                </c:pt>
                <c:pt idx="343">
                  <c:v>44361</c:v>
                </c:pt>
                <c:pt idx="344">
                  <c:v>44358</c:v>
                </c:pt>
                <c:pt idx="345">
                  <c:v>44357</c:v>
                </c:pt>
                <c:pt idx="346">
                  <c:v>44356</c:v>
                </c:pt>
                <c:pt idx="347">
                  <c:v>44355</c:v>
                </c:pt>
                <c:pt idx="348">
                  <c:v>44354</c:v>
                </c:pt>
                <c:pt idx="349">
                  <c:v>44351</c:v>
                </c:pt>
                <c:pt idx="350">
                  <c:v>44350</c:v>
                </c:pt>
                <c:pt idx="351">
                  <c:v>44349</c:v>
                </c:pt>
                <c:pt idx="352">
                  <c:v>44348</c:v>
                </c:pt>
                <c:pt idx="353">
                  <c:v>44344</c:v>
                </c:pt>
                <c:pt idx="354">
                  <c:v>44343</c:v>
                </c:pt>
                <c:pt idx="355">
                  <c:v>44342</c:v>
                </c:pt>
                <c:pt idx="356">
                  <c:v>44341</c:v>
                </c:pt>
                <c:pt idx="357">
                  <c:v>44340</c:v>
                </c:pt>
                <c:pt idx="358">
                  <c:v>44337</c:v>
                </c:pt>
                <c:pt idx="359">
                  <c:v>44336</c:v>
                </c:pt>
                <c:pt idx="360">
                  <c:v>44335</c:v>
                </c:pt>
                <c:pt idx="361">
                  <c:v>44334</c:v>
                </c:pt>
                <c:pt idx="362">
                  <c:v>44333</c:v>
                </c:pt>
                <c:pt idx="363">
                  <c:v>44330</c:v>
                </c:pt>
                <c:pt idx="364">
                  <c:v>44329</c:v>
                </c:pt>
                <c:pt idx="365">
                  <c:v>44328</c:v>
                </c:pt>
                <c:pt idx="366">
                  <c:v>44327</c:v>
                </c:pt>
                <c:pt idx="367">
                  <c:v>44326</c:v>
                </c:pt>
                <c:pt idx="368">
                  <c:v>44323</c:v>
                </c:pt>
                <c:pt idx="369">
                  <c:v>44322</c:v>
                </c:pt>
                <c:pt idx="370">
                  <c:v>44321</c:v>
                </c:pt>
                <c:pt idx="371">
                  <c:v>44320</c:v>
                </c:pt>
                <c:pt idx="372">
                  <c:v>44316</c:v>
                </c:pt>
                <c:pt idx="373">
                  <c:v>44315</c:v>
                </c:pt>
                <c:pt idx="374">
                  <c:v>44314</c:v>
                </c:pt>
                <c:pt idx="375">
                  <c:v>44313</c:v>
                </c:pt>
                <c:pt idx="376">
                  <c:v>44312</c:v>
                </c:pt>
                <c:pt idx="377">
                  <c:v>44309</c:v>
                </c:pt>
                <c:pt idx="378">
                  <c:v>44308</c:v>
                </c:pt>
                <c:pt idx="379">
                  <c:v>44307</c:v>
                </c:pt>
                <c:pt idx="380">
                  <c:v>44306</c:v>
                </c:pt>
                <c:pt idx="381">
                  <c:v>44305</c:v>
                </c:pt>
                <c:pt idx="382">
                  <c:v>44302</c:v>
                </c:pt>
                <c:pt idx="383">
                  <c:v>44301</c:v>
                </c:pt>
                <c:pt idx="384">
                  <c:v>44300</c:v>
                </c:pt>
                <c:pt idx="385">
                  <c:v>44299</c:v>
                </c:pt>
                <c:pt idx="386">
                  <c:v>44298</c:v>
                </c:pt>
                <c:pt idx="387">
                  <c:v>44295</c:v>
                </c:pt>
                <c:pt idx="388">
                  <c:v>44294</c:v>
                </c:pt>
                <c:pt idx="389">
                  <c:v>44293</c:v>
                </c:pt>
                <c:pt idx="390">
                  <c:v>44292</c:v>
                </c:pt>
                <c:pt idx="391">
                  <c:v>44287</c:v>
                </c:pt>
                <c:pt idx="392">
                  <c:v>44286</c:v>
                </c:pt>
                <c:pt idx="393">
                  <c:v>44285</c:v>
                </c:pt>
                <c:pt idx="394">
                  <c:v>44284</c:v>
                </c:pt>
                <c:pt idx="395">
                  <c:v>44281</c:v>
                </c:pt>
                <c:pt idx="396">
                  <c:v>44280</c:v>
                </c:pt>
                <c:pt idx="397">
                  <c:v>44279</c:v>
                </c:pt>
                <c:pt idx="398">
                  <c:v>44278</c:v>
                </c:pt>
                <c:pt idx="399">
                  <c:v>44277</c:v>
                </c:pt>
                <c:pt idx="400">
                  <c:v>44274</c:v>
                </c:pt>
                <c:pt idx="401">
                  <c:v>44273</c:v>
                </c:pt>
                <c:pt idx="402">
                  <c:v>44272</c:v>
                </c:pt>
                <c:pt idx="403">
                  <c:v>44271</c:v>
                </c:pt>
                <c:pt idx="404">
                  <c:v>44270</c:v>
                </c:pt>
                <c:pt idx="405">
                  <c:v>44267</c:v>
                </c:pt>
                <c:pt idx="406">
                  <c:v>44266</c:v>
                </c:pt>
                <c:pt idx="407">
                  <c:v>44265</c:v>
                </c:pt>
                <c:pt idx="408">
                  <c:v>44264</c:v>
                </c:pt>
                <c:pt idx="409">
                  <c:v>44263</c:v>
                </c:pt>
                <c:pt idx="410">
                  <c:v>44260</c:v>
                </c:pt>
                <c:pt idx="411">
                  <c:v>44259</c:v>
                </c:pt>
                <c:pt idx="412">
                  <c:v>44258</c:v>
                </c:pt>
                <c:pt idx="413">
                  <c:v>44257</c:v>
                </c:pt>
                <c:pt idx="414">
                  <c:v>44256</c:v>
                </c:pt>
                <c:pt idx="415">
                  <c:v>44253</c:v>
                </c:pt>
                <c:pt idx="416">
                  <c:v>44252</c:v>
                </c:pt>
                <c:pt idx="417">
                  <c:v>44251</c:v>
                </c:pt>
                <c:pt idx="418">
                  <c:v>44250</c:v>
                </c:pt>
                <c:pt idx="419">
                  <c:v>44249</c:v>
                </c:pt>
                <c:pt idx="420">
                  <c:v>44246</c:v>
                </c:pt>
                <c:pt idx="421">
                  <c:v>44245</c:v>
                </c:pt>
                <c:pt idx="422">
                  <c:v>44244</c:v>
                </c:pt>
                <c:pt idx="423">
                  <c:v>44243</c:v>
                </c:pt>
                <c:pt idx="424">
                  <c:v>44242</c:v>
                </c:pt>
                <c:pt idx="425">
                  <c:v>44239</c:v>
                </c:pt>
                <c:pt idx="426">
                  <c:v>44238</c:v>
                </c:pt>
                <c:pt idx="427">
                  <c:v>44237</c:v>
                </c:pt>
                <c:pt idx="428">
                  <c:v>44236</c:v>
                </c:pt>
                <c:pt idx="429">
                  <c:v>44235</c:v>
                </c:pt>
                <c:pt idx="430">
                  <c:v>44232</c:v>
                </c:pt>
                <c:pt idx="431">
                  <c:v>44231</c:v>
                </c:pt>
                <c:pt idx="432">
                  <c:v>44230</c:v>
                </c:pt>
                <c:pt idx="433">
                  <c:v>44229</c:v>
                </c:pt>
                <c:pt idx="434">
                  <c:v>44228</c:v>
                </c:pt>
                <c:pt idx="435">
                  <c:v>44225</c:v>
                </c:pt>
                <c:pt idx="436">
                  <c:v>44224</c:v>
                </c:pt>
                <c:pt idx="437">
                  <c:v>44223</c:v>
                </c:pt>
                <c:pt idx="438">
                  <c:v>44222</c:v>
                </c:pt>
                <c:pt idx="439">
                  <c:v>44221</c:v>
                </c:pt>
                <c:pt idx="440">
                  <c:v>44218</c:v>
                </c:pt>
                <c:pt idx="441">
                  <c:v>44217</c:v>
                </c:pt>
                <c:pt idx="442">
                  <c:v>44216</c:v>
                </c:pt>
                <c:pt idx="443">
                  <c:v>44215</c:v>
                </c:pt>
                <c:pt idx="444">
                  <c:v>44214</c:v>
                </c:pt>
                <c:pt idx="445">
                  <c:v>44211</c:v>
                </c:pt>
                <c:pt idx="446">
                  <c:v>44210</c:v>
                </c:pt>
                <c:pt idx="447">
                  <c:v>44209</c:v>
                </c:pt>
                <c:pt idx="448">
                  <c:v>44208</c:v>
                </c:pt>
                <c:pt idx="449">
                  <c:v>44207</c:v>
                </c:pt>
                <c:pt idx="450">
                  <c:v>44204</c:v>
                </c:pt>
                <c:pt idx="451">
                  <c:v>44203</c:v>
                </c:pt>
                <c:pt idx="452">
                  <c:v>44202</c:v>
                </c:pt>
                <c:pt idx="453">
                  <c:v>44201</c:v>
                </c:pt>
                <c:pt idx="454">
                  <c:v>44200</c:v>
                </c:pt>
                <c:pt idx="455">
                  <c:v>44196</c:v>
                </c:pt>
                <c:pt idx="456">
                  <c:v>44195</c:v>
                </c:pt>
                <c:pt idx="457">
                  <c:v>44194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44161</c:v>
                </c:pt>
                <c:pt idx="479">
                  <c:v>44160</c:v>
                </c:pt>
                <c:pt idx="480">
                  <c:v>44159</c:v>
                </c:pt>
                <c:pt idx="481">
                  <c:v>44158</c:v>
                </c:pt>
                <c:pt idx="482">
                  <c:v>44155</c:v>
                </c:pt>
                <c:pt idx="483">
                  <c:v>44154</c:v>
                </c:pt>
                <c:pt idx="484">
                  <c:v>44153</c:v>
                </c:pt>
                <c:pt idx="485">
                  <c:v>44152</c:v>
                </c:pt>
                <c:pt idx="486">
                  <c:v>44151</c:v>
                </c:pt>
                <c:pt idx="487">
                  <c:v>44148</c:v>
                </c:pt>
                <c:pt idx="488">
                  <c:v>44147</c:v>
                </c:pt>
                <c:pt idx="489">
                  <c:v>44146</c:v>
                </c:pt>
                <c:pt idx="490">
                  <c:v>44145</c:v>
                </c:pt>
                <c:pt idx="491">
                  <c:v>44144</c:v>
                </c:pt>
                <c:pt idx="492">
                  <c:v>44141</c:v>
                </c:pt>
                <c:pt idx="493">
                  <c:v>44140</c:v>
                </c:pt>
                <c:pt idx="494">
                  <c:v>44139</c:v>
                </c:pt>
                <c:pt idx="495">
                  <c:v>44138</c:v>
                </c:pt>
                <c:pt idx="496">
                  <c:v>44137</c:v>
                </c:pt>
                <c:pt idx="497">
                  <c:v>44134</c:v>
                </c:pt>
                <c:pt idx="498">
                  <c:v>44133</c:v>
                </c:pt>
                <c:pt idx="499">
                  <c:v>44132</c:v>
                </c:pt>
                <c:pt idx="500">
                  <c:v>44131</c:v>
                </c:pt>
                <c:pt idx="501">
                  <c:v>44130</c:v>
                </c:pt>
                <c:pt idx="502">
                  <c:v>44127</c:v>
                </c:pt>
                <c:pt idx="503">
                  <c:v>44126</c:v>
                </c:pt>
                <c:pt idx="504">
                  <c:v>44125</c:v>
                </c:pt>
                <c:pt idx="505">
                  <c:v>44124</c:v>
                </c:pt>
                <c:pt idx="506">
                  <c:v>44123</c:v>
                </c:pt>
                <c:pt idx="507">
                  <c:v>44120</c:v>
                </c:pt>
                <c:pt idx="508">
                  <c:v>44119</c:v>
                </c:pt>
                <c:pt idx="509">
                  <c:v>44118</c:v>
                </c:pt>
                <c:pt idx="510">
                  <c:v>44117</c:v>
                </c:pt>
                <c:pt idx="511">
                  <c:v>44116</c:v>
                </c:pt>
                <c:pt idx="512">
                  <c:v>44113</c:v>
                </c:pt>
                <c:pt idx="513">
                  <c:v>44112</c:v>
                </c:pt>
                <c:pt idx="514">
                  <c:v>44111</c:v>
                </c:pt>
                <c:pt idx="515">
                  <c:v>44110</c:v>
                </c:pt>
                <c:pt idx="516">
                  <c:v>44109</c:v>
                </c:pt>
                <c:pt idx="517">
                  <c:v>44106</c:v>
                </c:pt>
                <c:pt idx="518">
                  <c:v>44105</c:v>
                </c:pt>
                <c:pt idx="519">
                  <c:v>44104</c:v>
                </c:pt>
                <c:pt idx="520">
                  <c:v>44103</c:v>
                </c:pt>
                <c:pt idx="521">
                  <c:v>44102</c:v>
                </c:pt>
                <c:pt idx="522">
                  <c:v>44099</c:v>
                </c:pt>
                <c:pt idx="523">
                  <c:v>44098</c:v>
                </c:pt>
                <c:pt idx="524">
                  <c:v>44097</c:v>
                </c:pt>
                <c:pt idx="525">
                  <c:v>44096</c:v>
                </c:pt>
                <c:pt idx="526">
                  <c:v>44095</c:v>
                </c:pt>
                <c:pt idx="527">
                  <c:v>44092</c:v>
                </c:pt>
                <c:pt idx="528">
                  <c:v>44091</c:v>
                </c:pt>
                <c:pt idx="529">
                  <c:v>44090</c:v>
                </c:pt>
                <c:pt idx="530">
                  <c:v>44089</c:v>
                </c:pt>
                <c:pt idx="531">
                  <c:v>44088</c:v>
                </c:pt>
                <c:pt idx="532">
                  <c:v>44085</c:v>
                </c:pt>
                <c:pt idx="533">
                  <c:v>44084</c:v>
                </c:pt>
                <c:pt idx="534">
                  <c:v>44083</c:v>
                </c:pt>
                <c:pt idx="535">
                  <c:v>44082</c:v>
                </c:pt>
                <c:pt idx="536">
                  <c:v>44081</c:v>
                </c:pt>
                <c:pt idx="537">
                  <c:v>44078</c:v>
                </c:pt>
                <c:pt idx="538">
                  <c:v>44077</c:v>
                </c:pt>
                <c:pt idx="539">
                  <c:v>44076</c:v>
                </c:pt>
                <c:pt idx="540">
                  <c:v>44075</c:v>
                </c:pt>
                <c:pt idx="541">
                  <c:v>44071</c:v>
                </c:pt>
                <c:pt idx="542">
                  <c:v>44070</c:v>
                </c:pt>
                <c:pt idx="543">
                  <c:v>44069</c:v>
                </c:pt>
                <c:pt idx="544">
                  <c:v>44068</c:v>
                </c:pt>
                <c:pt idx="545">
                  <c:v>44067</c:v>
                </c:pt>
                <c:pt idx="546">
                  <c:v>44064</c:v>
                </c:pt>
                <c:pt idx="547">
                  <c:v>44063</c:v>
                </c:pt>
                <c:pt idx="548">
                  <c:v>44062</c:v>
                </c:pt>
                <c:pt idx="549">
                  <c:v>44061</c:v>
                </c:pt>
                <c:pt idx="550">
                  <c:v>44060</c:v>
                </c:pt>
                <c:pt idx="551">
                  <c:v>44057</c:v>
                </c:pt>
                <c:pt idx="552">
                  <c:v>44056</c:v>
                </c:pt>
                <c:pt idx="553">
                  <c:v>44055</c:v>
                </c:pt>
                <c:pt idx="554">
                  <c:v>44054</c:v>
                </c:pt>
                <c:pt idx="555">
                  <c:v>44053</c:v>
                </c:pt>
                <c:pt idx="556">
                  <c:v>44050</c:v>
                </c:pt>
                <c:pt idx="557">
                  <c:v>44049</c:v>
                </c:pt>
                <c:pt idx="558">
                  <c:v>44048</c:v>
                </c:pt>
                <c:pt idx="559">
                  <c:v>44047</c:v>
                </c:pt>
                <c:pt idx="560">
                  <c:v>44046</c:v>
                </c:pt>
                <c:pt idx="561">
                  <c:v>44043</c:v>
                </c:pt>
                <c:pt idx="562">
                  <c:v>44042</c:v>
                </c:pt>
                <c:pt idx="563">
                  <c:v>44041</c:v>
                </c:pt>
                <c:pt idx="564">
                  <c:v>44040</c:v>
                </c:pt>
                <c:pt idx="565">
                  <c:v>44039</c:v>
                </c:pt>
                <c:pt idx="566">
                  <c:v>44036</c:v>
                </c:pt>
                <c:pt idx="567">
                  <c:v>44035</c:v>
                </c:pt>
                <c:pt idx="568">
                  <c:v>44034</c:v>
                </c:pt>
                <c:pt idx="569">
                  <c:v>44033</c:v>
                </c:pt>
                <c:pt idx="570">
                  <c:v>44032</c:v>
                </c:pt>
                <c:pt idx="571">
                  <c:v>44029</c:v>
                </c:pt>
                <c:pt idx="572">
                  <c:v>44028</c:v>
                </c:pt>
                <c:pt idx="573">
                  <c:v>44027</c:v>
                </c:pt>
                <c:pt idx="574">
                  <c:v>44026</c:v>
                </c:pt>
                <c:pt idx="575">
                  <c:v>44025</c:v>
                </c:pt>
                <c:pt idx="576">
                  <c:v>44022</c:v>
                </c:pt>
                <c:pt idx="577">
                  <c:v>44021</c:v>
                </c:pt>
                <c:pt idx="578">
                  <c:v>44020</c:v>
                </c:pt>
                <c:pt idx="579">
                  <c:v>44019</c:v>
                </c:pt>
                <c:pt idx="580">
                  <c:v>44018</c:v>
                </c:pt>
                <c:pt idx="581">
                  <c:v>44015</c:v>
                </c:pt>
                <c:pt idx="582">
                  <c:v>44014</c:v>
                </c:pt>
                <c:pt idx="583">
                  <c:v>44013</c:v>
                </c:pt>
                <c:pt idx="584">
                  <c:v>44012</c:v>
                </c:pt>
                <c:pt idx="585">
                  <c:v>44011</c:v>
                </c:pt>
                <c:pt idx="586">
                  <c:v>44008</c:v>
                </c:pt>
                <c:pt idx="587">
                  <c:v>44007</c:v>
                </c:pt>
                <c:pt idx="588">
                  <c:v>44006</c:v>
                </c:pt>
                <c:pt idx="589">
                  <c:v>44005</c:v>
                </c:pt>
                <c:pt idx="590">
                  <c:v>44004</c:v>
                </c:pt>
                <c:pt idx="591">
                  <c:v>44001</c:v>
                </c:pt>
                <c:pt idx="592">
                  <c:v>44000</c:v>
                </c:pt>
                <c:pt idx="593">
                  <c:v>43999</c:v>
                </c:pt>
                <c:pt idx="594">
                  <c:v>43998</c:v>
                </c:pt>
                <c:pt idx="595">
                  <c:v>43997</c:v>
                </c:pt>
                <c:pt idx="596">
                  <c:v>43994</c:v>
                </c:pt>
                <c:pt idx="597">
                  <c:v>43993</c:v>
                </c:pt>
                <c:pt idx="598">
                  <c:v>43992</c:v>
                </c:pt>
                <c:pt idx="599">
                  <c:v>43991</c:v>
                </c:pt>
                <c:pt idx="600">
                  <c:v>43990</c:v>
                </c:pt>
                <c:pt idx="601">
                  <c:v>43987</c:v>
                </c:pt>
                <c:pt idx="602">
                  <c:v>43986</c:v>
                </c:pt>
                <c:pt idx="603">
                  <c:v>43985</c:v>
                </c:pt>
                <c:pt idx="604">
                  <c:v>43984</c:v>
                </c:pt>
                <c:pt idx="605">
                  <c:v>43983</c:v>
                </c:pt>
                <c:pt idx="606">
                  <c:v>43980</c:v>
                </c:pt>
                <c:pt idx="607">
                  <c:v>43979</c:v>
                </c:pt>
                <c:pt idx="608">
                  <c:v>43978</c:v>
                </c:pt>
                <c:pt idx="609">
                  <c:v>43977</c:v>
                </c:pt>
                <c:pt idx="610">
                  <c:v>43973</c:v>
                </c:pt>
                <c:pt idx="611">
                  <c:v>43972</c:v>
                </c:pt>
                <c:pt idx="612">
                  <c:v>43971</c:v>
                </c:pt>
                <c:pt idx="613">
                  <c:v>43970</c:v>
                </c:pt>
                <c:pt idx="614">
                  <c:v>43969</c:v>
                </c:pt>
                <c:pt idx="615">
                  <c:v>43966</c:v>
                </c:pt>
                <c:pt idx="616">
                  <c:v>43965</c:v>
                </c:pt>
                <c:pt idx="617">
                  <c:v>43964</c:v>
                </c:pt>
                <c:pt idx="618">
                  <c:v>43963</c:v>
                </c:pt>
                <c:pt idx="619">
                  <c:v>43962</c:v>
                </c:pt>
                <c:pt idx="620">
                  <c:v>43958</c:v>
                </c:pt>
                <c:pt idx="621">
                  <c:v>43957</c:v>
                </c:pt>
                <c:pt idx="622">
                  <c:v>43956</c:v>
                </c:pt>
                <c:pt idx="623">
                  <c:v>43955</c:v>
                </c:pt>
                <c:pt idx="624">
                  <c:v>43952</c:v>
                </c:pt>
                <c:pt idx="625">
                  <c:v>43951</c:v>
                </c:pt>
                <c:pt idx="626">
                  <c:v>43950</c:v>
                </c:pt>
                <c:pt idx="627">
                  <c:v>43949</c:v>
                </c:pt>
                <c:pt idx="628">
                  <c:v>43948</c:v>
                </c:pt>
                <c:pt idx="629">
                  <c:v>43945</c:v>
                </c:pt>
                <c:pt idx="630">
                  <c:v>43944</c:v>
                </c:pt>
                <c:pt idx="631">
                  <c:v>43943</c:v>
                </c:pt>
                <c:pt idx="632">
                  <c:v>43942</c:v>
                </c:pt>
                <c:pt idx="633">
                  <c:v>43941</c:v>
                </c:pt>
                <c:pt idx="634">
                  <c:v>43938</c:v>
                </c:pt>
                <c:pt idx="635">
                  <c:v>43937</c:v>
                </c:pt>
                <c:pt idx="636">
                  <c:v>43936</c:v>
                </c:pt>
                <c:pt idx="637">
                  <c:v>43935</c:v>
                </c:pt>
                <c:pt idx="638">
                  <c:v>43930</c:v>
                </c:pt>
                <c:pt idx="639">
                  <c:v>43929</c:v>
                </c:pt>
                <c:pt idx="640">
                  <c:v>43928</c:v>
                </c:pt>
                <c:pt idx="641">
                  <c:v>43927</c:v>
                </c:pt>
                <c:pt idx="642">
                  <c:v>43924</c:v>
                </c:pt>
                <c:pt idx="643">
                  <c:v>43923</c:v>
                </c:pt>
                <c:pt idx="644">
                  <c:v>43922</c:v>
                </c:pt>
                <c:pt idx="645">
                  <c:v>43921</c:v>
                </c:pt>
                <c:pt idx="646">
                  <c:v>43920</c:v>
                </c:pt>
                <c:pt idx="647">
                  <c:v>43917</c:v>
                </c:pt>
                <c:pt idx="648">
                  <c:v>43916</c:v>
                </c:pt>
                <c:pt idx="649">
                  <c:v>43915</c:v>
                </c:pt>
                <c:pt idx="650">
                  <c:v>43914</c:v>
                </c:pt>
                <c:pt idx="651">
                  <c:v>43913</c:v>
                </c:pt>
                <c:pt idx="652">
                  <c:v>43910</c:v>
                </c:pt>
                <c:pt idx="653">
                  <c:v>43909</c:v>
                </c:pt>
                <c:pt idx="654">
                  <c:v>43908</c:v>
                </c:pt>
                <c:pt idx="655">
                  <c:v>43907</c:v>
                </c:pt>
                <c:pt idx="656">
                  <c:v>43906</c:v>
                </c:pt>
                <c:pt idx="657">
                  <c:v>43903</c:v>
                </c:pt>
                <c:pt idx="658">
                  <c:v>43902</c:v>
                </c:pt>
                <c:pt idx="659">
                  <c:v>43901</c:v>
                </c:pt>
                <c:pt idx="660">
                  <c:v>43900</c:v>
                </c:pt>
                <c:pt idx="661">
                  <c:v>43899</c:v>
                </c:pt>
                <c:pt idx="662">
                  <c:v>43896</c:v>
                </c:pt>
                <c:pt idx="663">
                  <c:v>43895</c:v>
                </c:pt>
                <c:pt idx="664">
                  <c:v>43894</c:v>
                </c:pt>
                <c:pt idx="665">
                  <c:v>43893</c:v>
                </c:pt>
                <c:pt idx="666">
                  <c:v>43892</c:v>
                </c:pt>
                <c:pt idx="667">
                  <c:v>43889</c:v>
                </c:pt>
                <c:pt idx="668">
                  <c:v>43888</c:v>
                </c:pt>
                <c:pt idx="669">
                  <c:v>43887</c:v>
                </c:pt>
                <c:pt idx="670">
                  <c:v>43886</c:v>
                </c:pt>
                <c:pt idx="671">
                  <c:v>43885</c:v>
                </c:pt>
                <c:pt idx="672">
                  <c:v>43882</c:v>
                </c:pt>
                <c:pt idx="673">
                  <c:v>43881</c:v>
                </c:pt>
                <c:pt idx="674">
                  <c:v>43880</c:v>
                </c:pt>
                <c:pt idx="675">
                  <c:v>43879</c:v>
                </c:pt>
                <c:pt idx="676">
                  <c:v>43878</c:v>
                </c:pt>
                <c:pt idx="677">
                  <c:v>43875</c:v>
                </c:pt>
                <c:pt idx="678">
                  <c:v>43874</c:v>
                </c:pt>
                <c:pt idx="679">
                  <c:v>43873</c:v>
                </c:pt>
                <c:pt idx="680">
                  <c:v>43872</c:v>
                </c:pt>
                <c:pt idx="681">
                  <c:v>43871</c:v>
                </c:pt>
                <c:pt idx="682">
                  <c:v>43868</c:v>
                </c:pt>
                <c:pt idx="683">
                  <c:v>43867</c:v>
                </c:pt>
                <c:pt idx="684">
                  <c:v>43866</c:v>
                </c:pt>
                <c:pt idx="685">
                  <c:v>43865</c:v>
                </c:pt>
                <c:pt idx="686">
                  <c:v>43864</c:v>
                </c:pt>
                <c:pt idx="687">
                  <c:v>43861</c:v>
                </c:pt>
                <c:pt idx="688">
                  <c:v>43860</c:v>
                </c:pt>
                <c:pt idx="689">
                  <c:v>43859</c:v>
                </c:pt>
                <c:pt idx="690">
                  <c:v>43858</c:v>
                </c:pt>
                <c:pt idx="691">
                  <c:v>43857</c:v>
                </c:pt>
                <c:pt idx="692">
                  <c:v>43854</c:v>
                </c:pt>
                <c:pt idx="693">
                  <c:v>43853</c:v>
                </c:pt>
                <c:pt idx="694">
                  <c:v>43852</c:v>
                </c:pt>
                <c:pt idx="695">
                  <c:v>43851</c:v>
                </c:pt>
                <c:pt idx="696">
                  <c:v>43850</c:v>
                </c:pt>
                <c:pt idx="697">
                  <c:v>43847</c:v>
                </c:pt>
                <c:pt idx="698">
                  <c:v>43846</c:v>
                </c:pt>
                <c:pt idx="699">
                  <c:v>43845</c:v>
                </c:pt>
                <c:pt idx="700">
                  <c:v>43844</c:v>
                </c:pt>
                <c:pt idx="701">
                  <c:v>43843</c:v>
                </c:pt>
                <c:pt idx="702">
                  <c:v>43840</c:v>
                </c:pt>
                <c:pt idx="703">
                  <c:v>43839</c:v>
                </c:pt>
                <c:pt idx="704">
                  <c:v>43838</c:v>
                </c:pt>
                <c:pt idx="705">
                  <c:v>43837</c:v>
                </c:pt>
                <c:pt idx="706">
                  <c:v>43836</c:v>
                </c:pt>
                <c:pt idx="707">
                  <c:v>43833</c:v>
                </c:pt>
                <c:pt idx="708">
                  <c:v>43832</c:v>
                </c:pt>
                <c:pt idx="709">
                  <c:v>43830</c:v>
                </c:pt>
                <c:pt idx="710">
                  <c:v>43829</c:v>
                </c:pt>
                <c:pt idx="711">
                  <c:v>43826</c:v>
                </c:pt>
                <c:pt idx="712">
                  <c:v>43823</c:v>
                </c:pt>
                <c:pt idx="713">
                  <c:v>43822</c:v>
                </c:pt>
                <c:pt idx="714">
                  <c:v>43819</c:v>
                </c:pt>
                <c:pt idx="715">
                  <c:v>43818</c:v>
                </c:pt>
                <c:pt idx="716">
                  <c:v>43817</c:v>
                </c:pt>
                <c:pt idx="717">
                  <c:v>43816</c:v>
                </c:pt>
                <c:pt idx="718">
                  <c:v>43815</c:v>
                </c:pt>
                <c:pt idx="719">
                  <c:v>43812</c:v>
                </c:pt>
                <c:pt idx="720">
                  <c:v>43811</c:v>
                </c:pt>
                <c:pt idx="721">
                  <c:v>43810</c:v>
                </c:pt>
                <c:pt idx="722">
                  <c:v>43809</c:v>
                </c:pt>
                <c:pt idx="723">
                  <c:v>43808</c:v>
                </c:pt>
                <c:pt idx="724">
                  <c:v>43805</c:v>
                </c:pt>
                <c:pt idx="725">
                  <c:v>43804</c:v>
                </c:pt>
                <c:pt idx="726">
                  <c:v>43803</c:v>
                </c:pt>
                <c:pt idx="727">
                  <c:v>43802</c:v>
                </c:pt>
                <c:pt idx="728">
                  <c:v>43801</c:v>
                </c:pt>
                <c:pt idx="729">
                  <c:v>43798</c:v>
                </c:pt>
                <c:pt idx="730">
                  <c:v>43797</c:v>
                </c:pt>
                <c:pt idx="731">
                  <c:v>43796</c:v>
                </c:pt>
                <c:pt idx="732">
                  <c:v>43795</c:v>
                </c:pt>
                <c:pt idx="733">
                  <c:v>43794</c:v>
                </c:pt>
                <c:pt idx="734">
                  <c:v>43791</c:v>
                </c:pt>
                <c:pt idx="735">
                  <c:v>43790</c:v>
                </c:pt>
                <c:pt idx="736">
                  <c:v>43789</c:v>
                </c:pt>
                <c:pt idx="737">
                  <c:v>43788</c:v>
                </c:pt>
                <c:pt idx="738">
                  <c:v>43787</c:v>
                </c:pt>
                <c:pt idx="739">
                  <c:v>43784</c:v>
                </c:pt>
                <c:pt idx="740">
                  <c:v>43783</c:v>
                </c:pt>
                <c:pt idx="741">
                  <c:v>43782</c:v>
                </c:pt>
                <c:pt idx="742">
                  <c:v>43781</c:v>
                </c:pt>
                <c:pt idx="743">
                  <c:v>43780</c:v>
                </c:pt>
                <c:pt idx="744">
                  <c:v>43777</c:v>
                </c:pt>
                <c:pt idx="745">
                  <c:v>43776</c:v>
                </c:pt>
                <c:pt idx="746">
                  <c:v>43775</c:v>
                </c:pt>
                <c:pt idx="747">
                  <c:v>43774</c:v>
                </c:pt>
                <c:pt idx="748">
                  <c:v>43773</c:v>
                </c:pt>
                <c:pt idx="749">
                  <c:v>43770</c:v>
                </c:pt>
                <c:pt idx="750">
                  <c:v>43769</c:v>
                </c:pt>
                <c:pt idx="751">
                  <c:v>43768</c:v>
                </c:pt>
                <c:pt idx="752">
                  <c:v>43767</c:v>
                </c:pt>
                <c:pt idx="753">
                  <c:v>43766</c:v>
                </c:pt>
                <c:pt idx="754">
                  <c:v>43763</c:v>
                </c:pt>
                <c:pt idx="755">
                  <c:v>43762</c:v>
                </c:pt>
                <c:pt idx="756">
                  <c:v>43761</c:v>
                </c:pt>
                <c:pt idx="757">
                  <c:v>43760</c:v>
                </c:pt>
                <c:pt idx="758">
                  <c:v>43759</c:v>
                </c:pt>
                <c:pt idx="759">
                  <c:v>43756</c:v>
                </c:pt>
                <c:pt idx="760">
                  <c:v>43755</c:v>
                </c:pt>
                <c:pt idx="761">
                  <c:v>43754</c:v>
                </c:pt>
                <c:pt idx="762">
                  <c:v>43753</c:v>
                </c:pt>
                <c:pt idx="763">
                  <c:v>43752</c:v>
                </c:pt>
                <c:pt idx="764">
                  <c:v>43749</c:v>
                </c:pt>
                <c:pt idx="765">
                  <c:v>43748</c:v>
                </c:pt>
                <c:pt idx="766">
                  <c:v>43747</c:v>
                </c:pt>
                <c:pt idx="767">
                  <c:v>43746</c:v>
                </c:pt>
                <c:pt idx="768">
                  <c:v>43745</c:v>
                </c:pt>
                <c:pt idx="769">
                  <c:v>43742</c:v>
                </c:pt>
                <c:pt idx="770">
                  <c:v>43741</c:v>
                </c:pt>
                <c:pt idx="771">
                  <c:v>43740</c:v>
                </c:pt>
                <c:pt idx="772">
                  <c:v>43739</c:v>
                </c:pt>
                <c:pt idx="773">
                  <c:v>43738</c:v>
                </c:pt>
                <c:pt idx="774">
                  <c:v>43735</c:v>
                </c:pt>
                <c:pt idx="775">
                  <c:v>43734</c:v>
                </c:pt>
                <c:pt idx="776">
                  <c:v>43733</c:v>
                </c:pt>
                <c:pt idx="777">
                  <c:v>43732</c:v>
                </c:pt>
                <c:pt idx="778">
                  <c:v>43731</c:v>
                </c:pt>
                <c:pt idx="779">
                  <c:v>43728</c:v>
                </c:pt>
                <c:pt idx="780">
                  <c:v>43727</c:v>
                </c:pt>
                <c:pt idx="781">
                  <c:v>43726</c:v>
                </c:pt>
                <c:pt idx="782">
                  <c:v>43725</c:v>
                </c:pt>
                <c:pt idx="783">
                  <c:v>43724</c:v>
                </c:pt>
                <c:pt idx="784">
                  <c:v>43721</c:v>
                </c:pt>
                <c:pt idx="785">
                  <c:v>43720</c:v>
                </c:pt>
                <c:pt idx="786">
                  <c:v>43719</c:v>
                </c:pt>
                <c:pt idx="787">
                  <c:v>43718</c:v>
                </c:pt>
                <c:pt idx="788">
                  <c:v>43717</c:v>
                </c:pt>
                <c:pt idx="789">
                  <c:v>43714</c:v>
                </c:pt>
                <c:pt idx="790">
                  <c:v>43713</c:v>
                </c:pt>
                <c:pt idx="791">
                  <c:v>43712</c:v>
                </c:pt>
                <c:pt idx="792">
                  <c:v>43711</c:v>
                </c:pt>
                <c:pt idx="793">
                  <c:v>43710</c:v>
                </c:pt>
                <c:pt idx="794">
                  <c:v>43707</c:v>
                </c:pt>
                <c:pt idx="795">
                  <c:v>43706</c:v>
                </c:pt>
                <c:pt idx="796">
                  <c:v>43705</c:v>
                </c:pt>
                <c:pt idx="797">
                  <c:v>43704</c:v>
                </c:pt>
                <c:pt idx="798">
                  <c:v>43700</c:v>
                </c:pt>
                <c:pt idx="799">
                  <c:v>43699</c:v>
                </c:pt>
                <c:pt idx="800">
                  <c:v>43698</c:v>
                </c:pt>
                <c:pt idx="801">
                  <c:v>43697</c:v>
                </c:pt>
                <c:pt idx="802">
                  <c:v>43696</c:v>
                </c:pt>
                <c:pt idx="803">
                  <c:v>43693</c:v>
                </c:pt>
                <c:pt idx="804">
                  <c:v>43692</c:v>
                </c:pt>
                <c:pt idx="805">
                  <c:v>43691</c:v>
                </c:pt>
                <c:pt idx="806">
                  <c:v>43690</c:v>
                </c:pt>
                <c:pt idx="807">
                  <c:v>43689</c:v>
                </c:pt>
                <c:pt idx="808">
                  <c:v>43686</c:v>
                </c:pt>
                <c:pt idx="809">
                  <c:v>43685</c:v>
                </c:pt>
                <c:pt idx="810">
                  <c:v>43684</c:v>
                </c:pt>
                <c:pt idx="811">
                  <c:v>43683</c:v>
                </c:pt>
                <c:pt idx="812">
                  <c:v>43682</c:v>
                </c:pt>
                <c:pt idx="813">
                  <c:v>43679</c:v>
                </c:pt>
                <c:pt idx="814">
                  <c:v>43678</c:v>
                </c:pt>
                <c:pt idx="815">
                  <c:v>43677</c:v>
                </c:pt>
                <c:pt idx="816">
                  <c:v>43676</c:v>
                </c:pt>
                <c:pt idx="817">
                  <c:v>43675</c:v>
                </c:pt>
                <c:pt idx="818">
                  <c:v>43672</c:v>
                </c:pt>
                <c:pt idx="819">
                  <c:v>43671</c:v>
                </c:pt>
                <c:pt idx="820">
                  <c:v>43670</c:v>
                </c:pt>
                <c:pt idx="821">
                  <c:v>43669</c:v>
                </c:pt>
                <c:pt idx="822">
                  <c:v>43668</c:v>
                </c:pt>
                <c:pt idx="823">
                  <c:v>43665</c:v>
                </c:pt>
                <c:pt idx="824">
                  <c:v>43664</c:v>
                </c:pt>
                <c:pt idx="825">
                  <c:v>43663</c:v>
                </c:pt>
                <c:pt idx="826">
                  <c:v>43662</c:v>
                </c:pt>
                <c:pt idx="827">
                  <c:v>43661</c:v>
                </c:pt>
                <c:pt idx="828">
                  <c:v>43658</c:v>
                </c:pt>
                <c:pt idx="829">
                  <c:v>43657</c:v>
                </c:pt>
                <c:pt idx="830">
                  <c:v>43656</c:v>
                </c:pt>
                <c:pt idx="831">
                  <c:v>43655</c:v>
                </c:pt>
                <c:pt idx="832">
                  <c:v>43654</c:v>
                </c:pt>
                <c:pt idx="833">
                  <c:v>43651</c:v>
                </c:pt>
                <c:pt idx="834">
                  <c:v>43650</c:v>
                </c:pt>
                <c:pt idx="835">
                  <c:v>43649</c:v>
                </c:pt>
                <c:pt idx="836">
                  <c:v>43648</c:v>
                </c:pt>
                <c:pt idx="837">
                  <c:v>43647</c:v>
                </c:pt>
                <c:pt idx="838">
                  <c:v>43644</c:v>
                </c:pt>
                <c:pt idx="839">
                  <c:v>43643</c:v>
                </c:pt>
                <c:pt idx="840">
                  <c:v>43642</c:v>
                </c:pt>
                <c:pt idx="841">
                  <c:v>43641</c:v>
                </c:pt>
                <c:pt idx="842">
                  <c:v>43640</c:v>
                </c:pt>
                <c:pt idx="843">
                  <c:v>43637</c:v>
                </c:pt>
                <c:pt idx="844">
                  <c:v>43636</c:v>
                </c:pt>
                <c:pt idx="845">
                  <c:v>43635</c:v>
                </c:pt>
                <c:pt idx="846">
                  <c:v>43634</c:v>
                </c:pt>
                <c:pt idx="847">
                  <c:v>43633</c:v>
                </c:pt>
                <c:pt idx="848">
                  <c:v>43630</c:v>
                </c:pt>
                <c:pt idx="849">
                  <c:v>43629</c:v>
                </c:pt>
                <c:pt idx="850">
                  <c:v>43628</c:v>
                </c:pt>
                <c:pt idx="851">
                  <c:v>43627</c:v>
                </c:pt>
                <c:pt idx="852">
                  <c:v>43626</c:v>
                </c:pt>
                <c:pt idx="853">
                  <c:v>43623</c:v>
                </c:pt>
                <c:pt idx="854">
                  <c:v>43622</c:v>
                </c:pt>
                <c:pt idx="855">
                  <c:v>43621</c:v>
                </c:pt>
                <c:pt idx="856">
                  <c:v>43620</c:v>
                </c:pt>
                <c:pt idx="857">
                  <c:v>43619</c:v>
                </c:pt>
                <c:pt idx="858">
                  <c:v>43616</c:v>
                </c:pt>
                <c:pt idx="859">
                  <c:v>43615</c:v>
                </c:pt>
                <c:pt idx="860">
                  <c:v>43614</c:v>
                </c:pt>
                <c:pt idx="861">
                  <c:v>43613</c:v>
                </c:pt>
                <c:pt idx="862">
                  <c:v>43609</c:v>
                </c:pt>
                <c:pt idx="863">
                  <c:v>43608</c:v>
                </c:pt>
                <c:pt idx="864">
                  <c:v>43607</c:v>
                </c:pt>
                <c:pt idx="865">
                  <c:v>43606</c:v>
                </c:pt>
                <c:pt idx="866">
                  <c:v>43605</c:v>
                </c:pt>
                <c:pt idx="867">
                  <c:v>43602</c:v>
                </c:pt>
                <c:pt idx="868">
                  <c:v>43601</c:v>
                </c:pt>
                <c:pt idx="869">
                  <c:v>43600</c:v>
                </c:pt>
                <c:pt idx="870">
                  <c:v>43599</c:v>
                </c:pt>
                <c:pt idx="871">
                  <c:v>43598</c:v>
                </c:pt>
                <c:pt idx="872">
                  <c:v>43595</c:v>
                </c:pt>
                <c:pt idx="873">
                  <c:v>43594</c:v>
                </c:pt>
                <c:pt idx="874">
                  <c:v>43593</c:v>
                </c:pt>
                <c:pt idx="875">
                  <c:v>43592</c:v>
                </c:pt>
                <c:pt idx="876">
                  <c:v>43588</c:v>
                </c:pt>
                <c:pt idx="877">
                  <c:v>43587</c:v>
                </c:pt>
                <c:pt idx="878">
                  <c:v>43586</c:v>
                </c:pt>
                <c:pt idx="879">
                  <c:v>43585</c:v>
                </c:pt>
                <c:pt idx="880">
                  <c:v>43584</c:v>
                </c:pt>
                <c:pt idx="881">
                  <c:v>43581</c:v>
                </c:pt>
                <c:pt idx="882">
                  <c:v>43580</c:v>
                </c:pt>
                <c:pt idx="883">
                  <c:v>43579</c:v>
                </c:pt>
                <c:pt idx="884">
                  <c:v>43578</c:v>
                </c:pt>
                <c:pt idx="885">
                  <c:v>43573</c:v>
                </c:pt>
                <c:pt idx="886">
                  <c:v>43572</c:v>
                </c:pt>
                <c:pt idx="887">
                  <c:v>43571</c:v>
                </c:pt>
                <c:pt idx="888">
                  <c:v>43570</c:v>
                </c:pt>
                <c:pt idx="889">
                  <c:v>43567</c:v>
                </c:pt>
                <c:pt idx="890">
                  <c:v>43566</c:v>
                </c:pt>
                <c:pt idx="891">
                  <c:v>43565</c:v>
                </c:pt>
                <c:pt idx="892">
                  <c:v>43564</c:v>
                </c:pt>
                <c:pt idx="893">
                  <c:v>43563</c:v>
                </c:pt>
                <c:pt idx="894">
                  <c:v>43560</c:v>
                </c:pt>
                <c:pt idx="895">
                  <c:v>43559</c:v>
                </c:pt>
                <c:pt idx="896">
                  <c:v>43558</c:v>
                </c:pt>
                <c:pt idx="897">
                  <c:v>43557</c:v>
                </c:pt>
                <c:pt idx="898">
                  <c:v>43556</c:v>
                </c:pt>
                <c:pt idx="899">
                  <c:v>43553</c:v>
                </c:pt>
                <c:pt idx="900">
                  <c:v>43552</c:v>
                </c:pt>
                <c:pt idx="901">
                  <c:v>43551</c:v>
                </c:pt>
                <c:pt idx="902">
                  <c:v>43550</c:v>
                </c:pt>
                <c:pt idx="903">
                  <c:v>43549</c:v>
                </c:pt>
                <c:pt idx="904">
                  <c:v>43546</c:v>
                </c:pt>
                <c:pt idx="905">
                  <c:v>43545</c:v>
                </c:pt>
                <c:pt idx="906">
                  <c:v>43544</c:v>
                </c:pt>
                <c:pt idx="907">
                  <c:v>43543</c:v>
                </c:pt>
                <c:pt idx="908">
                  <c:v>43542</c:v>
                </c:pt>
                <c:pt idx="909">
                  <c:v>43539</c:v>
                </c:pt>
                <c:pt idx="910">
                  <c:v>43538</c:v>
                </c:pt>
                <c:pt idx="911">
                  <c:v>43537</c:v>
                </c:pt>
                <c:pt idx="912">
                  <c:v>43536</c:v>
                </c:pt>
                <c:pt idx="913">
                  <c:v>43535</c:v>
                </c:pt>
                <c:pt idx="914">
                  <c:v>43532</c:v>
                </c:pt>
                <c:pt idx="915">
                  <c:v>43531</c:v>
                </c:pt>
                <c:pt idx="916">
                  <c:v>43530</c:v>
                </c:pt>
                <c:pt idx="917">
                  <c:v>43529</c:v>
                </c:pt>
                <c:pt idx="918">
                  <c:v>43528</c:v>
                </c:pt>
                <c:pt idx="919">
                  <c:v>43525</c:v>
                </c:pt>
                <c:pt idx="920">
                  <c:v>43524</c:v>
                </c:pt>
                <c:pt idx="921">
                  <c:v>43523</c:v>
                </c:pt>
                <c:pt idx="922">
                  <c:v>43522</c:v>
                </c:pt>
                <c:pt idx="923">
                  <c:v>43521</c:v>
                </c:pt>
                <c:pt idx="924">
                  <c:v>43518</c:v>
                </c:pt>
                <c:pt idx="925">
                  <c:v>43517</c:v>
                </c:pt>
                <c:pt idx="926">
                  <c:v>43516</c:v>
                </c:pt>
                <c:pt idx="927">
                  <c:v>43515</c:v>
                </c:pt>
                <c:pt idx="928">
                  <c:v>43514</c:v>
                </c:pt>
                <c:pt idx="929">
                  <c:v>43511</c:v>
                </c:pt>
                <c:pt idx="930">
                  <c:v>43510</c:v>
                </c:pt>
                <c:pt idx="931">
                  <c:v>43509</c:v>
                </c:pt>
                <c:pt idx="932">
                  <c:v>43508</c:v>
                </c:pt>
                <c:pt idx="933">
                  <c:v>43507</c:v>
                </c:pt>
                <c:pt idx="934">
                  <c:v>43504</c:v>
                </c:pt>
                <c:pt idx="935">
                  <c:v>43503</c:v>
                </c:pt>
                <c:pt idx="936">
                  <c:v>43502</c:v>
                </c:pt>
                <c:pt idx="937">
                  <c:v>43501</c:v>
                </c:pt>
                <c:pt idx="938">
                  <c:v>43500</c:v>
                </c:pt>
                <c:pt idx="939">
                  <c:v>43497</c:v>
                </c:pt>
                <c:pt idx="940">
                  <c:v>43496</c:v>
                </c:pt>
                <c:pt idx="941">
                  <c:v>43495</c:v>
                </c:pt>
                <c:pt idx="942">
                  <c:v>43494</c:v>
                </c:pt>
                <c:pt idx="943">
                  <c:v>43493</c:v>
                </c:pt>
                <c:pt idx="944">
                  <c:v>43490</c:v>
                </c:pt>
                <c:pt idx="945">
                  <c:v>43489</c:v>
                </c:pt>
                <c:pt idx="946">
                  <c:v>43488</c:v>
                </c:pt>
                <c:pt idx="947">
                  <c:v>43487</c:v>
                </c:pt>
                <c:pt idx="948">
                  <c:v>43486</c:v>
                </c:pt>
                <c:pt idx="949">
                  <c:v>43483</c:v>
                </c:pt>
                <c:pt idx="950">
                  <c:v>43482</c:v>
                </c:pt>
                <c:pt idx="951">
                  <c:v>43481</c:v>
                </c:pt>
                <c:pt idx="952">
                  <c:v>43480</c:v>
                </c:pt>
                <c:pt idx="953">
                  <c:v>43479</c:v>
                </c:pt>
                <c:pt idx="954">
                  <c:v>43476</c:v>
                </c:pt>
                <c:pt idx="955">
                  <c:v>43475</c:v>
                </c:pt>
                <c:pt idx="956">
                  <c:v>43474</c:v>
                </c:pt>
                <c:pt idx="957">
                  <c:v>43473</c:v>
                </c:pt>
                <c:pt idx="958">
                  <c:v>43472</c:v>
                </c:pt>
                <c:pt idx="959">
                  <c:v>43469</c:v>
                </c:pt>
                <c:pt idx="960">
                  <c:v>43468</c:v>
                </c:pt>
                <c:pt idx="961">
                  <c:v>43467</c:v>
                </c:pt>
                <c:pt idx="962">
                  <c:v>43465</c:v>
                </c:pt>
                <c:pt idx="963">
                  <c:v>43462</c:v>
                </c:pt>
                <c:pt idx="964">
                  <c:v>43461</c:v>
                </c:pt>
                <c:pt idx="965">
                  <c:v>43458</c:v>
                </c:pt>
                <c:pt idx="966">
                  <c:v>43455</c:v>
                </c:pt>
                <c:pt idx="967">
                  <c:v>43454</c:v>
                </c:pt>
                <c:pt idx="968">
                  <c:v>43453</c:v>
                </c:pt>
                <c:pt idx="969">
                  <c:v>43452</c:v>
                </c:pt>
                <c:pt idx="970">
                  <c:v>43451</c:v>
                </c:pt>
                <c:pt idx="971">
                  <c:v>43448</c:v>
                </c:pt>
                <c:pt idx="972">
                  <c:v>43447</c:v>
                </c:pt>
                <c:pt idx="973">
                  <c:v>43446</c:v>
                </c:pt>
                <c:pt idx="974">
                  <c:v>43445</c:v>
                </c:pt>
                <c:pt idx="975">
                  <c:v>43444</c:v>
                </c:pt>
                <c:pt idx="976">
                  <c:v>43441</c:v>
                </c:pt>
                <c:pt idx="977">
                  <c:v>43440</c:v>
                </c:pt>
                <c:pt idx="978">
                  <c:v>43439</c:v>
                </c:pt>
                <c:pt idx="979">
                  <c:v>43438</c:v>
                </c:pt>
                <c:pt idx="980">
                  <c:v>43437</c:v>
                </c:pt>
                <c:pt idx="981">
                  <c:v>43434</c:v>
                </c:pt>
                <c:pt idx="982">
                  <c:v>43433</c:v>
                </c:pt>
                <c:pt idx="983">
                  <c:v>43432</c:v>
                </c:pt>
                <c:pt idx="984">
                  <c:v>43431</c:v>
                </c:pt>
                <c:pt idx="985">
                  <c:v>43430</c:v>
                </c:pt>
                <c:pt idx="986">
                  <c:v>43427</c:v>
                </c:pt>
                <c:pt idx="987">
                  <c:v>43426</c:v>
                </c:pt>
                <c:pt idx="988">
                  <c:v>43425</c:v>
                </c:pt>
                <c:pt idx="989">
                  <c:v>43424</c:v>
                </c:pt>
                <c:pt idx="990">
                  <c:v>43423</c:v>
                </c:pt>
                <c:pt idx="991">
                  <c:v>43420</c:v>
                </c:pt>
                <c:pt idx="992">
                  <c:v>43419</c:v>
                </c:pt>
                <c:pt idx="993">
                  <c:v>43418</c:v>
                </c:pt>
                <c:pt idx="994">
                  <c:v>43417</c:v>
                </c:pt>
                <c:pt idx="995">
                  <c:v>43416</c:v>
                </c:pt>
                <c:pt idx="996">
                  <c:v>43413</c:v>
                </c:pt>
                <c:pt idx="997">
                  <c:v>43412</c:v>
                </c:pt>
                <c:pt idx="998">
                  <c:v>43411</c:v>
                </c:pt>
                <c:pt idx="999">
                  <c:v>43410</c:v>
                </c:pt>
                <c:pt idx="1000">
                  <c:v>43409</c:v>
                </c:pt>
                <c:pt idx="1001">
                  <c:v>43406</c:v>
                </c:pt>
                <c:pt idx="1002">
                  <c:v>43405</c:v>
                </c:pt>
                <c:pt idx="1003">
                  <c:v>43404</c:v>
                </c:pt>
                <c:pt idx="1004">
                  <c:v>43403</c:v>
                </c:pt>
                <c:pt idx="1005">
                  <c:v>43402</c:v>
                </c:pt>
                <c:pt idx="1006">
                  <c:v>43399</c:v>
                </c:pt>
                <c:pt idx="1007">
                  <c:v>43398</c:v>
                </c:pt>
                <c:pt idx="1008">
                  <c:v>43397</c:v>
                </c:pt>
                <c:pt idx="1009">
                  <c:v>43396</c:v>
                </c:pt>
                <c:pt idx="1010">
                  <c:v>43395</c:v>
                </c:pt>
                <c:pt idx="1011">
                  <c:v>43392</c:v>
                </c:pt>
                <c:pt idx="1012">
                  <c:v>43391</c:v>
                </c:pt>
                <c:pt idx="1013">
                  <c:v>43390</c:v>
                </c:pt>
                <c:pt idx="1014">
                  <c:v>43389</c:v>
                </c:pt>
                <c:pt idx="1015">
                  <c:v>43388</c:v>
                </c:pt>
                <c:pt idx="1016">
                  <c:v>43385</c:v>
                </c:pt>
                <c:pt idx="1017">
                  <c:v>43384</c:v>
                </c:pt>
                <c:pt idx="1018">
                  <c:v>43383</c:v>
                </c:pt>
                <c:pt idx="1019">
                  <c:v>43382</c:v>
                </c:pt>
                <c:pt idx="1020">
                  <c:v>43381</c:v>
                </c:pt>
                <c:pt idx="1021">
                  <c:v>43378</c:v>
                </c:pt>
                <c:pt idx="1022">
                  <c:v>43377</c:v>
                </c:pt>
                <c:pt idx="1023">
                  <c:v>43376</c:v>
                </c:pt>
                <c:pt idx="1024">
                  <c:v>43375</c:v>
                </c:pt>
                <c:pt idx="1025">
                  <c:v>43374</c:v>
                </c:pt>
                <c:pt idx="1026">
                  <c:v>43371</c:v>
                </c:pt>
                <c:pt idx="1027">
                  <c:v>43370</c:v>
                </c:pt>
                <c:pt idx="1028">
                  <c:v>43369</c:v>
                </c:pt>
                <c:pt idx="1029">
                  <c:v>43368</c:v>
                </c:pt>
                <c:pt idx="1030">
                  <c:v>43367</c:v>
                </c:pt>
                <c:pt idx="1031">
                  <c:v>43364</c:v>
                </c:pt>
                <c:pt idx="1032">
                  <c:v>43363</c:v>
                </c:pt>
                <c:pt idx="1033">
                  <c:v>43362</c:v>
                </c:pt>
                <c:pt idx="1034">
                  <c:v>43361</c:v>
                </c:pt>
                <c:pt idx="1035">
                  <c:v>43360</c:v>
                </c:pt>
                <c:pt idx="1036">
                  <c:v>43357</c:v>
                </c:pt>
                <c:pt idx="1037">
                  <c:v>43356</c:v>
                </c:pt>
                <c:pt idx="1038">
                  <c:v>43355</c:v>
                </c:pt>
                <c:pt idx="1039">
                  <c:v>43354</c:v>
                </c:pt>
                <c:pt idx="1040">
                  <c:v>43353</c:v>
                </c:pt>
                <c:pt idx="1041">
                  <c:v>43350</c:v>
                </c:pt>
                <c:pt idx="1042">
                  <c:v>43349</c:v>
                </c:pt>
                <c:pt idx="1043">
                  <c:v>43348</c:v>
                </c:pt>
                <c:pt idx="1044">
                  <c:v>43347</c:v>
                </c:pt>
                <c:pt idx="1045">
                  <c:v>43346</c:v>
                </c:pt>
                <c:pt idx="1046">
                  <c:v>43343</c:v>
                </c:pt>
                <c:pt idx="1047">
                  <c:v>43342</c:v>
                </c:pt>
                <c:pt idx="1048">
                  <c:v>43341</c:v>
                </c:pt>
                <c:pt idx="1049">
                  <c:v>43340</c:v>
                </c:pt>
                <c:pt idx="1050">
                  <c:v>43336</c:v>
                </c:pt>
                <c:pt idx="1051">
                  <c:v>43335</c:v>
                </c:pt>
                <c:pt idx="1052">
                  <c:v>43334</c:v>
                </c:pt>
                <c:pt idx="1053">
                  <c:v>43333</c:v>
                </c:pt>
                <c:pt idx="1054">
                  <c:v>43332</c:v>
                </c:pt>
                <c:pt idx="1055">
                  <c:v>43329</c:v>
                </c:pt>
                <c:pt idx="1056">
                  <c:v>43328</c:v>
                </c:pt>
                <c:pt idx="1057">
                  <c:v>43327</c:v>
                </c:pt>
                <c:pt idx="1058">
                  <c:v>43326</c:v>
                </c:pt>
                <c:pt idx="1059">
                  <c:v>43325</c:v>
                </c:pt>
                <c:pt idx="1060">
                  <c:v>43322</c:v>
                </c:pt>
                <c:pt idx="1061">
                  <c:v>43321</c:v>
                </c:pt>
                <c:pt idx="1062">
                  <c:v>43320</c:v>
                </c:pt>
                <c:pt idx="1063">
                  <c:v>43319</c:v>
                </c:pt>
                <c:pt idx="1064">
                  <c:v>43318</c:v>
                </c:pt>
                <c:pt idx="1065">
                  <c:v>43315</c:v>
                </c:pt>
                <c:pt idx="1066">
                  <c:v>43314</c:v>
                </c:pt>
                <c:pt idx="1067">
                  <c:v>43313</c:v>
                </c:pt>
                <c:pt idx="1068">
                  <c:v>43312</c:v>
                </c:pt>
                <c:pt idx="1069">
                  <c:v>43311</c:v>
                </c:pt>
                <c:pt idx="1070">
                  <c:v>43308</c:v>
                </c:pt>
                <c:pt idx="1071">
                  <c:v>43307</c:v>
                </c:pt>
                <c:pt idx="1072">
                  <c:v>43306</c:v>
                </c:pt>
                <c:pt idx="1073">
                  <c:v>43305</c:v>
                </c:pt>
                <c:pt idx="1074">
                  <c:v>43304</c:v>
                </c:pt>
                <c:pt idx="1075">
                  <c:v>43301</c:v>
                </c:pt>
                <c:pt idx="1076">
                  <c:v>43300</c:v>
                </c:pt>
                <c:pt idx="1077">
                  <c:v>43299</c:v>
                </c:pt>
                <c:pt idx="1078">
                  <c:v>43298</c:v>
                </c:pt>
                <c:pt idx="1079">
                  <c:v>43297</c:v>
                </c:pt>
                <c:pt idx="1080">
                  <c:v>43294</c:v>
                </c:pt>
                <c:pt idx="1081">
                  <c:v>43293</c:v>
                </c:pt>
                <c:pt idx="1082">
                  <c:v>43292</c:v>
                </c:pt>
                <c:pt idx="1083">
                  <c:v>43291</c:v>
                </c:pt>
                <c:pt idx="1084">
                  <c:v>43290</c:v>
                </c:pt>
                <c:pt idx="1085">
                  <c:v>43287</c:v>
                </c:pt>
                <c:pt idx="1086">
                  <c:v>43286</c:v>
                </c:pt>
                <c:pt idx="1087">
                  <c:v>43285</c:v>
                </c:pt>
                <c:pt idx="1088">
                  <c:v>43284</c:v>
                </c:pt>
                <c:pt idx="1089">
                  <c:v>43283</c:v>
                </c:pt>
                <c:pt idx="1090">
                  <c:v>43280</c:v>
                </c:pt>
                <c:pt idx="1091">
                  <c:v>43279</c:v>
                </c:pt>
                <c:pt idx="1092">
                  <c:v>43278</c:v>
                </c:pt>
                <c:pt idx="1093">
                  <c:v>43277</c:v>
                </c:pt>
                <c:pt idx="1094">
                  <c:v>43276</c:v>
                </c:pt>
                <c:pt idx="1095">
                  <c:v>43273</c:v>
                </c:pt>
                <c:pt idx="1096">
                  <c:v>43272</c:v>
                </c:pt>
                <c:pt idx="1097">
                  <c:v>43271</c:v>
                </c:pt>
                <c:pt idx="1098">
                  <c:v>43270</c:v>
                </c:pt>
                <c:pt idx="1099">
                  <c:v>43269</c:v>
                </c:pt>
                <c:pt idx="1100">
                  <c:v>43266</c:v>
                </c:pt>
                <c:pt idx="1101">
                  <c:v>43265</c:v>
                </c:pt>
                <c:pt idx="1102">
                  <c:v>43264</c:v>
                </c:pt>
                <c:pt idx="1103">
                  <c:v>43263</c:v>
                </c:pt>
                <c:pt idx="1104">
                  <c:v>43262</c:v>
                </c:pt>
                <c:pt idx="1105">
                  <c:v>43259</c:v>
                </c:pt>
                <c:pt idx="1106">
                  <c:v>43258</c:v>
                </c:pt>
                <c:pt idx="1107">
                  <c:v>43257</c:v>
                </c:pt>
                <c:pt idx="1108">
                  <c:v>43256</c:v>
                </c:pt>
                <c:pt idx="1109">
                  <c:v>43255</c:v>
                </c:pt>
                <c:pt idx="1110">
                  <c:v>43252</c:v>
                </c:pt>
                <c:pt idx="1111">
                  <c:v>43251</c:v>
                </c:pt>
                <c:pt idx="1112">
                  <c:v>43250</c:v>
                </c:pt>
                <c:pt idx="1113">
                  <c:v>43249</c:v>
                </c:pt>
                <c:pt idx="1114">
                  <c:v>43245</c:v>
                </c:pt>
                <c:pt idx="1115">
                  <c:v>43244</c:v>
                </c:pt>
                <c:pt idx="1116">
                  <c:v>43243</c:v>
                </c:pt>
                <c:pt idx="1117">
                  <c:v>43242</c:v>
                </c:pt>
                <c:pt idx="1118">
                  <c:v>43241</c:v>
                </c:pt>
                <c:pt idx="1119">
                  <c:v>43238</c:v>
                </c:pt>
                <c:pt idx="1120">
                  <c:v>43237</c:v>
                </c:pt>
                <c:pt idx="1121">
                  <c:v>43236</c:v>
                </c:pt>
                <c:pt idx="1122">
                  <c:v>43235</c:v>
                </c:pt>
                <c:pt idx="1123">
                  <c:v>43234</c:v>
                </c:pt>
                <c:pt idx="1124">
                  <c:v>43231</c:v>
                </c:pt>
                <c:pt idx="1125">
                  <c:v>43230</c:v>
                </c:pt>
                <c:pt idx="1126">
                  <c:v>43229</c:v>
                </c:pt>
                <c:pt idx="1127">
                  <c:v>43228</c:v>
                </c:pt>
                <c:pt idx="1128">
                  <c:v>43224</c:v>
                </c:pt>
                <c:pt idx="1129">
                  <c:v>43223</c:v>
                </c:pt>
                <c:pt idx="1130">
                  <c:v>43222</c:v>
                </c:pt>
                <c:pt idx="1131">
                  <c:v>43221</c:v>
                </c:pt>
                <c:pt idx="1132">
                  <c:v>43220</c:v>
                </c:pt>
                <c:pt idx="1133">
                  <c:v>43217</c:v>
                </c:pt>
                <c:pt idx="1134">
                  <c:v>43216</c:v>
                </c:pt>
                <c:pt idx="1135">
                  <c:v>43215</c:v>
                </c:pt>
                <c:pt idx="1136">
                  <c:v>43214</c:v>
                </c:pt>
                <c:pt idx="1137">
                  <c:v>43213</c:v>
                </c:pt>
                <c:pt idx="1138">
                  <c:v>43210</c:v>
                </c:pt>
                <c:pt idx="1139">
                  <c:v>43209</c:v>
                </c:pt>
                <c:pt idx="1140">
                  <c:v>43208</c:v>
                </c:pt>
                <c:pt idx="1141">
                  <c:v>43207</c:v>
                </c:pt>
                <c:pt idx="1142">
                  <c:v>43206</c:v>
                </c:pt>
                <c:pt idx="1143">
                  <c:v>43203</c:v>
                </c:pt>
                <c:pt idx="1144">
                  <c:v>43202</c:v>
                </c:pt>
                <c:pt idx="1145">
                  <c:v>43201</c:v>
                </c:pt>
                <c:pt idx="1146">
                  <c:v>43200</c:v>
                </c:pt>
                <c:pt idx="1147">
                  <c:v>43199</c:v>
                </c:pt>
                <c:pt idx="1148">
                  <c:v>43196</c:v>
                </c:pt>
                <c:pt idx="1149">
                  <c:v>43195</c:v>
                </c:pt>
                <c:pt idx="1150">
                  <c:v>43194</c:v>
                </c:pt>
                <c:pt idx="1151">
                  <c:v>43193</c:v>
                </c:pt>
                <c:pt idx="1152">
                  <c:v>43188</c:v>
                </c:pt>
                <c:pt idx="1153">
                  <c:v>43187</c:v>
                </c:pt>
                <c:pt idx="1154">
                  <c:v>43186</c:v>
                </c:pt>
                <c:pt idx="1155">
                  <c:v>43185</c:v>
                </c:pt>
                <c:pt idx="1156">
                  <c:v>43182</c:v>
                </c:pt>
                <c:pt idx="1157">
                  <c:v>43181</c:v>
                </c:pt>
                <c:pt idx="1158">
                  <c:v>43180</c:v>
                </c:pt>
                <c:pt idx="1159">
                  <c:v>43179</c:v>
                </c:pt>
                <c:pt idx="1160">
                  <c:v>43178</c:v>
                </c:pt>
                <c:pt idx="1161">
                  <c:v>43175</c:v>
                </c:pt>
                <c:pt idx="1162">
                  <c:v>43174</c:v>
                </c:pt>
                <c:pt idx="1163">
                  <c:v>43173</c:v>
                </c:pt>
                <c:pt idx="1164">
                  <c:v>43172</c:v>
                </c:pt>
                <c:pt idx="1165">
                  <c:v>43171</c:v>
                </c:pt>
                <c:pt idx="1166">
                  <c:v>43168</c:v>
                </c:pt>
                <c:pt idx="1167">
                  <c:v>43167</c:v>
                </c:pt>
                <c:pt idx="1168">
                  <c:v>43166</c:v>
                </c:pt>
                <c:pt idx="1169">
                  <c:v>43165</c:v>
                </c:pt>
                <c:pt idx="1170">
                  <c:v>43164</c:v>
                </c:pt>
                <c:pt idx="1171">
                  <c:v>43161</c:v>
                </c:pt>
                <c:pt idx="1172">
                  <c:v>43160</c:v>
                </c:pt>
                <c:pt idx="1173">
                  <c:v>43159</c:v>
                </c:pt>
                <c:pt idx="1174">
                  <c:v>43158</c:v>
                </c:pt>
                <c:pt idx="1175">
                  <c:v>43157</c:v>
                </c:pt>
                <c:pt idx="1176">
                  <c:v>43154</c:v>
                </c:pt>
                <c:pt idx="1177">
                  <c:v>43153</c:v>
                </c:pt>
                <c:pt idx="1178">
                  <c:v>43152</c:v>
                </c:pt>
                <c:pt idx="1179">
                  <c:v>43151</c:v>
                </c:pt>
                <c:pt idx="1180">
                  <c:v>43150</c:v>
                </c:pt>
                <c:pt idx="1181">
                  <c:v>43147</c:v>
                </c:pt>
                <c:pt idx="1182">
                  <c:v>43146</c:v>
                </c:pt>
                <c:pt idx="1183">
                  <c:v>43145</c:v>
                </c:pt>
                <c:pt idx="1184">
                  <c:v>43144</c:v>
                </c:pt>
                <c:pt idx="1185">
                  <c:v>43143</c:v>
                </c:pt>
                <c:pt idx="1186">
                  <c:v>43140</c:v>
                </c:pt>
                <c:pt idx="1187">
                  <c:v>43139</c:v>
                </c:pt>
                <c:pt idx="1188">
                  <c:v>43138</c:v>
                </c:pt>
                <c:pt idx="1189">
                  <c:v>43137</c:v>
                </c:pt>
                <c:pt idx="1190">
                  <c:v>43136</c:v>
                </c:pt>
                <c:pt idx="1191">
                  <c:v>43133</c:v>
                </c:pt>
                <c:pt idx="1192">
                  <c:v>43132</c:v>
                </c:pt>
                <c:pt idx="1193">
                  <c:v>43131</c:v>
                </c:pt>
                <c:pt idx="1194">
                  <c:v>43130</c:v>
                </c:pt>
                <c:pt idx="1195">
                  <c:v>43129</c:v>
                </c:pt>
                <c:pt idx="1196">
                  <c:v>43126</c:v>
                </c:pt>
                <c:pt idx="1197">
                  <c:v>43125</c:v>
                </c:pt>
                <c:pt idx="1198">
                  <c:v>43124</c:v>
                </c:pt>
                <c:pt idx="1199">
                  <c:v>43123</c:v>
                </c:pt>
                <c:pt idx="1200">
                  <c:v>43122</c:v>
                </c:pt>
                <c:pt idx="1201">
                  <c:v>43119</c:v>
                </c:pt>
                <c:pt idx="1202">
                  <c:v>43118</c:v>
                </c:pt>
                <c:pt idx="1203">
                  <c:v>43117</c:v>
                </c:pt>
                <c:pt idx="1204">
                  <c:v>43116</c:v>
                </c:pt>
                <c:pt idx="1205">
                  <c:v>43115</c:v>
                </c:pt>
                <c:pt idx="1206">
                  <c:v>43112</c:v>
                </c:pt>
                <c:pt idx="1207">
                  <c:v>43111</c:v>
                </c:pt>
                <c:pt idx="1208">
                  <c:v>43110</c:v>
                </c:pt>
                <c:pt idx="1209">
                  <c:v>43109</c:v>
                </c:pt>
                <c:pt idx="1210">
                  <c:v>43108</c:v>
                </c:pt>
                <c:pt idx="1211">
                  <c:v>43105</c:v>
                </c:pt>
                <c:pt idx="1212">
                  <c:v>43104</c:v>
                </c:pt>
                <c:pt idx="1213">
                  <c:v>43103</c:v>
                </c:pt>
                <c:pt idx="1214">
                  <c:v>43102</c:v>
                </c:pt>
                <c:pt idx="1215">
                  <c:v>43098</c:v>
                </c:pt>
                <c:pt idx="1216">
                  <c:v>43097</c:v>
                </c:pt>
                <c:pt idx="1217">
                  <c:v>43096</c:v>
                </c:pt>
                <c:pt idx="1218">
                  <c:v>43091</c:v>
                </c:pt>
                <c:pt idx="1219">
                  <c:v>43090</c:v>
                </c:pt>
                <c:pt idx="1220">
                  <c:v>43089</c:v>
                </c:pt>
                <c:pt idx="1221">
                  <c:v>43088</c:v>
                </c:pt>
                <c:pt idx="1222">
                  <c:v>43087</c:v>
                </c:pt>
                <c:pt idx="1223">
                  <c:v>43084</c:v>
                </c:pt>
                <c:pt idx="1224">
                  <c:v>43083</c:v>
                </c:pt>
                <c:pt idx="1225">
                  <c:v>43082</c:v>
                </c:pt>
                <c:pt idx="1226">
                  <c:v>43081</c:v>
                </c:pt>
                <c:pt idx="1227">
                  <c:v>43080</c:v>
                </c:pt>
                <c:pt idx="1228">
                  <c:v>43077</c:v>
                </c:pt>
                <c:pt idx="1229">
                  <c:v>43076</c:v>
                </c:pt>
                <c:pt idx="1230">
                  <c:v>43075</c:v>
                </c:pt>
                <c:pt idx="1231">
                  <c:v>43074</c:v>
                </c:pt>
                <c:pt idx="1232">
                  <c:v>43073</c:v>
                </c:pt>
                <c:pt idx="1233">
                  <c:v>43070</c:v>
                </c:pt>
                <c:pt idx="1234">
                  <c:v>43069</c:v>
                </c:pt>
                <c:pt idx="1235">
                  <c:v>43068</c:v>
                </c:pt>
                <c:pt idx="1236">
                  <c:v>43067</c:v>
                </c:pt>
                <c:pt idx="1237">
                  <c:v>43066</c:v>
                </c:pt>
                <c:pt idx="1238">
                  <c:v>43063</c:v>
                </c:pt>
                <c:pt idx="1239">
                  <c:v>43062</c:v>
                </c:pt>
                <c:pt idx="1240">
                  <c:v>43061</c:v>
                </c:pt>
                <c:pt idx="1241">
                  <c:v>43060</c:v>
                </c:pt>
                <c:pt idx="1242">
                  <c:v>43059</c:v>
                </c:pt>
                <c:pt idx="1243">
                  <c:v>43056</c:v>
                </c:pt>
                <c:pt idx="1244">
                  <c:v>43055</c:v>
                </c:pt>
                <c:pt idx="1245">
                  <c:v>43054</c:v>
                </c:pt>
                <c:pt idx="1246">
                  <c:v>43053</c:v>
                </c:pt>
                <c:pt idx="1247">
                  <c:v>43052</c:v>
                </c:pt>
                <c:pt idx="1248">
                  <c:v>43049</c:v>
                </c:pt>
                <c:pt idx="1249">
                  <c:v>43048</c:v>
                </c:pt>
                <c:pt idx="1250">
                  <c:v>43047</c:v>
                </c:pt>
                <c:pt idx="1251">
                  <c:v>43046</c:v>
                </c:pt>
                <c:pt idx="1252">
                  <c:v>43045</c:v>
                </c:pt>
                <c:pt idx="1253">
                  <c:v>43042</c:v>
                </c:pt>
                <c:pt idx="1254">
                  <c:v>43041</c:v>
                </c:pt>
                <c:pt idx="1255">
                  <c:v>43040</c:v>
                </c:pt>
                <c:pt idx="1256">
                  <c:v>43039</c:v>
                </c:pt>
                <c:pt idx="1257">
                  <c:v>43038</c:v>
                </c:pt>
                <c:pt idx="1258">
                  <c:v>43035</c:v>
                </c:pt>
                <c:pt idx="1259">
                  <c:v>43034</c:v>
                </c:pt>
                <c:pt idx="1260">
                  <c:v>43033</c:v>
                </c:pt>
                <c:pt idx="1261">
                  <c:v>43032</c:v>
                </c:pt>
                <c:pt idx="1262">
                  <c:v>43031</c:v>
                </c:pt>
                <c:pt idx="1263">
                  <c:v>43028</c:v>
                </c:pt>
                <c:pt idx="1264">
                  <c:v>43027</c:v>
                </c:pt>
                <c:pt idx="1265">
                  <c:v>43026</c:v>
                </c:pt>
                <c:pt idx="1266">
                  <c:v>43025</c:v>
                </c:pt>
                <c:pt idx="1267">
                  <c:v>43024</c:v>
                </c:pt>
                <c:pt idx="1268">
                  <c:v>43021</c:v>
                </c:pt>
                <c:pt idx="1269">
                  <c:v>43020</c:v>
                </c:pt>
                <c:pt idx="1270">
                  <c:v>43019</c:v>
                </c:pt>
                <c:pt idx="1271">
                  <c:v>43018</c:v>
                </c:pt>
                <c:pt idx="1272">
                  <c:v>43017</c:v>
                </c:pt>
                <c:pt idx="1273">
                  <c:v>43014</c:v>
                </c:pt>
                <c:pt idx="1274">
                  <c:v>43013</c:v>
                </c:pt>
                <c:pt idx="1275">
                  <c:v>43012</c:v>
                </c:pt>
                <c:pt idx="1276">
                  <c:v>43011</c:v>
                </c:pt>
                <c:pt idx="1277">
                  <c:v>43010</c:v>
                </c:pt>
                <c:pt idx="1278">
                  <c:v>43007</c:v>
                </c:pt>
                <c:pt idx="1279">
                  <c:v>43006</c:v>
                </c:pt>
                <c:pt idx="1280">
                  <c:v>43005</c:v>
                </c:pt>
                <c:pt idx="1281">
                  <c:v>43004</c:v>
                </c:pt>
                <c:pt idx="1282">
                  <c:v>43003</c:v>
                </c:pt>
                <c:pt idx="1283">
                  <c:v>43000</c:v>
                </c:pt>
                <c:pt idx="1284">
                  <c:v>42999</c:v>
                </c:pt>
                <c:pt idx="1285">
                  <c:v>42998</c:v>
                </c:pt>
                <c:pt idx="1286">
                  <c:v>42997</c:v>
                </c:pt>
                <c:pt idx="1287">
                  <c:v>42996</c:v>
                </c:pt>
                <c:pt idx="1288">
                  <c:v>42993</c:v>
                </c:pt>
                <c:pt idx="1289">
                  <c:v>42992</c:v>
                </c:pt>
                <c:pt idx="1290">
                  <c:v>42991</c:v>
                </c:pt>
                <c:pt idx="1291">
                  <c:v>42990</c:v>
                </c:pt>
                <c:pt idx="1292">
                  <c:v>42989</c:v>
                </c:pt>
                <c:pt idx="1293">
                  <c:v>42986</c:v>
                </c:pt>
                <c:pt idx="1294">
                  <c:v>42985</c:v>
                </c:pt>
                <c:pt idx="1295">
                  <c:v>42984</c:v>
                </c:pt>
                <c:pt idx="1296">
                  <c:v>42983</c:v>
                </c:pt>
                <c:pt idx="1297">
                  <c:v>42982</c:v>
                </c:pt>
                <c:pt idx="1298">
                  <c:v>42979</c:v>
                </c:pt>
                <c:pt idx="1299">
                  <c:v>42978</c:v>
                </c:pt>
                <c:pt idx="1300">
                  <c:v>42977</c:v>
                </c:pt>
                <c:pt idx="1301">
                  <c:v>42976</c:v>
                </c:pt>
                <c:pt idx="1302">
                  <c:v>42972</c:v>
                </c:pt>
                <c:pt idx="1303">
                  <c:v>42971</c:v>
                </c:pt>
                <c:pt idx="1304">
                  <c:v>42970</c:v>
                </c:pt>
                <c:pt idx="1305">
                  <c:v>42969</c:v>
                </c:pt>
                <c:pt idx="1306">
                  <c:v>42968</c:v>
                </c:pt>
                <c:pt idx="1307">
                  <c:v>42965</c:v>
                </c:pt>
                <c:pt idx="1308">
                  <c:v>42964</c:v>
                </c:pt>
                <c:pt idx="1309">
                  <c:v>42963</c:v>
                </c:pt>
                <c:pt idx="1310">
                  <c:v>42962</c:v>
                </c:pt>
                <c:pt idx="1311">
                  <c:v>42961</c:v>
                </c:pt>
                <c:pt idx="1312">
                  <c:v>42958</c:v>
                </c:pt>
                <c:pt idx="1313">
                  <c:v>42957</c:v>
                </c:pt>
                <c:pt idx="1314">
                  <c:v>42956</c:v>
                </c:pt>
                <c:pt idx="1315">
                  <c:v>42955</c:v>
                </c:pt>
                <c:pt idx="1316">
                  <c:v>42954</c:v>
                </c:pt>
                <c:pt idx="1317">
                  <c:v>42951</c:v>
                </c:pt>
                <c:pt idx="1318">
                  <c:v>42950</c:v>
                </c:pt>
                <c:pt idx="1319">
                  <c:v>42949</c:v>
                </c:pt>
                <c:pt idx="1320">
                  <c:v>42948</c:v>
                </c:pt>
                <c:pt idx="1321">
                  <c:v>42947</c:v>
                </c:pt>
                <c:pt idx="1322">
                  <c:v>42944</c:v>
                </c:pt>
                <c:pt idx="1323">
                  <c:v>42943</c:v>
                </c:pt>
                <c:pt idx="1324">
                  <c:v>42942</c:v>
                </c:pt>
                <c:pt idx="1325">
                  <c:v>42941</c:v>
                </c:pt>
                <c:pt idx="1326">
                  <c:v>42940</c:v>
                </c:pt>
                <c:pt idx="1327">
                  <c:v>42937</c:v>
                </c:pt>
                <c:pt idx="1328">
                  <c:v>42936</c:v>
                </c:pt>
                <c:pt idx="1329">
                  <c:v>42935</c:v>
                </c:pt>
                <c:pt idx="1330">
                  <c:v>42934</c:v>
                </c:pt>
                <c:pt idx="1331">
                  <c:v>42933</c:v>
                </c:pt>
                <c:pt idx="1332">
                  <c:v>42930</c:v>
                </c:pt>
                <c:pt idx="1333">
                  <c:v>42929</c:v>
                </c:pt>
                <c:pt idx="1334">
                  <c:v>42928</c:v>
                </c:pt>
                <c:pt idx="1335">
                  <c:v>42927</c:v>
                </c:pt>
                <c:pt idx="1336">
                  <c:v>42926</c:v>
                </c:pt>
                <c:pt idx="1337">
                  <c:v>42923</c:v>
                </c:pt>
                <c:pt idx="1338">
                  <c:v>42922</c:v>
                </c:pt>
                <c:pt idx="1339">
                  <c:v>42921</c:v>
                </c:pt>
                <c:pt idx="1340">
                  <c:v>42920</c:v>
                </c:pt>
                <c:pt idx="1341">
                  <c:v>42919</c:v>
                </c:pt>
                <c:pt idx="1342">
                  <c:v>42916</c:v>
                </c:pt>
                <c:pt idx="1343">
                  <c:v>42915</c:v>
                </c:pt>
                <c:pt idx="1344">
                  <c:v>42914</c:v>
                </c:pt>
                <c:pt idx="1345">
                  <c:v>42913</c:v>
                </c:pt>
                <c:pt idx="1346">
                  <c:v>42912</c:v>
                </c:pt>
                <c:pt idx="1347">
                  <c:v>42909</c:v>
                </c:pt>
                <c:pt idx="1348">
                  <c:v>42908</c:v>
                </c:pt>
                <c:pt idx="1349">
                  <c:v>42907</c:v>
                </c:pt>
                <c:pt idx="1350">
                  <c:v>42906</c:v>
                </c:pt>
                <c:pt idx="1351">
                  <c:v>42905</c:v>
                </c:pt>
                <c:pt idx="1352">
                  <c:v>42902</c:v>
                </c:pt>
                <c:pt idx="1353">
                  <c:v>42901</c:v>
                </c:pt>
                <c:pt idx="1354">
                  <c:v>42900</c:v>
                </c:pt>
                <c:pt idx="1355">
                  <c:v>42899</c:v>
                </c:pt>
                <c:pt idx="1356">
                  <c:v>42898</c:v>
                </c:pt>
                <c:pt idx="1357">
                  <c:v>42895</c:v>
                </c:pt>
                <c:pt idx="1358">
                  <c:v>42894</c:v>
                </c:pt>
                <c:pt idx="1359">
                  <c:v>42893</c:v>
                </c:pt>
                <c:pt idx="1360">
                  <c:v>42892</c:v>
                </c:pt>
                <c:pt idx="1361">
                  <c:v>42891</c:v>
                </c:pt>
                <c:pt idx="1362">
                  <c:v>42888</c:v>
                </c:pt>
                <c:pt idx="1363">
                  <c:v>42887</c:v>
                </c:pt>
                <c:pt idx="1364">
                  <c:v>42886</c:v>
                </c:pt>
                <c:pt idx="1365">
                  <c:v>42885</c:v>
                </c:pt>
                <c:pt idx="1366">
                  <c:v>42881</c:v>
                </c:pt>
                <c:pt idx="1367">
                  <c:v>42880</c:v>
                </c:pt>
                <c:pt idx="1368">
                  <c:v>42879</c:v>
                </c:pt>
                <c:pt idx="1369">
                  <c:v>42878</c:v>
                </c:pt>
                <c:pt idx="1370">
                  <c:v>42877</c:v>
                </c:pt>
                <c:pt idx="1371">
                  <c:v>42874</c:v>
                </c:pt>
                <c:pt idx="1372">
                  <c:v>42873</c:v>
                </c:pt>
                <c:pt idx="1373">
                  <c:v>42872</c:v>
                </c:pt>
                <c:pt idx="1374">
                  <c:v>42871</c:v>
                </c:pt>
                <c:pt idx="1375">
                  <c:v>42870</c:v>
                </c:pt>
                <c:pt idx="1376">
                  <c:v>42867</c:v>
                </c:pt>
                <c:pt idx="1377">
                  <c:v>42866</c:v>
                </c:pt>
                <c:pt idx="1378">
                  <c:v>42865</c:v>
                </c:pt>
                <c:pt idx="1379">
                  <c:v>42864</c:v>
                </c:pt>
                <c:pt idx="1380">
                  <c:v>42863</c:v>
                </c:pt>
                <c:pt idx="1381">
                  <c:v>42860</c:v>
                </c:pt>
                <c:pt idx="1382">
                  <c:v>42859</c:v>
                </c:pt>
                <c:pt idx="1383">
                  <c:v>42858</c:v>
                </c:pt>
                <c:pt idx="1384">
                  <c:v>42857</c:v>
                </c:pt>
                <c:pt idx="1385">
                  <c:v>42853</c:v>
                </c:pt>
                <c:pt idx="1386">
                  <c:v>42852</c:v>
                </c:pt>
                <c:pt idx="1387">
                  <c:v>42851</c:v>
                </c:pt>
                <c:pt idx="1388">
                  <c:v>42850</c:v>
                </c:pt>
                <c:pt idx="1389">
                  <c:v>42849</c:v>
                </c:pt>
                <c:pt idx="1390">
                  <c:v>42846</c:v>
                </c:pt>
                <c:pt idx="1391">
                  <c:v>42845</c:v>
                </c:pt>
                <c:pt idx="1392">
                  <c:v>42844</c:v>
                </c:pt>
                <c:pt idx="1393">
                  <c:v>42843</c:v>
                </c:pt>
                <c:pt idx="1394">
                  <c:v>42838</c:v>
                </c:pt>
                <c:pt idx="1395">
                  <c:v>42837</c:v>
                </c:pt>
                <c:pt idx="1396">
                  <c:v>42836</c:v>
                </c:pt>
                <c:pt idx="1397">
                  <c:v>42835</c:v>
                </c:pt>
                <c:pt idx="1398">
                  <c:v>42832</c:v>
                </c:pt>
                <c:pt idx="1399">
                  <c:v>42831</c:v>
                </c:pt>
                <c:pt idx="1400">
                  <c:v>42830</c:v>
                </c:pt>
                <c:pt idx="1401">
                  <c:v>42829</c:v>
                </c:pt>
                <c:pt idx="1402">
                  <c:v>42828</c:v>
                </c:pt>
                <c:pt idx="1403">
                  <c:v>42825</c:v>
                </c:pt>
                <c:pt idx="1404">
                  <c:v>42824</c:v>
                </c:pt>
                <c:pt idx="1405">
                  <c:v>42823</c:v>
                </c:pt>
                <c:pt idx="1406">
                  <c:v>42822</c:v>
                </c:pt>
                <c:pt idx="1407">
                  <c:v>42821</c:v>
                </c:pt>
                <c:pt idx="1408">
                  <c:v>42818</c:v>
                </c:pt>
                <c:pt idx="1409">
                  <c:v>42817</c:v>
                </c:pt>
                <c:pt idx="1410">
                  <c:v>42816</c:v>
                </c:pt>
                <c:pt idx="1411">
                  <c:v>42815</c:v>
                </c:pt>
                <c:pt idx="1412">
                  <c:v>42814</c:v>
                </c:pt>
                <c:pt idx="1413">
                  <c:v>42811</c:v>
                </c:pt>
                <c:pt idx="1414">
                  <c:v>42810</c:v>
                </c:pt>
                <c:pt idx="1415">
                  <c:v>42809</c:v>
                </c:pt>
                <c:pt idx="1416">
                  <c:v>42808</c:v>
                </c:pt>
                <c:pt idx="1417">
                  <c:v>42807</c:v>
                </c:pt>
                <c:pt idx="1418">
                  <c:v>42804</c:v>
                </c:pt>
                <c:pt idx="1419">
                  <c:v>42803</c:v>
                </c:pt>
                <c:pt idx="1420">
                  <c:v>42802</c:v>
                </c:pt>
                <c:pt idx="1421">
                  <c:v>42801</c:v>
                </c:pt>
                <c:pt idx="1422">
                  <c:v>42800</c:v>
                </c:pt>
                <c:pt idx="1423">
                  <c:v>42797</c:v>
                </c:pt>
                <c:pt idx="1424">
                  <c:v>42796</c:v>
                </c:pt>
                <c:pt idx="1425">
                  <c:v>42795</c:v>
                </c:pt>
                <c:pt idx="1426">
                  <c:v>42794</c:v>
                </c:pt>
                <c:pt idx="1427">
                  <c:v>42793</c:v>
                </c:pt>
                <c:pt idx="1428">
                  <c:v>42790</c:v>
                </c:pt>
                <c:pt idx="1429">
                  <c:v>42789</c:v>
                </c:pt>
                <c:pt idx="1430">
                  <c:v>42788</c:v>
                </c:pt>
                <c:pt idx="1431">
                  <c:v>42787</c:v>
                </c:pt>
                <c:pt idx="1432">
                  <c:v>42786</c:v>
                </c:pt>
                <c:pt idx="1433">
                  <c:v>42783</c:v>
                </c:pt>
                <c:pt idx="1434">
                  <c:v>42782</c:v>
                </c:pt>
                <c:pt idx="1435">
                  <c:v>42781</c:v>
                </c:pt>
                <c:pt idx="1436">
                  <c:v>42780</c:v>
                </c:pt>
                <c:pt idx="1437">
                  <c:v>42779</c:v>
                </c:pt>
                <c:pt idx="1438">
                  <c:v>42776</c:v>
                </c:pt>
                <c:pt idx="1439">
                  <c:v>42775</c:v>
                </c:pt>
                <c:pt idx="1440">
                  <c:v>42774</c:v>
                </c:pt>
                <c:pt idx="1441">
                  <c:v>42773</c:v>
                </c:pt>
                <c:pt idx="1442">
                  <c:v>42772</c:v>
                </c:pt>
                <c:pt idx="1443">
                  <c:v>42769</c:v>
                </c:pt>
                <c:pt idx="1444">
                  <c:v>42768</c:v>
                </c:pt>
                <c:pt idx="1445">
                  <c:v>42767</c:v>
                </c:pt>
                <c:pt idx="1446">
                  <c:v>42766</c:v>
                </c:pt>
                <c:pt idx="1447">
                  <c:v>42765</c:v>
                </c:pt>
                <c:pt idx="1448">
                  <c:v>42762</c:v>
                </c:pt>
                <c:pt idx="1449">
                  <c:v>42761</c:v>
                </c:pt>
                <c:pt idx="1450">
                  <c:v>42760</c:v>
                </c:pt>
                <c:pt idx="1451">
                  <c:v>42759</c:v>
                </c:pt>
                <c:pt idx="1452">
                  <c:v>42758</c:v>
                </c:pt>
                <c:pt idx="1453">
                  <c:v>42755</c:v>
                </c:pt>
                <c:pt idx="1454">
                  <c:v>42754</c:v>
                </c:pt>
                <c:pt idx="1455">
                  <c:v>42753</c:v>
                </c:pt>
                <c:pt idx="1456">
                  <c:v>42752</c:v>
                </c:pt>
                <c:pt idx="1457">
                  <c:v>42751</c:v>
                </c:pt>
                <c:pt idx="1458">
                  <c:v>42748</c:v>
                </c:pt>
                <c:pt idx="1459">
                  <c:v>42747</c:v>
                </c:pt>
                <c:pt idx="1460">
                  <c:v>42746</c:v>
                </c:pt>
                <c:pt idx="1461">
                  <c:v>42745</c:v>
                </c:pt>
                <c:pt idx="1462">
                  <c:v>42744</c:v>
                </c:pt>
                <c:pt idx="1463">
                  <c:v>42741</c:v>
                </c:pt>
                <c:pt idx="1464">
                  <c:v>42740</c:v>
                </c:pt>
                <c:pt idx="1465">
                  <c:v>42739</c:v>
                </c:pt>
                <c:pt idx="1466">
                  <c:v>42738</c:v>
                </c:pt>
                <c:pt idx="1467">
                  <c:v>42734</c:v>
                </c:pt>
                <c:pt idx="1468">
                  <c:v>42733</c:v>
                </c:pt>
                <c:pt idx="1469">
                  <c:v>42732</c:v>
                </c:pt>
                <c:pt idx="1470">
                  <c:v>42727</c:v>
                </c:pt>
                <c:pt idx="1471">
                  <c:v>42726</c:v>
                </c:pt>
                <c:pt idx="1472">
                  <c:v>42725</c:v>
                </c:pt>
                <c:pt idx="1473">
                  <c:v>42724</c:v>
                </c:pt>
                <c:pt idx="1474">
                  <c:v>42723</c:v>
                </c:pt>
                <c:pt idx="1475">
                  <c:v>42720</c:v>
                </c:pt>
                <c:pt idx="1476">
                  <c:v>42719</c:v>
                </c:pt>
                <c:pt idx="1477">
                  <c:v>42718</c:v>
                </c:pt>
                <c:pt idx="1478">
                  <c:v>42717</c:v>
                </c:pt>
                <c:pt idx="1479">
                  <c:v>42716</c:v>
                </c:pt>
                <c:pt idx="1480">
                  <c:v>42713</c:v>
                </c:pt>
                <c:pt idx="1481">
                  <c:v>42712</c:v>
                </c:pt>
                <c:pt idx="1482">
                  <c:v>42711</c:v>
                </c:pt>
                <c:pt idx="1483">
                  <c:v>42710</c:v>
                </c:pt>
                <c:pt idx="1484">
                  <c:v>42709</c:v>
                </c:pt>
                <c:pt idx="1485">
                  <c:v>42706</c:v>
                </c:pt>
                <c:pt idx="1486">
                  <c:v>42705</c:v>
                </c:pt>
                <c:pt idx="1487">
                  <c:v>42704</c:v>
                </c:pt>
                <c:pt idx="1488">
                  <c:v>42703</c:v>
                </c:pt>
                <c:pt idx="1489">
                  <c:v>42702</c:v>
                </c:pt>
                <c:pt idx="1490">
                  <c:v>42699</c:v>
                </c:pt>
                <c:pt idx="1491">
                  <c:v>42698</c:v>
                </c:pt>
                <c:pt idx="1492">
                  <c:v>42697</c:v>
                </c:pt>
                <c:pt idx="1493">
                  <c:v>42696</c:v>
                </c:pt>
                <c:pt idx="1494">
                  <c:v>42695</c:v>
                </c:pt>
                <c:pt idx="1495">
                  <c:v>42692</c:v>
                </c:pt>
                <c:pt idx="1496">
                  <c:v>42691</c:v>
                </c:pt>
                <c:pt idx="1497">
                  <c:v>42690</c:v>
                </c:pt>
                <c:pt idx="1498">
                  <c:v>42689</c:v>
                </c:pt>
                <c:pt idx="1499">
                  <c:v>42688</c:v>
                </c:pt>
                <c:pt idx="1500">
                  <c:v>42685</c:v>
                </c:pt>
                <c:pt idx="1501">
                  <c:v>42684</c:v>
                </c:pt>
                <c:pt idx="1502">
                  <c:v>42683</c:v>
                </c:pt>
                <c:pt idx="1503">
                  <c:v>42682</c:v>
                </c:pt>
                <c:pt idx="1504">
                  <c:v>42681</c:v>
                </c:pt>
                <c:pt idx="1505">
                  <c:v>42678</c:v>
                </c:pt>
                <c:pt idx="1506">
                  <c:v>42677</c:v>
                </c:pt>
                <c:pt idx="1507">
                  <c:v>42676</c:v>
                </c:pt>
                <c:pt idx="1508">
                  <c:v>42675</c:v>
                </c:pt>
                <c:pt idx="1509">
                  <c:v>42674</c:v>
                </c:pt>
                <c:pt idx="1510">
                  <c:v>42671</c:v>
                </c:pt>
                <c:pt idx="1511">
                  <c:v>42670</c:v>
                </c:pt>
                <c:pt idx="1512">
                  <c:v>42669</c:v>
                </c:pt>
                <c:pt idx="1513">
                  <c:v>42668</c:v>
                </c:pt>
                <c:pt idx="1514">
                  <c:v>42667</c:v>
                </c:pt>
                <c:pt idx="1515">
                  <c:v>42664</c:v>
                </c:pt>
                <c:pt idx="1516">
                  <c:v>42663</c:v>
                </c:pt>
                <c:pt idx="1517">
                  <c:v>42662</c:v>
                </c:pt>
                <c:pt idx="1518">
                  <c:v>42661</c:v>
                </c:pt>
                <c:pt idx="1519">
                  <c:v>42660</c:v>
                </c:pt>
                <c:pt idx="1520">
                  <c:v>42657</c:v>
                </c:pt>
                <c:pt idx="1521">
                  <c:v>42656</c:v>
                </c:pt>
                <c:pt idx="1522">
                  <c:v>42655</c:v>
                </c:pt>
                <c:pt idx="1523">
                  <c:v>42654</c:v>
                </c:pt>
                <c:pt idx="1524">
                  <c:v>42653</c:v>
                </c:pt>
                <c:pt idx="1525">
                  <c:v>42650</c:v>
                </c:pt>
                <c:pt idx="1526">
                  <c:v>42649</c:v>
                </c:pt>
                <c:pt idx="1527">
                  <c:v>42648</c:v>
                </c:pt>
                <c:pt idx="1528">
                  <c:v>42647</c:v>
                </c:pt>
                <c:pt idx="1529">
                  <c:v>42646</c:v>
                </c:pt>
                <c:pt idx="1530">
                  <c:v>42643</c:v>
                </c:pt>
                <c:pt idx="1531">
                  <c:v>42642</c:v>
                </c:pt>
                <c:pt idx="1532">
                  <c:v>42641</c:v>
                </c:pt>
                <c:pt idx="1533">
                  <c:v>42640</c:v>
                </c:pt>
                <c:pt idx="1534">
                  <c:v>42639</c:v>
                </c:pt>
                <c:pt idx="1535">
                  <c:v>42636</c:v>
                </c:pt>
                <c:pt idx="1536">
                  <c:v>42635</c:v>
                </c:pt>
                <c:pt idx="1537">
                  <c:v>42634</c:v>
                </c:pt>
                <c:pt idx="1538">
                  <c:v>42633</c:v>
                </c:pt>
                <c:pt idx="1539">
                  <c:v>42632</c:v>
                </c:pt>
                <c:pt idx="1540">
                  <c:v>42629</c:v>
                </c:pt>
                <c:pt idx="1541">
                  <c:v>42628</c:v>
                </c:pt>
                <c:pt idx="1542">
                  <c:v>42627</c:v>
                </c:pt>
                <c:pt idx="1543">
                  <c:v>42626</c:v>
                </c:pt>
                <c:pt idx="1544">
                  <c:v>42625</c:v>
                </c:pt>
                <c:pt idx="1545">
                  <c:v>42622</c:v>
                </c:pt>
                <c:pt idx="1546">
                  <c:v>42621</c:v>
                </c:pt>
                <c:pt idx="1547">
                  <c:v>42620</c:v>
                </c:pt>
                <c:pt idx="1548">
                  <c:v>42619</c:v>
                </c:pt>
                <c:pt idx="1549">
                  <c:v>42618</c:v>
                </c:pt>
                <c:pt idx="1550">
                  <c:v>42615</c:v>
                </c:pt>
                <c:pt idx="1551">
                  <c:v>42614</c:v>
                </c:pt>
                <c:pt idx="1552">
                  <c:v>42613</c:v>
                </c:pt>
                <c:pt idx="1553">
                  <c:v>42612</c:v>
                </c:pt>
                <c:pt idx="1554">
                  <c:v>42608</c:v>
                </c:pt>
                <c:pt idx="1555">
                  <c:v>42607</c:v>
                </c:pt>
                <c:pt idx="1556">
                  <c:v>42606</c:v>
                </c:pt>
                <c:pt idx="1557">
                  <c:v>42605</c:v>
                </c:pt>
                <c:pt idx="1558">
                  <c:v>42604</c:v>
                </c:pt>
                <c:pt idx="1559">
                  <c:v>42601</c:v>
                </c:pt>
                <c:pt idx="1560">
                  <c:v>42600</c:v>
                </c:pt>
                <c:pt idx="1561">
                  <c:v>42599</c:v>
                </c:pt>
                <c:pt idx="1562">
                  <c:v>42598</c:v>
                </c:pt>
                <c:pt idx="1563">
                  <c:v>42597</c:v>
                </c:pt>
                <c:pt idx="1564">
                  <c:v>42594</c:v>
                </c:pt>
                <c:pt idx="1565">
                  <c:v>42593</c:v>
                </c:pt>
                <c:pt idx="1566">
                  <c:v>42592</c:v>
                </c:pt>
                <c:pt idx="1567">
                  <c:v>42591</c:v>
                </c:pt>
                <c:pt idx="1568">
                  <c:v>42590</c:v>
                </c:pt>
                <c:pt idx="1569">
                  <c:v>42587</c:v>
                </c:pt>
                <c:pt idx="1570">
                  <c:v>42586</c:v>
                </c:pt>
                <c:pt idx="1571">
                  <c:v>42585</c:v>
                </c:pt>
                <c:pt idx="1572">
                  <c:v>42584</c:v>
                </c:pt>
                <c:pt idx="1573">
                  <c:v>42583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42573</c:v>
                </c:pt>
                <c:pt idx="1580">
                  <c:v>42572</c:v>
                </c:pt>
                <c:pt idx="1581">
                  <c:v>42571</c:v>
                </c:pt>
                <c:pt idx="1582">
                  <c:v>42570</c:v>
                </c:pt>
                <c:pt idx="1583">
                  <c:v>42569</c:v>
                </c:pt>
                <c:pt idx="1584">
                  <c:v>42566</c:v>
                </c:pt>
                <c:pt idx="1585">
                  <c:v>42565</c:v>
                </c:pt>
                <c:pt idx="1586">
                  <c:v>42564</c:v>
                </c:pt>
                <c:pt idx="1587">
                  <c:v>42563</c:v>
                </c:pt>
                <c:pt idx="1588">
                  <c:v>42562</c:v>
                </c:pt>
                <c:pt idx="1589">
                  <c:v>42559</c:v>
                </c:pt>
                <c:pt idx="1590">
                  <c:v>42558</c:v>
                </c:pt>
              </c:numCache>
            </c:numRef>
          </c:cat>
          <c:val>
            <c:numRef>
              <c:f>LME分地区库存!$H$3:$H$1593</c:f>
              <c:numCache>
                <c:formatCode>General</c:formatCode>
                <c:ptCount val="1591"/>
                <c:pt idx="0">
                  <c:v>1.0575000000000001</c:v>
                </c:pt>
                <c:pt idx="1">
                  <c:v>1.0725</c:v>
                </c:pt>
                <c:pt idx="2">
                  <c:v>1.085</c:v>
                </c:pt>
                <c:pt idx="3">
                  <c:v>1.095</c:v>
                </c:pt>
                <c:pt idx="4">
                  <c:v>1.1174999999999999</c:v>
                </c:pt>
                <c:pt idx="5">
                  <c:v>1.1274999999999999</c:v>
                </c:pt>
                <c:pt idx="6">
                  <c:v>1.1375</c:v>
                </c:pt>
                <c:pt idx="7">
                  <c:v>1.1399999999999999</c:v>
                </c:pt>
                <c:pt idx="8">
                  <c:v>1.1599999999999999</c:v>
                </c:pt>
                <c:pt idx="9">
                  <c:v>1.1599999999999999</c:v>
                </c:pt>
                <c:pt idx="10">
                  <c:v>1.1599999999999999</c:v>
                </c:pt>
                <c:pt idx="11">
                  <c:v>1.1599999999999999</c:v>
                </c:pt>
                <c:pt idx="12">
                  <c:v>1.1599999999999999</c:v>
                </c:pt>
                <c:pt idx="13">
                  <c:v>1.1599999999999999</c:v>
                </c:pt>
                <c:pt idx="14">
                  <c:v>1.1625000000000001</c:v>
                </c:pt>
                <c:pt idx="15">
                  <c:v>1.18</c:v>
                </c:pt>
                <c:pt idx="16">
                  <c:v>1.1825000000000001</c:v>
                </c:pt>
                <c:pt idx="17">
                  <c:v>1.1825000000000001</c:v>
                </c:pt>
                <c:pt idx="18">
                  <c:v>1.1825000000000001</c:v>
                </c:pt>
                <c:pt idx="19">
                  <c:v>1.1825000000000001</c:v>
                </c:pt>
                <c:pt idx="20">
                  <c:v>1.1825000000000001</c:v>
                </c:pt>
                <c:pt idx="21">
                  <c:v>1.1825000000000001</c:v>
                </c:pt>
                <c:pt idx="22">
                  <c:v>1.1825000000000001</c:v>
                </c:pt>
                <c:pt idx="23">
                  <c:v>1.1825000000000001</c:v>
                </c:pt>
                <c:pt idx="24">
                  <c:v>1.1825000000000001</c:v>
                </c:pt>
                <c:pt idx="25">
                  <c:v>1.1825000000000001</c:v>
                </c:pt>
                <c:pt idx="26">
                  <c:v>1.1825000000000001</c:v>
                </c:pt>
                <c:pt idx="27">
                  <c:v>1.1825000000000001</c:v>
                </c:pt>
                <c:pt idx="28">
                  <c:v>1.1825000000000001</c:v>
                </c:pt>
                <c:pt idx="29">
                  <c:v>1.1825000000000001</c:v>
                </c:pt>
                <c:pt idx="30">
                  <c:v>1.1850000000000001</c:v>
                </c:pt>
                <c:pt idx="31">
                  <c:v>1.1850000000000001</c:v>
                </c:pt>
                <c:pt idx="32">
                  <c:v>1.1850000000000001</c:v>
                </c:pt>
                <c:pt idx="33">
                  <c:v>1.1875</c:v>
                </c:pt>
                <c:pt idx="34">
                  <c:v>1.1875</c:v>
                </c:pt>
                <c:pt idx="35">
                  <c:v>1.2175</c:v>
                </c:pt>
                <c:pt idx="36">
                  <c:v>1.22</c:v>
                </c:pt>
                <c:pt idx="37">
                  <c:v>1.22</c:v>
                </c:pt>
                <c:pt idx="38">
                  <c:v>1.2224999999999999</c:v>
                </c:pt>
                <c:pt idx="39">
                  <c:v>1.2250000000000001</c:v>
                </c:pt>
                <c:pt idx="40">
                  <c:v>1.2375</c:v>
                </c:pt>
                <c:pt idx="41">
                  <c:v>1.2450000000000001</c:v>
                </c:pt>
                <c:pt idx="42">
                  <c:v>1.2549999999999999</c:v>
                </c:pt>
                <c:pt idx="43">
                  <c:v>1.26</c:v>
                </c:pt>
                <c:pt idx="44">
                  <c:v>1.27</c:v>
                </c:pt>
                <c:pt idx="45">
                  <c:v>1.2825</c:v>
                </c:pt>
                <c:pt idx="46">
                  <c:v>1.2949999999999999</c:v>
                </c:pt>
                <c:pt idx="47">
                  <c:v>1.3</c:v>
                </c:pt>
                <c:pt idx="48">
                  <c:v>1.31</c:v>
                </c:pt>
                <c:pt idx="49">
                  <c:v>1.3474999999999999</c:v>
                </c:pt>
                <c:pt idx="50">
                  <c:v>1.3625</c:v>
                </c:pt>
                <c:pt idx="51">
                  <c:v>1.37</c:v>
                </c:pt>
                <c:pt idx="52">
                  <c:v>1.38</c:v>
                </c:pt>
                <c:pt idx="53">
                  <c:v>1.39</c:v>
                </c:pt>
                <c:pt idx="54">
                  <c:v>1.395</c:v>
                </c:pt>
                <c:pt idx="55">
                  <c:v>1.395</c:v>
                </c:pt>
                <c:pt idx="56">
                  <c:v>1.395</c:v>
                </c:pt>
                <c:pt idx="57">
                  <c:v>1.395</c:v>
                </c:pt>
                <c:pt idx="58">
                  <c:v>1.395</c:v>
                </c:pt>
                <c:pt idx="59">
                  <c:v>1.395</c:v>
                </c:pt>
                <c:pt idx="60">
                  <c:v>1.395</c:v>
                </c:pt>
                <c:pt idx="61">
                  <c:v>1.395</c:v>
                </c:pt>
                <c:pt idx="62">
                  <c:v>1.395</c:v>
                </c:pt>
                <c:pt idx="63">
                  <c:v>1.395</c:v>
                </c:pt>
                <c:pt idx="64">
                  <c:v>1.395</c:v>
                </c:pt>
                <c:pt idx="65">
                  <c:v>1.3975</c:v>
                </c:pt>
                <c:pt idx="66">
                  <c:v>1.4</c:v>
                </c:pt>
                <c:pt idx="67">
                  <c:v>1.405</c:v>
                </c:pt>
                <c:pt idx="68">
                  <c:v>1.41</c:v>
                </c:pt>
                <c:pt idx="69">
                  <c:v>1.41</c:v>
                </c:pt>
                <c:pt idx="70">
                  <c:v>1.41</c:v>
                </c:pt>
                <c:pt idx="71">
                  <c:v>1.41</c:v>
                </c:pt>
                <c:pt idx="72">
                  <c:v>1.41</c:v>
                </c:pt>
                <c:pt idx="73">
                  <c:v>1.415</c:v>
                </c:pt>
                <c:pt idx="74">
                  <c:v>1.4275</c:v>
                </c:pt>
                <c:pt idx="75">
                  <c:v>1.4350000000000001</c:v>
                </c:pt>
                <c:pt idx="76">
                  <c:v>1.4350000000000001</c:v>
                </c:pt>
                <c:pt idx="77">
                  <c:v>1.4350000000000001</c:v>
                </c:pt>
                <c:pt idx="78">
                  <c:v>1.4350000000000001</c:v>
                </c:pt>
                <c:pt idx="79">
                  <c:v>1.4350000000000001</c:v>
                </c:pt>
                <c:pt idx="80">
                  <c:v>1.4350000000000001</c:v>
                </c:pt>
                <c:pt idx="81">
                  <c:v>1.4350000000000001</c:v>
                </c:pt>
                <c:pt idx="82">
                  <c:v>1.4350000000000001</c:v>
                </c:pt>
                <c:pt idx="83">
                  <c:v>1.4350000000000001</c:v>
                </c:pt>
                <c:pt idx="84">
                  <c:v>1.4350000000000001</c:v>
                </c:pt>
                <c:pt idx="85">
                  <c:v>1.4350000000000001</c:v>
                </c:pt>
                <c:pt idx="86">
                  <c:v>1.4350000000000001</c:v>
                </c:pt>
                <c:pt idx="87">
                  <c:v>1.4350000000000001</c:v>
                </c:pt>
                <c:pt idx="88">
                  <c:v>1.4350000000000001</c:v>
                </c:pt>
                <c:pt idx="89">
                  <c:v>1.4350000000000001</c:v>
                </c:pt>
                <c:pt idx="90">
                  <c:v>1.4350000000000001</c:v>
                </c:pt>
                <c:pt idx="91">
                  <c:v>1.4350000000000001</c:v>
                </c:pt>
                <c:pt idx="92">
                  <c:v>1.4350000000000001</c:v>
                </c:pt>
                <c:pt idx="93">
                  <c:v>1.4350000000000001</c:v>
                </c:pt>
                <c:pt idx="94">
                  <c:v>1.4350000000000001</c:v>
                </c:pt>
                <c:pt idx="95">
                  <c:v>1.4350000000000001</c:v>
                </c:pt>
                <c:pt idx="96">
                  <c:v>1.4350000000000001</c:v>
                </c:pt>
                <c:pt idx="97">
                  <c:v>1.4350000000000001</c:v>
                </c:pt>
                <c:pt idx="98">
                  <c:v>1.4350000000000001</c:v>
                </c:pt>
                <c:pt idx="99">
                  <c:v>1.4350000000000001</c:v>
                </c:pt>
                <c:pt idx="100">
                  <c:v>1.4350000000000001</c:v>
                </c:pt>
                <c:pt idx="101">
                  <c:v>1.4350000000000001</c:v>
                </c:pt>
                <c:pt idx="102">
                  <c:v>1.4350000000000001</c:v>
                </c:pt>
                <c:pt idx="103">
                  <c:v>1.4350000000000001</c:v>
                </c:pt>
                <c:pt idx="104">
                  <c:v>1.4350000000000001</c:v>
                </c:pt>
                <c:pt idx="105">
                  <c:v>1.4350000000000001</c:v>
                </c:pt>
                <c:pt idx="106">
                  <c:v>1.4350000000000001</c:v>
                </c:pt>
                <c:pt idx="107">
                  <c:v>1.4350000000000001</c:v>
                </c:pt>
                <c:pt idx="108">
                  <c:v>1.4350000000000001</c:v>
                </c:pt>
                <c:pt idx="109">
                  <c:v>1.4350000000000001</c:v>
                </c:pt>
                <c:pt idx="110">
                  <c:v>1.4350000000000001</c:v>
                </c:pt>
                <c:pt idx="111">
                  <c:v>1.4350000000000001</c:v>
                </c:pt>
                <c:pt idx="112">
                  <c:v>1.4350000000000001</c:v>
                </c:pt>
                <c:pt idx="113">
                  <c:v>1.4350000000000001</c:v>
                </c:pt>
                <c:pt idx="114">
                  <c:v>1.4350000000000001</c:v>
                </c:pt>
                <c:pt idx="115">
                  <c:v>1.4350000000000001</c:v>
                </c:pt>
                <c:pt idx="116">
                  <c:v>1.4350000000000001</c:v>
                </c:pt>
                <c:pt idx="117">
                  <c:v>1.4350000000000001</c:v>
                </c:pt>
                <c:pt idx="118">
                  <c:v>1.4350000000000001</c:v>
                </c:pt>
                <c:pt idx="119">
                  <c:v>1.4350000000000001</c:v>
                </c:pt>
                <c:pt idx="120">
                  <c:v>1.4350000000000001</c:v>
                </c:pt>
                <c:pt idx="121">
                  <c:v>1.4350000000000001</c:v>
                </c:pt>
                <c:pt idx="122">
                  <c:v>1.4350000000000001</c:v>
                </c:pt>
                <c:pt idx="123">
                  <c:v>1.4350000000000001</c:v>
                </c:pt>
                <c:pt idx="124">
                  <c:v>1.4375</c:v>
                </c:pt>
                <c:pt idx="125">
                  <c:v>1.4424999999999999</c:v>
                </c:pt>
                <c:pt idx="126">
                  <c:v>1.4450000000000001</c:v>
                </c:pt>
                <c:pt idx="127">
                  <c:v>1.45</c:v>
                </c:pt>
                <c:pt idx="128">
                  <c:v>1.46</c:v>
                </c:pt>
                <c:pt idx="129">
                  <c:v>1.4624999999999999</c:v>
                </c:pt>
                <c:pt idx="130">
                  <c:v>1.4675</c:v>
                </c:pt>
                <c:pt idx="131">
                  <c:v>1.4724999999999999</c:v>
                </c:pt>
                <c:pt idx="132">
                  <c:v>1.4750000000000001</c:v>
                </c:pt>
                <c:pt idx="133">
                  <c:v>1.4824999999999999</c:v>
                </c:pt>
                <c:pt idx="134">
                  <c:v>1.4824999999999999</c:v>
                </c:pt>
                <c:pt idx="135">
                  <c:v>1.4924999999999999</c:v>
                </c:pt>
                <c:pt idx="136">
                  <c:v>1.5</c:v>
                </c:pt>
                <c:pt idx="137">
                  <c:v>1.5024999999999999</c:v>
                </c:pt>
                <c:pt idx="138">
                  <c:v>1.5075000000000001</c:v>
                </c:pt>
                <c:pt idx="139">
                  <c:v>1.5075000000000001</c:v>
                </c:pt>
                <c:pt idx="140">
                  <c:v>1.5075000000000001</c:v>
                </c:pt>
                <c:pt idx="141">
                  <c:v>1.5075000000000001</c:v>
                </c:pt>
                <c:pt idx="142">
                  <c:v>1.5075000000000001</c:v>
                </c:pt>
                <c:pt idx="143">
                  <c:v>1.5075000000000001</c:v>
                </c:pt>
                <c:pt idx="144">
                  <c:v>1.5075000000000001</c:v>
                </c:pt>
                <c:pt idx="145">
                  <c:v>1.51</c:v>
                </c:pt>
                <c:pt idx="146">
                  <c:v>1.51</c:v>
                </c:pt>
                <c:pt idx="147">
                  <c:v>1.51</c:v>
                </c:pt>
                <c:pt idx="148">
                  <c:v>1.51</c:v>
                </c:pt>
                <c:pt idx="149">
                  <c:v>1.51</c:v>
                </c:pt>
                <c:pt idx="150">
                  <c:v>1.5175000000000001</c:v>
                </c:pt>
                <c:pt idx="151">
                  <c:v>1.52</c:v>
                </c:pt>
                <c:pt idx="152">
                  <c:v>1.5249999999999999</c:v>
                </c:pt>
                <c:pt idx="153">
                  <c:v>1.5275000000000001</c:v>
                </c:pt>
                <c:pt idx="154">
                  <c:v>1.5375000000000001</c:v>
                </c:pt>
                <c:pt idx="155">
                  <c:v>1.5475000000000001</c:v>
                </c:pt>
                <c:pt idx="156">
                  <c:v>1.5549999999999999</c:v>
                </c:pt>
                <c:pt idx="157">
                  <c:v>1.5649999999999999</c:v>
                </c:pt>
                <c:pt idx="158">
                  <c:v>1.575</c:v>
                </c:pt>
                <c:pt idx="159">
                  <c:v>1.575</c:v>
                </c:pt>
                <c:pt idx="160">
                  <c:v>1.575</c:v>
                </c:pt>
                <c:pt idx="161">
                  <c:v>1.575</c:v>
                </c:pt>
                <c:pt idx="162">
                  <c:v>1.575</c:v>
                </c:pt>
                <c:pt idx="163">
                  <c:v>1.575</c:v>
                </c:pt>
                <c:pt idx="164">
                  <c:v>1.575</c:v>
                </c:pt>
                <c:pt idx="165">
                  <c:v>1.575</c:v>
                </c:pt>
                <c:pt idx="166">
                  <c:v>1.575</c:v>
                </c:pt>
                <c:pt idx="167">
                  <c:v>1.5774999999999999</c:v>
                </c:pt>
                <c:pt idx="168">
                  <c:v>1.58</c:v>
                </c:pt>
                <c:pt idx="169">
                  <c:v>1.5874999999999999</c:v>
                </c:pt>
                <c:pt idx="170">
                  <c:v>1.5925</c:v>
                </c:pt>
                <c:pt idx="171">
                  <c:v>1.5974999999999999</c:v>
                </c:pt>
                <c:pt idx="172">
                  <c:v>1.6025</c:v>
                </c:pt>
                <c:pt idx="173">
                  <c:v>1.62</c:v>
                </c:pt>
                <c:pt idx="174">
                  <c:v>1.6274999999999999</c:v>
                </c:pt>
                <c:pt idx="175">
                  <c:v>1.64</c:v>
                </c:pt>
                <c:pt idx="176">
                  <c:v>1.64</c:v>
                </c:pt>
                <c:pt idx="177">
                  <c:v>1.645</c:v>
                </c:pt>
                <c:pt idx="178">
                  <c:v>1.655</c:v>
                </c:pt>
                <c:pt idx="179">
                  <c:v>1.66</c:v>
                </c:pt>
                <c:pt idx="180">
                  <c:v>1.67</c:v>
                </c:pt>
                <c:pt idx="181">
                  <c:v>1.6825000000000001</c:v>
                </c:pt>
                <c:pt idx="182">
                  <c:v>1.6950000000000001</c:v>
                </c:pt>
                <c:pt idx="183">
                  <c:v>1.71</c:v>
                </c:pt>
                <c:pt idx="184">
                  <c:v>1.7275</c:v>
                </c:pt>
                <c:pt idx="185">
                  <c:v>1.7450000000000001</c:v>
                </c:pt>
                <c:pt idx="186">
                  <c:v>1.76</c:v>
                </c:pt>
                <c:pt idx="187">
                  <c:v>1.77</c:v>
                </c:pt>
                <c:pt idx="188">
                  <c:v>1.7849999999999999</c:v>
                </c:pt>
                <c:pt idx="189">
                  <c:v>1.7949999999999999</c:v>
                </c:pt>
                <c:pt idx="190">
                  <c:v>1.8125</c:v>
                </c:pt>
                <c:pt idx="191">
                  <c:v>1.8274999999999999</c:v>
                </c:pt>
                <c:pt idx="192">
                  <c:v>1.8274999999999999</c:v>
                </c:pt>
                <c:pt idx="193">
                  <c:v>1.845</c:v>
                </c:pt>
                <c:pt idx="194">
                  <c:v>1.86</c:v>
                </c:pt>
                <c:pt idx="195">
                  <c:v>1.8725000000000001</c:v>
                </c:pt>
                <c:pt idx="196">
                  <c:v>1.885</c:v>
                </c:pt>
                <c:pt idx="197">
                  <c:v>1.9</c:v>
                </c:pt>
                <c:pt idx="198">
                  <c:v>1.915</c:v>
                </c:pt>
                <c:pt idx="199">
                  <c:v>1.9225000000000001</c:v>
                </c:pt>
                <c:pt idx="200">
                  <c:v>1.9424999999999999</c:v>
                </c:pt>
                <c:pt idx="201">
                  <c:v>1.95</c:v>
                </c:pt>
                <c:pt idx="202">
                  <c:v>1.95</c:v>
                </c:pt>
                <c:pt idx="203">
                  <c:v>1.9750000000000001</c:v>
                </c:pt>
                <c:pt idx="204">
                  <c:v>1.9875</c:v>
                </c:pt>
                <c:pt idx="205">
                  <c:v>1.9875</c:v>
                </c:pt>
                <c:pt idx="206">
                  <c:v>2.0125000000000002</c:v>
                </c:pt>
                <c:pt idx="207">
                  <c:v>2.0325000000000002</c:v>
                </c:pt>
                <c:pt idx="208">
                  <c:v>2.0775000000000001</c:v>
                </c:pt>
                <c:pt idx="209">
                  <c:v>2.1</c:v>
                </c:pt>
                <c:pt idx="210">
                  <c:v>2.1150000000000002</c:v>
                </c:pt>
                <c:pt idx="211">
                  <c:v>2.1675</c:v>
                </c:pt>
                <c:pt idx="212">
                  <c:v>2.1974999999999998</c:v>
                </c:pt>
                <c:pt idx="213">
                  <c:v>2.2324999999999999</c:v>
                </c:pt>
                <c:pt idx="214">
                  <c:v>2.2524999999999999</c:v>
                </c:pt>
                <c:pt idx="215">
                  <c:v>2.2825000000000002</c:v>
                </c:pt>
                <c:pt idx="216">
                  <c:v>2.2949999999999999</c:v>
                </c:pt>
                <c:pt idx="217">
                  <c:v>2.3424999999999998</c:v>
                </c:pt>
                <c:pt idx="218">
                  <c:v>2.36</c:v>
                </c:pt>
                <c:pt idx="219">
                  <c:v>2.3774999999999999</c:v>
                </c:pt>
                <c:pt idx="220">
                  <c:v>2.3875000000000002</c:v>
                </c:pt>
                <c:pt idx="221">
                  <c:v>2.4</c:v>
                </c:pt>
                <c:pt idx="222">
                  <c:v>2.415</c:v>
                </c:pt>
                <c:pt idx="223">
                  <c:v>2.4300000000000002</c:v>
                </c:pt>
                <c:pt idx="224">
                  <c:v>2.44</c:v>
                </c:pt>
                <c:pt idx="225">
                  <c:v>2.44</c:v>
                </c:pt>
                <c:pt idx="226">
                  <c:v>2.44</c:v>
                </c:pt>
                <c:pt idx="227">
                  <c:v>2.4474999999999998</c:v>
                </c:pt>
                <c:pt idx="228">
                  <c:v>2.4624999999999999</c:v>
                </c:pt>
                <c:pt idx="229">
                  <c:v>2.4725000000000001</c:v>
                </c:pt>
                <c:pt idx="230">
                  <c:v>2.4824999999999999</c:v>
                </c:pt>
                <c:pt idx="231">
                  <c:v>2.4900000000000002</c:v>
                </c:pt>
                <c:pt idx="232">
                  <c:v>1.74</c:v>
                </c:pt>
                <c:pt idx="233">
                  <c:v>2.52</c:v>
                </c:pt>
                <c:pt idx="234">
                  <c:v>2.5350000000000001</c:v>
                </c:pt>
                <c:pt idx="235">
                  <c:v>2.5525000000000002</c:v>
                </c:pt>
                <c:pt idx="236">
                  <c:v>2.5674999999999999</c:v>
                </c:pt>
                <c:pt idx="237">
                  <c:v>2.58</c:v>
                </c:pt>
                <c:pt idx="238">
                  <c:v>2.605</c:v>
                </c:pt>
                <c:pt idx="239">
                  <c:v>2.6274999999999999</c:v>
                </c:pt>
                <c:pt idx="240">
                  <c:v>2.645</c:v>
                </c:pt>
                <c:pt idx="241">
                  <c:v>2.6549999999999998</c:v>
                </c:pt>
                <c:pt idx="242">
                  <c:v>2.6724999999999999</c:v>
                </c:pt>
                <c:pt idx="243">
                  <c:v>2.7</c:v>
                </c:pt>
                <c:pt idx="244">
                  <c:v>2.73</c:v>
                </c:pt>
                <c:pt idx="245">
                  <c:v>2.74</c:v>
                </c:pt>
                <c:pt idx="246">
                  <c:v>2.7749999999999999</c:v>
                </c:pt>
                <c:pt idx="247">
                  <c:v>2.8149999999999999</c:v>
                </c:pt>
                <c:pt idx="248">
                  <c:v>2.8374999999999999</c:v>
                </c:pt>
                <c:pt idx="249">
                  <c:v>2.8525</c:v>
                </c:pt>
                <c:pt idx="250">
                  <c:v>2.87</c:v>
                </c:pt>
                <c:pt idx="251">
                  <c:v>2.8849999999999998</c:v>
                </c:pt>
                <c:pt idx="252">
                  <c:v>2.92</c:v>
                </c:pt>
                <c:pt idx="253">
                  <c:v>2.9325000000000001</c:v>
                </c:pt>
                <c:pt idx="254">
                  <c:v>2.9550000000000001</c:v>
                </c:pt>
                <c:pt idx="255">
                  <c:v>2.9775</c:v>
                </c:pt>
                <c:pt idx="256">
                  <c:v>3.0074999999999998</c:v>
                </c:pt>
                <c:pt idx="257">
                  <c:v>3.04</c:v>
                </c:pt>
                <c:pt idx="258">
                  <c:v>3.09</c:v>
                </c:pt>
                <c:pt idx="259">
                  <c:v>3.1124999999999998</c:v>
                </c:pt>
                <c:pt idx="260">
                  <c:v>3.1349999999999998</c:v>
                </c:pt>
                <c:pt idx="261">
                  <c:v>3.1850000000000001</c:v>
                </c:pt>
                <c:pt idx="262">
                  <c:v>3.21</c:v>
                </c:pt>
                <c:pt idx="263">
                  <c:v>3.2875000000000001</c:v>
                </c:pt>
                <c:pt idx="264">
                  <c:v>3.3075000000000001</c:v>
                </c:pt>
                <c:pt idx="265">
                  <c:v>3.35</c:v>
                </c:pt>
                <c:pt idx="266">
                  <c:v>3.4275000000000002</c:v>
                </c:pt>
                <c:pt idx="267">
                  <c:v>3.4575</c:v>
                </c:pt>
                <c:pt idx="268">
                  <c:v>3.4824999999999999</c:v>
                </c:pt>
                <c:pt idx="269">
                  <c:v>3.5049999999999999</c:v>
                </c:pt>
                <c:pt idx="270">
                  <c:v>3.5325000000000002</c:v>
                </c:pt>
                <c:pt idx="271">
                  <c:v>3.5649999999999999</c:v>
                </c:pt>
                <c:pt idx="272">
                  <c:v>3.59</c:v>
                </c:pt>
                <c:pt idx="273">
                  <c:v>3.6150000000000002</c:v>
                </c:pt>
                <c:pt idx="274">
                  <c:v>3.63</c:v>
                </c:pt>
                <c:pt idx="275">
                  <c:v>3.6375000000000002</c:v>
                </c:pt>
                <c:pt idx="276">
                  <c:v>3.6625000000000001</c:v>
                </c:pt>
                <c:pt idx="277">
                  <c:v>3.6825000000000001</c:v>
                </c:pt>
                <c:pt idx="278">
                  <c:v>3.7</c:v>
                </c:pt>
                <c:pt idx="279">
                  <c:v>3.7250000000000001</c:v>
                </c:pt>
                <c:pt idx="280">
                  <c:v>3.7374999999999998</c:v>
                </c:pt>
                <c:pt idx="281">
                  <c:v>3.7850000000000001</c:v>
                </c:pt>
                <c:pt idx="282">
                  <c:v>3.8050000000000002</c:v>
                </c:pt>
                <c:pt idx="283">
                  <c:v>3.8050000000000002</c:v>
                </c:pt>
                <c:pt idx="284">
                  <c:v>3.9024999999999999</c:v>
                </c:pt>
                <c:pt idx="285">
                  <c:v>3.9125000000000001</c:v>
                </c:pt>
                <c:pt idx="286">
                  <c:v>3.9125000000000001</c:v>
                </c:pt>
                <c:pt idx="287">
                  <c:v>3.9125000000000001</c:v>
                </c:pt>
                <c:pt idx="288">
                  <c:v>3.9125000000000001</c:v>
                </c:pt>
                <c:pt idx="289">
                  <c:v>3.92</c:v>
                </c:pt>
                <c:pt idx="290">
                  <c:v>3.93</c:v>
                </c:pt>
                <c:pt idx="291">
                  <c:v>3.9375</c:v>
                </c:pt>
                <c:pt idx="292">
                  <c:v>3.9449999999999998</c:v>
                </c:pt>
                <c:pt idx="293">
                  <c:v>3.9575</c:v>
                </c:pt>
                <c:pt idx="294">
                  <c:v>3.9674999999999998</c:v>
                </c:pt>
                <c:pt idx="295">
                  <c:v>3.9750000000000001</c:v>
                </c:pt>
                <c:pt idx="296">
                  <c:v>3.9824999999999999</c:v>
                </c:pt>
                <c:pt idx="297">
                  <c:v>3.99</c:v>
                </c:pt>
                <c:pt idx="298">
                  <c:v>3.9950000000000001</c:v>
                </c:pt>
                <c:pt idx="299">
                  <c:v>4.01</c:v>
                </c:pt>
                <c:pt idx="300">
                  <c:v>4.0225</c:v>
                </c:pt>
                <c:pt idx="301">
                  <c:v>4.03</c:v>
                </c:pt>
                <c:pt idx="302">
                  <c:v>4.0350000000000001</c:v>
                </c:pt>
                <c:pt idx="303">
                  <c:v>4.0350000000000001</c:v>
                </c:pt>
                <c:pt idx="304">
                  <c:v>4.04</c:v>
                </c:pt>
                <c:pt idx="305">
                  <c:v>4.0449999999999999</c:v>
                </c:pt>
                <c:pt idx="306">
                  <c:v>4.0525000000000002</c:v>
                </c:pt>
                <c:pt idx="307">
                  <c:v>4.0650000000000004</c:v>
                </c:pt>
                <c:pt idx="308">
                  <c:v>4.0724999999999998</c:v>
                </c:pt>
                <c:pt idx="309">
                  <c:v>4.0774999999999997</c:v>
                </c:pt>
                <c:pt idx="310">
                  <c:v>4.085</c:v>
                </c:pt>
                <c:pt idx="311">
                  <c:v>4.085</c:v>
                </c:pt>
                <c:pt idx="312">
                  <c:v>4.085</c:v>
                </c:pt>
                <c:pt idx="313">
                  <c:v>4.085</c:v>
                </c:pt>
                <c:pt idx="314">
                  <c:v>4.085</c:v>
                </c:pt>
                <c:pt idx="315">
                  <c:v>4.085</c:v>
                </c:pt>
                <c:pt idx="316">
                  <c:v>4.0875000000000004</c:v>
                </c:pt>
                <c:pt idx="317">
                  <c:v>4.0875000000000004</c:v>
                </c:pt>
                <c:pt idx="318">
                  <c:v>4.0925000000000002</c:v>
                </c:pt>
                <c:pt idx="319">
                  <c:v>4.0975000000000001</c:v>
                </c:pt>
                <c:pt idx="320">
                  <c:v>4.0999999999999996</c:v>
                </c:pt>
                <c:pt idx="321">
                  <c:v>4.1100000000000003</c:v>
                </c:pt>
                <c:pt idx="322">
                  <c:v>4.1150000000000002</c:v>
                </c:pt>
                <c:pt idx="323">
                  <c:v>4.1150000000000002</c:v>
                </c:pt>
                <c:pt idx="324">
                  <c:v>4.1150000000000002</c:v>
                </c:pt>
                <c:pt idx="325">
                  <c:v>4.1150000000000002</c:v>
                </c:pt>
                <c:pt idx="326">
                  <c:v>4.1150000000000002</c:v>
                </c:pt>
                <c:pt idx="327">
                  <c:v>4.1150000000000002</c:v>
                </c:pt>
                <c:pt idx="328">
                  <c:v>4.1150000000000002</c:v>
                </c:pt>
                <c:pt idx="329">
                  <c:v>4.1150000000000002</c:v>
                </c:pt>
                <c:pt idx="330">
                  <c:v>4.1150000000000002</c:v>
                </c:pt>
                <c:pt idx="331">
                  <c:v>4.1150000000000002</c:v>
                </c:pt>
                <c:pt idx="332">
                  <c:v>4.1150000000000002</c:v>
                </c:pt>
                <c:pt idx="333">
                  <c:v>4.1150000000000002</c:v>
                </c:pt>
                <c:pt idx="334">
                  <c:v>4.1150000000000002</c:v>
                </c:pt>
                <c:pt idx="335">
                  <c:v>4.1150000000000002</c:v>
                </c:pt>
                <c:pt idx="336">
                  <c:v>4.1174999999999997</c:v>
                </c:pt>
                <c:pt idx="337">
                  <c:v>4.1224999999999996</c:v>
                </c:pt>
                <c:pt idx="338">
                  <c:v>4.125</c:v>
                </c:pt>
                <c:pt idx="339">
                  <c:v>4.13</c:v>
                </c:pt>
                <c:pt idx="340">
                  <c:v>4.1375000000000002</c:v>
                </c:pt>
                <c:pt idx="341">
                  <c:v>4.1425000000000001</c:v>
                </c:pt>
                <c:pt idx="342">
                  <c:v>4.1449999999999996</c:v>
                </c:pt>
                <c:pt idx="343">
                  <c:v>4.1449999999999996</c:v>
                </c:pt>
                <c:pt idx="344">
                  <c:v>4.1500000000000004</c:v>
                </c:pt>
                <c:pt idx="345">
                  <c:v>4.1524999999999999</c:v>
                </c:pt>
                <c:pt idx="346">
                  <c:v>4.1574999999999998</c:v>
                </c:pt>
                <c:pt idx="347">
                  <c:v>4.1574999999999998</c:v>
                </c:pt>
                <c:pt idx="348">
                  <c:v>4.1574999999999998</c:v>
                </c:pt>
                <c:pt idx="349">
                  <c:v>4.1574999999999998</c:v>
                </c:pt>
                <c:pt idx="350">
                  <c:v>4.1574999999999998</c:v>
                </c:pt>
                <c:pt idx="351">
                  <c:v>4.1574999999999998</c:v>
                </c:pt>
                <c:pt idx="352">
                  <c:v>4.1574999999999998</c:v>
                </c:pt>
                <c:pt idx="353">
                  <c:v>4.1574999999999998</c:v>
                </c:pt>
                <c:pt idx="354">
                  <c:v>4.1574999999999998</c:v>
                </c:pt>
                <c:pt idx="355">
                  <c:v>4.1574999999999998</c:v>
                </c:pt>
                <c:pt idx="356">
                  <c:v>4.1574999999999998</c:v>
                </c:pt>
                <c:pt idx="357">
                  <c:v>4.1574999999999998</c:v>
                </c:pt>
                <c:pt idx="358">
                  <c:v>4.1574999999999998</c:v>
                </c:pt>
                <c:pt idx="359">
                  <c:v>4.1574999999999998</c:v>
                </c:pt>
                <c:pt idx="360">
                  <c:v>4.1574999999999998</c:v>
                </c:pt>
                <c:pt idx="361">
                  <c:v>4.1574999999999998</c:v>
                </c:pt>
                <c:pt idx="362">
                  <c:v>4.1574999999999998</c:v>
                </c:pt>
                <c:pt idx="363">
                  <c:v>4.1574999999999998</c:v>
                </c:pt>
                <c:pt idx="364">
                  <c:v>4.1574999999999998</c:v>
                </c:pt>
                <c:pt idx="365">
                  <c:v>4.1574999999999998</c:v>
                </c:pt>
                <c:pt idx="366">
                  <c:v>4.1574999999999998</c:v>
                </c:pt>
                <c:pt idx="367">
                  <c:v>4.1574999999999998</c:v>
                </c:pt>
                <c:pt idx="368">
                  <c:v>4.1574999999999998</c:v>
                </c:pt>
                <c:pt idx="369">
                  <c:v>4.1574999999999998</c:v>
                </c:pt>
                <c:pt idx="370">
                  <c:v>4.1574999999999998</c:v>
                </c:pt>
                <c:pt idx="371">
                  <c:v>4.1574999999999998</c:v>
                </c:pt>
                <c:pt idx="372">
                  <c:v>4.1574999999999998</c:v>
                </c:pt>
                <c:pt idx="373">
                  <c:v>4.1574999999999998</c:v>
                </c:pt>
                <c:pt idx="374">
                  <c:v>4.1574999999999998</c:v>
                </c:pt>
                <c:pt idx="375">
                  <c:v>4.1574999999999998</c:v>
                </c:pt>
                <c:pt idx="376">
                  <c:v>4.1574999999999998</c:v>
                </c:pt>
                <c:pt idx="377">
                  <c:v>4.1574999999999998</c:v>
                </c:pt>
                <c:pt idx="378">
                  <c:v>4.1574999999999998</c:v>
                </c:pt>
                <c:pt idx="379">
                  <c:v>4.1574999999999998</c:v>
                </c:pt>
                <c:pt idx="380">
                  <c:v>4.1574999999999998</c:v>
                </c:pt>
                <c:pt idx="381">
                  <c:v>4.1574999999999998</c:v>
                </c:pt>
                <c:pt idx="382">
                  <c:v>4.1574999999999998</c:v>
                </c:pt>
                <c:pt idx="383">
                  <c:v>4.1574999999999998</c:v>
                </c:pt>
                <c:pt idx="384">
                  <c:v>4.1574999999999998</c:v>
                </c:pt>
                <c:pt idx="385">
                  <c:v>4.1574999999999998</c:v>
                </c:pt>
                <c:pt idx="386">
                  <c:v>4.1574999999999998</c:v>
                </c:pt>
                <c:pt idx="387">
                  <c:v>4.1574999999999998</c:v>
                </c:pt>
                <c:pt idx="388">
                  <c:v>4.1574999999999998</c:v>
                </c:pt>
                <c:pt idx="389">
                  <c:v>4.1574999999999998</c:v>
                </c:pt>
                <c:pt idx="390">
                  <c:v>4.1574999999999998</c:v>
                </c:pt>
                <c:pt idx="391">
                  <c:v>4.1574999999999998</c:v>
                </c:pt>
                <c:pt idx="392">
                  <c:v>4.1574999999999998</c:v>
                </c:pt>
                <c:pt idx="393">
                  <c:v>4.1574999999999998</c:v>
                </c:pt>
                <c:pt idx="394">
                  <c:v>4.1574999999999998</c:v>
                </c:pt>
                <c:pt idx="395">
                  <c:v>4.1574999999999998</c:v>
                </c:pt>
                <c:pt idx="396">
                  <c:v>4.1574999999999998</c:v>
                </c:pt>
                <c:pt idx="397">
                  <c:v>4.1574999999999998</c:v>
                </c:pt>
                <c:pt idx="398">
                  <c:v>4.1574999999999998</c:v>
                </c:pt>
                <c:pt idx="399">
                  <c:v>4.1574999999999998</c:v>
                </c:pt>
                <c:pt idx="400">
                  <c:v>4.1574999999999998</c:v>
                </c:pt>
                <c:pt idx="401">
                  <c:v>4.1574999999999998</c:v>
                </c:pt>
                <c:pt idx="402">
                  <c:v>4.1574999999999998</c:v>
                </c:pt>
                <c:pt idx="403">
                  <c:v>4.1574999999999998</c:v>
                </c:pt>
                <c:pt idx="404">
                  <c:v>4.1574999999999998</c:v>
                </c:pt>
                <c:pt idx="405">
                  <c:v>4.1574999999999998</c:v>
                </c:pt>
                <c:pt idx="406">
                  <c:v>4.1574999999999998</c:v>
                </c:pt>
                <c:pt idx="407">
                  <c:v>4.1574999999999998</c:v>
                </c:pt>
                <c:pt idx="408">
                  <c:v>4.1574999999999998</c:v>
                </c:pt>
                <c:pt idx="409">
                  <c:v>4.1574999999999998</c:v>
                </c:pt>
                <c:pt idx="410">
                  <c:v>4.1574999999999998</c:v>
                </c:pt>
                <c:pt idx="411">
                  <c:v>4.1574999999999998</c:v>
                </c:pt>
                <c:pt idx="412">
                  <c:v>3.8574999999999999</c:v>
                </c:pt>
                <c:pt idx="413">
                  <c:v>3.8574999999999999</c:v>
                </c:pt>
                <c:pt idx="414">
                  <c:v>3.8574999999999999</c:v>
                </c:pt>
                <c:pt idx="415">
                  <c:v>3.8574999999999999</c:v>
                </c:pt>
                <c:pt idx="416">
                  <c:v>3.8574999999999999</c:v>
                </c:pt>
                <c:pt idx="417">
                  <c:v>3.86</c:v>
                </c:pt>
                <c:pt idx="418">
                  <c:v>3.86</c:v>
                </c:pt>
                <c:pt idx="419">
                  <c:v>3.86</c:v>
                </c:pt>
                <c:pt idx="420">
                  <c:v>3.86</c:v>
                </c:pt>
                <c:pt idx="421">
                  <c:v>3.86</c:v>
                </c:pt>
                <c:pt idx="422">
                  <c:v>3.86</c:v>
                </c:pt>
                <c:pt idx="423">
                  <c:v>3.86</c:v>
                </c:pt>
                <c:pt idx="424">
                  <c:v>3.86</c:v>
                </c:pt>
                <c:pt idx="425">
                  <c:v>3.86</c:v>
                </c:pt>
                <c:pt idx="426">
                  <c:v>3.86</c:v>
                </c:pt>
                <c:pt idx="427">
                  <c:v>3.86</c:v>
                </c:pt>
                <c:pt idx="428">
                  <c:v>3.86</c:v>
                </c:pt>
                <c:pt idx="429">
                  <c:v>3.86</c:v>
                </c:pt>
                <c:pt idx="430">
                  <c:v>3.86</c:v>
                </c:pt>
                <c:pt idx="431">
                  <c:v>3.86</c:v>
                </c:pt>
                <c:pt idx="432">
                  <c:v>3.86</c:v>
                </c:pt>
                <c:pt idx="433">
                  <c:v>3.86</c:v>
                </c:pt>
                <c:pt idx="434">
                  <c:v>3.86</c:v>
                </c:pt>
                <c:pt idx="435">
                  <c:v>3.86</c:v>
                </c:pt>
                <c:pt idx="436">
                  <c:v>3.86</c:v>
                </c:pt>
                <c:pt idx="437">
                  <c:v>3.86</c:v>
                </c:pt>
                <c:pt idx="438">
                  <c:v>3.86</c:v>
                </c:pt>
                <c:pt idx="439">
                  <c:v>3.8624999999999998</c:v>
                </c:pt>
                <c:pt idx="440">
                  <c:v>3.8624999999999998</c:v>
                </c:pt>
                <c:pt idx="441">
                  <c:v>3.8624999999999998</c:v>
                </c:pt>
                <c:pt idx="442">
                  <c:v>3.8624999999999998</c:v>
                </c:pt>
                <c:pt idx="443">
                  <c:v>3.8624999999999998</c:v>
                </c:pt>
                <c:pt idx="444">
                  <c:v>3.8624999999999998</c:v>
                </c:pt>
                <c:pt idx="445">
                  <c:v>3.8624999999999998</c:v>
                </c:pt>
                <c:pt idx="446">
                  <c:v>3.8624999999999998</c:v>
                </c:pt>
                <c:pt idx="447">
                  <c:v>3.8624999999999998</c:v>
                </c:pt>
                <c:pt idx="448">
                  <c:v>3.8624999999999998</c:v>
                </c:pt>
                <c:pt idx="449">
                  <c:v>3.8624999999999998</c:v>
                </c:pt>
                <c:pt idx="450">
                  <c:v>3.8624999999999998</c:v>
                </c:pt>
                <c:pt idx="451">
                  <c:v>3.8624999999999998</c:v>
                </c:pt>
                <c:pt idx="452">
                  <c:v>3.8650000000000002</c:v>
                </c:pt>
                <c:pt idx="453">
                  <c:v>3.8650000000000002</c:v>
                </c:pt>
                <c:pt idx="454">
                  <c:v>3.8650000000000002</c:v>
                </c:pt>
                <c:pt idx="455">
                  <c:v>3.8650000000000002</c:v>
                </c:pt>
                <c:pt idx="456">
                  <c:v>3.8650000000000002</c:v>
                </c:pt>
                <c:pt idx="457">
                  <c:v>3.8650000000000002</c:v>
                </c:pt>
                <c:pt idx="458">
                  <c:v>3.8650000000000002</c:v>
                </c:pt>
                <c:pt idx="459">
                  <c:v>3.8675000000000002</c:v>
                </c:pt>
                <c:pt idx="460">
                  <c:v>3.8675000000000002</c:v>
                </c:pt>
                <c:pt idx="461">
                  <c:v>3.8675000000000002</c:v>
                </c:pt>
                <c:pt idx="462">
                  <c:v>3.8675000000000002</c:v>
                </c:pt>
                <c:pt idx="463">
                  <c:v>3.8675000000000002</c:v>
                </c:pt>
                <c:pt idx="464">
                  <c:v>3.8675000000000002</c:v>
                </c:pt>
                <c:pt idx="465">
                  <c:v>3.8675000000000002</c:v>
                </c:pt>
                <c:pt idx="466">
                  <c:v>3.8675000000000002</c:v>
                </c:pt>
                <c:pt idx="467">
                  <c:v>3.8675000000000002</c:v>
                </c:pt>
                <c:pt idx="468">
                  <c:v>3.87</c:v>
                </c:pt>
                <c:pt idx="469">
                  <c:v>3.87</c:v>
                </c:pt>
                <c:pt idx="470">
                  <c:v>3.87</c:v>
                </c:pt>
                <c:pt idx="471">
                  <c:v>3.87</c:v>
                </c:pt>
                <c:pt idx="472">
                  <c:v>3.87</c:v>
                </c:pt>
                <c:pt idx="473">
                  <c:v>3.87</c:v>
                </c:pt>
                <c:pt idx="474">
                  <c:v>3.87</c:v>
                </c:pt>
                <c:pt idx="475">
                  <c:v>3.87</c:v>
                </c:pt>
                <c:pt idx="476">
                  <c:v>3.87</c:v>
                </c:pt>
                <c:pt idx="477">
                  <c:v>3.87</c:v>
                </c:pt>
                <c:pt idx="478">
                  <c:v>3.87</c:v>
                </c:pt>
                <c:pt idx="479">
                  <c:v>3.87</c:v>
                </c:pt>
                <c:pt idx="480">
                  <c:v>3.87</c:v>
                </c:pt>
                <c:pt idx="481">
                  <c:v>3.87</c:v>
                </c:pt>
                <c:pt idx="482">
                  <c:v>3.87</c:v>
                </c:pt>
                <c:pt idx="483">
                  <c:v>3.87</c:v>
                </c:pt>
                <c:pt idx="484">
                  <c:v>3.87</c:v>
                </c:pt>
                <c:pt idx="485">
                  <c:v>3.87</c:v>
                </c:pt>
                <c:pt idx="486">
                  <c:v>2.8824999999999998</c:v>
                </c:pt>
                <c:pt idx="487">
                  <c:v>2.8824999999999998</c:v>
                </c:pt>
                <c:pt idx="488">
                  <c:v>2.8849999999999998</c:v>
                </c:pt>
                <c:pt idx="489">
                  <c:v>2.8849999999999998</c:v>
                </c:pt>
                <c:pt idx="490">
                  <c:v>2.8849999999999998</c:v>
                </c:pt>
                <c:pt idx="491">
                  <c:v>2.8849999999999998</c:v>
                </c:pt>
                <c:pt idx="492">
                  <c:v>2.8849999999999998</c:v>
                </c:pt>
                <c:pt idx="493">
                  <c:v>2.8849999999999998</c:v>
                </c:pt>
                <c:pt idx="494">
                  <c:v>2.72</c:v>
                </c:pt>
                <c:pt idx="495">
                  <c:v>2.72</c:v>
                </c:pt>
                <c:pt idx="496">
                  <c:v>2.72</c:v>
                </c:pt>
                <c:pt idx="497">
                  <c:v>2.72</c:v>
                </c:pt>
                <c:pt idx="498">
                  <c:v>2.4125000000000001</c:v>
                </c:pt>
                <c:pt idx="499">
                  <c:v>2.4125000000000001</c:v>
                </c:pt>
                <c:pt idx="500">
                  <c:v>2.4125000000000001</c:v>
                </c:pt>
                <c:pt idx="501">
                  <c:v>2.4925000000000002</c:v>
                </c:pt>
                <c:pt idx="502">
                  <c:v>2.58</c:v>
                </c:pt>
                <c:pt idx="503">
                  <c:v>2.58</c:v>
                </c:pt>
                <c:pt idx="504">
                  <c:v>2.58</c:v>
                </c:pt>
                <c:pt idx="505">
                  <c:v>2.3875000000000002</c:v>
                </c:pt>
                <c:pt idx="506">
                  <c:v>2.09</c:v>
                </c:pt>
                <c:pt idx="507">
                  <c:v>1.845</c:v>
                </c:pt>
                <c:pt idx="508">
                  <c:v>1.95</c:v>
                </c:pt>
                <c:pt idx="509">
                  <c:v>2.0375000000000001</c:v>
                </c:pt>
                <c:pt idx="510">
                  <c:v>1.6850000000000001</c:v>
                </c:pt>
                <c:pt idx="511">
                  <c:v>1.8925000000000001</c:v>
                </c:pt>
                <c:pt idx="512">
                  <c:v>0.88749999999999996</c:v>
                </c:pt>
                <c:pt idx="513">
                  <c:v>1.0125</c:v>
                </c:pt>
                <c:pt idx="514">
                  <c:v>1.135</c:v>
                </c:pt>
                <c:pt idx="515">
                  <c:v>1.26</c:v>
                </c:pt>
                <c:pt idx="516">
                  <c:v>1.4675</c:v>
                </c:pt>
                <c:pt idx="517">
                  <c:v>1.5925</c:v>
                </c:pt>
                <c:pt idx="518">
                  <c:v>1.7175</c:v>
                </c:pt>
                <c:pt idx="519">
                  <c:v>1.8425</c:v>
                </c:pt>
                <c:pt idx="520">
                  <c:v>1.97</c:v>
                </c:pt>
                <c:pt idx="521">
                  <c:v>2.1775000000000002</c:v>
                </c:pt>
                <c:pt idx="522">
                  <c:v>2.3075000000000001</c:v>
                </c:pt>
                <c:pt idx="523">
                  <c:v>2.44</c:v>
                </c:pt>
                <c:pt idx="524">
                  <c:v>2.56</c:v>
                </c:pt>
                <c:pt idx="525">
                  <c:v>2.6850000000000001</c:v>
                </c:pt>
                <c:pt idx="526">
                  <c:v>2.8824999999999998</c:v>
                </c:pt>
                <c:pt idx="527">
                  <c:v>2.9824999999999999</c:v>
                </c:pt>
                <c:pt idx="528">
                  <c:v>3.0775000000000001</c:v>
                </c:pt>
                <c:pt idx="529">
                  <c:v>3.0975000000000001</c:v>
                </c:pt>
                <c:pt idx="530">
                  <c:v>3.0975000000000001</c:v>
                </c:pt>
                <c:pt idx="531">
                  <c:v>3.0975000000000001</c:v>
                </c:pt>
                <c:pt idx="532">
                  <c:v>3.0975000000000001</c:v>
                </c:pt>
                <c:pt idx="533">
                  <c:v>3.0975000000000001</c:v>
                </c:pt>
                <c:pt idx="534">
                  <c:v>3.0975000000000001</c:v>
                </c:pt>
                <c:pt idx="535">
                  <c:v>3.0975000000000001</c:v>
                </c:pt>
                <c:pt idx="536">
                  <c:v>3.0975000000000001</c:v>
                </c:pt>
                <c:pt idx="537">
                  <c:v>3.0975000000000001</c:v>
                </c:pt>
                <c:pt idx="538">
                  <c:v>3.0975000000000001</c:v>
                </c:pt>
                <c:pt idx="539">
                  <c:v>3.0975000000000001</c:v>
                </c:pt>
                <c:pt idx="540">
                  <c:v>3.1</c:v>
                </c:pt>
                <c:pt idx="541">
                  <c:v>3.1</c:v>
                </c:pt>
                <c:pt idx="542">
                  <c:v>3.1</c:v>
                </c:pt>
                <c:pt idx="543">
                  <c:v>3.1</c:v>
                </c:pt>
                <c:pt idx="544">
                  <c:v>3.1</c:v>
                </c:pt>
                <c:pt idx="545">
                  <c:v>3.1</c:v>
                </c:pt>
                <c:pt idx="546">
                  <c:v>3.1</c:v>
                </c:pt>
                <c:pt idx="547">
                  <c:v>3.1</c:v>
                </c:pt>
                <c:pt idx="548">
                  <c:v>3.1</c:v>
                </c:pt>
                <c:pt idx="549">
                  <c:v>3.1025</c:v>
                </c:pt>
                <c:pt idx="550">
                  <c:v>3.1025</c:v>
                </c:pt>
                <c:pt idx="551">
                  <c:v>3.1025</c:v>
                </c:pt>
                <c:pt idx="552">
                  <c:v>3.1025</c:v>
                </c:pt>
                <c:pt idx="553">
                  <c:v>3.1025</c:v>
                </c:pt>
                <c:pt idx="554">
                  <c:v>3.105</c:v>
                </c:pt>
                <c:pt idx="555">
                  <c:v>3.105</c:v>
                </c:pt>
                <c:pt idx="556">
                  <c:v>3.105</c:v>
                </c:pt>
                <c:pt idx="557">
                  <c:v>3.105</c:v>
                </c:pt>
                <c:pt idx="558">
                  <c:v>3.1074999999999999</c:v>
                </c:pt>
                <c:pt idx="559">
                  <c:v>3.1074999999999999</c:v>
                </c:pt>
                <c:pt idx="560">
                  <c:v>3.1074999999999999</c:v>
                </c:pt>
                <c:pt idx="561">
                  <c:v>3.1074999999999999</c:v>
                </c:pt>
                <c:pt idx="562">
                  <c:v>3.1074999999999999</c:v>
                </c:pt>
                <c:pt idx="563">
                  <c:v>3.1074999999999999</c:v>
                </c:pt>
                <c:pt idx="564">
                  <c:v>3.1074999999999999</c:v>
                </c:pt>
                <c:pt idx="565">
                  <c:v>3.1074999999999999</c:v>
                </c:pt>
                <c:pt idx="566">
                  <c:v>3.1074999999999999</c:v>
                </c:pt>
                <c:pt idx="567">
                  <c:v>3.1074999999999999</c:v>
                </c:pt>
                <c:pt idx="568">
                  <c:v>3.1074999999999999</c:v>
                </c:pt>
                <c:pt idx="569">
                  <c:v>3.1074999999999999</c:v>
                </c:pt>
                <c:pt idx="570">
                  <c:v>3.1074999999999999</c:v>
                </c:pt>
                <c:pt idx="571">
                  <c:v>3.1074999999999999</c:v>
                </c:pt>
                <c:pt idx="572">
                  <c:v>3.1074999999999999</c:v>
                </c:pt>
                <c:pt idx="573">
                  <c:v>3.1074999999999999</c:v>
                </c:pt>
                <c:pt idx="574">
                  <c:v>3.1074999999999999</c:v>
                </c:pt>
                <c:pt idx="575">
                  <c:v>3.1074999999999999</c:v>
                </c:pt>
                <c:pt idx="576">
                  <c:v>3.1074999999999999</c:v>
                </c:pt>
                <c:pt idx="577">
                  <c:v>3.1074999999999999</c:v>
                </c:pt>
                <c:pt idx="578">
                  <c:v>3.1074999999999999</c:v>
                </c:pt>
                <c:pt idx="579">
                  <c:v>3.1074999999999999</c:v>
                </c:pt>
                <c:pt idx="580">
                  <c:v>3.1074999999999999</c:v>
                </c:pt>
                <c:pt idx="581">
                  <c:v>3.1074999999999999</c:v>
                </c:pt>
                <c:pt idx="582">
                  <c:v>3.1074999999999999</c:v>
                </c:pt>
                <c:pt idx="583">
                  <c:v>3.11</c:v>
                </c:pt>
                <c:pt idx="584">
                  <c:v>3.11</c:v>
                </c:pt>
                <c:pt idx="585">
                  <c:v>3.11</c:v>
                </c:pt>
                <c:pt idx="586">
                  <c:v>3.11</c:v>
                </c:pt>
                <c:pt idx="587">
                  <c:v>3.1124999999999998</c:v>
                </c:pt>
                <c:pt idx="588">
                  <c:v>3.1124999999999998</c:v>
                </c:pt>
                <c:pt idx="589">
                  <c:v>3.1150000000000002</c:v>
                </c:pt>
                <c:pt idx="590">
                  <c:v>3.1150000000000002</c:v>
                </c:pt>
                <c:pt idx="591">
                  <c:v>3.1150000000000002</c:v>
                </c:pt>
                <c:pt idx="592">
                  <c:v>3.1175000000000002</c:v>
                </c:pt>
                <c:pt idx="593">
                  <c:v>3.1175000000000002</c:v>
                </c:pt>
                <c:pt idx="594">
                  <c:v>3.12</c:v>
                </c:pt>
                <c:pt idx="595">
                  <c:v>3.12</c:v>
                </c:pt>
                <c:pt idx="596">
                  <c:v>2.5249999999999999</c:v>
                </c:pt>
                <c:pt idx="597">
                  <c:v>2.5274999999999999</c:v>
                </c:pt>
                <c:pt idx="598">
                  <c:v>2.5274999999999999</c:v>
                </c:pt>
                <c:pt idx="599">
                  <c:v>2.5274999999999999</c:v>
                </c:pt>
                <c:pt idx="600">
                  <c:v>2.5274999999999999</c:v>
                </c:pt>
                <c:pt idx="601">
                  <c:v>1.68</c:v>
                </c:pt>
                <c:pt idx="602">
                  <c:v>1.6825000000000001</c:v>
                </c:pt>
                <c:pt idx="603">
                  <c:v>1.6825000000000001</c:v>
                </c:pt>
                <c:pt idx="604">
                  <c:v>1.6875</c:v>
                </c:pt>
                <c:pt idx="605">
                  <c:v>1.6875</c:v>
                </c:pt>
                <c:pt idx="606">
                  <c:v>1.6875</c:v>
                </c:pt>
                <c:pt idx="607">
                  <c:v>0.76</c:v>
                </c:pt>
                <c:pt idx="608">
                  <c:v>0.76249999999999996</c:v>
                </c:pt>
                <c:pt idx="609">
                  <c:v>0.76249999999999996</c:v>
                </c:pt>
                <c:pt idx="610">
                  <c:v>0.76249999999999996</c:v>
                </c:pt>
                <c:pt idx="611">
                  <c:v>0.76249999999999996</c:v>
                </c:pt>
                <c:pt idx="612">
                  <c:v>0.76249999999999996</c:v>
                </c:pt>
                <c:pt idx="613">
                  <c:v>0.26250000000000001</c:v>
                </c:pt>
                <c:pt idx="614">
                  <c:v>0.26250000000000001</c:v>
                </c:pt>
                <c:pt idx="615">
                  <c:v>0.26250000000000001</c:v>
                </c:pt>
                <c:pt idx="616">
                  <c:v>0.26250000000000001</c:v>
                </c:pt>
                <c:pt idx="617">
                  <c:v>0.26500000000000001</c:v>
                </c:pt>
                <c:pt idx="618">
                  <c:v>0.26500000000000001</c:v>
                </c:pt>
                <c:pt idx="619">
                  <c:v>0.26500000000000001</c:v>
                </c:pt>
                <c:pt idx="620">
                  <c:v>0.26500000000000001</c:v>
                </c:pt>
                <c:pt idx="621">
                  <c:v>0.26500000000000001</c:v>
                </c:pt>
                <c:pt idx="622">
                  <c:v>0.26500000000000001</c:v>
                </c:pt>
                <c:pt idx="623">
                  <c:v>0.26500000000000001</c:v>
                </c:pt>
                <c:pt idx="624">
                  <c:v>0.26750000000000002</c:v>
                </c:pt>
                <c:pt idx="625">
                  <c:v>0.26750000000000002</c:v>
                </c:pt>
                <c:pt idx="626">
                  <c:v>0.27500000000000002</c:v>
                </c:pt>
                <c:pt idx="627">
                  <c:v>0.27500000000000002</c:v>
                </c:pt>
                <c:pt idx="628">
                  <c:v>0.27500000000000002</c:v>
                </c:pt>
                <c:pt idx="629">
                  <c:v>0.28000000000000003</c:v>
                </c:pt>
                <c:pt idx="630">
                  <c:v>0.28249999999999997</c:v>
                </c:pt>
                <c:pt idx="631">
                  <c:v>0.28749999999999998</c:v>
                </c:pt>
                <c:pt idx="632">
                  <c:v>0.28749999999999998</c:v>
                </c:pt>
                <c:pt idx="633">
                  <c:v>0.28749999999999998</c:v>
                </c:pt>
                <c:pt idx="634">
                  <c:v>0.28999999999999998</c:v>
                </c:pt>
                <c:pt idx="635">
                  <c:v>0.29749999999999999</c:v>
                </c:pt>
                <c:pt idx="636">
                  <c:v>0.29749999999999999</c:v>
                </c:pt>
                <c:pt idx="637">
                  <c:v>0.3</c:v>
                </c:pt>
                <c:pt idx="638">
                  <c:v>0.30249999999999999</c:v>
                </c:pt>
                <c:pt idx="639">
                  <c:v>0.31</c:v>
                </c:pt>
                <c:pt idx="640">
                  <c:v>0.315</c:v>
                </c:pt>
                <c:pt idx="641">
                  <c:v>0.315</c:v>
                </c:pt>
                <c:pt idx="642">
                  <c:v>0.315</c:v>
                </c:pt>
                <c:pt idx="643">
                  <c:v>0.3175</c:v>
                </c:pt>
                <c:pt idx="644">
                  <c:v>0.32</c:v>
                </c:pt>
                <c:pt idx="645">
                  <c:v>0.32250000000000001</c:v>
                </c:pt>
                <c:pt idx="646">
                  <c:v>0.32750000000000001</c:v>
                </c:pt>
                <c:pt idx="647">
                  <c:v>0.32750000000000001</c:v>
                </c:pt>
                <c:pt idx="648">
                  <c:v>0.33</c:v>
                </c:pt>
                <c:pt idx="649">
                  <c:v>0.33750000000000002</c:v>
                </c:pt>
                <c:pt idx="650">
                  <c:v>0.34749999999999998</c:v>
                </c:pt>
                <c:pt idx="651">
                  <c:v>0.35</c:v>
                </c:pt>
                <c:pt idx="652">
                  <c:v>0.35</c:v>
                </c:pt>
                <c:pt idx="653">
                  <c:v>0.35249999999999998</c:v>
                </c:pt>
                <c:pt idx="654">
                  <c:v>0.35249999999999998</c:v>
                </c:pt>
                <c:pt idx="655">
                  <c:v>0.35749999999999998</c:v>
                </c:pt>
                <c:pt idx="656">
                  <c:v>0.36</c:v>
                </c:pt>
                <c:pt idx="657">
                  <c:v>0.36</c:v>
                </c:pt>
                <c:pt idx="658">
                  <c:v>0.36</c:v>
                </c:pt>
                <c:pt idx="659">
                  <c:v>0.36249999999999999</c:v>
                </c:pt>
                <c:pt idx="660">
                  <c:v>0.36749999999999999</c:v>
                </c:pt>
                <c:pt idx="661">
                  <c:v>0.36749999999999999</c:v>
                </c:pt>
                <c:pt idx="662">
                  <c:v>0.36749999999999999</c:v>
                </c:pt>
                <c:pt idx="663">
                  <c:v>0.37</c:v>
                </c:pt>
                <c:pt idx="664">
                  <c:v>0.37</c:v>
                </c:pt>
                <c:pt idx="665">
                  <c:v>0.3725</c:v>
                </c:pt>
                <c:pt idx="666">
                  <c:v>0.3725</c:v>
                </c:pt>
                <c:pt idx="667">
                  <c:v>0.3725</c:v>
                </c:pt>
                <c:pt idx="668">
                  <c:v>0.3725</c:v>
                </c:pt>
                <c:pt idx="669">
                  <c:v>0.375</c:v>
                </c:pt>
                <c:pt idx="670">
                  <c:v>0.38250000000000001</c:v>
                </c:pt>
                <c:pt idx="671">
                  <c:v>0.38500000000000001</c:v>
                </c:pt>
                <c:pt idx="672">
                  <c:v>0.38500000000000001</c:v>
                </c:pt>
                <c:pt idx="673">
                  <c:v>0.38750000000000001</c:v>
                </c:pt>
                <c:pt idx="674">
                  <c:v>0.39</c:v>
                </c:pt>
                <c:pt idx="675">
                  <c:v>0.39500000000000002</c:v>
                </c:pt>
                <c:pt idx="676">
                  <c:v>0.39500000000000002</c:v>
                </c:pt>
                <c:pt idx="677">
                  <c:v>0.39750000000000002</c:v>
                </c:pt>
                <c:pt idx="678">
                  <c:v>0.39750000000000002</c:v>
                </c:pt>
                <c:pt idx="679">
                  <c:v>0.39750000000000002</c:v>
                </c:pt>
                <c:pt idx="680">
                  <c:v>0.40749999999999997</c:v>
                </c:pt>
                <c:pt idx="681">
                  <c:v>0.40749999999999997</c:v>
                </c:pt>
                <c:pt idx="682">
                  <c:v>0.41</c:v>
                </c:pt>
                <c:pt idx="683">
                  <c:v>0.41</c:v>
                </c:pt>
                <c:pt idx="684">
                  <c:v>0.41249999999999998</c:v>
                </c:pt>
                <c:pt idx="685">
                  <c:v>0.42</c:v>
                </c:pt>
                <c:pt idx="686">
                  <c:v>0.42</c:v>
                </c:pt>
                <c:pt idx="687">
                  <c:v>0.42749999999999999</c:v>
                </c:pt>
                <c:pt idx="688">
                  <c:v>0.42749999999999999</c:v>
                </c:pt>
                <c:pt idx="689">
                  <c:v>0.43</c:v>
                </c:pt>
                <c:pt idx="690">
                  <c:v>0.435</c:v>
                </c:pt>
                <c:pt idx="691">
                  <c:v>0.435</c:v>
                </c:pt>
                <c:pt idx="692">
                  <c:v>0.435</c:v>
                </c:pt>
                <c:pt idx="693">
                  <c:v>0.4375</c:v>
                </c:pt>
                <c:pt idx="694">
                  <c:v>0.4425</c:v>
                </c:pt>
                <c:pt idx="695">
                  <c:v>0.44500000000000001</c:v>
                </c:pt>
                <c:pt idx="696">
                  <c:v>0.45</c:v>
                </c:pt>
                <c:pt idx="697">
                  <c:v>0.45</c:v>
                </c:pt>
                <c:pt idx="698">
                  <c:v>0.45250000000000001</c:v>
                </c:pt>
                <c:pt idx="699">
                  <c:v>0.46250000000000002</c:v>
                </c:pt>
                <c:pt idx="700">
                  <c:v>0.47249999999999998</c:v>
                </c:pt>
                <c:pt idx="701">
                  <c:v>0.47249999999999998</c:v>
                </c:pt>
                <c:pt idx="702">
                  <c:v>0.47249999999999998</c:v>
                </c:pt>
                <c:pt idx="703">
                  <c:v>0.47249999999999998</c:v>
                </c:pt>
                <c:pt idx="704">
                  <c:v>0.47249999999999998</c:v>
                </c:pt>
                <c:pt idx="705">
                  <c:v>0.47499999999999998</c:v>
                </c:pt>
                <c:pt idx="706">
                  <c:v>0.47499999999999998</c:v>
                </c:pt>
                <c:pt idx="707">
                  <c:v>0.47499999999999998</c:v>
                </c:pt>
                <c:pt idx="708">
                  <c:v>0.47499999999999998</c:v>
                </c:pt>
                <c:pt idx="709">
                  <c:v>0.47499999999999998</c:v>
                </c:pt>
                <c:pt idx="710">
                  <c:v>0.47499999999999998</c:v>
                </c:pt>
                <c:pt idx="711">
                  <c:v>0.47499999999999998</c:v>
                </c:pt>
                <c:pt idx="712">
                  <c:v>0.47749999999999998</c:v>
                </c:pt>
                <c:pt idx="713">
                  <c:v>0.47749999999999998</c:v>
                </c:pt>
                <c:pt idx="714">
                  <c:v>0.47749999999999998</c:v>
                </c:pt>
                <c:pt idx="715">
                  <c:v>0.47749999999999998</c:v>
                </c:pt>
                <c:pt idx="716">
                  <c:v>0.48249999999999998</c:v>
                </c:pt>
                <c:pt idx="717">
                  <c:v>0.48249999999999998</c:v>
                </c:pt>
                <c:pt idx="718">
                  <c:v>0.48499999999999999</c:v>
                </c:pt>
                <c:pt idx="719">
                  <c:v>0.49249999999999999</c:v>
                </c:pt>
                <c:pt idx="720">
                  <c:v>0.49249999999999999</c:v>
                </c:pt>
                <c:pt idx="721">
                  <c:v>0.49249999999999999</c:v>
                </c:pt>
                <c:pt idx="722">
                  <c:v>0.4975</c:v>
                </c:pt>
                <c:pt idx="723">
                  <c:v>0.4975</c:v>
                </c:pt>
                <c:pt idx="724">
                  <c:v>0.5</c:v>
                </c:pt>
                <c:pt idx="725">
                  <c:v>0.5</c:v>
                </c:pt>
                <c:pt idx="726">
                  <c:v>0.50249999999999995</c:v>
                </c:pt>
                <c:pt idx="727">
                  <c:v>0.50249999999999995</c:v>
                </c:pt>
                <c:pt idx="728">
                  <c:v>0.50249999999999995</c:v>
                </c:pt>
                <c:pt idx="729">
                  <c:v>0.50249999999999995</c:v>
                </c:pt>
                <c:pt idx="730">
                  <c:v>0.50249999999999995</c:v>
                </c:pt>
                <c:pt idx="731">
                  <c:v>0.50249999999999995</c:v>
                </c:pt>
                <c:pt idx="732">
                  <c:v>0.50249999999999995</c:v>
                </c:pt>
                <c:pt idx="733">
                  <c:v>0.50249999999999995</c:v>
                </c:pt>
                <c:pt idx="734">
                  <c:v>0.50249999999999995</c:v>
                </c:pt>
                <c:pt idx="735">
                  <c:v>0.50249999999999995</c:v>
                </c:pt>
                <c:pt idx="736">
                  <c:v>0.50249999999999995</c:v>
                </c:pt>
                <c:pt idx="737">
                  <c:v>0.50249999999999995</c:v>
                </c:pt>
                <c:pt idx="738">
                  <c:v>0.50249999999999995</c:v>
                </c:pt>
                <c:pt idx="739">
                  <c:v>0.505</c:v>
                </c:pt>
                <c:pt idx="740">
                  <c:v>0.505</c:v>
                </c:pt>
                <c:pt idx="741">
                  <c:v>0.505</c:v>
                </c:pt>
                <c:pt idx="742">
                  <c:v>0.505</c:v>
                </c:pt>
                <c:pt idx="743">
                  <c:v>0.505</c:v>
                </c:pt>
                <c:pt idx="744">
                  <c:v>0.50749999999999995</c:v>
                </c:pt>
                <c:pt idx="745">
                  <c:v>0.51249999999999996</c:v>
                </c:pt>
                <c:pt idx="746">
                  <c:v>0.51749999999999996</c:v>
                </c:pt>
                <c:pt idx="747">
                  <c:v>0.52</c:v>
                </c:pt>
                <c:pt idx="748">
                  <c:v>0.52</c:v>
                </c:pt>
                <c:pt idx="749">
                  <c:v>0.52249999999999996</c:v>
                </c:pt>
                <c:pt idx="750">
                  <c:v>0.52249999999999996</c:v>
                </c:pt>
                <c:pt idx="751">
                  <c:v>0.52749999999999997</c:v>
                </c:pt>
                <c:pt idx="752">
                  <c:v>0.53500000000000003</c:v>
                </c:pt>
                <c:pt idx="753">
                  <c:v>0.53749999999999998</c:v>
                </c:pt>
                <c:pt idx="754">
                  <c:v>0.53749999999999998</c:v>
                </c:pt>
                <c:pt idx="755">
                  <c:v>0.54</c:v>
                </c:pt>
                <c:pt idx="756">
                  <c:v>0.54</c:v>
                </c:pt>
                <c:pt idx="757">
                  <c:v>0.54</c:v>
                </c:pt>
                <c:pt idx="758">
                  <c:v>0.54500000000000004</c:v>
                </c:pt>
                <c:pt idx="759">
                  <c:v>0.55000000000000004</c:v>
                </c:pt>
                <c:pt idx="760">
                  <c:v>0.55249999999999999</c:v>
                </c:pt>
                <c:pt idx="761">
                  <c:v>0.55500000000000005</c:v>
                </c:pt>
                <c:pt idx="762">
                  <c:v>0.55500000000000005</c:v>
                </c:pt>
                <c:pt idx="763">
                  <c:v>0.55500000000000005</c:v>
                </c:pt>
                <c:pt idx="764">
                  <c:v>0.56000000000000005</c:v>
                </c:pt>
                <c:pt idx="765">
                  <c:v>0.56999999999999995</c:v>
                </c:pt>
                <c:pt idx="766">
                  <c:v>0.57999999999999996</c:v>
                </c:pt>
                <c:pt idx="767">
                  <c:v>0.57999999999999996</c:v>
                </c:pt>
                <c:pt idx="768">
                  <c:v>0.57999999999999996</c:v>
                </c:pt>
                <c:pt idx="769">
                  <c:v>0.57999999999999996</c:v>
                </c:pt>
                <c:pt idx="770">
                  <c:v>0.57999999999999996</c:v>
                </c:pt>
                <c:pt idx="771">
                  <c:v>0.57999999999999996</c:v>
                </c:pt>
                <c:pt idx="772">
                  <c:v>0.57999999999999996</c:v>
                </c:pt>
                <c:pt idx="773">
                  <c:v>0.58250000000000002</c:v>
                </c:pt>
                <c:pt idx="774">
                  <c:v>0.58499999999999996</c:v>
                </c:pt>
                <c:pt idx="775">
                  <c:v>0.59499999999999997</c:v>
                </c:pt>
                <c:pt idx="776">
                  <c:v>0.6</c:v>
                </c:pt>
                <c:pt idx="777">
                  <c:v>0.60250000000000004</c:v>
                </c:pt>
                <c:pt idx="778">
                  <c:v>0.60250000000000004</c:v>
                </c:pt>
                <c:pt idx="779">
                  <c:v>0.60250000000000004</c:v>
                </c:pt>
                <c:pt idx="780">
                  <c:v>0.60750000000000004</c:v>
                </c:pt>
                <c:pt idx="781">
                  <c:v>0.61750000000000005</c:v>
                </c:pt>
                <c:pt idx="782">
                  <c:v>0.6875</c:v>
                </c:pt>
                <c:pt idx="783">
                  <c:v>0.69499999999999995</c:v>
                </c:pt>
                <c:pt idx="784">
                  <c:v>0.70250000000000001</c:v>
                </c:pt>
                <c:pt idx="785">
                  <c:v>0.71</c:v>
                </c:pt>
                <c:pt idx="786">
                  <c:v>0.72</c:v>
                </c:pt>
                <c:pt idx="787">
                  <c:v>0.72</c:v>
                </c:pt>
                <c:pt idx="788">
                  <c:v>0.72</c:v>
                </c:pt>
                <c:pt idx="789">
                  <c:v>0.72</c:v>
                </c:pt>
                <c:pt idx="790">
                  <c:v>0.72</c:v>
                </c:pt>
                <c:pt idx="791">
                  <c:v>0.72250000000000003</c:v>
                </c:pt>
                <c:pt idx="792">
                  <c:v>0.72250000000000003</c:v>
                </c:pt>
                <c:pt idx="793">
                  <c:v>0.72499999999999998</c:v>
                </c:pt>
                <c:pt idx="794">
                  <c:v>0.72750000000000004</c:v>
                </c:pt>
                <c:pt idx="795">
                  <c:v>0.72750000000000004</c:v>
                </c:pt>
                <c:pt idx="796">
                  <c:v>0.72750000000000004</c:v>
                </c:pt>
                <c:pt idx="797">
                  <c:v>0.73499999999999999</c:v>
                </c:pt>
                <c:pt idx="798">
                  <c:v>0.74250000000000005</c:v>
                </c:pt>
                <c:pt idx="799">
                  <c:v>0.75</c:v>
                </c:pt>
                <c:pt idx="800">
                  <c:v>0.755</c:v>
                </c:pt>
                <c:pt idx="801">
                  <c:v>0.76500000000000001</c:v>
                </c:pt>
                <c:pt idx="802">
                  <c:v>0.77</c:v>
                </c:pt>
                <c:pt idx="803">
                  <c:v>0.77749999999999997</c:v>
                </c:pt>
                <c:pt idx="804">
                  <c:v>0.78249999999999997</c:v>
                </c:pt>
                <c:pt idx="805">
                  <c:v>0.78500000000000003</c:v>
                </c:pt>
                <c:pt idx="806">
                  <c:v>0.79</c:v>
                </c:pt>
                <c:pt idx="807">
                  <c:v>0.79249999999999998</c:v>
                </c:pt>
                <c:pt idx="808">
                  <c:v>0.79749999999999999</c:v>
                </c:pt>
                <c:pt idx="809">
                  <c:v>0.8</c:v>
                </c:pt>
                <c:pt idx="810">
                  <c:v>0.81</c:v>
                </c:pt>
                <c:pt idx="811">
                  <c:v>0.81499999999999995</c:v>
                </c:pt>
                <c:pt idx="812">
                  <c:v>0.81499999999999995</c:v>
                </c:pt>
                <c:pt idx="813">
                  <c:v>0.8175</c:v>
                </c:pt>
                <c:pt idx="814">
                  <c:v>0.8175</c:v>
                </c:pt>
                <c:pt idx="815">
                  <c:v>0.82</c:v>
                </c:pt>
                <c:pt idx="816">
                  <c:v>0.83750000000000002</c:v>
                </c:pt>
                <c:pt idx="817">
                  <c:v>0.83750000000000002</c:v>
                </c:pt>
                <c:pt idx="818">
                  <c:v>0.84499999999999997</c:v>
                </c:pt>
                <c:pt idx="819">
                  <c:v>0.85750000000000004</c:v>
                </c:pt>
                <c:pt idx="820">
                  <c:v>0.87749999999999995</c:v>
                </c:pt>
                <c:pt idx="821">
                  <c:v>0.88749999999999996</c:v>
                </c:pt>
                <c:pt idx="822">
                  <c:v>0.89</c:v>
                </c:pt>
                <c:pt idx="823">
                  <c:v>0.91</c:v>
                </c:pt>
                <c:pt idx="824">
                  <c:v>0.9375</c:v>
                </c:pt>
                <c:pt idx="825">
                  <c:v>0.97</c:v>
                </c:pt>
                <c:pt idx="826">
                  <c:v>0.995</c:v>
                </c:pt>
                <c:pt idx="827">
                  <c:v>1.0275000000000001</c:v>
                </c:pt>
                <c:pt idx="828">
                  <c:v>1.0549999999999999</c:v>
                </c:pt>
                <c:pt idx="829">
                  <c:v>1.0825</c:v>
                </c:pt>
                <c:pt idx="830">
                  <c:v>1.1200000000000001</c:v>
                </c:pt>
                <c:pt idx="831">
                  <c:v>1.145</c:v>
                </c:pt>
                <c:pt idx="832">
                  <c:v>1.1725000000000001</c:v>
                </c:pt>
                <c:pt idx="833">
                  <c:v>1.1725000000000001</c:v>
                </c:pt>
                <c:pt idx="834">
                  <c:v>1.1825000000000001</c:v>
                </c:pt>
                <c:pt idx="835">
                  <c:v>1.19</c:v>
                </c:pt>
                <c:pt idx="836">
                  <c:v>1.2050000000000001</c:v>
                </c:pt>
                <c:pt idx="837">
                  <c:v>1.2050000000000001</c:v>
                </c:pt>
                <c:pt idx="838">
                  <c:v>1.2050000000000001</c:v>
                </c:pt>
                <c:pt idx="839">
                  <c:v>1.2075</c:v>
                </c:pt>
                <c:pt idx="840">
                  <c:v>1.2075</c:v>
                </c:pt>
                <c:pt idx="841">
                  <c:v>1.2075</c:v>
                </c:pt>
                <c:pt idx="842">
                  <c:v>1.21</c:v>
                </c:pt>
                <c:pt idx="843">
                  <c:v>1.2324999999999999</c:v>
                </c:pt>
                <c:pt idx="844">
                  <c:v>1.2625</c:v>
                </c:pt>
                <c:pt idx="845">
                  <c:v>1.2649999999999999</c:v>
                </c:pt>
                <c:pt idx="846">
                  <c:v>1.2825</c:v>
                </c:pt>
                <c:pt idx="847">
                  <c:v>1.2925</c:v>
                </c:pt>
                <c:pt idx="848">
                  <c:v>1.3174999999999999</c:v>
                </c:pt>
                <c:pt idx="849">
                  <c:v>1.37</c:v>
                </c:pt>
                <c:pt idx="850">
                  <c:v>1.37</c:v>
                </c:pt>
                <c:pt idx="851">
                  <c:v>1.4375</c:v>
                </c:pt>
                <c:pt idx="852">
                  <c:v>1.4624999999999999</c:v>
                </c:pt>
                <c:pt idx="853">
                  <c:v>1.4950000000000001</c:v>
                </c:pt>
                <c:pt idx="854">
                  <c:v>1.595</c:v>
                </c:pt>
                <c:pt idx="855">
                  <c:v>1.605</c:v>
                </c:pt>
                <c:pt idx="856">
                  <c:v>1.6074999999999999</c:v>
                </c:pt>
                <c:pt idx="857">
                  <c:v>1.7124999999999999</c:v>
                </c:pt>
                <c:pt idx="858">
                  <c:v>1.8149999999999999</c:v>
                </c:pt>
                <c:pt idx="859">
                  <c:v>1.9225000000000001</c:v>
                </c:pt>
                <c:pt idx="860">
                  <c:v>2.0325000000000002</c:v>
                </c:pt>
                <c:pt idx="861">
                  <c:v>2.0525000000000002</c:v>
                </c:pt>
                <c:pt idx="862">
                  <c:v>2.0525000000000002</c:v>
                </c:pt>
                <c:pt idx="863">
                  <c:v>2.0674999999999999</c:v>
                </c:pt>
                <c:pt idx="864">
                  <c:v>2.0825</c:v>
                </c:pt>
                <c:pt idx="865">
                  <c:v>2.0874999999999999</c:v>
                </c:pt>
                <c:pt idx="866">
                  <c:v>2.0924999999999998</c:v>
                </c:pt>
                <c:pt idx="867">
                  <c:v>2.11</c:v>
                </c:pt>
                <c:pt idx="868">
                  <c:v>2.12</c:v>
                </c:pt>
                <c:pt idx="869">
                  <c:v>2.1225000000000001</c:v>
                </c:pt>
                <c:pt idx="870">
                  <c:v>2.1475</c:v>
                </c:pt>
                <c:pt idx="871">
                  <c:v>2.1625000000000001</c:v>
                </c:pt>
                <c:pt idx="872">
                  <c:v>2.1800000000000002</c:v>
                </c:pt>
                <c:pt idx="873">
                  <c:v>2.1974999999999998</c:v>
                </c:pt>
                <c:pt idx="874">
                  <c:v>2.2124999999999999</c:v>
                </c:pt>
                <c:pt idx="875">
                  <c:v>2.2374999999999998</c:v>
                </c:pt>
                <c:pt idx="876">
                  <c:v>2.27</c:v>
                </c:pt>
                <c:pt idx="877">
                  <c:v>2.27</c:v>
                </c:pt>
                <c:pt idx="878">
                  <c:v>2.2749999999999999</c:v>
                </c:pt>
                <c:pt idx="879">
                  <c:v>2.2774999999999999</c:v>
                </c:pt>
                <c:pt idx="880">
                  <c:v>2.2875000000000001</c:v>
                </c:pt>
                <c:pt idx="881">
                  <c:v>2.2949999999999999</c:v>
                </c:pt>
                <c:pt idx="882">
                  <c:v>2.3075000000000001</c:v>
                </c:pt>
                <c:pt idx="883">
                  <c:v>2.335</c:v>
                </c:pt>
                <c:pt idx="884">
                  <c:v>2.35</c:v>
                </c:pt>
                <c:pt idx="885">
                  <c:v>2.5825</c:v>
                </c:pt>
                <c:pt idx="886">
                  <c:v>2.8975</c:v>
                </c:pt>
                <c:pt idx="887">
                  <c:v>3.2075</c:v>
                </c:pt>
                <c:pt idx="888">
                  <c:v>3.5150000000000001</c:v>
                </c:pt>
                <c:pt idx="889">
                  <c:v>3.83</c:v>
                </c:pt>
                <c:pt idx="890">
                  <c:v>3.84</c:v>
                </c:pt>
                <c:pt idx="891">
                  <c:v>3.8525</c:v>
                </c:pt>
                <c:pt idx="892">
                  <c:v>3.86</c:v>
                </c:pt>
                <c:pt idx="893">
                  <c:v>3.8675000000000002</c:v>
                </c:pt>
                <c:pt idx="894">
                  <c:v>3.8875000000000002</c:v>
                </c:pt>
                <c:pt idx="895">
                  <c:v>3.9224999999999999</c:v>
                </c:pt>
                <c:pt idx="896">
                  <c:v>3.9075000000000002</c:v>
                </c:pt>
                <c:pt idx="897">
                  <c:v>3.9224999999999999</c:v>
                </c:pt>
                <c:pt idx="898">
                  <c:v>3.94</c:v>
                </c:pt>
                <c:pt idx="899">
                  <c:v>3.9525000000000001</c:v>
                </c:pt>
                <c:pt idx="900">
                  <c:v>3.9674999999999998</c:v>
                </c:pt>
                <c:pt idx="901">
                  <c:v>3.9849999999999999</c:v>
                </c:pt>
                <c:pt idx="902">
                  <c:v>4.0025000000000004</c:v>
                </c:pt>
                <c:pt idx="903">
                  <c:v>4.0025000000000004</c:v>
                </c:pt>
                <c:pt idx="904">
                  <c:v>4.05</c:v>
                </c:pt>
                <c:pt idx="905">
                  <c:v>4.085</c:v>
                </c:pt>
                <c:pt idx="906">
                  <c:v>4.0949999999999998</c:v>
                </c:pt>
                <c:pt idx="907">
                  <c:v>4.1325000000000003</c:v>
                </c:pt>
                <c:pt idx="908">
                  <c:v>4.1950000000000003</c:v>
                </c:pt>
                <c:pt idx="909">
                  <c:v>4.2324999999999999</c:v>
                </c:pt>
                <c:pt idx="910">
                  <c:v>4.2374999999999998</c:v>
                </c:pt>
                <c:pt idx="911">
                  <c:v>4.2699999999999996</c:v>
                </c:pt>
                <c:pt idx="912">
                  <c:v>4.2949999999999999</c:v>
                </c:pt>
                <c:pt idx="913">
                  <c:v>4.3150000000000004</c:v>
                </c:pt>
                <c:pt idx="914">
                  <c:v>4.335</c:v>
                </c:pt>
                <c:pt idx="915">
                  <c:v>4.3574999999999999</c:v>
                </c:pt>
                <c:pt idx="916">
                  <c:v>4.38</c:v>
                </c:pt>
                <c:pt idx="917">
                  <c:v>4.4050000000000002</c:v>
                </c:pt>
                <c:pt idx="918">
                  <c:v>4.4050000000000002</c:v>
                </c:pt>
                <c:pt idx="919">
                  <c:v>4.4175000000000004</c:v>
                </c:pt>
                <c:pt idx="920">
                  <c:v>4.43</c:v>
                </c:pt>
                <c:pt idx="921">
                  <c:v>4.4400000000000004</c:v>
                </c:pt>
                <c:pt idx="922">
                  <c:v>4.47</c:v>
                </c:pt>
                <c:pt idx="923">
                  <c:v>4.5149999999999997</c:v>
                </c:pt>
                <c:pt idx="924">
                  <c:v>4.5425000000000004</c:v>
                </c:pt>
                <c:pt idx="925">
                  <c:v>4.57</c:v>
                </c:pt>
                <c:pt idx="926">
                  <c:v>4.5824999999999996</c:v>
                </c:pt>
                <c:pt idx="927">
                  <c:v>4.5824999999999996</c:v>
                </c:pt>
                <c:pt idx="928">
                  <c:v>4.6375000000000002</c:v>
                </c:pt>
                <c:pt idx="929">
                  <c:v>4.6725000000000003</c:v>
                </c:pt>
                <c:pt idx="930">
                  <c:v>4.6749999999999998</c:v>
                </c:pt>
                <c:pt idx="931">
                  <c:v>4.6974999999999998</c:v>
                </c:pt>
                <c:pt idx="932">
                  <c:v>4.7225000000000001</c:v>
                </c:pt>
                <c:pt idx="933">
                  <c:v>4.7474999999999996</c:v>
                </c:pt>
                <c:pt idx="934">
                  <c:v>4.76</c:v>
                </c:pt>
                <c:pt idx="935">
                  <c:v>4.7774999999999999</c:v>
                </c:pt>
                <c:pt idx="936">
                  <c:v>4.7925000000000004</c:v>
                </c:pt>
                <c:pt idx="937">
                  <c:v>4.8075000000000001</c:v>
                </c:pt>
                <c:pt idx="938">
                  <c:v>4.82</c:v>
                </c:pt>
                <c:pt idx="939">
                  <c:v>4.8224999999999998</c:v>
                </c:pt>
                <c:pt idx="940">
                  <c:v>4.8274999999999997</c:v>
                </c:pt>
                <c:pt idx="941">
                  <c:v>4.8449999999999998</c:v>
                </c:pt>
                <c:pt idx="942">
                  <c:v>4.8849999999999998</c:v>
                </c:pt>
                <c:pt idx="943">
                  <c:v>4.9225000000000003</c:v>
                </c:pt>
                <c:pt idx="944">
                  <c:v>4.9474999999999998</c:v>
                </c:pt>
                <c:pt idx="945">
                  <c:v>4.97</c:v>
                </c:pt>
                <c:pt idx="946">
                  <c:v>5</c:v>
                </c:pt>
                <c:pt idx="947">
                  <c:v>5</c:v>
                </c:pt>
                <c:pt idx="948">
                  <c:v>5.0225</c:v>
                </c:pt>
                <c:pt idx="949">
                  <c:v>5.0525000000000002</c:v>
                </c:pt>
                <c:pt idx="950">
                  <c:v>5.0774999999999997</c:v>
                </c:pt>
                <c:pt idx="951">
                  <c:v>5.1100000000000003</c:v>
                </c:pt>
                <c:pt idx="952">
                  <c:v>5.1349999999999998</c:v>
                </c:pt>
                <c:pt idx="953">
                  <c:v>5.1550000000000002</c:v>
                </c:pt>
                <c:pt idx="954">
                  <c:v>5.1775000000000002</c:v>
                </c:pt>
                <c:pt idx="955">
                  <c:v>5.21</c:v>
                </c:pt>
                <c:pt idx="956">
                  <c:v>5.2374999999999998</c:v>
                </c:pt>
                <c:pt idx="957">
                  <c:v>5.2675000000000001</c:v>
                </c:pt>
                <c:pt idx="958">
                  <c:v>5.2750000000000004</c:v>
                </c:pt>
                <c:pt idx="959">
                  <c:v>5.2850000000000001</c:v>
                </c:pt>
                <c:pt idx="960">
                  <c:v>5.3049999999999997</c:v>
                </c:pt>
                <c:pt idx="961">
                  <c:v>5.3049999999999997</c:v>
                </c:pt>
                <c:pt idx="962">
                  <c:v>5.3075000000000001</c:v>
                </c:pt>
                <c:pt idx="963">
                  <c:v>5.3174999999999999</c:v>
                </c:pt>
                <c:pt idx="964">
                  <c:v>5.32</c:v>
                </c:pt>
                <c:pt idx="965">
                  <c:v>5.35</c:v>
                </c:pt>
                <c:pt idx="966">
                  <c:v>5.35</c:v>
                </c:pt>
                <c:pt idx="967">
                  <c:v>5.3825000000000003</c:v>
                </c:pt>
                <c:pt idx="968">
                  <c:v>5.4275000000000002</c:v>
                </c:pt>
                <c:pt idx="969">
                  <c:v>5.4749999999999996</c:v>
                </c:pt>
                <c:pt idx="970">
                  <c:v>5.5049999999999999</c:v>
                </c:pt>
                <c:pt idx="971">
                  <c:v>5.5350000000000001</c:v>
                </c:pt>
                <c:pt idx="972">
                  <c:v>5.5724999999999998</c:v>
                </c:pt>
                <c:pt idx="973">
                  <c:v>5.6124999999999998</c:v>
                </c:pt>
                <c:pt idx="974">
                  <c:v>5.6425000000000001</c:v>
                </c:pt>
                <c:pt idx="975">
                  <c:v>5.6574999999999998</c:v>
                </c:pt>
                <c:pt idx="976">
                  <c:v>5.6725000000000003</c:v>
                </c:pt>
                <c:pt idx="977">
                  <c:v>5.6825000000000001</c:v>
                </c:pt>
                <c:pt idx="978">
                  <c:v>5.7050000000000001</c:v>
                </c:pt>
                <c:pt idx="979">
                  <c:v>5.7074999999999996</c:v>
                </c:pt>
                <c:pt idx="980">
                  <c:v>5.7175000000000002</c:v>
                </c:pt>
                <c:pt idx="981">
                  <c:v>5.7225000000000001</c:v>
                </c:pt>
                <c:pt idx="982">
                  <c:v>5.7225000000000001</c:v>
                </c:pt>
                <c:pt idx="983">
                  <c:v>5.7275</c:v>
                </c:pt>
                <c:pt idx="984">
                  <c:v>5.73</c:v>
                </c:pt>
                <c:pt idx="985">
                  <c:v>5.73</c:v>
                </c:pt>
                <c:pt idx="986">
                  <c:v>5.73</c:v>
                </c:pt>
                <c:pt idx="987">
                  <c:v>5.73</c:v>
                </c:pt>
                <c:pt idx="988">
                  <c:v>5.7374999999999998</c:v>
                </c:pt>
                <c:pt idx="989">
                  <c:v>5.7625000000000002</c:v>
                </c:pt>
                <c:pt idx="990">
                  <c:v>5.77</c:v>
                </c:pt>
                <c:pt idx="991">
                  <c:v>5.7750000000000004</c:v>
                </c:pt>
                <c:pt idx="992">
                  <c:v>5.78</c:v>
                </c:pt>
                <c:pt idx="993">
                  <c:v>5.7925000000000004</c:v>
                </c:pt>
                <c:pt idx="994">
                  <c:v>5.8025000000000002</c:v>
                </c:pt>
                <c:pt idx="995">
                  <c:v>5.8049999999999997</c:v>
                </c:pt>
                <c:pt idx="996">
                  <c:v>5.8174999999999999</c:v>
                </c:pt>
                <c:pt idx="997">
                  <c:v>5.8550000000000004</c:v>
                </c:pt>
                <c:pt idx="998">
                  <c:v>5.8849999999999998</c:v>
                </c:pt>
                <c:pt idx="999">
                  <c:v>5.9050000000000002</c:v>
                </c:pt>
                <c:pt idx="1000">
                  <c:v>5.9124999999999996</c:v>
                </c:pt>
                <c:pt idx="1001">
                  <c:v>5.92</c:v>
                </c:pt>
                <c:pt idx="1002">
                  <c:v>5.9275000000000002</c:v>
                </c:pt>
                <c:pt idx="1003">
                  <c:v>5.9275000000000002</c:v>
                </c:pt>
                <c:pt idx="1004">
                  <c:v>5.9349999999999996</c:v>
                </c:pt>
                <c:pt idx="1005">
                  <c:v>5.9450000000000003</c:v>
                </c:pt>
                <c:pt idx="1006">
                  <c:v>5.9524999999999997</c:v>
                </c:pt>
                <c:pt idx="1007">
                  <c:v>5.96</c:v>
                </c:pt>
                <c:pt idx="1008">
                  <c:v>5.9725000000000001</c:v>
                </c:pt>
                <c:pt idx="1009">
                  <c:v>5.9749999999999996</c:v>
                </c:pt>
                <c:pt idx="1010">
                  <c:v>5.98</c:v>
                </c:pt>
                <c:pt idx="1011">
                  <c:v>5.99</c:v>
                </c:pt>
                <c:pt idx="1012">
                  <c:v>6.0049999999999999</c:v>
                </c:pt>
                <c:pt idx="1013">
                  <c:v>6.03</c:v>
                </c:pt>
                <c:pt idx="1014">
                  <c:v>6.0449999999999999</c:v>
                </c:pt>
                <c:pt idx="1015">
                  <c:v>6.05</c:v>
                </c:pt>
                <c:pt idx="1016">
                  <c:v>6.0650000000000004</c:v>
                </c:pt>
                <c:pt idx="1017">
                  <c:v>6.0750000000000002</c:v>
                </c:pt>
                <c:pt idx="1018">
                  <c:v>6.09</c:v>
                </c:pt>
                <c:pt idx="1019">
                  <c:v>6.0975000000000001</c:v>
                </c:pt>
                <c:pt idx="1020">
                  <c:v>6.11</c:v>
                </c:pt>
                <c:pt idx="1021">
                  <c:v>6.1174999999999997</c:v>
                </c:pt>
                <c:pt idx="1022">
                  <c:v>6.125</c:v>
                </c:pt>
                <c:pt idx="1023">
                  <c:v>6.1325000000000003</c:v>
                </c:pt>
                <c:pt idx="1024">
                  <c:v>6.1425000000000001</c:v>
                </c:pt>
                <c:pt idx="1025">
                  <c:v>6.1449999999999996</c:v>
                </c:pt>
                <c:pt idx="1026">
                  <c:v>6.16</c:v>
                </c:pt>
                <c:pt idx="1027">
                  <c:v>6.17</c:v>
                </c:pt>
                <c:pt idx="1028">
                  <c:v>6.1825000000000001</c:v>
                </c:pt>
                <c:pt idx="1029">
                  <c:v>6.1849999999999996</c:v>
                </c:pt>
                <c:pt idx="1030">
                  <c:v>6.1924999999999999</c:v>
                </c:pt>
                <c:pt idx="1031">
                  <c:v>6.1974999999999998</c:v>
                </c:pt>
                <c:pt idx="1032">
                  <c:v>6.2050000000000001</c:v>
                </c:pt>
                <c:pt idx="1033">
                  <c:v>6.22</c:v>
                </c:pt>
                <c:pt idx="1034">
                  <c:v>6.2350000000000003</c:v>
                </c:pt>
                <c:pt idx="1035">
                  <c:v>6.2424999999999997</c:v>
                </c:pt>
                <c:pt idx="1036">
                  <c:v>6.2649999999999997</c:v>
                </c:pt>
                <c:pt idx="1037">
                  <c:v>6.28</c:v>
                </c:pt>
                <c:pt idx="1038">
                  <c:v>6.2874999999999996</c:v>
                </c:pt>
                <c:pt idx="1039">
                  <c:v>6.3049999999999997</c:v>
                </c:pt>
                <c:pt idx="1040">
                  <c:v>6.3150000000000004</c:v>
                </c:pt>
                <c:pt idx="1041">
                  <c:v>6.3425000000000002</c:v>
                </c:pt>
                <c:pt idx="1042">
                  <c:v>6.3724999999999996</c:v>
                </c:pt>
                <c:pt idx="1043">
                  <c:v>6.3975</c:v>
                </c:pt>
                <c:pt idx="1044">
                  <c:v>6.3975</c:v>
                </c:pt>
                <c:pt idx="1045">
                  <c:v>6.4024999999999999</c:v>
                </c:pt>
                <c:pt idx="1046">
                  <c:v>6.4175000000000004</c:v>
                </c:pt>
                <c:pt idx="1047">
                  <c:v>6.43</c:v>
                </c:pt>
                <c:pt idx="1048">
                  <c:v>6.44</c:v>
                </c:pt>
                <c:pt idx="1049">
                  <c:v>6.4574999999999996</c:v>
                </c:pt>
                <c:pt idx="1050">
                  <c:v>6.4675000000000002</c:v>
                </c:pt>
                <c:pt idx="1051">
                  <c:v>6.4775</c:v>
                </c:pt>
                <c:pt idx="1052">
                  <c:v>6.4824999999999999</c:v>
                </c:pt>
                <c:pt idx="1053">
                  <c:v>6.4950000000000001</c:v>
                </c:pt>
                <c:pt idx="1054">
                  <c:v>6.4974999999999996</c:v>
                </c:pt>
                <c:pt idx="1055">
                  <c:v>6.5075000000000003</c:v>
                </c:pt>
                <c:pt idx="1056">
                  <c:v>6.5175000000000001</c:v>
                </c:pt>
                <c:pt idx="1057">
                  <c:v>6.5449999999999999</c:v>
                </c:pt>
                <c:pt idx="1058">
                  <c:v>6.5674999999999999</c:v>
                </c:pt>
                <c:pt idx="1059">
                  <c:v>6.5875000000000004</c:v>
                </c:pt>
                <c:pt idx="1060">
                  <c:v>6.6150000000000002</c:v>
                </c:pt>
                <c:pt idx="1061">
                  <c:v>6.6375000000000002</c:v>
                </c:pt>
                <c:pt idx="1062">
                  <c:v>6.6574999999999998</c:v>
                </c:pt>
                <c:pt idx="1063">
                  <c:v>6.7024999999999997</c:v>
                </c:pt>
                <c:pt idx="1064">
                  <c:v>6.7175000000000002</c:v>
                </c:pt>
                <c:pt idx="1065">
                  <c:v>6.7350000000000003</c:v>
                </c:pt>
                <c:pt idx="1066">
                  <c:v>6.75</c:v>
                </c:pt>
                <c:pt idx="1067">
                  <c:v>6.7649999999999997</c:v>
                </c:pt>
                <c:pt idx="1068">
                  <c:v>6.7725</c:v>
                </c:pt>
                <c:pt idx="1069">
                  <c:v>6.7824999999999998</c:v>
                </c:pt>
                <c:pt idx="1070">
                  <c:v>6.7925000000000004</c:v>
                </c:pt>
                <c:pt idx="1071">
                  <c:v>6.8</c:v>
                </c:pt>
                <c:pt idx="1072">
                  <c:v>6.8049999999999997</c:v>
                </c:pt>
                <c:pt idx="1073">
                  <c:v>6.82</c:v>
                </c:pt>
                <c:pt idx="1074">
                  <c:v>6.5824999999999996</c:v>
                </c:pt>
                <c:pt idx="1075">
                  <c:v>6.59</c:v>
                </c:pt>
                <c:pt idx="1076">
                  <c:v>6.625</c:v>
                </c:pt>
                <c:pt idx="1077">
                  <c:v>6.6475</c:v>
                </c:pt>
                <c:pt idx="1078">
                  <c:v>6.6725000000000003</c:v>
                </c:pt>
                <c:pt idx="1079">
                  <c:v>6.6950000000000003</c:v>
                </c:pt>
                <c:pt idx="1080">
                  <c:v>6.7374999999999998</c:v>
                </c:pt>
                <c:pt idx="1081">
                  <c:v>6.77</c:v>
                </c:pt>
                <c:pt idx="1082">
                  <c:v>6.8324999999999996</c:v>
                </c:pt>
                <c:pt idx="1083">
                  <c:v>6.88</c:v>
                </c:pt>
                <c:pt idx="1084">
                  <c:v>6.8949999999999996</c:v>
                </c:pt>
                <c:pt idx="1085">
                  <c:v>6.9249999999999998</c:v>
                </c:pt>
                <c:pt idx="1086">
                  <c:v>6.9249999999999998</c:v>
                </c:pt>
                <c:pt idx="1087">
                  <c:v>6.9375</c:v>
                </c:pt>
                <c:pt idx="1088">
                  <c:v>6.96</c:v>
                </c:pt>
                <c:pt idx="1089">
                  <c:v>7.0049999999999999</c:v>
                </c:pt>
                <c:pt idx="1090">
                  <c:v>7.0175000000000001</c:v>
                </c:pt>
                <c:pt idx="1091">
                  <c:v>7.0724999999999998</c:v>
                </c:pt>
                <c:pt idx="1092">
                  <c:v>7.09</c:v>
                </c:pt>
                <c:pt idx="1093">
                  <c:v>7.1025</c:v>
                </c:pt>
                <c:pt idx="1094">
                  <c:v>7.1150000000000002</c:v>
                </c:pt>
                <c:pt idx="1095">
                  <c:v>7.125</c:v>
                </c:pt>
                <c:pt idx="1096">
                  <c:v>7.1375000000000002</c:v>
                </c:pt>
                <c:pt idx="1097">
                  <c:v>7.1574999999999998</c:v>
                </c:pt>
                <c:pt idx="1098">
                  <c:v>7.1849999999999996</c:v>
                </c:pt>
                <c:pt idx="1099">
                  <c:v>7.2074999999999996</c:v>
                </c:pt>
                <c:pt idx="1100">
                  <c:v>7.2474999999999996</c:v>
                </c:pt>
                <c:pt idx="1101">
                  <c:v>7.2874999999999996</c:v>
                </c:pt>
                <c:pt idx="1102">
                  <c:v>7.3150000000000004</c:v>
                </c:pt>
                <c:pt idx="1103">
                  <c:v>7.3324999999999996</c:v>
                </c:pt>
                <c:pt idx="1104">
                  <c:v>7.35</c:v>
                </c:pt>
                <c:pt idx="1105">
                  <c:v>7.3650000000000002</c:v>
                </c:pt>
                <c:pt idx="1106">
                  <c:v>7.3925000000000001</c:v>
                </c:pt>
                <c:pt idx="1107">
                  <c:v>7.415</c:v>
                </c:pt>
                <c:pt idx="1108">
                  <c:v>7.4275000000000002</c:v>
                </c:pt>
                <c:pt idx="1109">
                  <c:v>7.4349999999999996</c:v>
                </c:pt>
                <c:pt idx="1110">
                  <c:v>7.4574999999999996</c:v>
                </c:pt>
                <c:pt idx="1111">
                  <c:v>7.0774999999999997</c:v>
                </c:pt>
                <c:pt idx="1112">
                  <c:v>7.0925000000000002</c:v>
                </c:pt>
                <c:pt idx="1113">
                  <c:v>7.0975000000000001</c:v>
                </c:pt>
                <c:pt idx="1114">
                  <c:v>7.1174999999999997</c:v>
                </c:pt>
                <c:pt idx="1115">
                  <c:v>7.1275000000000004</c:v>
                </c:pt>
                <c:pt idx="1116">
                  <c:v>7.1425000000000001</c:v>
                </c:pt>
                <c:pt idx="1117">
                  <c:v>7.1449999999999996</c:v>
                </c:pt>
                <c:pt idx="1118">
                  <c:v>6.8449999999999998</c:v>
                </c:pt>
                <c:pt idx="1119">
                  <c:v>6.8550000000000004</c:v>
                </c:pt>
                <c:pt idx="1120">
                  <c:v>6.8650000000000002</c:v>
                </c:pt>
                <c:pt idx="1121">
                  <c:v>6.8724999999999996</c:v>
                </c:pt>
                <c:pt idx="1122">
                  <c:v>6.8875000000000002</c:v>
                </c:pt>
                <c:pt idx="1123">
                  <c:v>6.8925000000000001</c:v>
                </c:pt>
                <c:pt idx="1124">
                  <c:v>6.8949999999999996</c:v>
                </c:pt>
                <c:pt idx="1125">
                  <c:v>6.5449999999999999</c:v>
                </c:pt>
                <c:pt idx="1126">
                  <c:v>6.5449999999999999</c:v>
                </c:pt>
                <c:pt idx="1127">
                  <c:v>6.5525000000000002</c:v>
                </c:pt>
                <c:pt idx="1128">
                  <c:v>6.5549999999999997</c:v>
                </c:pt>
                <c:pt idx="1129">
                  <c:v>6.5650000000000004</c:v>
                </c:pt>
                <c:pt idx="1130">
                  <c:v>6.5650000000000004</c:v>
                </c:pt>
                <c:pt idx="1131">
                  <c:v>6.5650000000000004</c:v>
                </c:pt>
                <c:pt idx="1132">
                  <c:v>6.44</c:v>
                </c:pt>
                <c:pt idx="1133">
                  <c:v>6.4424999999999999</c:v>
                </c:pt>
                <c:pt idx="1134">
                  <c:v>6.4424999999999999</c:v>
                </c:pt>
                <c:pt idx="1135">
                  <c:v>6.4450000000000003</c:v>
                </c:pt>
                <c:pt idx="1136">
                  <c:v>6.4474999999999998</c:v>
                </c:pt>
                <c:pt idx="1137">
                  <c:v>6.4550000000000001</c:v>
                </c:pt>
                <c:pt idx="1138">
                  <c:v>6.4675000000000002</c:v>
                </c:pt>
                <c:pt idx="1139">
                  <c:v>6.4824999999999999</c:v>
                </c:pt>
                <c:pt idx="1140">
                  <c:v>6.5025000000000004</c:v>
                </c:pt>
                <c:pt idx="1141">
                  <c:v>6.36</c:v>
                </c:pt>
                <c:pt idx="1142">
                  <c:v>5.76</c:v>
                </c:pt>
                <c:pt idx="1143">
                  <c:v>5.7850000000000001</c:v>
                </c:pt>
                <c:pt idx="1144">
                  <c:v>5.8174999999999999</c:v>
                </c:pt>
                <c:pt idx="1145">
                  <c:v>5.85</c:v>
                </c:pt>
                <c:pt idx="1146">
                  <c:v>5.86</c:v>
                </c:pt>
                <c:pt idx="1147">
                  <c:v>5.8674999999999997</c:v>
                </c:pt>
                <c:pt idx="1148">
                  <c:v>5.875</c:v>
                </c:pt>
                <c:pt idx="1149">
                  <c:v>5.89</c:v>
                </c:pt>
                <c:pt idx="1150">
                  <c:v>5.915</c:v>
                </c:pt>
                <c:pt idx="1151">
                  <c:v>5.9450000000000003</c:v>
                </c:pt>
                <c:pt idx="1152">
                  <c:v>5.9474999999999998</c:v>
                </c:pt>
                <c:pt idx="1153">
                  <c:v>5.9574999999999996</c:v>
                </c:pt>
                <c:pt idx="1154">
                  <c:v>5.9725000000000001</c:v>
                </c:pt>
                <c:pt idx="1155">
                  <c:v>5.9749999999999996</c:v>
                </c:pt>
                <c:pt idx="1156">
                  <c:v>5.9850000000000003</c:v>
                </c:pt>
                <c:pt idx="1157">
                  <c:v>6</c:v>
                </c:pt>
                <c:pt idx="1158">
                  <c:v>6.02</c:v>
                </c:pt>
                <c:pt idx="1159">
                  <c:v>6.0324999999999998</c:v>
                </c:pt>
                <c:pt idx="1160">
                  <c:v>6.05</c:v>
                </c:pt>
                <c:pt idx="1161">
                  <c:v>6.0575000000000001</c:v>
                </c:pt>
                <c:pt idx="1162">
                  <c:v>6.0724999999999998</c:v>
                </c:pt>
                <c:pt idx="1163">
                  <c:v>6.0824999999999996</c:v>
                </c:pt>
                <c:pt idx="1164">
                  <c:v>6.0975000000000001</c:v>
                </c:pt>
                <c:pt idx="1165">
                  <c:v>6.1</c:v>
                </c:pt>
                <c:pt idx="1166">
                  <c:v>6.1025</c:v>
                </c:pt>
                <c:pt idx="1167">
                  <c:v>6.11</c:v>
                </c:pt>
                <c:pt idx="1168">
                  <c:v>6.12</c:v>
                </c:pt>
                <c:pt idx="1169">
                  <c:v>6.13</c:v>
                </c:pt>
                <c:pt idx="1170">
                  <c:v>6.1349999999999998</c:v>
                </c:pt>
                <c:pt idx="1171">
                  <c:v>6.14</c:v>
                </c:pt>
                <c:pt idx="1172">
                  <c:v>6.15</c:v>
                </c:pt>
                <c:pt idx="1173">
                  <c:v>6.165</c:v>
                </c:pt>
                <c:pt idx="1174">
                  <c:v>6.1775000000000002</c:v>
                </c:pt>
                <c:pt idx="1175">
                  <c:v>6.19</c:v>
                </c:pt>
                <c:pt idx="1176">
                  <c:v>6.2074999999999996</c:v>
                </c:pt>
                <c:pt idx="1177">
                  <c:v>6.2249999999999996</c:v>
                </c:pt>
                <c:pt idx="1178">
                  <c:v>6.2424999999999997</c:v>
                </c:pt>
                <c:pt idx="1179">
                  <c:v>6.2424999999999997</c:v>
                </c:pt>
                <c:pt idx="1180">
                  <c:v>6.25</c:v>
                </c:pt>
                <c:pt idx="1181">
                  <c:v>6.2625000000000002</c:v>
                </c:pt>
                <c:pt idx="1182">
                  <c:v>6.2750000000000004</c:v>
                </c:pt>
                <c:pt idx="1183">
                  <c:v>6.29</c:v>
                </c:pt>
                <c:pt idx="1184">
                  <c:v>6.3075000000000001</c:v>
                </c:pt>
                <c:pt idx="1185">
                  <c:v>6.3075000000000001</c:v>
                </c:pt>
                <c:pt idx="1186">
                  <c:v>6.3250000000000002</c:v>
                </c:pt>
                <c:pt idx="1187">
                  <c:v>6.34</c:v>
                </c:pt>
                <c:pt idx="1188">
                  <c:v>6.3574999999999999</c:v>
                </c:pt>
                <c:pt idx="1189">
                  <c:v>6.3674999999999997</c:v>
                </c:pt>
                <c:pt idx="1190">
                  <c:v>6.3724999999999996</c:v>
                </c:pt>
                <c:pt idx="1191">
                  <c:v>6.3775000000000004</c:v>
                </c:pt>
                <c:pt idx="1192">
                  <c:v>6.3775000000000004</c:v>
                </c:pt>
                <c:pt idx="1193">
                  <c:v>6.38</c:v>
                </c:pt>
                <c:pt idx="1194">
                  <c:v>6.3825000000000003</c:v>
                </c:pt>
                <c:pt idx="1195">
                  <c:v>6.3849999999999998</c:v>
                </c:pt>
                <c:pt idx="1196">
                  <c:v>6.3925000000000001</c:v>
                </c:pt>
                <c:pt idx="1197">
                  <c:v>6.3975</c:v>
                </c:pt>
                <c:pt idx="1198">
                  <c:v>6.4074999999999998</c:v>
                </c:pt>
                <c:pt idx="1199">
                  <c:v>6.4275000000000002</c:v>
                </c:pt>
                <c:pt idx="1200">
                  <c:v>6.4349999999999996</c:v>
                </c:pt>
                <c:pt idx="1201">
                  <c:v>6.45</c:v>
                </c:pt>
                <c:pt idx="1202">
                  <c:v>6.4625000000000004</c:v>
                </c:pt>
                <c:pt idx="1203">
                  <c:v>6.4775</c:v>
                </c:pt>
                <c:pt idx="1204">
                  <c:v>6.48</c:v>
                </c:pt>
                <c:pt idx="1205">
                  <c:v>6.49</c:v>
                </c:pt>
                <c:pt idx="1206">
                  <c:v>6.5225</c:v>
                </c:pt>
                <c:pt idx="1207">
                  <c:v>6.53</c:v>
                </c:pt>
                <c:pt idx="1208">
                  <c:v>6.5425000000000004</c:v>
                </c:pt>
                <c:pt idx="1209">
                  <c:v>6.56</c:v>
                </c:pt>
                <c:pt idx="1210">
                  <c:v>6.5650000000000004</c:v>
                </c:pt>
                <c:pt idx="1211">
                  <c:v>6.5724999999999998</c:v>
                </c:pt>
                <c:pt idx="1212">
                  <c:v>6.5774999999999997</c:v>
                </c:pt>
                <c:pt idx="1213">
                  <c:v>6.5774999999999997</c:v>
                </c:pt>
                <c:pt idx="1214">
                  <c:v>6.5824999999999996</c:v>
                </c:pt>
                <c:pt idx="1215">
                  <c:v>6.6</c:v>
                </c:pt>
                <c:pt idx="1216">
                  <c:v>6.6150000000000002</c:v>
                </c:pt>
                <c:pt idx="1217">
                  <c:v>6.6224999999999996</c:v>
                </c:pt>
                <c:pt idx="1218">
                  <c:v>6.6425000000000001</c:v>
                </c:pt>
                <c:pt idx="1219">
                  <c:v>6.6825000000000001</c:v>
                </c:pt>
                <c:pt idx="1220">
                  <c:v>6.7225000000000001</c:v>
                </c:pt>
                <c:pt idx="1221">
                  <c:v>6.7525000000000004</c:v>
                </c:pt>
                <c:pt idx="1222">
                  <c:v>6.78</c:v>
                </c:pt>
                <c:pt idx="1223">
                  <c:v>6.8075000000000001</c:v>
                </c:pt>
                <c:pt idx="1224">
                  <c:v>6.8849999999999998</c:v>
                </c:pt>
                <c:pt idx="1225">
                  <c:v>6.93</c:v>
                </c:pt>
                <c:pt idx="1226">
                  <c:v>6.9974999999999996</c:v>
                </c:pt>
                <c:pt idx="1227">
                  <c:v>7.0350000000000001</c:v>
                </c:pt>
                <c:pt idx="1228">
                  <c:v>7.0925000000000002</c:v>
                </c:pt>
                <c:pt idx="1229">
                  <c:v>7.15</c:v>
                </c:pt>
                <c:pt idx="1230">
                  <c:v>7.2074999999999996</c:v>
                </c:pt>
                <c:pt idx="1231">
                  <c:v>7.2649999999999997</c:v>
                </c:pt>
                <c:pt idx="1232">
                  <c:v>7.2925000000000004</c:v>
                </c:pt>
                <c:pt idx="1233">
                  <c:v>7.36</c:v>
                </c:pt>
                <c:pt idx="1234">
                  <c:v>7.415</c:v>
                </c:pt>
                <c:pt idx="1235">
                  <c:v>7.4749999999999996</c:v>
                </c:pt>
                <c:pt idx="1236">
                  <c:v>7.5274999999999999</c:v>
                </c:pt>
                <c:pt idx="1237">
                  <c:v>7.5274999999999999</c:v>
                </c:pt>
                <c:pt idx="1238">
                  <c:v>7.5274999999999999</c:v>
                </c:pt>
                <c:pt idx="1239">
                  <c:v>7.5274999999999999</c:v>
                </c:pt>
                <c:pt idx="1240">
                  <c:v>7.5525000000000002</c:v>
                </c:pt>
                <c:pt idx="1241">
                  <c:v>7.5774999999999997</c:v>
                </c:pt>
                <c:pt idx="1242">
                  <c:v>7.59</c:v>
                </c:pt>
                <c:pt idx="1243">
                  <c:v>7.6224999999999996</c:v>
                </c:pt>
                <c:pt idx="1244">
                  <c:v>7.6425000000000001</c:v>
                </c:pt>
                <c:pt idx="1245">
                  <c:v>7.6849999999999996</c:v>
                </c:pt>
                <c:pt idx="1246">
                  <c:v>7.71</c:v>
                </c:pt>
                <c:pt idx="1247">
                  <c:v>7.7125000000000004</c:v>
                </c:pt>
                <c:pt idx="1248">
                  <c:v>7.7275</c:v>
                </c:pt>
                <c:pt idx="1249">
                  <c:v>7.7549999999999999</c:v>
                </c:pt>
                <c:pt idx="1250">
                  <c:v>7.8</c:v>
                </c:pt>
                <c:pt idx="1251">
                  <c:v>7.83</c:v>
                </c:pt>
                <c:pt idx="1252">
                  <c:v>7.8724999999999996</c:v>
                </c:pt>
                <c:pt idx="1253">
                  <c:v>7.9074999999999998</c:v>
                </c:pt>
                <c:pt idx="1254">
                  <c:v>7.9574999999999996</c:v>
                </c:pt>
                <c:pt idx="1255">
                  <c:v>7.99</c:v>
                </c:pt>
                <c:pt idx="1256">
                  <c:v>8.0175000000000001</c:v>
                </c:pt>
                <c:pt idx="1257">
                  <c:v>8.0425000000000004</c:v>
                </c:pt>
                <c:pt idx="1258">
                  <c:v>8.0775000000000006</c:v>
                </c:pt>
                <c:pt idx="1259">
                  <c:v>8.1150000000000002</c:v>
                </c:pt>
                <c:pt idx="1260">
                  <c:v>8.1850000000000005</c:v>
                </c:pt>
                <c:pt idx="1261">
                  <c:v>8.2249999999999996</c:v>
                </c:pt>
                <c:pt idx="1262">
                  <c:v>8.3000000000000007</c:v>
                </c:pt>
                <c:pt idx="1263">
                  <c:v>8.3424999999999994</c:v>
                </c:pt>
                <c:pt idx="1264">
                  <c:v>8.4124999999999996</c:v>
                </c:pt>
                <c:pt idx="1265">
                  <c:v>8.4649999999999999</c:v>
                </c:pt>
                <c:pt idx="1266">
                  <c:v>8.5250000000000004</c:v>
                </c:pt>
                <c:pt idx="1267">
                  <c:v>8.5850000000000009</c:v>
                </c:pt>
                <c:pt idx="1268">
                  <c:v>8.6724999999999994</c:v>
                </c:pt>
                <c:pt idx="1269">
                  <c:v>8.7225000000000001</c:v>
                </c:pt>
                <c:pt idx="1270">
                  <c:v>8.7949999999999999</c:v>
                </c:pt>
                <c:pt idx="1271">
                  <c:v>8.8074999999999992</c:v>
                </c:pt>
                <c:pt idx="1272">
                  <c:v>8.8275000000000006</c:v>
                </c:pt>
                <c:pt idx="1273">
                  <c:v>8.8574999999999999</c:v>
                </c:pt>
                <c:pt idx="1274">
                  <c:v>8.89</c:v>
                </c:pt>
                <c:pt idx="1275">
                  <c:v>8.9224999999999994</c:v>
                </c:pt>
                <c:pt idx="1276">
                  <c:v>8.9574999999999996</c:v>
                </c:pt>
                <c:pt idx="1277">
                  <c:v>8.9749999999999996</c:v>
                </c:pt>
                <c:pt idx="1278">
                  <c:v>9.0225000000000009</c:v>
                </c:pt>
                <c:pt idx="1279">
                  <c:v>9.0649999999999995</c:v>
                </c:pt>
                <c:pt idx="1280">
                  <c:v>9.08</c:v>
                </c:pt>
                <c:pt idx="1281">
                  <c:v>9.1325000000000003</c:v>
                </c:pt>
                <c:pt idx="1282">
                  <c:v>9.2949999999999999</c:v>
                </c:pt>
                <c:pt idx="1283">
                  <c:v>9.4649999999999999</c:v>
                </c:pt>
                <c:pt idx="1284">
                  <c:v>9.6174999999999997</c:v>
                </c:pt>
                <c:pt idx="1285">
                  <c:v>9.7774999999999999</c:v>
                </c:pt>
                <c:pt idx="1286">
                  <c:v>9.9375</c:v>
                </c:pt>
                <c:pt idx="1287">
                  <c:v>10.077500000000001</c:v>
                </c:pt>
                <c:pt idx="1288">
                  <c:v>10.24</c:v>
                </c:pt>
                <c:pt idx="1289">
                  <c:v>10.38</c:v>
                </c:pt>
                <c:pt idx="1290">
                  <c:v>10.48</c:v>
                </c:pt>
                <c:pt idx="1291">
                  <c:v>10.58</c:v>
                </c:pt>
                <c:pt idx="1292">
                  <c:v>10.6525</c:v>
                </c:pt>
                <c:pt idx="1293">
                  <c:v>10.74</c:v>
                </c:pt>
                <c:pt idx="1294">
                  <c:v>10.7925</c:v>
                </c:pt>
                <c:pt idx="1295">
                  <c:v>10.827500000000001</c:v>
                </c:pt>
                <c:pt idx="1296">
                  <c:v>10.827500000000001</c:v>
                </c:pt>
                <c:pt idx="1297">
                  <c:v>10.85</c:v>
                </c:pt>
                <c:pt idx="1298">
                  <c:v>10.895</c:v>
                </c:pt>
                <c:pt idx="1299">
                  <c:v>10.9475</c:v>
                </c:pt>
                <c:pt idx="1300">
                  <c:v>10.9925</c:v>
                </c:pt>
                <c:pt idx="1301">
                  <c:v>11.074999999999999</c:v>
                </c:pt>
                <c:pt idx="1302">
                  <c:v>11.1175</c:v>
                </c:pt>
                <c:pt idx="1303">
                  <c:v>11.205</c:v>
                </c:pt>
                <c:pt idx="1304">
                  <c:v>11.262499999999999</c:v>
                </c:pt>
                <c:pt idx="1305">
                  <c:v>11.37</c:v>
                </c:pt>
                <c:pt idx="1306">
                  <c:v>11.43</c:v>
                </c:pt>
                <c:pt idx="1307">
                  <c:v>11.505000000000001</c:v>
                </c:pt>
                <c:pt idx="1308">
                  <c:v>11.592499999999999</c:v>
                </c:pt>
                <c:pt idx="1309">
                  <c:v>11.672499999999999</c:v>
                </c:pt>
                <c:pt idx="1310">
                  <c:v>11.75</c:v>
                </c:pt>
                <c:pt idx="1311">
                  <c:v>11.785</c:v>
                </c:pt>
                <c:pt idx="1312">
                  <c:v>11.85</c:v>
                </c:pt>
                <c:pt idx="1313">
                  <c:v>11.922499999999999</c:v>
                </c:pt>
                <c:pt idx="1314">
                  <c:v>12.022500000000001</c:v>
                </c:pt>
                <c:pt idx="1315">
                  <c:v>12.09</c:v>
                </c:pt>
                <c:pt idx="1316">
                  <c:v>12.12</c:v>
                </c:pt>
                <c:pt idx="1317">
                  <c:v>12.154999999999999</c:v>
                </c:pt>
                <c:pt idx="1318">
                  <c:v>12.217499999999999</c:v>
                </c:pt>
                <c:pt idx="1319">
                  <c:v>12.3</c:v>
                </c:pt>
                <c:pt idx="1320">
                  <c:v>12.345000000000001</c:v>
                </c:pt>
                <c:pt idx="1321">
                  <c:v>12.3925</c:v>
                </c:pt>
                <c:pt idx="1322">
                  <c:v>12.45</c:v>
                </c:pt>
                <c:pt idx="1323">
                  <c:v>12.515000000000001</c:v>
                </c:pt>
                <c:pt idx="1324">
                  <c:v>12.592499999999999</c:v>
                </c:pt>
                <c:pt idx="1325">
                  <c:v>12.657500000000001</c:v>
                </c:pt>
                <c:pt idx="1326">
                  <c:v>12.734999999999999</c:v>
                </c:pt>
                <c:pt idx="1327">
                  <c:v>12.824999999999999</c:v>
                </c:pt>
                <c:pt idx="1328">
                  <c:v>12.914999999999999</c:v>
                </c:pt>
                <c:pt idx="1329">
                  <c:v>12.9975</c:v>
                </c:pt>
                <c:pt idx="1330">
                  <c:v>13.09</c:v>
                </c:pt>
                <c:pt idx="1331">
                  <c:v>13.227499999999999</c:v>
                </c:pt>
                <c:pt idx="1332">
                  <c:v>13.282500000000001</c:v>
                </c:pt>
                <c:pt idx="1333">
                  <c:v>13.37</c:v>
                </c:pt>
                <c:pt idx="1334">
                  <c:v>13.477499999999999</c:v>
                </c:pt>
                <c:pt idx="1335">
                  <c:v>13.56</c:v>
                </c:pt>
                <c:pt idx="1336">
                  <c:v>13.612500000000001</c:v>
                </c:pt>
                <c:pt idx="1337">
                  <c:v>13.6775</c:v>
                </c:pt>
                <c:pt idx="1338">
                  <c:v>13.7525</c:v>
                </c:pt>
                <c:pt idx="1339">
                  <c:v>13.782500000000001</c:v>
                </c:pt>
                <c:pt idx="1340">
                  <c:v>13.795</c:v>
                </c:pt>
                <c:pt idx="1341">
                  <c:v>13.83</c:v>
                </c:pt>
                <c:pt idx="1342">
                  <c:v>13.86</c:v>
                </c:pt>
                <c:pt idx="1343">
                  <c:v>13.9025</c:v>
                </c:pt>
                <c:pt idx="1344">
                  <c:v>13.9275</c:v>
                </c:pt>
                <c:pt idx="1345">
                  <c:v>13.965</c:v>
                </c:pt>
                <c:pt idx="1346">
                  <c:v>14.005000000000001</c:v>
                </c:pt>
                <c:pt idx="1347">
                  <c:v>14.0425</c:v>
                </c:pt>
                <c:pt idx="1348">
                  <c:v>14.0975</c:v>
                </c:pt>
                <c:pt idx="1349">
                  <c:v>14.172499999999999</c:v>
                </c:pt>
                <c:pt idx="1350">
                  <c:v>14.234999999999999</c:v>
                </c:pt>
                <c:pt idx="1351">
                  <c:v>14.3</c:v>
                </c:pt>
                <c:pt idx="1352">
                  <c:v>14.385</c:v>
                </c:pt>
                <c:pt idx="1353">
                  <c:v>14.435</c:v>
                </c:pt>
                <c:pt idx="1354">
                  <c:v>14.47</c:v>
                </c:pt>
                <c:pt idx="1355">
                  <c:v>14.5725</c:v>
                </c:pt>
                <c:pt idx="1356">
                  <c:v>14.645</c:v>
                </c:pt>
                <c:pt idx="1357">
                  <c:v>14.737500000000001</c:v>
                </c:pt>
                <c:pt idx="1358">
                  <c:v>14.83</c:v>
                </c:pt>
                <c:pt idx="1359">
                  <c:v>14.9025</c:v>
                </c:pt>
                <c:pt idx="1360">
                  <c:v>14.952500000000001</c:v>
                </c:pt>
                <c:pt idx="1361">
                  <c:v>15.035</c:v>
                </c:pt>
                <c:pt idx="1362">
                  <c:v>15.065</c:v>
                </c:pt>
                <c:pt idx="1363">
                  <c:v>15.135</c:v>
                </c:pt>
                <c:pt idx="1364">
                  <c:v>15.145</c:v>
                </c:pt>
                <c:pt idx="1365">
                  <c:v>15.185</c:v>
                </c:pt>
                <c:pt idx="1366">
                  <c:v>15.244999999999999</c:v>
                </c:pt>
                <c:pt idx="1367">
                  <c:v>15.327500000000001</c:v>
                </c:pt>
                <c:pt idx="1368">
                  <c:v>15.397500000000001</c:v>
                </c:pt>
                <c:pt idx="1369">
                  <c:v>15.5</c:v>
                </c:pt>
                <c:pt idx="1370">
                  <c:v>15.545</c:v>
                </c:pt>
                <c:pt idx="1371">
                  <c:v>15.5975</c:v>
                </c:pt>
                <c:pt idx="1372">
                  <c:v>15.664999999999999</c:v>
                </c:pt>
                <c:pt idx="1373">
                  <c:v>15.705</c:v>
                </c:pt>
                <c:pt idx="1374">
                  <c:v>15.8</c:v>
                </c:pt>
                <c:pt idx="1375">
                  <c:v>15.855</c:v>
                </c:pt>
                <c:pt idx="1376">
                  <c:v>15.965</c:v>
                </c:pt>
                <c:pt idx="1377">
                  <c:v>16.059999999999999</c:v>
                </c:pt>
                <c:pt idx="1378">
                  <c:v>16.145</c:v>
                </c:pt>
                <c:pt idx="1379">
                  <c:v>16.227499999999999</c:v>
                </c:pt>
                <c:pt idx="1380">
                  <c:v>16.305</c:v>
                </c:pt>
                <c:pt idx="1381">
                  <c:v>16.392499999999998</c:v>
                </c:pt>
                <c:pt idx="1382">
                  <c:v>16.465</c:v>
                </c:pt>
                <c:pt idx="1383">
                  <c:v>16.555</c:v>
                </c:pt>
                <c:pt idx="1384">
                  <c:v>16.702500000000001</c:v>
                </c:pt>
                <c:pt idx="1385">
                  <c:v>16.850000000000001</c:v>
                </c:pt>
                <c:pt idx="1386">
                  <c:v>16.987500000000001</c:v>
                </c:pt>
                <c:pt idx="1387">
                  <c:v>17.147500000000001</c:v>
                </c:pt>
                <c:pt idx="1388">
                  <c:v>17.302499999999998</c:v>
                </c:pt>
                <c:pt idx="1389">
                  <c:v>17.4575</c:v>
                </c:pt>
                <c:pt idx="1390">
                  <c:v>17.5825</c:v>
                </c:pt>
                <c:pt idx="1391">
                  <c:v>17.7225</c:v>
                </c:pt>
                <c:pt idx="1392">
                  <c:v>17.8675</c:v>
                </c:pt>
                <c:pt idx="1393">
                  <c:v>18.12</c:v>
                </c:pt>
                <c:pt idx="1394">
                  <c:v>18.274999999999999</c:v>
                </c:pt>
                <c:pt idx="1395">
                  <c:v>18.43</c:v>
                </c:pt>
                <c:pt idx="1396">
                  <c:v>18.600000000000001</c:v>
                </c:pt>
                <c:pt idx="1397">
                  <c:v>18.6675</c:v>
                </c:pt>
                <c:pt idx="1398">
                  <c:v>18.844999999999999</c:v>
                </c:pt>
                <c:pt idx="1399">
                  <c:v>19.022500000000001</c:v>
                </c:pt>
                <c:pt idx="1400">
                  <c:v>19.18</c:v>
                </c:pt>
                <c:pt idx="1401">
                  <c:v>19.355</c:v>
                </c:pt>
                <c:pt idx="1402">
                  <c:v>19.440000000000001</c:v>
                </c:pt>
                <c:pt idx="1403">
                  <c:v>19.517499999999998</c:v>
                </c:pt>
                <c:pt idx="1404">
                  <c:v>19.614999999999998</c:v>
                </c:pt>
                <c:pt idx="1405">
                  <c:v>19.73</c:v>
                </c:pt>
                <c:pt idx="1406">
                  <c:v>19.842500000000001</c:v>
                </c:pt>
                <c:pt idx="1407">
                  <c:v>19.989999999999998</c:v>
                </c:pt>
                <c:pt idx="1408">
                  <c:v>20.125</c:v>
                </c:pt>
                <c:pt idx="1409">
                  <c:v>20.237500000000001</c:v>
                </c:pt>
                <c:pt idx="1410">
                  <c:v>20.362500000000001</c:v>
                </c:pt>
                <c:pt idx="1411">
                  <c:v>20.512499999999999</c:v>
                </c:pt>
                <c:pt idx="1412">
                  <c:v>20.657499999999999</c:v>
                </c:pt>
                <c:pt idx="1413">
                  <c:v>20.765000000000001</c:v>
                </c:pt>
                <c:pt idx="1414">
                  <c:v>20.954999999999998</c:v>
                </c:pt>
                <c:pt idx="1415">
                  <c:v>21.037500000000001</c:v>
                </c:pt>
                <c:pt idx="1416">
                  <c:v>21.15</c:v>
                </c:pt>
                <c:pt idx="1417">
                  <c:v>21.26</c:v>
                </c:pt>
                <c:pt idx="1418">
                  <c:v>21.362500000000001</c:v>
                </c:pt>
                <c:pt idx="1419">
                  <c:v>21.497499999999999</c:v>
                </c:pt>
                <c:pt idx="1420">
                  <c:v>21.62</c:v>
                </c:pt>
                <c:pt idx="1421">
                  <c:v>21.73</c:v>
                </c:pt>
                <c:pt idx="1422">
                  <c:v>21.885000000000002</c:v>
                </c:pt>
                <c:pt idx="1423">
                  <c:v>22.01</c:v>
                </c:pt>
                <c:pt idx="1424">
                  <c:v>22.137499999999999</c:v>
                </c:pt>
                <c:pt idx="1425">
                  <c:v>22.28</c:v>
                </c:pt>
                <c:pt idx="1426">
                  <c:v>22.43</c:v>
                </c:pt>
                <c:pt idx="1427">
                  <c:v>22.577500000000001</c:v>
                </c:pt>
                <c:pt idx="1428">
                  <c:v>22.715</c:v>
                </c:pt>
                <c:pt idx="1429">
                  <c:v>22.84</c:v>
                </c:pt>
                <c:pt idx="1430">
                  <c:v>22.9925</c:v>
                </c:pt>
                <c:pt idx="1431">
                  <c:v>23.03</c:v>
                </c:pt>
                <c:pt idx="1432">
                  <c:v>23.17</c:v>
                </c:pt>
                <c:pt idx="1433">
                  <c:v>23.327500000000001</c:v>
                </c:pt>
                <c:pt idx="1434">
                  <c:v>23.512499999999999</c:v>
                </c:pt>
                <c:pt idx="1435">
                  <c:v>23.59</c:v>
                </c:pt>
                <c:pt idx="1436">
                  <c:v>23.69</c:v>
                </c:pt>
                <c:pt idx="1437">
                  <c:v>23.8</c:v>
                </c:pt>
                <c:pt idx="1438">
                  <c:v>23.96</c:v>
                </c:pt>
                <c:pt idx="1439">
                  <c:v>24.08</c:v>
                </c:pt>
                <c:pt idx="1440">
                  <c:v>24.177499999999998</c:v>
                </c:pt>
                <c:pt idx="1441">
                  <c:v>24.25</c:v>
                </c:pt>
                <c:pt idx="1442">
                  <c:v>24.3475</c:v>
                </c:pt>
                <c:pt idx="1443">
                  <c:v>24.577500000000001</c:v>
                </c:pt>
                <c:pt idx="1444">
                  <c:v>24.692499999999999</c:v>
                </c:pt>
                <c:pt idx="1445">
                  <c:v>24.79</c:v>
                </c:pt>
                <c:pt idx="1446">
                  <c:v>24.822500000000002</c:v>
                </c:pt>
                <c:pt idx="1447">
                  <c:v>24.877500000000001</c:v>
                </c:pt>
                <c:pt idx="1448">
                  <c:v>24.942499999999999</c:v>
                </c:pt>
                <c:pt idx="1449">
                  <c:v>25.0425</c:v>
                </c:pt>
                <c:pt idx="1450">
                  <c:v>25.12</c:v>
                </c:pt>
                <c:pt idx="1451">
                  <c:v>25.24</c:v>
                </c:pt>
                <c:pt idx="1452">
                  <c:v>25.302499999999998</c:v>
                </c:pt>
                <c:pt idx="1453">
                  <c:v>25.4</c:v>
                </c:pt>
                <c:pt idx="1454">
                  <c:v>25.4725</c:v>
                </c:pt>
                <c:pt idx="1455">
                  <c:v>25.572500000000002</c:v>
                </c:pt>
                <c:pt idx="1456">
                  <c:v>25.642499999999998</c:v>
                </c:pt>
                <c:pt idx="1457">
                  <c:v>25.695</c:v>
                </c:pt>
                <c:pt idx="1458">
                  <c:v>25.787500000000001</c:v>
                </c:pt>
                <c:pt idx="1459">
                  <c:v>25.907499999999999</c:v>
                </c:pt>
                <c:pt idx="1460">
                  <c:v>25.987500000000001</c:v>
                </c:pt>
                <c:pt idx="1461">
                  <c:v>26.057500000000001</c:v>
                </c:pt>
                <c:pt idx="1462">
                  <c:v>26.18</c:v>
                </c:pt>
                <c:pt idx="1463">
                  <c:v>26.307500000000001</c:v>
                </c:pt>
                <c:pt idx="1464">
                  <c:v>26.4175</c:v>
                </c:pt>
                <c:pt idx="1465">
                  <c:v>26.49</c:v>
                </c:pt>
                <c:pt idx="1466">
                  <c:v>26.495000000000001</c:v>
                </c:pt>
                <c:pt idx="1467">
                  <c:v>26.53</c:v>
                </c:pt>
                <c:pt idx="1468">
                  <c:v>26.6175</c:v>
                </c:pt>
                <c:pt idx="1469">
                  <c:v>26.7075</c:v>
                </c:pt>
                <c:pt idx="1470">
                  <c:v>26.782499999999999</c:v>
                </c:pt>
                <c:pt idx="1471">
                  <c:v>26.87</c:v>
                </c:pt>
                <c:pt idx="1472">
                  <c:v>26.92</c:v>
                </c:pt>
                <c:pt idx="1473">
                  <c:v>26.987500000000001</c:v>
                </c:pt>
                <c:pt idx="1474">
                  <c:v>27.0625</c:v>
                </c:pt>
                <c:pt idx="1475">
                  <c:v>27.164999999999999</c:v>
                </c:pt>
                <c:pt idx="1476">
                  <c:v>27.2425</c:v>
                </c:pt>
                <c:pt idx="1477">
                  <c:v>27.307500000000001</c:v>
                </c:pt>
                <c:pt idx="1478">
                  <c:v>27.377500000000001</c:v>
                </c:pt>
                <c:pt idx="1479">
                  <c:v>27.427499999999998</c:v>
                </c:pt>
                <c:pt idx="1480">
                  <c:v>27.5075</c:v>
                </c:pt>
                <c:pt idx="1481">
                  <c:v>27.585000000000001</c:v>
                </c:pt>
                <c:pt idx="1482">
                  <c:v>27.66</c:v>
                </c:pt>
                <c:pt idx="1483">
                  <c:v>27.7225</c:v>
                </c:pt>
                <c:pt idx="1484">
                  <c:v>27.7775</c:v>
                </c:pt>
                <c:pt idx="1485">
                  <c:v>27.8325</c:v>
                </c:pt>
                <c:pt idx="1486">
                  <c:v>27.86</c:v>
                </c:pt>
                <c:pt idx="1487">
                  <c:v>27.897500000000001</c:v>
                </c:pt>
                <c:pt idx="1488">
                  <c:v>27.945</c:v>
                </c:pt>
                <c:pt idx="1489">
                  <c:v>27.945</c:v>
                </c:pt>
                <c:pt idx="1490">
                  <c:v>27.945</c:v>
                </c:pt>
                <c:pt idx="1491">
                  <c:v>27.96</c:v>
                </c:pt>
                <c:pt idx="1492">
                  <c:v>28.01</c:v>
                </c:pt>
                <c:pt idx="1493">
                  <c:v>28.052499999999998</c:v>
                </c:pt>
                <c:pt idx="1494">
                  <c:v>28.1</c:v>
                </c:pt>
                <c:pt idx="1495">
                  <c:v>28.13</c:v>
                </c:pt>
                <c:pt idx="1496">
                  <c:v>28.162500000000001</c:v>
                </c:pt>
                <c:pt idx="1497">
                  <c:v>28.192499999999999</c:v>
                </c:pt>
                <c:pt idx="1498">
                  <c:v>28.225000000000001</c:v>
                </c:pt>
                <c:pt idx="1499">
                  <c:v>28.23</c:v>
                </c:pt>
                <c:pt idx="1500">
                  <c:v>28.265000000000001</c:v>
                </c:pt>
                <c:pt idx="1501">
                  <c:v>28.3125</c:v>
                </c:pt>
                <c:pt idx="1502">
                  <c:v>28.355</c:v>
                </c:pt>
                <c:pt idx="1503">
                  <c:v>28.395</c:v>
                </c:pt>
                <c:pt idx="1504">
                  <c:v>28.4175</c:v>
                </c:pt>
                <c:pt idx="1505">
                  <c:v>28.4375</c:v>
                </c:pt>
                <c:pt idx="1506">
                  <c:v>28.47</c:v>
                </c:pt>
                <c:pt idx="1507">
                  <c:v>28.495000000000001</c:v>
                </c:pt>
                <c:pt idx="1508">
                  <c:v>28.512499999999999</c:v>
                </c:pt>
                <c:pt idx="1509">
                  <c:v>28.512499999999999</c:v>
                </c:pt>
                <c:pt idx="1510">
                  <c:v>28.524999999999999</c:v>
                </c:pt>
                <c:pt idx="1511">
                  <c:v>28.5625</c:v>
                </c:pt>
                <c:pt idx="1512">
                  <c:v>28.574999999999999</c:v>
                </c:pt>
                <c:pt idx="1513">
                  <c:v>28.594999999999999</c:v>
                </c:pt>
                <c:pt idx="1514">
                  <c:v>28.647500000000001</c:v>
                </c:pt>
                <c:pt idx="1515">
                  <c:v>28.6525</c:v>
                </c:pt>
                <c:pt idx="1516">
                  <c:v>28.657499999999999</c:v>
                </c:pt>
                <c:pt idx="1517">
                  <c:v>28.715</c:v>
                </c:pt>
                <c:pt idx="1518">
                  <c:v>28.78</c:v>
                </c:pt>
                <c:pt idx="1519">
                  <c:v>28.83</c:v>
                </c:pt>
                <c:pt idx="1520">
                  <c:v>28.862500000000001</c:v>
                </c:pt>
                <c:pt idx="1521">
                  <c:v>28.9175</c:v>
                </c:pt>
                <c:pt idx="1522">
                  <c:v>28.9375</c:v>
                </c:pt>
                <c:pt idx="1523">
                  <c:v>28.942499999999999</c:v>
                </c:pt>
                <c:pt idx="1524">
                  <c:v>28.995000000000001</c:v>
                </c:pt>
                <c:pt idx="1525">
                  <c:v>29.037500000000001</c:v>
                </c:pt>
                <c:pt idx="1526">
                  <c:v>29.074999999999999</c:v>
                </c:pt>
                <c:pt idx="1527">
                  <c:v>29.09</c:v>
                </c:pt>
                <c:pt idx="1528">
                  <c:v>29.13</c:v>
                </c:pt>
                <c:pt idx="1529">
                  <c:v>29.1875</c:v>
                </c:pt>
                <c:pt idx="1530">
                  <c:v>29.252500000000001</c:v>
                </c:pt>
                <c:pt idx="1531">
                  <c:v>29.322500000000002</c:v>
                </c:pt>
                <c:pt idx="1532">
                  <c:v>29.3825</c:v>
                </c:pt>
                <c:pt idx="1533">
                  <c:v>29.39</c:v>
                </c:pt>
                <c:pt idx="1534">
                  <c:v>29.422499999999999</c:v>
                </c:pt>
                <c:pt idx="1535">
                  <c:v>29.477499999999999</c:v>
                </c:pt>
                <c:pt idx="1536">
                  <c:v>29.52</c:v>
                </c:pt>
                <c:pt idx="1537">
                  <c:v>29.537500000000001</c:v>
                </c:pt>
                <c:pt idx="1538">
                  <c:v>29.555</c:v>
                </c:pt>
                <c:pt idx="1539">
                  <c:v>29.557500000000001</c:v>
                </c:pt>
                <c:pt idx="1540">
                  <c:v>29.557500000000001</c:v>
                </c:pt>
                <c:pt idx="1541">
                  <c:v>29.567499999999999</c:v>
                </c:pt>
                <c:pt idx="1542">
                  <c:v>29.585000000000001</c:v>
                </c:pt>
                <c:pt idx="1543">
                  <c:v>29.612500000000001</c:v>
                </c:pt>
                <c:pt idx="1544">
                  <c:v>29.63</c:v>
                </c:pt>
                <c:pt idx="1545">
                  <c:v>29.637499999999999</c:v>
                </c:pt>
                <c:pt idx="1546">
                  <c:v>29.65</c:v>
                </c:pt>
                <c:pt idx="1547">
                  <c:v>29.672499999999999</c:v>
                </c:pt>
                <c:pt idx="1548">
                  <c:v>29.672499999999999</c:v>
                </c:pt>
                <c:pt idx="1549">
                  <c:v>29.6875</c:v>
                </c:pt>
                <c:pt idx="1550">
                  <c:v>29.695</c:v>
                </c:pt>
                <c:pt idx="1551">
                  <c:v>29.704999999999998</c:v>
                </c:pt>
                <c:pt idx="1552">
                  <c:v>29.7225</c:v>
                </c:pt>
                <c:pt idx="1553">
                  <c:v>29.74</c:v>
                </c:pt>
                <c:pt idx="1554">
                  <c:v>29.74</c:v>
                </c:pt>
                <c:pt idx="1555">
                  <c:v>29.7425</c:v>
                </c:pt>
                <c:pt idx="1556">
                  <c:v>29.75</c:v>
                </c:pt>
                <c:pt idx="1557">
                  <c:v>29.754999999999999</c:v>
                </c:pt>
                <c:pt idx="1558">
                  <c:v>29.787500000000001</c:v>
                </c:pt>
                <c:pt idx="1559">
                  <c:v>29.824999999999999</c:v>
                </c:pt>
                <c:pt idx="1560">
                  <c:v>29.835000000000001</c:v>
                </c:pt>
                <c:pt idx="1561">
                  <c:v>29.84</c:v>
                </c:pt>
                <c:pt idx="1562">
                  <c:v>27.4</c:v>
                </c:pt>
                <c:pt idx="1563">
                  <c:v>27.42</c:v>
                </c:pt>
                <c:pt idx="1564">
                  <c:v>27.434999999999999</c:v>
                </c:pt>
                <c:pt idx="1565">
                  <c:v>27.445</c:v>
                </c:pt>
                <c:pt idx="1566">
                  <c:v>27.454999999999998</c:v>
                </c:pt>
                <c:pt idx="1567">
                  <c:v>27.475000000000001</c:v>
                </c:pt>
                <c:pt idx="1568">
                  <c:v>27.475000000000001</c:v>
                </c:pt>
                <c:pt idx="1569">
                  <c:v>27.482500000000002</c:v>
                </c:pt>
                <c:pt idx="1570">
                  <c:v>27.49</c:v>
                </c:pt>
                <c:pt idx="1571">
                  <c:v>27.502500000000001</c:v>
                </c:pt>
                <c:pt idx="1572">
                  <c:v>27.517499999999998</c:v>
                </c:pt>
                <c:pt idx="1573">
                  <c:v>27.53</c:v>
                </c:pt>
                <c:pt idx="1574">
                  <c:v>27.545000000000002</c:v>
                </c:pt>
                <c:pt idx="1575">
                  <c:v>27.555</c:v>
                </c:pt>
                <c:pt idx="1576">
                  <c:v>27.574999999999999</c:v>
                </c:pt>
                <c:pt idx="1577">
                  <c:v>27.5825</c:v>
                </c:pt>
                <c:pt idx="1578">
                  <c:v>27.592500000000001</c:v>
                </c:pt>
                <c:pt idx="1579">
                  <c:v>27.5975</c:v>
                </c:pt>
                <c:pt idx="1580">
                  <c:v>27.607500000000002</c:v>
                </c:pt>
                <c:pt idx="1581">
                  <c:v>27.627500000000001</c:v>
                </c:pt>
                <c:pt idx="1582">
                  <c:v>27.645</c:v>
                </c:pt>
                <c:pt idx="1583">
                  <c:v>27.66</c:v>
                </c:pt>
                <c:pt idx="1584">
                  <c:v>27.677499999999998</c:v>
                </c:pt>
                <c:pt idx="1585">
                  <c:v>27.692499999999999</c:v>
                </c:pt>
                <c:pt idx="1586">
                  <c:v>27.71</c:v>
                </c:pt>
                <c:pt idx="1587">
                  <c:v>27.717500000000001</c:v>
                </c:pt>
                <c:pt idx="1588">
                  <c:v>27.734999999999999</c:v>
                </c:pt>
                <c:pt idx="1589">
                  <c:v>27.747499999999999</c:v>
                </c:pt>
                <c:pt idx="1590">
                  <c:v>27.77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95-4531-855D-DF5813ED2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3978080"/>
        <c:axId val="1653982656"/>
      </c:areaChart>
      <c:dateAx>
        <c:axId val="1653978080"/>
        <c:scaling>
          <c:orientation val="minMax"/>
        </c:scaling>
        <c:delete val="0"/>
        <c:axPos val="b"/>
        <c:numFmt formatCode="yyyy\-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53982656"/>
        <c:crosses val="autoZero"/>
        <c:auto val="1"/>
        <c:lblOffset val="100"/>
        <c:baseTimeUnit val="days"/>
      </c:dateAx>
      <c:valAx>
        <c:axId val="1653982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53978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CPI!$G$1:$G$3</c:f>
              <c:strCache>
                <c:ptCount val="3"/>
                <c:pt idx="1">
                  <c:v>美国:CPI:当月同比</c:v>
                </c:pt>
              </c:strCache>
            </c:strRef>
          </c:tx>
          <c:spPr>
            <a:ln w="28575" cap="rnd">
              <a:solidFill>
                <a:srgbClr val="044E7E"/>
              </a:solidFill>
              <a:round/>
            </a:ln>
            <a:effectLst/>
          </c:spPr>
          <c:marker>
            <c:symbol val="none"/>
          </c:marker>
          <c:cat>
            <c:numRef>
              <c:f>CPI!$F$4:$F$75</c:f>
              <c:numCache>
                <c:formatCode>yyyy\-mm</c:formatCode>
                <c:ptCount val="7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  <c:pt idx="52">
                  <c:v>43251</c:v>
                </c:pt>
                <c:pt idx="53">
                  <c:v>43220</c:v>
                </c:pt>
                <c:pt idx="54">
                  <c:v>43190</c:v>
                </c:pt>
                <c:pt idx="55">
                  <c:v>43159</c:v>
                </c:pt>
                <c:pt idx="56">
                  <c:v>43131</c:v>
                </c:pt>
                <c:pt idx="57">
                  <c:v>43100</c:v>
                </c:pt>
                <c:pt idx="58">
                  <c:v>43069</c:v>
                </c:pt>
                <c:pt idx="59">
                  <c:v>43039</c:v>
                </c:pt>
                <c:pt idx="60">
                  <c:v>43008</c:v>
                </c:pt>
                <c:pt idx="61">
                  <c:v>42978</c:v>
                </c:pt>
                <c:pt idx="62">
                  <c:v>42947</c:v>
                </c:pt>
                <c:pt idx="63">
                  <c:v>42916</c:v>
                </c:pt>
                <c:pt idx="64">
                  <c:v>42886</c:v>
                </c:pt>
                <c:pt idx="65">
                  <c:v>42855</c:v>
                </c:pt>
                <c:pt idx="66">
                  <c:v>42825</c:v>
                </c:pt>
                <c:pt idx="67">
                  <c:v>42794</c:v>
                </c:pt>
                <c:pt idx="68">
                  <c:v>42766</c:v>
                </c:pt>
                <c:pt idx="69">
                  <c:v>42735</c:v>
                </c:pt>
                <c:pt idx="70">
                  <c:v>42704</c:v>
                </c:pt>
                <c:pt idx="71">
                  <c:v>42674</c:v>
                </c:pt>
              </c:numCache>
            </c:numRef>
          </c:cat>
          <c:val>
            <c:numRef>
              <c:f>CPI!$G$4:$G$75</c:f>
              <c:numCache>
                <c:formatCode>General</c:formatCode>
                <c:ptCount val="72"/>
                <c:pt idx="0">
                  <c:v>8.1999999999999993</c:v>
                </c:pt>
                <c:pt idx="1">
                  <c:v>8.3000000000000007</c:v>
                </c:pt>
                <c:pt idx="2">
                  <c:v>8.5</c:v>
                </c:pt>
                <c:pt idx="3">
                  <c:v>9.1</c:v>
                </c:pt>
                <c:pt idx="4">
                  <c:v>8.6</c:v>
                </c:pt>
                <c:pt idx="5">
                  <c:v>8.3000000000000007</c:v>
                </c:pt>
                <c:pt idx="6">
                  <c:v>8.5</c:v>
                </c:pt>
                <c:pt idx="7">
                  <c:v>7.9</c:v>
                </c:pt>
                <c:pt idx="8">
                  <c:v>7.5</c:v>
                </c:pt>
                <c:pt idx="9">
                  <c:v>7</c:v>
                </c:pt>
                <c:pt idx="10">
                  <c:v>6.8</c:v>
                </c:pt>
                <c:pt idx="11">
                  <c:v>6.2</c:v>
                </c:pt>
                <c:pt idx="12">
                  <c:v>5.4</c:v>
                </c:pt>
                <c:pt idx="13">
                  <c:v>5.3</c:v>
                </c:pt>
                <c:pt idx="14">
                  <c:v>5.4</c:v>
                </c:pt>
                <c:pt idx="15">
                  <c:v>5.4</c:v>
                </c:pt>
                <c:pt idx="16">
                  <c:v>5</c:v>
                </c:pt>
                <c:pt idx="17">
                  <c:v>4.2</c:v>
                </c:pt>
                <c:pt idx="18">
                  <c:v>2.6</c:v>
                </c:pt>
                <c:pt idx="19">
                  <c:v>1.7</c:v>
                </c:pt>
                <c:pt idx="20">
                  <c:v>1.4</c:v>
                </c:pt>
                <c:pt idx="21">
                  <c:v>1.4</c:v>
                </c:pt>
                <c:pt idx="22">
                  <c:v>1.2</c:v>
                </c:pt>
                <c:pt idx="23">
                  <c:v>1.2</c:v>
                </c:pt>
                <c:pt idx="24">
                  <c:v>1.4</c:v>
                </c:pt>
                <c:pt idx="25">
                  <c:v>1.3</c:v>
                </c:pt>
                <c:pt idx="26">
                  <c:v>1</c:v>
                </c:pt>
                <c:pt idx="27">
                  <c:v>0.6</c:v>
                </c:pt>
                <c:pt idx="28">
                  <c:v>0.1</c:v>
                </c:pt>
                <c:pt idx="29">
                  <c:v>0.3</c:v>
                </c:pt>
                <c:pt idx="30">
                  <c:v>1.5</c:v>
                </c:pt>
                <c:pt idx="31">
                  <c:v>2.2999999999999998</c:v>
                </c:pt>
                <c:pt idx="32">
                  <c:v>2.5</c:v>
                </c:pt>
                <c:pt idx="33">
                  <c:v>2.2999999999999998</c:v>
                </c:pt>
                <c:pt idx="34">
                  <c:v>2.1</c:v>
                </c:pt>
                <c:pt idx="35">
                  <c:v>1.8</c:v>
                </c:pt>
                <c:pt idx="36">
                  <c:v>1.7</c:v>
                </c:pt>
                <c:pt idx="37">
                  <c:v>1.7</c:v>
                </c:pt>
                <c:pt idx="38">
                  <c:v>1.8</c:v>
                </c:pt>
                <c:pt idx="39">
                  <c:v>1.6</c:v>
                </c:pt>
                <c:pt idx="40">
                  <c:v>1.8</c:v>
                </c:pt>
                <c:pt idx="41">
                  <c:v>2</c:v>
                </c:pt>
                <c:pt idx="42">
                  <c:v>1.9</c:v>
                </c:pt>
                <c:pt idx="43">
                  <c:v>1.5</c:v>
                </c:pt>
                <c:pt idx="44">
                  <c:v>1.6</c:v>
                </c:pt>
                <c:pt idx="45">
                  <c:v>1.9</c:v>
                </c:pt>
                <c:pt idx="46">
                  <c:v>2.2000000000000002</c:v>
                </c:pt>
                <c:pt idx="47">
                  <c:v>2.5</c:v>
                </c:pt>
                <c:pt idx="48">
                  <c:v>2.2999999999999998</c:v>
                </c:pt>
                <c:pt idx="49">
                  <c:v>2.7</c:v>
                </c:pt>
                <c:pt idx="50">
                  <c:v>2.9</c:v>
                </c:pt>
                <c:pt idx="51">
                  <c:v>2.9</c:v>
                </c:pt>
                <c:pt idx="52">
                  <c:v>2.8</c:v>
                </c:pt>
                <c:pt idx="53">
                  <c:v>2.5</c:v>
                </c:pt>
                <c:pt idx="54">
                  <c:v>2.4</c:v>
                </c:pt>
                <c:pt idx="55">
                  <c:v>2.2000000000000002</c:v>
                </c:pt>
                <c:pt idx="56">
                  <c:v>2.1</c:v>
                </c:pt>
                <c:pt idx="57">
                  <c:v>2.1</c:v>
                </c:pt>
                <c:pt idx="58">
                  <c:v>2.2000000000000002</c:v>
                </c:pt>
                <c:pt idx="59">
                  <c:v>2</c:v>
                </c:pt>
                <c:pt idx="60">
                  <c:v>2.2000000000000002</c:v>
                </c:pt>
                <c:pt idx="61">
                  <c:v>1.9</c:v>
                </c:pt>
                <c:pt idx="62">
                  <c:v>1.7</c:v>
                </c:pt>
                <c:pt idx="63">
                  <c:v>1.6</c:v>
                </c:pt>
                <c:pt idx="64">
                  <c:v>1.9</c:v>
                </c:pt>
                <c:pt idx="65">
                  <c:v>2.2000000000000002</c:v>
                </c:pt>
                <c:pt idx="66">
                  <c:v>2.4</c:v>
                </c:pt>
                <c:pt idx="67">
                  <c:v>2.7</c:v>
                </c:pt>
                <c:pt idx="68">
                  <c:v>2.5</c:v>
                </c:pt>
                <c:pt idx="69">
                  <c:v>2.1</c:v>
                </c:pt>
                <c:pt idx="70">
                  <c:v>1.7</c:v>
                </c:pt>
                <c:pt idx="71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5B-48C2-B138-16AC903F2C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6297280"/>
        <c:axId val="926296160"/>
      </c:lineChart>
      <c:dateAx>
        <c:axId val="926297280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76717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6296160"/>
        <c:crosses val="autoZero"/>
        <c:auto val="1"/>
        <c:lblOffset val="100"/>
        <c:baseTimeUnit val="days"/>
      </c:dateAx>
      <c:valAx>
        <c:axId val="926296160"/>
        <c:scaling>
          <c:orientation val="minMax"/>
        </c:scaling>
        <c:delete val="0"/>
        <c:axPos val="l"/>
        <c:numFmt formatCode="#,##0.0_);[Red]\(#,##0.0\)" sourceLinked="0"/>
        <c:majorTickMark val="out"/>
        <c:minorTickMark val="none"/>
        <c:tickLblPos val="nextTo"/>
        <c:spPr>
          <a:noFill/>
          <a:ln>
            <a:solidFill>
              <a:srgbClr val="76717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629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lang="zh-CN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700" b="1"/>
      </a:pPr>
      <a:endParaRPr lang="zh-CN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LME库存仓单比!$B$2</c:f>
              <c:strCache>
                <c:ptCount val="1"/>
                <c:pt idx="0">
                  <c:v>总库存:LME铝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LME库存仓单比!$H$3:$H$2511</c:f>
              <c:numCache>
                <c:formatCode>yyyy\-mm\-dd</c:formatCode>
                <c:ptCount val="2509"/>
                <c:pt idx="0">
                  <c:v>44854</c:v>
                </c:pt>
                <c:pt idx="1">
                  <c:v>44853</c:v>
                </c:pt>
                <c:pt idx="2">
                  <c:v>44852</c:v>
                </c:pt>
                <c:pt idx="3">
                  <c:v>44851</c:v>
                </c:pt>
                <c:pt idx="4">
                  <c:v>44848</c:v>
                </c:pt>
                <c:pt idx="5">
                  <c:v>44847</c:v>
                </c:pt>
                <c:pt idx="6">
                  <c:v>44846</c:v>
                </c:pt>
                <c:pt idx="7">
                  <c:v>44845</c:v>
                </c:pt>
                <c:pt idx="8">
                  <c:v>44844</c:v>
                </c:pt>
                <c:pt idx="9">
                  <c:v>44841</c:v>
                </c:pt>
                <c:pt idx="10">
                  <c:v>44840</c:v>
                </c:pt>
                <c:pt idx="11">
                  <c:v>44839</c:v>
                </c:pt>
                <c:pt idx="12">
                  <c:v>44838</c:v>
                </c:pt>
                <c:pt idx="13">
                  <c:v>44837</c:v>
                </c:pt>
                <c:pt idx="14">
                  <c:v>44834</c:v>
                </c:pt>
                <c:pt idx="15">
                  <c:v>44833</c:v>
                </c:pt>
                <c:pt idx="16">
                  <c:v>44832</c:v>
                </c:pt>
                <c:pt idx="17">
                  <c:v>44831</c:v>
                </c:pt>
                <c:pt idx="18">
                  <c:v>44830</c:v>
                </c:pt>
                <c:pt idx="19">
                  <c:v>44827</c:v>
                </c:pt>
                <c:pt idx="20">
                  <c:v>44826</c:v>
                </c:pt>
                <c:pt idx="21">
                  <c:v>44825</c:v>
                </c:pt>
                <c:pt idx="22">
                  <c:v>44824</c:v>
                </c:pt>
                <c:pt idx="23">
                  <c:v>44823</c:v>
                </c:pt>
                <c:pt idx="24">
                  <c:v>44820</c:v>
                </c:pt>
                <c:pt idx="25">
                  <c:v>44819</c:v>
                </c:pt>
                <c:pt idx="26">
                  <c:v>44818</c:v>
                </c:pt>
                <c:pt idx="27">
                  <c:v>44817</c:v>
                </c:pt>
                <c:pt idx="28">
                  <c:v>44816</c:v>
                </c:pt>
                <c:pt idx="29">
                  <c:v>44813</c:v>
                </c:pt>
                <c:pt idx="30">
                  <c:v>44812</c:v>
                </c:pt>
                <c:pt idx="31">
                  <c:v>44811</c:v>
                </c:pt>
                <c:pt idx="32">
                  <c:v>44810</c:v>
                </c:pt>
                <c:pt idx="33">
                  <c:v>44809</c:v>
                </c:pt>
                <c:pt idx="34">
                  <c:v>44806</c:v>
                </c:pt>
                <c:pt idx="35">
                  <c:v>44805</c:v>
                </c:pt>
                <c:pt idx="36">
                  <c:v>44804</c:v>
                </c:pt>
                <c:pt idx="37">
                  <c:v>44803</c:v>
                </c:pt>
                <c:pt idx="38">
                  <c:v>44799</c:v>
                </c:pt>
                <c:pt idx="39">
                  <c:v>44798</c:v>
                </c:pt>
                <c:pt idx="40">
                  <c:v>44797</c:v>
                </c:pt>
                <c:pt idx="41">
                  <c:v>44796</c:v>
                </c:pt>
                <c:pt idx="42">
                  <c:v>44795</c:v>
                </c:pt>
                <c:pt idx="43">
                  <c:v>44792</c:v>
                </c:pt>
                <c:pt idx="44">
                  <c:v>44791</c:v>
                </c:pt>
                <c:pt idx="45">
                  <c:v>44790</c:v>
                </c:pt>
                <c:pt idx="46">
                  <c:v>44789</c:v>
                </c:pt>
                <c:pt idx="47">
                  <c:v>44788</c:v>
                </c:pt>
                <c:pt idx="48">
                  <c:v>44785</c:v>
                </c:pt>
                <c:pt idx="49">
                  <c:v>44784</c:v>
                </c:pt>
                <c:pt idx="50">
                  <c:v>44783</c:v>
                </c:pt>
                <c:pt idx="51">
                  <c:v>44782</c:v>
                </c:pt>
                <c:pt idx="52">
                  <c:v>44781</c:v>
                </c:pt>
                <c:pt idx="53">
                  <c:v>44778</c:v>
                </c:pt>
                <c:pt idx="54">
                  <c:v>44777</c:v>
                </c:pt>
                <c:pt idx="55">
                  <c:v>44776</c:v>
                </c:pt>
                <c:pt idx="56">
                  <c:v>44775</c:v>
                </c:pt>
                <c:pt idx="57">
                  <c:v>44774</c:v>
                </c:pt>
                <c:pt idx="58">
                  <c:v>44771</c:v>
                </c:pt>
                <c:pt idx="59">
                  <c:v>44770</c:v>
                </c:pt>
                <c:pt idx="60">
                  <c:v>44769</c:v>
                </c:pt>
                <c:pt idx="61">
                  <c:v>44768</c:v>
                </c:pt>
                <c:pt idx="62">
                  <c:v>44767</c:v>
                </c:pt>
                <c:pt idx="63">
                  <c:v>44764</c:v>
                </c:pt>
                <c:pt idx="64">
                  <c:v>44763</c:v>
                </c:pt>
                <c:pt idx="65">
                  <c:v>44762</c:v>
                </c:pt>
                <c:pt idx="66">
                  <c:v>44761</c:v>
                </c:pt>
                <c:pt idx="67">
                  <c:v>44760</c:v>
                </c:pt>
                <c:pt idx="68">
                  <c:v>44757</c:v>
                </c:pt>
                <c:pt idx="69">
                  <c:v>44756</c:v>
                </c:pt>
                <c:pt idx="70">
                  <c:v>44755</c:v>
                </c:pt>
                <c:pt idx="71">
                  <c:v>44754</c:v>
                </c:pt>
                <c:pt idx="72">
                  <c:v>44753</c:v>
                </c:pt>
                <c:pt idx="73">
                  <c:v>44750</c:v>
                </c:pt>
                <c:pt idx="74">
                  <c:v>44749</c:v>
                </c:pt>
                <c:pt idx="75">
                  <c:v>44748</c:v>
                </c:pt>
                <c:pt idx="76">
                  <c:v>44747</c:v>
                </c:pt>
                <c:pt idx="77">
                  <c:v>44746</c:v>
                </c:pt>
                <c:pt idx="78">
                  <c:v>44743</c:v>
                </c:pt>
                <c:pt idx="79">
                  <c:v>44742</c:v>
                </c:pt>
                <c:pt idx="80">
                  <c:v>44741</c:v>
                </c:pt>
                <c:pt idx="81">
                  <c:v>44740</c:v>
                </c:pt>
                <c:pt idx="82">
                  <c:v>44739</c:v>
                </c:pt>
                <c:pt idx="83">
                  <c:v>44736</c:v>
                </c:pt>
                <c:pt idx="84">
                  <c:v>44735</c:v>
                </c:pt>
                <c:pt idx="85">
                  <c:v>44734</c:v>
                </c:pt>
                <c:pt idx="86">
                  <c:v>44733</c:v>
                </c:pt>
                <c:pt idx="87">
                  <c:v>44732</c:v>
                </c:pt>
                <c:pt idx="88">
                  <c:v>44729</c:v>
                </c:pt>
                <c:pt idx="89">
                  <c:v>44728</c:v>
                </c:pt>
                <c:pt idx="90">
                  <c:v>44727</c:v>
                </c:pt>
                <c:pt idx="91">
                  <c:v>44726</c:v>
                </c:pt>
                <c:pt idx="92">
                  <c:v>44725</c:v>
                </c:pt>
                <c:pt idx="93">
                  <c:v>44722</c:v>
                </c:pt>
                <c:pt idx="94">
                  <c:v>44721</c:v>
                </c:pt>
                <c:pt idx="95">
                  <c:v>44720</c:v>
                </c:pt>
                <c:pt idx="96">
                  <c:v>44719</c:v>
                </c:pt>
                <c:pt idx="97">
                  <c:v>44718</c:v>
                </c:pt>
                <c:pt idx="98">
                  <c:v>44713</c:v>
                </c:pt>
                <c:pt idx="99">
                  <c:v>44712</c:v>
                </c:pt>
                <c:pt idx="100">
                  <c:v>44711</c:v>
                </c:pt>
                <c:pt idx="101">
                  <c:v>44708</c:v>
                </c:pt>
                <c:pt idx="102">
                  <c:v>44707</c:v>
                </c:pt>
                <c:pt idx="103">
                  <c:v>44706</c:v>
                </c:pt>
                <c:pt idx="104">
                  <c:v>44705</c:v>
                </c:pt>
                <c:pt idx="105">
                  <c:v>44704</c:v>
                </c:pt>
                <c:pt idx="106">
                  <c:v>44701</c:v>
                </c:pt>
                <c:pt idx="107">
                  <c:v>44700</c:v>
                </c:pt>
                <c:pt idx="108">
                  <c:v>44699</c:v>
                </c:pt>
                <c:pt idx="109">
                  <c:v>44698</c:v>
                </c:pt>
                <c:pt idx="110">
                  <c:v>44697</c:v>
                </c:pt>
                <c:pt idx="111">
                  <c:v>44694</c:v>
                </c:pt>
                <c:pt idx="112">
                  <c:v>44693</c:v>
                </c:pt>
                <c:pt idx="113">
                  <c:v>44692</c:v>
                </c:pt>
                <c:pt idx="114">
                  <c:v>44691</c:v>
                </c:pt>
                <c:pt idx="115">
                  <c:v>44690</c:v>
                </c:pt>
                <c:pt idx="116">
                  <c:v>44687</c:v>
                </c:pt>
                <c:pt idx="117">
                  <c:v>44686</c:v>
                </c:pt>
                <c:pt idx="118">
                  <c:v>44685</c:v>
                </c:pt>
                <c:pt idx="119">
                  <c:v>44684</c:v>
                </c:pt>
                <c:pt idx="120">
                  <c:v>44680</c:v>
                </c:pt>
                <c:pt idx="121">
                  <c:v>44679</c:v>
                </c:pt>
                <c:pt idx="122">
                  <c:v>44678</c:v>
                </c:pt>
                <c:pt idx="123">
                  <c:v>44677</c:v>
                </c:pt>
                <c:pt idx="124">
                  <c:v>44676</c:v>
                </c:pt>
                <c:pt idx="125">
                  <c:v>44673</c:v>
                </c:pt>
                <c:pt idx="126">
                  <c:v>44672</c:v>
                </c:pt>
                <c:pt idx="127">
                  <c:v>44671</c:v>
                </c:pt>
                <c:pt idx="128">
                  <c:v>44670</c:v>
                </c:pt>
                <c:pt idx="129">
                  <c:v>44665</c:v>
                </c:pt>
                <c:pt idx="130">
                  <c:v>44664</c:v>
                </c:pt>
                <c:pt idx="131">
                  <c:v>44663</c:v>
                </c:pt>
                <c:pt idx="132">
                  <c:v>44662</c:v>
                </c:pt>
                <c:pt idx="133">
                  <c:v>44659</c:v>
                </c:pt>
                <c:pt idx="134">
                  <c:v>44658</c:v>
                </c:pt>
                <c:pt idx="135">
                  <c:v>44657</c:v>
                </c:pt>
                <c:pt idx="136">
                  <c:v>44656</c:v>
                </c:pt>
                <c:pt idx="137">
                  <c:v>44655</c:v>
                </c:pt>
                <c:pt idx="138">
                  <c:v>44652</c:v>
                </c:pt>
                <c:pt idx="139">
                  <c:v>44651</c:v>
                </c:pt>
                <c:pt idx="140">
                  <c:v>44650</c:v>
                </c:pt>
                <c:pt idx="141">
                  <c:v>44649</c:v>
                </c:pt>
                <c:pt idx="142">
                  <c:v>44648</c:v>
                </c:pt>
                <c:pt idx="143">
                  <c:v>44645</c:v>
                </c:pt>
                <c:pt idx="144">
                  <c:v>44644</c:v>
                </c:pt>
                <c:pt idx="145">
                  <c:v>44643</c:v>
                </c:pt>
                <c:pt idx="146">
                  <c:v>44642</c:v>
                </c:pt>
                <c:pt idx="147">
                  <c:v>44641</c:v>
                </c:pt>
                <c:pt idx="148">
                  <c:v>44638</c:v>
                </c:pt>
                <c:pt idx="149">
                  <c:v>44637</c:v>
                </c:pt>
                <c:pt idx="150">
                  <c:v>44636</c:v>
                </c:pt>
                <c:pt idx="151">
                  <c:v>44635</c:v>
                </c:pt>
                <c:pt idx="152">
                  <c:v>44634</c:v>
                </c:pt>
                <c:pt idx="153">
                  <c:v>44631</c:v>
                </c:pt>
                <c:pt idx="154">
                  <c:v>44630</c:v>
                </c:pt>
                <c:pt idx="155">
                  <c:v>44629</c:v>
                </c:pt>
                <c:pt idx="156">
                  <c:v>44628</c:v>
                </c:pt>
                <c:pt idx="157">
                  <c:v>44627</c:v>
                </c:pt>
                <c:pt idx="158">
                  <c:v>44624</c:v>
                </c:pt>
                <c:pt idx="159">
                  <c:v>44623</c:v>
                </c:pt>
                <c:pt idx="160">
                  <c:v>44622</c:v>
                </c:pt>
                <c:pt idx="161">
                  <c:v>44621</c:v>
                </c:pt>
                <c:pt idx="162">
                  <c:v>44620</c:v>
                </c:pt>
                <c:pt idx="163">
                  <c:v>44617</c:v>
                </c:pt>
                <c:pt idx="164">
                  <c:v>44616</c:v>
                </c:pt>
                <c:pt idx="165">
                  <c:v>44615</c:v>
                </c:pt>
                <c:pt idx="166">
                  <c:v>44614</c:v>
                </c:pt>
                <c:pt idx="167">
                  <c:v>44613</c:v>
                </c:pt>
                <c:pt idx="168">
                  <c:v>44610</c:v>
                </c:pt>
                <c:pt idx="169">
                  <c:v>44609</c:v>
                </c:pt>
                <c:pt idx="170">
                  <c:v>44608</c:v>
                </c:pt>
                <c:pt idx="171">
                  <c:v>44607</c:v>
                </c:pt>
                <c:pt idx="172">
                  <c:v>44606</c:v>
                </c:pt>
                <c:pt idx="173">
                  <c:v>44603</c:v>
                </c:pt>
                <c:pt idx="174">
                  <c:v>44602</c:v>
                </c:pt>
                <c:pt idx="175">
                  <c:v>44601</c:v>
                </c:pt>
                <c:pt idx="176">
                  <c:v>44600</c:v>
                </c:pt>
                <c:pt idx="177">
                  <c:v>44599</c:v>
                </c:pt>
                <c:pt idx="178">
                  <c:v>44596</c:v>
                </c:pt>
                <c:pt idx="179">
                  <c:v>44595</c:v>
                </c:pt>
                <c:pt idx="180">
                  <c:v>44594</c:v>
                </c:pt>
                <c:pt idx="181">
                  <c:v>44593</c:v>
                </c:pt>
                <c:pt idx="182">
                  <c:v>44592</c:v>
                </c:pt>
                <c:pt idx="183">
                  <c:v>44589</c:v>
                </c:pt>
                <c:pt idx="184">
                  <c:v>44588</c:v>
                </c:pt>
                <c:pt idx="185">
                  <c:v>44587</c:v>
                </c:pt>
                <c:pt idx="186">
                  <c:v>44586</c:v>
                </c:pt>
                <c:pt idx="187">
                  <c:v>44585</c:v>
                </c:pt>
                <c:pt idx="188">
                  <c:v>44582</c:v>
                </c:pt>
                <c:pt idx="189">
                  <c:v>44581</c:v>
                </c:pt>
                <c:pt idx="190">
                  <c:v>44580</c:v>
                </c:pt>
                <c:pt idx="191">
                  <c:v>44579</c:v>
                </c:pt>
                <c:pt idx="192">
                  <c:v>44578</c:v>
                </c:pt>
                <c:pt idx="193">
                  <c:v>44575</c:v>
                </c:pt>
                <c:pt idx="194">
                  <c:v>44574</c:v>
                </c:pt>
                <c:pt idx="195">
                  <c:v>44573</c:v>
                </c:pt>
                <c:pt idx="196">
                  <c:v>44572</c:v>
                </c:pt>
                <c:pt idx="197">
                  <c:v>44571</c:v>
                </c:pt>
                <c:pt idx="198">
                  <c:v>44568</c:v>
                </c:pt>
                <c:pt idx="199">
                  <c:v>44567</c:v>
                </c:pt>
                <c:pt idx="200">
                  <c:v>44566</c:v>
                </c:pt>
                <c:pt idx="201">
                  <c:v>44565</c:v>
                </c:pt>
                <c:pt idx="202">
                  <c:v>44561</c:v>
                </c:pt>
                <c:pt idx="203">
                  <c:v>44560</c:v>
                </c:pt>
                <c:pt idx="204">
                  <c:v>44559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44525</c:v>
                </c:pt>
                <c:pt idx="227">
                  <c:v>44524</c:v>
                </c:pt>
                <c:pt idx="228">
                  <c:v>44523</c:v>
                </c:pt>
                <c:pt idx="229">
                  <c:v>44522</c:v>
                </c:pt>
                <c:pt idx="230">
                  <c:v>44519</c:v>
                </c:pt>
                <c:pt idx="231">
                  <c:v>44518</c:v>
                </c:pt>
                <c:pt idx="232">
                  <c:v>44517</c:v>
                </c:pt>
                <c:pt idx="233">
                  <c:v>44516</c:v>
                </c:pt>
                <c:pt idx="234">
                  <c:v>44515</c:v>
                </c:pt>
                <c:pt idx="235">
                  <c:v>44512</c:v>
                </c:pt>
                <c:pt idx="236">
                  <c:v>44511</c:v>
                </c:pt>
                <c:pt idx="237">
                  <c:v>44510</c:v>
                </c:pt>
                <c:pt idx="238">
                  <c:v>44509</c:v>
                </c:pt>
                <c:pt idx="239">
                  <c:v>44508</c:v>
                </c:pt>
                <c:pt idx="240">
                  <c:v>44505</c:v>
                </c:pt>
                <c:pt idx="241">
                  <c:v>44504</c:v>
                </c:pt>
                <c:pt idx="242">
                  <c:v>44503</c:v>
                </c:pt>
                <c:pt idx="243">
                  <c:v>44502</c:v>
                </c:pt>
                <c:pt idx="244">
                  <c:v>44501</c:v>
                </c:pt>
                <c:pt idx="245">
                  <c:v>44498</c:v>
                </c:pt>
                <c:pt idx="246">
                  <c:v>44497</c:v>
                </c:pt>
                <c:pt idx="247">
                  <c:v>44496</c:v>
                </c:pt>
                <c:pt idx="248">
                  <c:v>44495</c:v>
                </c:pt>
                <c:pt idx="249">
                  <c:v>44494</c:v>
                </c:pt>
                <c:pt idx="250">
                  <c:v>44491</c:v>
                </c:pt>
                <c:pt idx="251">
                  <c:v>44490</c:v>
                </c:pt>
                <c:pt idx="252">
                  <c:v>44489</c:v>
                </c:pt>
                <c:pt idx="253">
                  <c:v>44488</c:v>
                </c:pt>
                <c:pt idx="254">
                  <c:v>44487</c:v>
                </c:pt>
                <c:pt idx="255">
                  <c:v>44484</c:v>
                </c:pt>
                <c:pt idx="256">
                  <c:v>44483</c:v>
                </c:pt>
                <c:pt idx="257">
                  <c:v>44482</c:v>
                </c:pt>
                <c:pt idx="258">
                  <c:v>44481</c:v>
                </c:pt>
                <c:pt idx="259">
                  <c:v>44480</c:v>
                </c:pt>
                <c:pt idx="260">
                  <c:v>44477</c:v>
                </c:pt>
                <c:pt idx="261">
                  <c:v>44476</c:v>
                </c:pt>
                <c:pt idx="262">
                  <c:v>44475</c:v>
                </c:pt>
                <c:pt idx="263">
                  <c:v>44474</c:v>
                </c:pt>
                <c:pt idx="264">
                  <c:v>44473</c:v>
                </c:pt>
                <c:pt idx="265">
                  <c:v>44470</c:v>
                </c:pt>
                <c:pt idx="266">
                  <c:v>44469</c:v>
                </c:pt>
                <c:pt idx="267">
                  <c:v>44468</c:v>
                </c:pt>
                <c:pt idx="268">
                  <c:v>44467</c:v>
                </c:pt>
                <c:pt idx="269">
                  <c:v>44466</c:v>
                </c:pt>
                <c:pt idx="270">
                  <c:v>44463</c:v>
                </c:pt>
                <c:pt idx="271">
                  <c:v>44462</c:v>
                </c:pt>
                <c:pt idx="272">
                  <c:v>44461</c:v>
                </c:pt>
                <c:pt idx="273">
                  <c:v>44460</c:v>
                </c:pt>
                <c:pt idx="274">
                  <c:v>44459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44449</c:v>
                </c:pt>
                <c:pt idx="281">
                  <c:v>44448</c:v>
                </c:pt>
                <c:pt idx="282">
                  <c:v>44447</c:v>
                </c:pt>
                <c:pt idx="283">
                  <c:v>44446</c:v>
                </c:pt>
                <c:pt idx="284">
                  <c:v>44445</c:v>
                </c:pt>
                <c:pt idx="285">
                  <c:v>44442</c:v>
                </c:pt>
                <c:pt idx="286">
                  <c:v>44441</c:v>
                </c:pt>
                <c:pt idx="287">
                  <c:v>44440</c:v>
                </c:pt>
                <c:pt idx="288">
                  <c:v>44439</c:v>
                </c:pt>
                <c:pt idx="289">
                  <c:v>44435</c:v>
                </c:pt>
                <c:pt idx="290">
                  <c:v>44434</c:v>
                </c:pt>
                <c:pt idx="291">
                  <c:v>44433</c:v>
                </c:pt>
                <c:pt idx="292">
                  <c:v>44432</c:v>
                </c:pt>
                <c:pt idx="293">
                  <c:v>44431</c:v>
                </c:pt>
                <c:pt idx="294">
                  <c:v>44428</c:v>
                </c:pt>
                <c:pt idx="295">
                  <c:v>44427</c:v>
                </c:pt>
                <c:pt idx="296">
                  <c:v>44426</c:v>
                </c:pt>
                <c:pt idx="297">
                  <c:v>44425</c:v>
                </c:pt>
                <c:pt idx="298">
                  <c:v>44424</c:v>
                </c:pt>
                <c:pt idx="299">
                  <c:v>44421</c:v>
                </c:pt>
                <c:pt idx="300">
                  <c:v>44420</c:v>
                </c:pt>
                <c:pt idx="301">
                  <c:v>44419</c:v>
                </c:pt>
                <c:pt idx="302">
                  <c:v>44418</c:v>
                </c:pt>
                <c:pt idx="303">
                  <c:v>44417</c:v>
                </c:pt>
                <c:pt idx="304">
                  <c:v>44414</c:v>
                </c:pt>
                <c:pt idx="305">
                  <c:v>44413</c:v>
                </c:pt>
                <c:pt idx="306">
                  <c:v>44412</c:v>
                </c:pt>
                <c:pt idx="307">
                  <c:v>44411</c:v>
                </c:pt>
                <c:pt idx="308">
                  <c:v>44410</c:v>
                </c:pt>
                <c:pt idx="309">
                  <c:v>44407</c:v>
                </c:pt>
                <c:pt idx="310">
                  <c:v>44406</c:v>
                </c:pt>
                <c:pt idx="311">
                  <c:v>44405</c:v>
                </c:pt>
                <c:pt idx="312">
                  <c:v>44404</c:v>
                </c:pt>
                <c:pt idx="313">
                  <c:v>44403</c:v>
                </c:pt>
                <c:pt idx="314">
                  <c:v>44400</c:v>
                </c:pt>
                <c:pt idx="315">
                  <c:v>44399</c:v>
                </c:pt>
                <c:pt idx="316">
                  <c:v>44398</c:v>
                </c:pt>
                <c:pt idx="317">
                  <c:v>44397</c:v>
                </c:pt>
                <c:pt idx="318">
                  <c:v>44396</c:v>
                </c:pt>
                <c:pt idx="319">
                  <c:v>44393</c:v>
                </c:pt>
                <c:pt idx="320">
                  <c:v>44392</c:v>
                </c:pt>
                <c:pt idx="321">
                  <c:v>44391</c:v>
                </c:pt>
                <c:pt idx="322">
                  <c:v>44390</c:v>
                </c:pt>
                <c:pt idx="323">
                  <c:v>44389</c:v>
                </c:pt>
                <c:pt idx="324">
                  <c:v>44386</c:v>
                </c:pt>
                <c:pt idx="325">
                  <c:v>44385</c:v>
                </c:pt>
                <c:pt idx="326">
                  <c:v>44384</c:v>
                </c:pt>
                <c:pt idx="327">
                  <c:v>44383</c:v>
                </c:pt>
                <c:pt idx="328">
                  <c:v>44382</c:v>
                </c:pt>
                <c:pt idx="329">
                  <c:v>44379</c:v>
                </c:pt>
                <c:pt idx="330">
                  <c:v>44378</c:v>
                </c:pt>
                <c:pt idx="331">
                  <c:v>44377</c:v>
                </c:pt>
                <c:pt idx="332">
                  <c:v>44376</c:v>
                </c:pt>
                <c:pt idx="333">
                  <c:v>44375</c:v>
                </c:pt>
                <c:pt idx="334">
                  <c:v>44372</c:v>
                </c:pt>
                <c:pt idx="335">
                  <c:v>44371</c:v>
                </c:pt>
                <c:pt idx="336">
                  <c:v>44370</c:v>
                </c:pt>
                <c:pt idx="337">
                  <c:v>44369</c:v>
                </c:pt>
                <c:pt idx="338">
                  <c:v>44368</c:v>
                </c:pt>
                <c:pt idx="339">
                  <c:v>44365</c:v>
                </c:pt>
                <c:pt idx="340">
                  <c:v>44364</c:v>
                </c:pt>
                <c:pt idx="341">
                  <c:v>44363</c:v>
                </c:pt>
                <c:pt idx="342">
                  <c:v>44362</c:v>
                </c:pt>
                <c:pt idx="343">
                  <c:v>44361</c:v>
                </c:pt>
                <c:pt idx="344">
                  <c:v>44358</c:v>
                </c:pt>
                <c:pt idx="345">
                  <c:v>44357</c:v>
                </c:pt>
                <c:pt idx="346">
                  <c:v>44356</c:v>
                </c:pt>
                <c:pt idx="347">
                  <c:v>44355</c:v>
                </c:pt>
                <c:pt idx="348">
                  <c:v>44354</c:v>
                </c:pt>
                <c:pt idx="349">
                  <c:v>44351</c:v>
                </c:pt>
                <c:pt idx="350">
                  <c:v>44350</c:v>
                </c:pt>
                <c:pt idx="351">
                  <c:v>44349</c:v>
                </c:pt>
                <c:pt idx="352">
                  <c:v>44348</c:v>
                </c:pt>
                <c:pt idx="353">
                  <c:v>44344</c:v>
                </c:pt>
                <c:pt idx="354">
                  <c:v>44343</c:v>
                </c:pt>
                <c:pt idx="355">
                  <c:v>44342</c:v>
                </c:pt>
                <c:pt idx="356">
                  <c:v>44341</c:v>
                </c:pt>
                <c:pt idx="357">
                  <c:v>44340</c:v>
                </c:pt>
                <c:pt idx="358">
                  <c:v>44337</c:v>
                </c:pt>
                <c:pt idx="359">
                  <c:v>44336</c:v>
                </c:pt>
                <c:pt idx="360">
                  <c:v>44335</c:v>
                </c:pt>
                <c:pt idx="361">
                  <c:v>44334</c:v>
                </c:pt>
                <c:pt idx="362">
                  <c:v>44333</c:v>
                </c:pt>
                <c:pt idx="363">
                  <c:v>44330</c:v>
                </c:pt>
                <c:pt idx="364">
                  <c:v>44329</c:v>
                </c:pt>
                <c:pt idx="365">
                  <c:v>44328</c:v>
                </c:pt>
                <c:pt idx="366">
                  <c:v>44327</c:v>
                </c:pt>
                <c:pt idx="367">
                  <c:v>44326</c:v>
                </c:pt>
                <c:pt idx="368">
                  <c:v>44323</c:v>
                </c:pt>
                <c:pt idx="369">
                  <c:v>44322</c:v>
                </c:pt>
                <c:pt idx="370">
                  <c:v>44321</c:v>
                </c:pt>
                <c:pt idx="371">
                  <c:v>44320</c:v>
                </c:pt>
                <c:pt idx="372">
                  <c:v>44316</c:v>
                </c:pt>
                <c:pt idx="373">
                  <c:v>44315</c:v>
                </c:pt>
                <c:pt idx="374">
                  <c:v>44314</c:v>
                </c:pt>
                <c:pt idx="375">
                  <c:v>44313</c:v>
                </c:pt>
                <c:pt idx="376">
                  <c:v>44312</c:v>
                </c:pt>
                <c:pt idx="377">
                  <c:v>44309</c:v>
                </c:pt>
                <c:pt idx="378">
                  <c:v>44308</c:v>
                </c:pt>
                <c:pt idx="379">
                  <c:v>44307</c:v>
                </c:pt>
                <c:pt idx="380">
                  <c:v>44306</c:v>
                </c:pt>
                <c:pt idx="381">
                  <c:v>44305</c:v>
                </c:pt>
                <c:pt idx="382">
                  <c:v>44302</c:v>
                </c:pt>
                <c:pt idx="383">
                  <c:v>44301</c:v>
                </c:pt>
                <c:pt idx="384">
                  <c:v>44300</c:v>
                </c:pt>
                <c:pt idx="385">
                  <c:v>44299</c:v>
                </c:pt>
                <c:pt idx="386">
                  <c:v>44298</c:v>
                </c:pt>
                <c:pt idx="387">
                  <c:v>44295</c:v>
                </c:pt>
                <c:pt idx="388">
                  <c:v>44294</c:v>
                </c:pt>
                <c:pt idx="389">
                  <c:v>44293</c:v>
                </c:pt>
                <c:pt idx="390">
                  <c:v>44292</c:v>
                </c:pt>
                <c:pt idx="391">
                  <c:v>44287</c:v>
                </c:pt>
                <c:pt idx="392">
                  <c:v>44286</c:v>
                </c:pt>
                <c:pt idx="393">
                  <c:v>44285</c:v>
                </c:pt>
                <c:pt idx="394">
                  <c:v>44284</c:v>
                </c:pt>
                <c:pt idx="395">
                  <c:v>44281</c:v>
                </c:pt>
                <c:pt idx="396">
                  <c:v>44280</c:v>
                </c:pt>
                <c:pt idx="397">
                  <c:v>44279</c:v>
                </c:pt>
                <c:pt idx="398">
                  <c:v>44278</c:v>
                </c:pt>
                <c:pt idx="399">
                  <c:v>44277</c:v>
                </c:pt>
                <c:pt idx="400">
                  <c:v>44274</c:v>
                </c:pt>
                <c:pt idx="401">
                  <c:v>44273</c:v>
                </c:pt>
                <c:pt idx="402">
                  <c:v>44272</c:v>
                </c:pt>
                <c:pt idx="403">
                  <c:v>44271</c:v>
                </c:pt>
                <c:pt idx="404">
                  <c:v>44270</c:v>
                </c:pt>
                <c:pt idx="405">
                  <c:v>44267</c:v>
                </c:pt>
                <c:pt idx="406">
                  <c:v>44266</c:v>
                </c:pt>
                <c:pt idx="407">
                  <c:v>44265</c:v>
                </c:pt>
                <c:pt idx="408">
                  <c:v>44264</c:v>
                </c:pt>
                <c:pt idx="409">
                  <c:v>44263</c:v>
                </c:pt>
                <c:pt idx="410">
                  <c:v>44260</c:v>
                </c:pt>
                <c:pt idx="411">
                  <c:v>44259</c:v>
                </c:pt>
                <c:pt idx="412">
                  <c:v>44258</c:v>
                </c:pt>
                <c:pt idx="413">
                  <c:v>44257</c:v>
                </c:pt>
                <c:pt idx="414">
                  <c:v>44256</c:v>
                </c:pt>
                <c:pt idx="415">
                  <c:v>44253</c:v>
                </c:pt>
                <c:pt idx="416">
                  <c:v>44252</c:v>
                </c:pt>
                <c:pt idx="417">
                  <c:v>44251</c:v>
                </c:pt>
                <c:pt idx="418">
                  <c:v>44250</c:v>
                </c:pt>
                <c:pt idx="419">
                  <c:v>44249</c:v>
                </c:pt>
                <c:pt idx="420">
                  <c:v>44246</c:v>
                </c:pt>
                <c:pt idx="421">
                  <c:v>44245</c:v>
                </c:pt>
                <c:pt idx="422">
                  <c:v>44244</c:v>
                </c:pt>
                <c:pt idx="423">
                  <c:v>44243</c:v>
                </c:pt>
                <c:pt idx="424">
                  <c:v>44242</c:v>
                </c:pt>
                <c:pt idx="425">
                  <c:v>44239</c:v>
                </c:pt>
                <c:pt idx="426">
                  <c:v>44238</c:v>
                </c:pt>
                <c:pt idx="427">
                  <c:v>44237</c:v>
                </c:pt>
                <c:pt idx="428">
                  <c:v>44236</c:v>
                </c:pt>
                <c:pt idx="429">
                  <c:v>44235</c:v>
                </c:pt>
                <c:pt idx="430">
                  <c:v>44232</c:v>
                </c:pt>
                <c:pt idx="431">
                  <c:v>44231</c:v>
                </c:pt>
                <c:pt idx="432">
                  <c:v>44230</c:v>
                </c:pt>
                <c:pt idx="433">
                  <c:v>44229</c:v>
                </c:pt>
                <c:pt idx="434">
                  <c:v>44228</c:v>
                </c:pt>
                <c:pt idx="435">
                  <c:v>44225</c:v>
                </c:pt>
                <c:pt idx="436">
                  <c:v>44224</c:v>
                </c:pt>
                <c:pt idx="437">
                  <c:v>44223</c:v>
                </c:pt>
                <c:pt idx="438">
                  <c:v>44222</c:v>
                </c:pt>
                <c:pt idx="439">
                  <c:v>44221</c:v>
                </c:pt>
                <c:pt idx="440">
                  <c:v>44218</c:v>
                </c:pt>
                <c:pt idx="441">
                  <c:v>44217</c:v>
                </c:pt>
                <c:pt idx="442">
                  <c:v>44216</c:v>
                </c:pt>
                <c:pt idx="443">
                  <c:v>44215</c:v>
                </c:pt>
                <c:pt idx="444">
                  <c:v>44214</c:v>
                </c:pt>
                <c:pt idx="445">
                  <c:v>44211</c:v>
                </c:pt>
                <c:pt idx="446">
                  <c:v>44210</c:v>
                </c:pt>
                <c:pt idx="447">
                  <c:v>44209</c:v>
                </c:pt>
                <c:pt idx="448">
                  <c:v>44208</c:v>
                </c:pt>
                <c:pt idx="449">
                  <c:v>44207</c:v>
                </c:pt>
                <c:pt idx="450">
                  <c:v>44204</c:v>
                </c:pt>
                <c:pt idx="451">
                  <c:v>44203</c:v>
                </c:pt>
                <c:pt idx="452">
                  <c:v>44202</c:v>
                </c:pt>
                <c:pt idx="453">
                  <c:v>44201</c:v>
                </c:pt>
                <c:pt idx="454">
                  <c:v>44200</c:v>
                </c:pt>
                <c:pt idx="455">
                  <c:v>44196</c:v>
                </c:pt>
                <c:pt idx="456">
                  <c:v>44195</c:v>
                </c:pt>
                <c:pt idx="457">
                  <c:v>44194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44161</c:v>
                </c:pt>
                <c:pt idx="479">
                  <c:v>44160</c:v>
                </c:pt>
                <c:pt idx="480">
                  <c:v>44159</c:v>
                </c:pt>
                <c:pt idx="481">
                  <c:v>44158</c:v>
                </c:pt>
                <c:pt idx="482">
                  <c:v>44155</c:v>
                </c:pt>
                <c:pt idx="483">
                  <c:v>44154</c:v>
                </c:pt>
                <c:pt idx="484">
                  <c:v>44153</c:v>
                </c:pt>
                <c:pt idx="485">
                  <c:v>44152</c:v>
                </c:pt>
                <c:pt idx="486">
                  <c:v>44151</c:v>
                </c:pt>
                <c:pt idx="487">
                  <c:v>44148</c:v>
                </c:pt>
                <c:pt idx="488">
                  <c:v>44147</c:v>
                </c:pt>
                <c:pt idx="489">
                  <c:v>44146</c:v>
                </c:pt>
                <c:pt idx="490">
                  <c:v>44145</c:v>
                </c:pt>
                <c:pt idx="491">
                  <c:v>44144</c:v>
                </c:pt>
                <c:pt idx="492">
                  <c:v>44141</c:v>
                </c:pt>
                <c:pt idx="493">
                  <c:v>44140</c:v>
                </c:pt>
                <c:pt idx="494">
                  <c:v>44139</c:v>
                </c:pt>
                <c:pt idx="495">
                  <c:v>44138</c:v>
                </c:pt>
                <c:pt idx="496">
                  <c:v>44137</c:v>
                </c:pt>
                <c:pt idx="497">
                  <c:v>44134</c:v>
                </c:pt>
                <c:pt idx="498">
                  <c:v>44133</c:v>
                </c:pt>
                <c:pt idx="499">
                  <c:v>44132</c:v>
                </c:pt>
                <c:pt idx="500">
                  <c:v>44131</c:v>
                </c:pt>
                <c:pt idx="501">
                  <c:v>44130</c:v>
                </c:pt>
                <c:pt idx="502">
                  <c:v>44127</c:v>
                </c:pt>
                <c:pt idx="503">
                  <c:v>44126</c:v>
                </c:pt>
                <c:pt idx="504">
                  <c:v>44125</c:v>
                </c:pt>
                <c:pt idx="505">
                  <c:v>44124</c:v>
                </c:pt>
                <c:pt idx="506">
                  <c:v>44123</c:v>
                </c:pt>
                <c:pt idx="507">
                  <c:v>44120</c:v>
                </c:pt>
                <c:pt idx="508">
                  <c:v>44119</c:v>
                </c:pt>
                <c:pt idx="509">
                  <c:v>44118</c:v>
                </c:pt>
                <c:pt idx="510">
                  <c:v>44117</c:v>
                </c:pt>
                <c:pt idx="511">
                  <c:v>44116</c:v>
                </c:pt>
                <c:pt idx="512">
                  <c:v>44113</c:v>
                </c:pt>
                <c:pt idx="513">
                  <c:v>44112</c:v>
                </c:pt>
                <c:pt idx="514">
                  <c:v>44111</c:v>
                </c:pt>
                <c:pt idx="515">
                  <c:v>44110</c:v>
                </c:pt>
                <c:pt idx="516">
                  <c:v>44109</c:v>
                </c:pt>
                <c:pt idx="517">
                  <c:v>44106</c:v>
                </c:pt>
                <c:pt idx="518">
                  <c:v>44105</c:v>
                </c:pt>
                <c:pt idx="519">
                  <c:v>44104</c:v>
                </c:pt>
                <c:pt idx="520">
                  <c:v>44103</c:v>
                </c:pt>
                <c:pt idx="521">
                  <c:v>44102</c:v>
                </c:pt>
                <c:pt idx="522">
                  <c:v>44099</c:v>
                </c:pt>
                <c:pt idx="523">
                  <c:v>44098</c:v>
                </c:pt>
                <c:pt idx="524">
                  <c:v>44097</c:v>
                </c:pt>
                <c:pt idx="525">
                  <c:v>44096</c:v>
                </c:pt>
                <c:pt idx="526">
                  <c:v>44095</c:v>
                </c:pt>
                <c:pt idx="527">
                  <c:v>44092</c:v>
                </c:pt>
                <c:pt idx="528">
                  <c:v>44091</c:v>
                </c:pt>
                <c:pt idx="529">
                  <c:v>44090</c:v>
                </c:pt>
                <c:pt idx="530">
                  <c:v>44089</c:v>
                </c:pt>
                <c:pt idx="531">
                  <c:v>44088</c:v>
                </c:pt>
                <c:pt idx="532">
                  <c:v>44085</c:v>
                </c:pt>
                <c:pt idx="533">
                  <c:v>44084</c:v>
                </c:pt>
                <c:pt idx="534">
                  <c:v>44083</c:v>
                </c:pt>
                <c:pt idx="535">
                  <c:v>44082</c:v>
                </c:pt>
                <c:pt idx="536">
                  <c:v>44081</c:v>
                </c:pt>
                <c:pt idx="537">
                  <c:v>44078</c:v>
                </c:pt>
                <c:pt idx="538">
                  <c:v>44077</c:v>
                </c:pt>
                <c:pt idx="539">
                  <c:v>44076</c:v>
                </c:pt>
                <c:pt idx="540">
                  <c:v>44075</c:v>
                </c:pt>
                <c:pt idx="541">
                  <c:v>44071</c:v>
                </c:pt>
                <c:pt idx="542">
                  <c:v>44070</c:v>
                </c:pt>
                <c:pt idx="543">
                  <c:v>44069</c:v>
                </c:pt>
                <c:pt idx="544">
                  <c:v>44068</c:v>
                </c:pt>
                <c:pt idx="545">
                  <c:v>44067</c:v>
                </c:pt>
                <c:pt idx="546">
                  <c:v>44064</c:v>
                </c:pt>
                <c:pt idx="547">
                  <c:v>44063</c:v>
                </c:pt>
                <c:pt idx="548">
                  <c:v>44062</c:v>
                </c:pt>
                <c:pt idx="549">
                  <c:v>44061</c:v>
                </c:pt>
                <c:pt idx="550">
                  <c:v>44060</c:v>
                </c:pt>
                <c:pt idx="551">
                  <c:v>44057</c:v>
                </c:pt>
                <c:pt idx="552">
                  <c:v>44056</c:v>
                </c:pt>
                <c:pt idx="553">
                  <c:v>44055</c:v>
                </c:pt>
                <c:pt idx="554">
                  <c:v>44054</c:v>
                </c:pt>
                <c:pt idx="555">
                  <c:v>44053</c:v>
                </c:pt>
                <c:pt idx="556">
                  <c:v>44050</c:v>
                </c:pt>
                <c:pt idx="557">
                  <c:v>44049</c:v>
                </c:pt>
                <c:pt idx="558">
                  <c:v>44048</c:v>
                </c:pt>
                <c:pt idx="559">
                  <c:v>44047</c:v>
                </c:pt>
                <c:pt idx="560">
                  <c:v>44046</c:v>
                </c:pt>
                <c:pt idx="561">
                  <c:v>44043</c:v>
                </c:pt>
                <c:pt idx="562">
                  <c:v>44042</c:v>
                </c:pt>
                <c:pt idx="563">
                  <c:v>44041</c:v>
                </c:pt>
                <c:pt idx="564">
                  <c:v>44040</c:v>
                </c:pt>
                <c:pt idx="565">
                  <c:v>44039</c:v>
                </c:pt>
                <c:pt idx="566">
                  <c:v>44036</c:v>
                </c:pt>
                <c:pt idx="567">
                  <c:v>44035</c:v>
                </c:pt>
                <c:pt idx="568">
                  <c:v>44034</c:v>
                </c:pt>
                <c:pt idx="569">
                  <c:v>44033</c:v>
                </c:pt>
                <c:pt idx="570">
                  <c:v>44032</c:v>
                </c:pt>
                <c:pt idx="571">
                  <c:v>44029</c:v>
                </c:pt>
                <c:pt idx="572">
                  <c:v>44028</c:v>
                </c:pt>
                <c:pt idx="573">
                  <c:v>44027</c:v>
                </c:pt>
                <c:pt idx="574">
                  <c:v>44026</c:v>
                </c:pt>
                <c:pt idx="575">
                  <c:v>44025</c:v>
                </c:pt>
                <c:pt idx="576">
                  <c:v>44022</c:v>
                </c:pt>
                <c:pt idx="577">
                  <c:v>44021</c:v>
                </c:pt>
                <c:pt idx="578">
                  <c:v>44020</c:v>
                </c:pt>
                <c:pt idx="579">
                  <c:v>44019</c:v>
                </c:pt>
                <c:pt idx="580">
                  <c:v>44018</c:v>
                </c:pt>
                <c:pt idx="581">
                  <c:v>44015</c:v>
                </c:pt>
                <c:pt idx="582">
                  <c:v>44014</c:v>
                </c:pt>
                <c:pt idx="583">
                  <c:v>44013</c:v>
                </c:pt>
                <c:pt idx="584">
                  <c:v>44012</c:v>
                </c:pt>
                <c:pt idx="585">
                  <c:v>44011</c:v>
                </c:pt>
                <c:pt idx="586">
                  <c:v>44008</c:v>
                </c:pt>
                <c:pt idx="587">
                  <c:v>44007</c:v>
                </c:pt>
                <c:pt idx="588">
                  <c:v>44006</c:v>
                </c:pt>
                <c:pt idx="589">
                  <c:v>44005</c:v>
                </c:pt>
                <c:pt idx="590">
                  <c:v>44004</c:v>
                </c:pt>
                <c:pt idx="591">
                  <c:v>44001</c:v>
                </c:pt>
                <c:pt idx="592">
                  <c:v>44000</c:v>
                </c:pt>
                <c:pt idx="593">
                  <c:v>43999</c:v>
                </c:pt>
                <c:pt idx="594">
                  <c:v>43998</c:v>
                </c:pt>
                <c:pt idx="595">
                  <c:v>43997</c:v>
                </c:pt>
                <c:pt idx="596">
                  <c:v>43994</c:v>
                </c:pt>
                <c:pt idx="597">
                  <c:v>43993</c:v>
                </c:pt>
                <c:pt idx="598">
                  <c:v>43992</c:v>
                </c:pt>
                <c:pt idx="599">
                  <c:v>43991</c:v>
                </c:pt>
                <c:pt idx="600">
                  <c:v>43990</c:v>
                </c:pt>
                <c:pt idx="601">
                  <c:v>43987</c:v>
                </c:pt>
                <c:pt idx="602">
                  <c:v>43986</c:v>
                </c:pt>
                <c:pt idx="603">
                  <c:v>43985</c:v>
                </c:pt>
                <c:pt idx="604">
                  <c:v>43984</c:v>
                </c:pt>
                <c:pt idx="605">
                  <c:v>43983</c:v>
                </c:pt>
                <c:pt idx="606">
                  <c:v>43980</c:v>
                </c:pt>
                <c:pt idx="607">
                  <c:v>43979</c:v>
                </c:pt>
                <c:pt idx="608">
                  <c:v>43978</c:v>
                </c:pt>
                <c:pt idx="609">
                  <c:v>43977</c:v>
                </c:pt>
                <c:pt idx="610">
                  <c:v>43973</c:v>
                </c:pt>
                <c:pt idx="611">
                  <c:v>43972</c:v>
                </c:pt>
                <c:pt idx="612">
                  <c:v>43971</c:v>
                </c:pt>
                <c:pt idx="613">
                  <c:v>43970</c:v>
                </c:pt>
                <c:pt idx="614">
                  <c:v>43969</c:v>
                </c:pt>
                <c:pt idx="615">
                  <c:v>43966</c:v>
                </c:pt>
                <c:pt idx="616">
                  <c:v>43965</c:v>
                </c:pt>
                <c:pt idx="617">
                  <c:v>43964</c:v>
                </c:pt>
                <c:pt idx="618">
                  <c:v>43963</c:v>
                </c:pt>
                <c:pt idx="619">
                  <c:v>43962</c:v>
                </c:pt>
                <c:pt idx="620">
                  <c:v>43958</c:v>
                </c:pt>
                <c:pt idx="621">
                  <c:v>43957</c:v>
                </c:pt>
                <c:pt idx="622">
                  <c:v>43956</c:v>
                </c:pt>
                <c:pt idx="623">
                  <c:v>43955</c:v>
                </c:pt>
                <c:pt idx="624">
                  <c:v>43952</c:v>
                </c:pt>
                <c:pt idx="625">
                  <c:v>43951</c:v>
                </c:pt>
                <c:pt idx="626">
                  <c:v>43950</c:v>
                </c:pt>
                <c:pt idx="627">
                  <c:v>43949</c:v>
                </c:pt>
                <c:pt idx="628">
                  <c:v>43948</c:v>
                </c:pt>
                <c:pt idx="629">
                  <c:v>43945</c:v>
                </c:pt>
                <c:pt idx="630">
                  <c:v>43944</c:v>
                </c:pt>
                <c:pt idx="631">
                  <c:v>43943</c:v>
                </c:pt>
                <c:pt idx="632">
                  <c:v>43942</c:v>
                </c:pt>
                <c:pt idx="633">
                  <c:v>43941</c:v>
                </c:pt>
                <c:pt idx="634">
                  <c:v>43938</c:v>
                </c:pt>
                <c:pt idx="635">
                  <c:v>43937</c:v>
                </c:pt>
                <c:pt idx="636">
                  <c:v>43936</c:v>
                </c:pt>
                <c:pt idx="637">
                  <c:v>43935</c:v>
                </c:pt>
                <c:pt idx="638">
                  <c:v>43930</c:v>
                </c:pt>
                <c:pt idx="639">
                  <c:v>43929</c:v>
                </c:pt>
                <c:pt idx="640">
                  <c:v>43928</c:v>
                </c:pt>
                <c:pt idx="641">
                  <c:v>43927</c:v>
                </c:pt>
                <c:pt idx="642">
                  <c:v>43924</c:v>
                </c:pt>
                <c:pt idx="643">
                  <c:v>43923</c:v>
                </c:pt>
                <c:pt idx="644">
                  <c:v>43922</c:v>
                </c:pt>
                <c:pt idx="645">
                  <c:v>43921</c:v>
                </c:pt>
                <c:pt idx="646">
                  <c:v>43920</c:v>
                </c:pt>
                <c:pt idx="647">
                  <c:v>43917</c:v>
                </c:pt>
                <c:pt idx="648">
                  <c:v>43916</c:v>
                </c:pt>
                <c:pt idx="649">
                  <c:v>43915</c:v>
                </c:pt>
                <c:pt idx="650">
                  <c:v>43914</c:v>
                </c:pt>
                <c:pt idx="651">
                  <c:v>43913</c:v>
                </c:pt>
                <c:pt idx="652">
                  <c:v>43910</c:v>
                </c:pt>
                <c:pt idx="653">
                  <c:v>43909</c:v>
                </c:pt>
                <c:pt idx="654">
                  <c:v>43908</c:v>
                </c:pt>
                <c:pt idx="655">
                  <c:v>43907</c:v>
                </c:pt>
                <c:pt idx="656">
                  <c:v>43906</c:v>
                </c:pt>
                <c:pt idx="657">
                  <c:v>43903</c:v>
                </c:pt>
                <c:pt idx="658">
                  <c:v>43902</c:v>
                </c:pt>
                <c:pt idx="659">
                  <c:v>43901</c:v>
                </c:pt>
                <c:pt idx="660">
                  <c:v>43900</c:v>
                </c:pt>
                <c:pt idx="661">
                  <c:v>43899</c:v>
                </c:pt>
                <c:pt idx="662">
                  <c:v>43896</c:v>
                </c:pt>
                <c:pt idx="663">
                  <c:v>43895</c:v>
                </c:pt>
                <c:pt idx="664">
                  <c:v>43894</c:v>
                </c:pt>
                <c:pt idx="665">
                  <c:v>43893</c:v>
                </c:pt>
                <c:pt idx="666">
                  <c:v>43892</c:v>
                </c:pt>
                <c:pt idx="667">
                  <c:v>43889</c:v>
                </c:pt>
                <c:pt idx="668">
                  <c:v>43888</c:v>
                </c:pt>
                <c:pt idx="669">
                  <c:v>43887</c:v>
                </c:pt>
                <c:pt idx="670">
                  <c:v>43886</c:v>
                </c:pt>
                <c:pt idx="671">
                  <c:v>43885</c:v>
                </c:pt>
                <c:pt idx="672">
                  <c:v>43882</c:v>
                </c:pt>
                <c:pt idx="673">
                  <c:v>43881</c:v>
                </c:pt>
                <c:pt idx="674">
                  <c:v>43880</c:v>
                </c:pt>
                <c:pt idx="675">
                  <c:v>43879</c:v>
                </c:pt>
                <c:pt idx="676">
                  <c:v>43878</c:v>
                </c:pt>
                <c:pt idx="677">
                  <c:v>43875</c:v>
                </c:pt>
                <c:pt idx="678">
                  <c:v>43874</c:v>
                </c:pt>
                <c:pt idx="679">
                  <c:v>43873</c:v>
                </c:pt>
                <c:pt idx="680">
                  <c:v>43872</c:v>
                </c:pt>
                <c:pt idx="681">
                  <c:v>43871</c:v>
                </c:pt>
                <c:pt idx="682">
                  <c:v>43868</c:v>
                </c:pt>
                <c:pt idx="683">
                  <c:v>43867</c:v>
                </c:pt>
                <c:pt idx="684">
                  <c:v>43866</c:v>
                </c:pt>
                <c:pt idx="685">
                  <c:v>43865</c:v>
                </c:pt>
                <c:pt idx="686">
                  <c:v>43864</c:v>
                </c:pt>
                <c:pt idx="687">
                  <c:v>43861</c:v>
                </c:pt>
                <c:pt idx="688">
                  <c:v>43860</c:v>
                </c:pt>
                <c:pt idx="689">
                  <c:v>43859</c:v>
                </c:pt>
                <c:pt idx="690">
                  <c:v>43858</c:v>
                </c:pt>
                <c:pt idx="691">
                  <c:v>43857</c:v>
                </c:pt>
                <c:pt idx="692">
                  <c:v>43854</c:v>
                </c:pt>
                <c:pt idx="693">
                  <c:v>43853</c:v>
                </c:pt>
                <c:pt idx="694">
                  <c:v>43852</c:v>
                </c:pt>
                <c:pt idx="695">
                  <c:v>43851</c:v>
                </c:pt>
                <c:pt idx="696">
                  <c:v>43850</c:v>
                </c:pt>
                <c:pt idx="697">
                  <c:v>43847</c:v>
                </c:pt>
                <c:pt idx="698">
                  <c:v>43846</c:v>
                </c:pt>
                <c:pt idx="699">
                  <c:v>43845</c:v>
                </c:pt>
                <c:pt idx="700">
                  <c:v>43844</c:v>
                </c:pt>
                <c:pt idx="701">
                  <c:v>43843</c:v>
                </c:pt>
                <c:pt idx="702">
                  <c:v>43840</c:v>
                </c:pt>
                <c:pt idx="703">
                  <c:v>43839</c:v>
                </c:pt>
                <c:pt idx="704">
                  <c:v>43838</c:v>
                </c:pt>
                <c:pt idx="705">
                  <c:v>43837</c:v>
                </c:pt>
                <c:pt idx="706">
                  <c:v>43836</c:v>
                </c:pt>
                <c:pt idx="707">
                  <c:v>43833</c:v>
                </c:pt>
                <c:pt idx="708">
                  <c:v>43832</c:v>
                </c:pt>
                <c:pt idx="709">
                  <c:v>43830</c:v>
                </c:pt>
                <c:pt idx="710">
                  <c:v>43829</c:v>
                </c:pt>
                <c:pt idx="711">
                  <c:v>43826</c:v>
                </c:pt>
                <c:pt idx="712">
                  <c:v>43823</c:v>
                </c:pt>
                <c:pt idx="713">
                  <c:v>43822</c:v>
                </c:pt>
                <c:pt idx="714">
                  <c:v>43819</c:v>
                </c:pt>
                <c:pt idx="715">
                  <c:v>43818</c:v>
                </c:pt>
                <c:pt idx="716">
                  <c:v>43817</c:v>
                </c:pt>
                <c:pt idx="717">
                  <c:v>43816</c:v>
                </c:pt>
                <c:pt idx="718">
                  <c:v>43815</c:v>
                </c:pt>
                <c:pt idx="719">
                  <c:v>43812</c:v>
                </c:pt>
                <c:pt idx="720">
                  <c:v>43811</c:v>
                </c:pt>
                <c:pt idx="721">
                  <c:v>43810</c:v>
                </c:pt>
                <c:pt idx="722">
                  <c:v>43809</c:v>
                </c:pt>
                <c:pt idx="723">
                  <c:v>43808</c:v>
                </c:pt>
                <c:pt idx="724">
                  <c:v>43805</c:v>
                </c:pt>
                <c:pt idx="725">
                  <c:v>43804</c:v>
                </c:pt>
                <c:pt idx="726">
                  <c:v>43803</c:v>
                </c:pt>
                <c:pt idx="727">
                  <c:v>43802</c:v>
                </c:pt>
                <c:pt idx="728">
                  <c:v>43801</c:v>
                </c:pt>
                <c:pt idx="729">
                  <c:v>43798</c:v>
                </c:pt>
                <c:pt idx="730">
                  <c:v>43797</c:v>
                </c:pt>
                <c:pt idx="731">
                  <c:v>43796</c:v>
                </c:pt>
                <c:pt idx="732">
                  <c:v>43795</c:v>
                </c:pt>
                <c:pt idx="733">
                  <c:v>43794</c:v>
                </c:pt>
                <c:pt idx="734">
                  <c:v>43791</c:v>
                </c:pt>
                <c:pt idx="735">
                  <c:v>43790</c:v>
                </c:pt>
                <c:pt idx="736">
                  <c:v>43789</c:v>
                </c:pt>
                <c:pt idx="737">
                  <c:v>43788</c:v>
                </c:pt>
                <c:pt idx="738">
                  <c:v>43787</c:v>
                </c:pt>
                <c:pt idx="739">
                  <c:v>43784</c:v>
                </c:pt>
                <c:pt idx="740">
                  <c:v>43783</c:v>
                </c:pt>
                <c:pt idx="741">
                  <c:v>43782</c:v>
                </c:pt>
                <c:pt idx="742">
                  <c:v>43781</c:v>
                </c:pt>
                <c:pt idx="743">
                  <c:v>43780</c:v>
                </c:pt>
                <c:pt idx="744">
                  <c:v>43777</c:v>
                </c:pt>
                <c:pt idx="745">
                  <c:v>43776</c:v>
                </c:pt>
                <c:pt idx="746">
                  <c:v>43775</c:v>
                </c:pt>
                <c:pt idx="747">
                  <c:v>43774</c:v>
                </c:pt>
                <c:pt idx="748">
                  <c:v>43773</c:v>
                </c:pt>
                <c:pt idx="749">
                  <c:v>43770</c:v>
                </c:pt>
                <c:pt idx="750">
                  <c:v>43769</c:v>
                </c:pt>
                <c:pt idx="751">
                  <c:v>43768</c:v>
                </c:pt>
                <c:pt idx="752">
                  <c:v>43767</c:v>
                </c:pt>
                <c:pt idx="753">
                  <c:v>43766</c:v>
                </c:pt>
                <c:pt idx="754">
                  <c:v>43763</c:v>
                </c:pt>
                <c:pt idx="755">
                  <c:v>43762</c:v>
                </c:pt>
                <c:pt idx="756">
                  <c:v>43761</c:v>
                </c:pt>
                <c:pt idx="757">
                  <c:v>43760</c:v>
                </c:pt>
                <c:pt idx="758">
                  <c:v>43759</c:v>
                </c:pt>
                <c:pt idx="759">
                  <c:v>43756</c:v>
                </c:pt>
                <c:pt idx="760">
                  <c:v>43755</c:v>
                </c:pt>
                <c:pt idx="761">
                  <c:v>43754</c:v>
                </c:pt>
                <c:pt idx="762">
                  <c:v>43753</c:v>
                </c:pt>
                <c:pt idx="763">
                  <c:v>43752</c:v>
                </c:pt>
                <c:pt idx="764">
                  <c:v>43749</c:v>
                </c:pt>
                <c:pt idx="765">
                  <c:v>43748</c:v>
                </c:pt>
                <c:pt idx="766">
                  <c:v>43747</c:v>
                </c:pt>
                <c:pt idx="767">
                  <c:v>43746</c:v>
                </c:pt>
                <c:pt idx="768">
                  <c:v>43745</c:v>
                </c:pt>
                <c:pt idx="769">
                  <c:v>43742</c:v>
                </c:pt>
                <c:pt idx="770">
                  <c:v>43741</c:v>
                </c:pt>
                <c:pt idx="771">
                  <c:v>43740</c:v>
                </c:pt>
                <c:pt idx="772">
                  <c:v>43739</c:v>
                </c:pt>
                <c:pt idx="773">
                  <c:v>43738</c:v>
                </c:pt>
                <c:pt idx="774">
                  <c:v>43735</c:v>
                </c:pt>
                <c:pt idx="775">
                  <c:v>43734</c:v>
                </c:pt>
                <c:pt idx="776">
                  <c:v>43733</c:v>
                </c:pt>
                <c:pt idx="777">
                  <c:v>43732</c:v>
                </c:pt>
                <c:pt idx="778">
                  <c:v>43731</c:v>
                </c:pt>
                <c:pt idx="779">
                  <c:v>43728</c:v>
                </c:pt>
                <c:pt idx="780">
                  <c:v>43727</c:v>
                </c:pt>
                <c:pt idx="781">
                  <c:v>43726</c:v>
                </c:pt>
                <c:pt idx="782">
                  <c:v>43725</c:v>
                </c:pt>
                <c:pt idx="783">
                  <c:v>43724</c:v>
                </c:pt>
                <c:pt idx="784">
                  <c:v>43721</c:v>
                </c:pt>
                <c:pt idx="785">
                  <c:v>43720</c:v>
                </c:pt>
                <c:pt idx="786">
                  <c:v>43719</c:v>
                </c:pt>
                <c:pt idx="787">
                  <c:v>43718</c:v>
                </c:pt>
                <c:pt idx="788">
                  <c:v>43717</c:v>
                </c:pt>
                <c:pt idx="789">
                  <c:v>43714</c:v>
                </c:pt>
                <c:pt idx="790">
                  <c:v>43713</c:v>
                </c:pt>
                <c:pt idx="791">
                  <c:v>43712</c:v>
                </c:pt>
                <c:pt idx="792">
                  <c:v>43711</c:v>
                </c:pt>
                <c:pt idx="793">
                  <c:v>43710</c:v>
                </c:pt>
                <c:pt idx="794">
                  <c:v>43707</c:v>
                </c:pt>
                <c:pt idx="795">
                  <c:v>43706</c:v>
                </c:pt>
                <c:pt idx="796">
                  <c:v>43705</c:v>
                </c:pt>
                <c:pt idx="797">
                  <c:v>43704</c:v>
                </c:pt>
                <c:pt idx="798">
                  <c:v>43700</c:v>
                </c:pt>
                <c:pt idx="799">
                  <c:v>43699</c:v>
                </c:pt>
                <c:pt idx="800">
                  <c:v>43698</c:v>
                </c:pt>
                <c:pt idx="801">
                  <c:v>43697</c:v>
                </c:pt>
                <c:pt idx="802">
                  <c:v>43696</c:v>
                </c:pt>
                <c:pt idx="803">
                  <c:v>43693</c:v>
                </c:pt>
                <c:pt idx="804">
                  <c:v>43692</c:v>
                </c:pt>
                <c:pt idx="805">
                  <c:v>43691</c:v>
                </c:pt>
                <c:pt idx="806">
                  <c:v>43690</c:v>
                </c:pt>
                <c:pt idx="807">
                  <c:v>43689</c:v>
                </c:pt>
                <c:pt idx="808">
                  <c:v>43686</c:v>
                </c:pt>
                <c:pt idx="809">
                  <c:v>43685</c:v>
                </c:pt>
                <c:pt idx="810">
                  <c:v>43684</c:v>
                </c:pt>
                <c:pt idx="811">
                  <c:v>43683</c:v>
                </c:pt>
                <c:pt idx="812">
                  <c:v>43682</c:v>
                </c:pt>
                <c:pt idx="813">
                  <c:v>43679</c:v>
                </c:pt>
                <c:pt idx="814">
                  <c:v>43678</c:v>
                </c:pt>
                <c:pt idx="815">
                  <c:v>43677</c:v>
                </c:pt>
                <c:pt idx="816">
                  <c:v>43676</c:v>
                </c:pt>
                <c:pt idx="817">
                  <c:v>43675</c:v>
                </c:pt>
                <c:pt idx="818">
                  <c:v>43672</c:v>
                </c:pt>
                <c:pt idx="819">
                  <c:v>43671</c:v>
                </c:pt>
                <c:pt idx="820">
                  <c:v>43670</c:v>
                </c:pt>
                <c:pt idx="821">
                  <c:v>43669</c:v>
                </c:pt>
                <c:pt idx="822">
                  <c:v>43668</c:v>
                </c:pt>
                <c:pt idx="823">
                  <c:v>43665</c:v>
                </c:pt>
                <c:pt idx="824">
                  <c:v>43664</c:v>
                </c:pt>
                <c:pt idx="825">
                  <c:v>43663</c:v>
                </c:pt>
                <c:pt idx="826">
                  <c:v>43662</c:v>
                </c:pt>
                <c:pt idx="827">
                  <c:v>43661</c:v>
                </c:pt>
                <c:pt idx="828">
                  <c:v>43658</c:v>
                </c:pt>
                <c:pt idx="829">
                  <c:v>43657</c:v>
                </c:pt>
                <c:pt idx="830">
                  <c:v>43656</c:v>
                </c:pt>
                <c:pt idx="831">
                  <c:v>43655</c:v>
                </c:pt>
                <c:pt idx="832">
                  <c:v>43654</c:v>
                </c:pt>
                <c:pt idx="833">
                  <c:v>43651</c:v>
                </c:pt>
                <c:pt idx="834">
                  <c:v>43650</c:v>
                </c:pt>
                <c:pt idx="835">
                  <c:v>43649</c:v>
                </c:pt>
                <c:pt idx="836">
                  <c:v>43648</c:v>
                </c:pt>
                <c:pt idx="837">
                  <c:v>43647</c:v>
                </c:pt>
                <c:pt idx="838">
                  <c:v>43644</c:v>
                </c:pt>
                <c:pt idx="839">
                  <c:v>43643</c:v>
                </c:pt>
                <c:pt idx="840">
                  <c:v>43642</c:v>
                </c:pt>
                <c:pt idx="841">
                  <c:v>43641</c:v>
                </c:pt>
                <c:pt idx="842">
                  <c:v>43640</c:v>
                </c:pt>
                <c:pt idx="843">
                  <c:v>43637</c:v>
                </c:pt>
                <c:pt idx="844">
                  <c:v>43636</c:v>
                </c:pt>
                <c:pt idx="845">
                  <c:v>43635</c:v>
                </c:pt>
                <c:pt idx="846">
                  <c:v>43634</c:v>
                </c:pt>
                <c:pt idx="847">
                  <c:v>43633</c:v>
                </c:pt>
                <c:pt idx="848">
                  <c:v>43630</c:v>
                </c:pt>
                <c:pt idx="849">
                  <c:v>43629</c:v>
                </c:pt>
                <c:pt idx="850">
                  <c:v>43628</c:v>
                </c:pt>
                <c:pt idx="851">
                  <c:v>43627</c:v>
                </c:pt>
                <c:pt idx="852">
                  <c:v>43626</c:v>
                </c:pt>
                <c:pt idx="853">
                  <c:v>43623</c:v>
                </c:pt>
                <c:pt idx="854">
                  <c:v>43622</c:v>
                </c:pt>
                <c:pt idx="855">
                  <c:v>43621</c:v>
                </c:pt>
                <c:pt idx="856">
                  <c:v>43620</c:v>
                </c:pt>
                <c:pt idx="857">
                  <c:v>43619</c:v>
                </c:pt>
                <c:pt idx="858">
                  <c:v>43616</c:v>
                </c:pt>
                <c:pt idx="859">
                  <c:v>43615</c:v>
                </c:pt>
                <c:pt idx="860">
                  <c:v>43614</c:v>
                </c:pt>
                <c:pt idx="861">
                  <c:v>43613</c:v>
                </c:pt>
                <c:pt idx="862">
                  <c:v>43609</c:v>
                </c:pt>
                <c:pt idx="863">
                  <c:v>43608</c:v>
                </c:pt>
                <c:pt idx="864">
                  <c:v>43607</c:v>
                </c:pt>
                <c:pt idx="865">
                  <c:v>43606</c:v>
                </c:pt>
                <c:pt idx="866">
                  <c:v>43605</c:v>
                </c:pt>
                <c:pt idx="867">
                  <c:v>43602</c:v>
                </c:pt>
                <c:pt idx="868">
                  <c:v>43601</c:v>
                </c:pt>
                <c:pt idx="869">
                  <c:v>43600</c:v>
                </c:pt>
                <c:pt idx="870">
                  <c:v>43599</c:v>
                </c:pt>
                <c:pt idx="871">
                  <c:v>43598</c:v>
                </c:pt>
                <c:pt idx="872">
                  <c:v>43595</c:v>
                </c:pt>
                <c:pt idx="873">
                  <c:v>43594</c:v>
                </c:pt>
                <c:pt idx="874">
                  <c:v>43593</c:v>
                </c:pt>
                <c:pt idx="875">
                  <c:v>43592</c:v>
                </c:pt>
                <c:pt idx="876">
                  <c:v>43588</c:v>
                </c:pt>
                <c:pt idx="877">
                  <c:v>43587</c:v>
                </c:pt>
                <c:pt idx="878">
                  <c:v>43586</c:v>
                </c:pt>
                <c:pt idx="879">
                  <c:v>43585</c:v>
                </c:pt>
                <c:pt idx="880">
                  <c:v>43584</c:v>
                </c:pt>
                <c:pt idx="881">
                  <c:v>43581</c:v>
                </c:pt>
                <c:pt idx="882">
                  <c:v>43580</c:v>
                </c:pt>
                <c:pt idx="883">
                  <c:v>43579</c:v>
                </c:pt>
                <c:pt idx="884">
                  <c:v>43578</c:v>
                </c:pt>
                <c:pt idx="885">
                  <c:v>43573</c:v>
                </c:pt>
                <c:pt idx="886">
                  <c:v>43572</c:v>
                </c:pt>
                <c:pt idx="887">
                  <c:v>43571</c:v>
                </c:pt>
                <c:pt idx="888">
                  <c:v>43570</c:v>
                </c:pt>
                <c:pt idx="889">
                  <c:v>43567</c:v>
                </c:pt>
                <c:pt idx="890">
                  <c:v>43566</c:v>
                </c:pt>
                <c:pt idx="891">
                  <c:v>43565</c:v>
                </c:pt>
                <c:pt idx="892">
                  <c:v>43564</c:v>
                </c:pt>
                <c:pt idx="893">
                  <c:v>43563</c:v>
                </c:pt>
                <c:pt idx="894">
                  <c:v>43560</c:v>
                </c:pt>
                <c:pt idx="895">
                  <c:v>43559</c:v>
                </c:pt>
                <c:pt idx="896">
                  <c:v>43558</c:v>
                </c:pt>
                <c:pt idx="897">
                  <c:v>43557</c:v>
                </c:pt>
                <c:pt idx="898">
                  <c:v>43556</c:v>
                </c:pt>
                <c:pt idx="899">
                  <c:v>43553</c:v>
                </c:pt>
                <c:pt idx="900">
                  <c:v>43552</c:v>
                </c:pt>
                <c:pt idx="901">
                  <c:v>43551</c:v>
                </c:pt>
                <c:pt idx="902">
                  <c:v>43550</c:v>
                </c:pt>
                <c:pt idx="903">
                  <c:v>43549</c:v>
                </c:pt>
                <c:pt idx="904">
                  <c:v>43546</c:v>
                </c:pt>
                <c:pt idx="905">
                  <c:v>43545</c:v>
                </c:pt>
                <c:pt idx="906">
                  <c:v>43544</c:v>
                </c:pt>
                <c:pt idx="907">
                  <c:v>43543</c:v>
                </c:pt>
                <c:pt idx="908">
                  <c:v>43542</c:v>
                </c:pt>
                <c:pt idx="909">
                  <c:v>43539</c:v>
                </c:pt>
                <c:pt idx="910">
                  <c:v>43538</c:v>
                </c:pt>
                <c:pt idx="911">
                  <c:v>43537</c:v>
                </c:pt>
                <c:pt idx="912">
                  <c:v>43536</c:v>
                </c:pt>
                <c:pt idx="913">
                  <c:v>43535</c:v>
                </c:pt>
                <c:pt idx="914">
                  <c:v>43532</c:v>
                </c:pt>
                <c:pt idx="915">
                  <c:v>43531</c:v>
                </c:pt>
                <c:pt idx="916">
                  <c:v>43530</c:v>
                </c:pt>
                <c:pt idx="917">
                  <c:v>43529</c:v>
                </c:pt>
                <c:pt idx="918">
                  <c:v>43528</c:v>
                </c:pt>
                <c:pt idx="919">
                  <c:v>43525</c:v>
                </c:pt>
                <c:pt idx="920">
                  <c:v>43524</c:v>
                </c:pt>
                <c:pt idx="921">
                  <c:v>43523</c:v>
                </c:pt>
                <c:pt idx="922">
                  <c:v>43522</c:v>
                </c:pt>
                <c:pt idx="923">
                  <c:v>43521</c:v>
                </c:pt>
                <c:pt idx="924">
                  <c:v>43518</c:v>
                </c:pt>
                <c:pt idx="925">
                  <c:v>43517</c:v>
                </c:pt>
                <c:pt idx="926">
                  <c:v>43516</c:v>
                </c:pt>
                <c:pt idx="927">
                  <c:v>43515</c:v>
                </c:pt>
                <c:pt idx="928">
                  <c:v>43514</c:v>
                </c:pt>
                <c:pt idx="929">
                  <c:v>43511</c:v>
                </c:pt>
                <c:pt idx="930">
                  <c:v>43510</c:v>
                </c:pt>
                <c:pt idx="931">
                  <c:v>43509</c:v>
                </c:pt>
                <c:pt idx="932">
                  <c:v>43508</c:v>
                </c:pt>
                <c:pt idx="933">
                  <c:v>43507</c:v>
                </c:pt>
                <c:pt idx="934">
                  <c:v>43504</c:v>
                </c:pt>
                <c:pt idx="935">
                  <c:v>43503</c:v>
                </c:pt>
                <c:pt idx="936">
                  <c:v>43502</c:v>
                </c:pt>
                <c:pt idx="937">
                  <c:v>43501</c:v>
                </c:pt>
                <c:pt idx="938">
                  <c:v>43500</c:v>
                </c:pt>
                <c:pt idx="939">
                  <c:v>43497</c:v>
                </c:pt>
                <c:pt idx="940">
                  <c:v>43496</c:v>
                </c:pt>
                <c:pt idx="941">
                  <c:v>43495</c:v>
                </c:pt>
                <c:pt idx="942">
                  <c:v>43494</c:v>
                </c:pt>
                <c:pt idx="943">
                  <c:v>43493</c:v>
                </c:pt>
                <c:pt idx="944">
                  <c:v>43490</c:v>
                </c:pt>
                <c:pt idx="945">
                  <c:v>43489</c:v>
                </c:pt>
                <c:pt idx="946">
                  <c:v>43488</c:v>
                </c:pt>
                <c:pt idx="947">
                  <c:v>43487</c:v>
                </c:pt>
                <c:pt idx="948">
                  <c:v>43486</c:v>
                </c:pt>
                <c:pt idx="949">
                  <c:v>43483</c:v>
                </c:pt>
                <c:pt idx="950">
                  <c:v>43482</c:v>
                </c:pt>
                <c:pt idx="951">
                  <c:v>43481</c:v>
                </c:pt>
                <c:pt idx="952">
                  <c:v>43480</c:v>
                </c:pt>
                <c:pt idx="953">
                  <c:v>43479</c:v>
                </c:pt>
                <c:pt idx="954">
                  <c:v>43476</c:v>
                </c:pt>
                <c:pt idx="955">
                  <c:v>43475</c:v>
                </c:pt>
                <c:pt idx="956">
                  <c:v>43474</c:v>
                </c:pt>
                <c:pt idx="957">
                  <c:v>43473</c:v>
                </c:pt>
                <c:pt idx="958">
                  <c:v>43472</c:v>
                </c:pt>
                <c:pt idx="959">
                  <c:v>43469</c:v>
                </c:pt>
                <c:pt idx="960">
                  <c:v>43468</c:v>
                </c:pt>
                <c:pt idx="961">
                  <c:v>43467</c:v>
                </c:pt>
                <c:pt idx="962">
                  <c:v>43465</c:v>
                </c:pt>
                <c:pt idx="963">
                  <c:v>43462</c:v>
                </c:pt>
                <c:pt idx="964">
                  <c:v>43461</c:v>
                </c:pt>
                <c:pt idx="965">
                  <c:v>43458</c:v>
                </c:pt>
                <c:pt idx="966">
                  <c:v>43455</c:v>
                </c:pt>
                <c:pt idx="967">
                  <c:v>43454</c:v>
                </c:pt>
                <c:pt idx="968">
                  <c:v>43453</c:v>
                </c:pt>
                <c:pt idx="969">
                  <c:v>43452</c:v>
                </c:pt>
                <c:pt idx="970">
                  <c:v>43451</c:v>
                </c:pt>
                <c:pt idx="971">
                  <c:v>43448</c:v>
                </c:pt>
                <c:pt idx="972">
                  <c:v>43447</c:v>
                </c:pt>
                <c:pt idx="973">
                  <c:v>43446</c:v>
                </c:pt>
                <c:pt idx="974">
                  <c:v>43445</c:v>
                </c:pt>
                <c:pt idx="975">
                  <c:v>43444</c:v>
                </c:pt>
                <c:pt idx="976">
                  <c:v>43441</c:v>
                </c:pt>
                <c:pt idx="977">
                  <c:v>43440</c:v>
                </c:pt>
                <c:pt idx="978">
                  <c:v>43439</c:v>
                </c:pt>
                <c:pt idx="979">
                  <c:v>43438</c:v>
                </c:pt>
                <c:pt idx="980">
                  <c:v>43437</c:v>
                </c:pt>
                <c:pt idx="981">
                  <c:v>43434</c:v>
                </c:pt>
                <c:pt idx="982">
                  <c:v>43433</c:v>
                </c:pt>
                <c:pt idx="983">
                  <c:v>43432</c:v>
                </c:pt>
                <c:pt idx="984">
                  <c:v>43431</c:v>
                </c:pt>
                <c:pt idx="985">
                  <c:v>43430</c:v>
                </c:pt>
                <c:pt idx="986">
                  <c:v>43427</c:v>
                </c:pt>
                <c:pt idx="987">
                  <c:v>43426</c:v>
                </c:pt>
                <c:pt idx="988">
                  <c:v>43425</c:v>
                </c:pt>
                <c:pt idx="989">
                  <c:v>43424</c:v>
                </c:pt>
                <c:pt idx="990">
                  <c:v>43423</c:v>
                </c:pt>
                <c:pt idx="991">
                  <c:v>43420</c:v>
                </c:pt>
                <c:pt idx="992">
                  <c:v>43419</c:v>
                </c:pt>
                <c:pt idx="993">
                  <c:v>43418</c:v>
                </c:pt>
                <c:pt idx="994">
                  <c:v>43417</c:v>
                </c:pt>
                <c:pt idx="995">
                  <c:v>43416</c:v>
                </c:pt>
                <c:pt idx="996">
                  <c:v>43413</c:v>
                </c:pt>
                <c:pt idx="997">
                  <c:v>43412</c:v>
                </c:pt>
                <c:pt idx="998">
                  <c:v>43411</c:v>
                </c:pt>
                <c:pt idx="999">
                  <c:v>43410</c:v>
                </c:pt>
                <c:pt idx="1000">
                  <c:v>43409</c:v>
                </c:pt>
                <c:pt idx="1001">
                  <c:v>43406</c:v>
                </c:pt>
                <c:pt idx="1002">
                  <c:v>43405</c:v>
                </c:pt>
                <c:pt idx="1003">
                  <c:v>43404</c:v>
                </c:pt>
                <c:pt idx="1004">
                  <c:v>43403</c:v>
                </c:pt>
                <c:pt idx="1005">
                  <c:v>43402</c:v>
                </c:pt>
                <c:pt idx="1006">
                  <c:v>43399</c:v>
                </c:pt>
                <c:pt idx="1007">
                  <c:v>43398</c:v>
                </c:pt>
                <c:pt idx="1008">
                  <c:v>43397</c:v>
                </c:pt>
                <c:pt idx="1009">
                  <c:v>43396</c:v>
                </c:pt>
                <c:pt idx="1010">
                  <c:v>43395</c:v>
                </c:pt>
                <c:pt idx="1011">
                  <c:v>43392</c:v>
                </c:pt>
                <c:pt idx="1012">
                  <c:v>43391</c:v>
                </c:pt>
                <c:pt idx="1013">
                  <c:v>43390</c:v>
                </c:pt>
                <c:pt idx="1014">
                  <c:v>43389</c:v>
                </c:pt>
                <c:pt idx="1015">
                  <c:v>43388</c:v>
                </c:pt>
                <c:pt idx="1016">
                  <c:v>43385</c:v>
                </c:pt>
                <c:pt idx="1017">
                  <c:v>43384</c:v>
                </c:pt>
                <c:pt idx="1018">
                  <c:v>43383</c:v>
                </c:pt>
                <c:pt idx="1019">
                  <c:v>43382</c:v>
                </c:pt>
                <c:pt idx="1020">
                  <c:v>43381</c:v>
                </c:pt>
                <c:pt idx="1021">
                  <c:v>43378</c:v>
                </c:pt>
                <c:pt idx="1022">
                  <c:v>43377</c:v>
                </c:pt>
                <c:pt idx="1023">
                  <c:v>43376</c:v>
                </c:pt>
                <c:pt idx="1024">
                  <c:v>43375</c:v>
                </c:pt>
                <c:pt idx="1025">
                  <c:v>43374</c:v>
                </c:pt>
                <c:pt idx="1026">
                  <c:v>43371</c:v>
                </c:pt>
                <c:pt idx="1027">
                  <c:v>43370</c:v>
                </c:pt>
                <c:pt idx="1028">
                  <c:v>43369</c:v>
                </c:pt>
                <c:pt idx="1029">
                  <c:v>43368</c:v>
                </c:pt>
                <c:pt idx="1030">
                  <c:v>43367</c:v>
                </c:pt>
                <c:pt idx="1031">
                  <c:v>43364</c:v>
                </c:pt>
                <c:pt idx="1032">
                  <c:v>43363</c:v>
                </c:pt>
                <c:pt idx="1033">
                  <c:v>43362</c:v>
                </c:pt>
                <c:pt idx="1034">
                  <c:v>43361</c:v>
                </c:pt>
                <c:pt idx="1035">
                  <c:v>43360</c:v>
                </c:pt>
                <c:pt idx="1036">
                  <c:v>43357</c:v>
                </c:pt>
                <c:pt idx="1037">
                  <c:v>43356</c:v>
                </c:pt>
                <c:pt idx="1038">
                  <c:v>43355</c:v>
                </c:pt>
                <c:pt idx="1039">
                  <c:v>43354</c:v>
                </c:pt>
                <c:pt idx="1040">
                  <c:v>43353</c:v>
                </c:pt>
                <c:pt idx="1041">
                  <c:v>43350</c:v>
                </c:pt>
                <c:pt idx="1042">
                  <c:v>43349</c:v>
                </c:pt>
                <c:pt idx="1043">
                  <c:v>43348</c:v>
                </c:pt>
                <c:pt idx="1044">
                  <c:v>43347</c:v>
                </c:pt>
                <c:pt idx="1045">
                  <c:v>43346</c:v>
                </c:pt>
                <c:pt idx="1046">
                  <c:v>43343</c:v>
                </c:pt>
                <c:pt idx="1047">
                  <c:v>43342</c:v>
                </c:pt>
                <c:pt idx="1048">
                  <c:v>43341</c:v>
                </c:pt>
                <c:pt idx="1049">
                  <c:v>43340</c:v>
                </c:pt>
                <c:pt idx="1050">
                  <c:v>43336</c:v>
                </c:pt>
                <c:pt idx="1051">
                  <c:v>43335</c:v>
                </c:pt>
                <c:pt idx="1052">
                  <c:v>43334</c:v>
                </c:pt>
                <c:pt idx="1053">
                  <c:v>43333</c:v>
                </c:pt>
                <c:pt idx="1054">
                  <c:v>43332</c:v>
                </c:pt>
                <c:pt idx="1055">
                  <c:v>43329</c:v>
                </c:pt>
                <c:pt idx="1056">
                  <c:v>43328</c:v>
                </c:pt>
                <c:pt idx="1057">
                  <c:v>43327</c:v>
                </c:pt>
                <c:pt idx="1058">
                  <c:v>43326</c:v>
                </c:pt>
                <c:pt idx="1059">
                  <c:v>43325</c:v>
                </c:pt>
                <c:pt idx="1060">
                  <c:v>43322</c:v>
                </c:pt>
                <c:pt idx="1061">
                  <c:v>43321</c:v>
                </c:pt>
                <c:pt idx="1062">
                  <c:v>43320</c:v>
                </c:pt>
                <c:pt idx="1063">
                  <c:v>43319</c:v>
                </c:pt>
                <c:pt idx="1064">
                  <c:v>43318</c:v>
                </c:pt>
                <c:pt idx="1065">
                  <c:v>43315</c:v>
                </c:pt>
                <c:pt idx="1066">
                  <c:v>43314</c:v>
                </c:pt>
                <c:pt idx="1067">
                  <c:v>43313</c:v>
                </c:pt>
                <c:pt idx="1068">
                  <c:v>43312</c:v>
                </c:pt>
                <c:pt idx="1069">
                  <c:v>43311</c:v>
                </c:pt>
                <c:pt idx="1070">
                  <c:v>43308</c:v>
                </c:pt>
                <c:pt idx="1071">
                  <c:v>43307</c:v>
                </c:pt>
                <c:pt idx="1072">
                  <c:v>43306</c:v>
                </c:pt>
                <c:pt idx="1073">
                  <c:v>43305</c:v>
                </c:pt>
                <c:pt idx="1074">
                  <c:v>43304</c:v>
                </c:pt>
                <c:pt idx="1075">
                  <c:v>43301</c:v>
                </c:pt>
                <c:pt idx="1076">
                  <c:v>43300</c:v>
                </c:pt>
                <c:pt idx="1077">
                  <c:v>43299</c:v>
                </c:pt>
                <c:pt idx="1078">
                  <c:v>43298</c:v>
                </c:pt>
                <c:pt idx="1079">
                  <c:v>43297</c:v>
                </c:pt>
                <c:pt idx="1080">
                  <c:v>43294</c:v>
                </c:pt>
                <c:pt idx="1081">
                  <c:v>43293</c:v>
                </c:pt>
                <c:pt idx="1082">
                  <c:v>43292</c:v>
                </c:pt>
                <c:pt idx="1083">
                  <c:v>43291</c:v>
                </c:pt>
                <c:pt idx="1084">
                  <c:v>43290</c:v>
                </c:pt>
                <c:pt idx="1085">
                  <c:v>43287</c:v>
                </c:pt>
                <c:pt idx="1086">
                  <c:v>43286</c:v>
                </c:pt>
                <c:pt idx="1087">
                  <c:v>43285</c:v>
                </c:pt>
                <c:pt idx="1088">
                  <c:v>43284</c:v>
                </c:pt>
                <c:pt idx="1089">
                  <c:v>43283</c:v>
                </c:pt>
                <c:pt idx="1090">
                  <c:v>43280</c:v>
                </c:pt>
                <c:pt idx="1091">
                  <c:v>43279</c:v>
                </c:pt>
                <c:pt idx="1092">
                  <c:v>43278</c:v>
                </c:pt>
                <c:pt idx="1093">
                  <c:v>43277</c:v>
                </c:pt>
                <c:pt idx="1094">
                  <c:v>43276</c:v>
                </c:pt>
                <c:pt idx="1095">
                  <c:v>43273</c:v>
                </c:pt>
                <c:pt idx="1096">
                  <c:v>43272</c:v>
                </c:pt>
                <c:pt idx="1097">
                  <c:v>43271</c:v>
                </c:pt>
                <c:pt idx="1098">
                  <c:v>43270</c:v>
                </c:pt>
                <c:pt idx="1099">
                  <c:v>43269</c:v>
                </c:pt>
                <c:pt idx="1100">
                  <c:v>43266</c:v>
                </c:pt>
                <c:pt idx="1101">
                  <c:v>43265</c:v>
                </c:pt>
                <c:pt idx="1102">
                  <c:v>43264</c:v>
                </c:pt>
                <c:pt idx="1103">
                  <c:v>43263</c:v>
                </c:pt>
                <c:pt idx="1104">
                  <c:v>43262</c:v>
                </c:pt>
                <c:pt idx="1105">
                  <c:v>43259</c:v>
                </c:pt>
                <c:pt idx="1106">
                  <c:v>43258</c:v>
                </c:pt>
                <c:pt idx="1107">
                  <c:v>43257</c:v>
                </c:pt>
                <c:pt idx="1108">
                  <c:v>43256</c:v>
                </c:pt>
                <c:pt idx="1109">
                  <c:v>43255</c:v>
                </c:pt>
                <c:pt idx="1110">
                  <c:v>43252</c:v>
                </c:pt>
                <c:pt idx="1111">
                  <c:v>43251</c:v>
                </c:pt>
                <c:pt idx="1112">
                  <c:v>43250</c:v>
                </c:pt>
                <c:pt idx="1113">
                  <c:v>43249</c:v>
                </c:pt>
                <c:pt idx="1114">
                  <c:v>43245</c:v>
                </c:pt>
                <c:pt idx="1115">
                  <c:v>43244</c:v>
                </c:pt>
                <c:pt idx="1116">
                  <c:v>43243</c:v>
                </c:pt>
                <c:pt idx="1117">
                  <c:v>43242</c:v>
                </c:pt>
                <c:pt idx="1118">
                  <c:v>43241</c:v>
                </c:pt>
                <c:pt idx="1119">
                  <c:v>43238</c:v>
                </c:pt>
                <c:pt idx="1120">
                  <c:v>43237</c:v>
                </c:pt>
                <c:pt idx="1121">
                  <c:v>43236</c:v>
                </c:pt>
                <c:pt idx="1122">
                  <c:v>43235</c:v>
                </c:pt>
                <c:pt idx="1123">
                  <c:v>43234</c:v>
                </c:pt>
                <c:pt idx="1124">
                  <c:v>43231</c:v>
                </c:pt>
                <c:pt idx="1125">
                  <c:v>43230</c:v>
                </c:pt>
                <c:pt idx="1126">
                  <c:v>43229</c:v>
                </c:pt>
                <c:pt idx="1127">
                  <c:v>43228</c:v>
                </c:pt>
                <c:pt idx="1128">
                  <c:v>43224</c:v>
                </c:pt>
                <c:pt idx="1129">
                  <c:v>43223</c:v>
                </c:pt>
                <c:pt idx="1130">
                  <c:v>43222</c:v>
                </c:pt>
                <c:pt idx="1131">
                  <c:v>43221</c:v>
                </c:pt>
                <c:pt idx="1132">
                  <c:v>43220</c:v>
                </c:pt>
                <c:pt idx="1133">
                  <c:v>43217</c:v>
                </c:pt>
                <c:pt idx="1134">
                  <c:v>43216</c:v>
                </c:pt>
                <c:pt idx="1135">
                  <c:v>43215</c:v>
                </c:pt>
                <c:pt idx="1136">
                  <c:v>43214</c:v>
                </c:pt>
                <c:pt idx="1137">
                  <c:v>43213</c:v>
                </c:pt>
                <c:pt idx="1138">
                  <c:v>43210</c:v>
                </c:pt>
                <c:pt idx="1139">
                  <c:v>43209</c:v>
                </c:pt>
                <c:pt idx="1140">
                  <c:v>43208</c:v>
                </c:pt>
                <c:pt idx="1141">
                  <c:v>43207</c:v>
                </c:pt>
                <c:pt idx="1142">
                  <c:v>43206</c:v>
                </c:pt>
                <c:pt idx="1143">
                  <c:v>43203</c:v>
                </c:pt>
                <c:pt idx="1144">
                  <c:v>43202</c:v>
                </c:pt>
                <c:pt idx="1145">
                  <c:v>43201</c:v>
                </c:pt>
                <c:pt idx="1146">
                  <c:v>43200</c:v>
                </c:pt>
                <c:pt idx="1147">
                  <c:v>43199</c:v>
                </c:pt>
                <c:pt idx="1148">
                  <c:v>43196</c:v>
                </c:pt>
                <c:pt idx="1149">
                  <c:v>43195</c:v>
                </c:pt>
                <c:pt idx="1150">
                  <c:v>43194</c:v>
                </c:pt>
                <c:pt idx="1151">
                  <c:v>43193</c:v>
                </c:pt>
                <c:pt idx="1152">
                  <c:v>43188</c:v>
                </c:pt>
                <c:pt idx="1153">
                  <c:v>43187</c:v>
                </c:pt>
                <c:pt idx="1154">
                  <c:v>43186</c:v>
                </c:pt>
                <c:pt idx="1155">
                  <c:v>43185</c:v>
                </c:pt>
                <c:pt idx="1156">
                  <c:v>43182</c:v>
                </c:pt>
                <c:pt idx="1157">
                  <c:v>43181</c:v>
                </c:pt>
                <c:pt idx="1158">
                  <c:v>43180</c:v>
                </c:pt>
                <c:pt idx="1159">
                  <c:v>43179</c:v>
                </c:pt>
                <c:pt idx="1160">
                  <c:v>43178</c:v>
                </c:pt>
                <c:pt idx="1161">
                  <c:v>43175</c:v>
                </c:pt>
                <c:pt idx="1162">
                  <c:v>43174</c:v>
                </c:pt>
                <c:pt idx="1163">
                  <c:v>43173</c:v>
                </c:pt>
                <c:pt idx="1164">
                  <c:v>43172</c:v>
                </c:pt>
                <c:pt idx="1165">
                  <c:v>43171</c:v>
                </c:pt>
                <c:pt idx="1166">
                  <c:v>43168</c:v>
                </c:pt>
                <c:pt idx="1167">
                  <c:v>43167</c:v>
                </c:pt>
                <c:pt idx="1168">
                  <c:v>43166</c:v>
                </c:pt>
                <c:pt idx="1169">
                  <c:v>43165</c:v>
                </c:pt>
                <c:pt idx="1170">
                  <c:v>43164</c:v>
                </c:pt>
                <c:pt idx="1171">
                  <c:v>43161</c:v>
                </c:pt>
                <c:pt idx="1172">
                  <c:v>43160</c:v>
                </c:pt>
                <c:pt idx="1173">
                  <c:v>43159</c:v>
                </c:pt>
                <c:pt idx="1174">
                  <c:v>43158</c:v>
                </c:pt>
                <c:pt idx="1175">
                  <c:v>43157</c:v>
                </c:pt>
                <c:pt idx="1176">
                  <c:v>43154</c:v>
                </c:pt>
                <c:pt idx="1177">
                  <c:v>43153</c:v>
                </c:pt>
                <c:pt idx="1178">
                  <c:v>43152</c:v>
                </c:pt>
                <c:pt idx="1179">
                  <c:v>43151</c:v>
                </c:pt>
                <c:pt idx="1180">
                  <c:v>43150</c:v>
                </c:pt>
                <c:pt idx="1181">
                  <c:v>43147</c:v>
                </c:pt>
                <c:pt idx="1182">
                  <c:v>43146</c:v>
                </c:pt>
                <c:pt idx="1183">
                  <c:v>43145</c:v>
                </c:pt>
                <c:pt idx="1184">
                  <c:v>43144</c:v>
                </c:pt>
                <c:pt idx="1185">
                  <c:v>43143</c:v>
                </c:pt>
                <c:pt idx="1186">
                  <c:v>43140</c:v>
                </c:pt>
                <c:pt idx="1187">
                  <c:v>43139</c:v>
                </c:pt>
                <c:pt idx="1188">
                  <c:v>43138</c:v>
                </c:pt>
                <c:pt idx="1189">
                  <c:v>43137</c:v>
                </c:pt>
                <c:pt idx="1190">
                  <c:v>43136</c:v>
                </c:pt>
                <c:pt idx="1191">
                  <c:v>43133</c:v>
                </c:pt>
                <c:pt idx="1192">
                  <c:v>43132</c:v>
                </c:pt>
                <c:pt idx="1193">
                  <c:v>43131</c:v>
                </c:pt>
                <c:pt idx="1194">
                  <c:v>43130</c:v>
                </c:pt>
                <c:pt idx="1195">
                  <c:v>43129</c:v>
                </c:pt>
                <c:pt idx="1196">
                  <c:v>43126</c:v>
                </c:pt>
                <c:pt idx="1197">
                  <c:v>43125</c:v>
                </c:pt>
                <c:pt idx="1198">
                  <c:v>43124</c:v>
                </c:pt>
                <c:pt idx="1199">
                  <c:v>43123</c:v>
                </c:pt>
                <c:pt idx="1200">
                  <c:v>43122</c:v>
                </c:pt>
                <c:pt idx="1201">
                  <c:v>43119</c:v>
                </c:pt>
                <c:pt idx="1202">
                  <c:v>43118</c:v>
                </c:pt>
                <c:pt idx="1203">
                  <c:v>43117</c:v>
                </c:pt>
                <c:pt idx="1204">
                  <c:v>43116</c:v>
                </c:pt>
                <c:pt idx="1205">
                  <c:v>43115</c:v>
                </c:pt>
                <c:pt idx="1206">
                  <c:v>43112</c:v>
                </c:pt>
                <c:pt idx="1207">
                  <c:v>43111</c:v>
                </c:pt>
                <c:pt idx="1208">
                  <c:v>43110</c:v>
                </c:pt>
                <c:pt idx="1209">
                  <c:v>43109</c:v>
                </c:pt>
                <c:pt idx="1210">
                  <c:v>43108</c:v>
                </c:pt>
                <c:pt idx="1211">
                  <c:v>43105</c:v>
                </c:pt>
                <c:pt idx="1212">
                  <c:v>43104</c:v>
                </c:pt>
                <c:pt idx="1213">
                  <c:v>43103</c:v>
                </c:pt>
                <c:pt idx="1214">
                  <c:v>43102</c:v>
                </c:pt>
                <c:pt idx="1215">
                  <c:v>43098</c:v>
                </c:pt>
                <c:pt idx="1216">
                  <c:v>43097</c:v>
                </c:pt>
                <c:pt idx="1217">
                  <c:v>43096</c:v>
                </c:pt>
                <c:pt idx="1218">
                  <c:v>43091</c:v>
                </c:pt>
                <c:pt idx="1219">
                  <c:v>43090</c:v>
                </c:pt>
                <c:pt idx="1220">
                  <c:v>43089</c:v>
                </c:pt>
                <c:pt idx="1221">
                  <c:v>43088</c:v>
                </c:pt>
                <c:pt idx="1222">
                  <c:v>43087</c:v>
                </c:pt>
                <c:pt idx="1223">
                  <c:v>43084</c:v>
                </c:pt>
                <c:pt idx="1224">
                  <c:v>43083</c:v>
                </c:pt>
                <c:pt idx="1225">
                  <c:v>43082</c:v>
                </c:pt>
                <c:pt idx="1226">
                  <c:v>43081</c:v>
                </c:pt>
                <c:pt idx="1227">
                  <c:v>43080</c:v>
                </c:pt>
                <c:pt idx="1228">
                  <c:v>43077</c:v>
                </c:pt>
                <c:pt idx="1229">
                  <c:v>43076</c:v>
                </c:pt>
                <c:pt idx="1230">
                  <c:v>43075</c:v>
                </c:pt>
                <c:pt idx="1231">
                  <c:v>43074</c:v>
                </c:pt>
                <c:pt idx="1232">
                  <c:v>43073</c:v>
                </c:pt>
                <c:pt idx="1233">
                  <c:v>43070</c:v>
                </c:pt>
                <c:pt idx="1234">
                  <c:v>43069</c:v>
                </c:pt>
                <c:pt idx="1235">
                  <c:v>43068</c:v>
                </c:pt>
                <c:pt idx="1236">
                  <c:v>43067</c:v>
                </c:pt>
                <c:pt idx="1237">
                  <c:v>43066</c:v>
                </c:pt>
                <c:pt idx="1238">
                  <c:v>43063</c:v>
                </c:pt>
                <c:pt idx="1239">
                  <c:v>43062</c:v>
                </c:pt>
                <c:pt idx="1240">
                  <c:v>43061</c:v>
                </c:pt>
                <c:pt idx="1241">
                  <c:v>43060</c:v>
                </c:pt>
                <c:pt idx="1242">
                  <c:v>43059</c:v>
                </c:pt>
                <c:pt idx="1243">
                  <c:v>43056</c:v>
                </c:pt>
                <c:pt idx="1244">
                  <c:v>43055</c:v>
                </c:pt>
                <c:pt idx="1245">
                  <c:v>43054</c:v>
                </c:pt>
                <c:pt idx="1246">
                  <c:v>43053</c:v>
                </c:pt>
                <c:pt idx="1247">
                  <c:v>43052</c:v>
                </c:pt>
                <c:pt idx="1248">
                  <c:v>43049</c:v>
                </c:pt>
                <c:pt idx="1249">
                  <c:v>43048</c:v>
                </c:pt>
                <c:pt idx="1250">
                  <c:v>43047</c:v>
                </c:pt>
                <c:pt idx="1251">
                  <c:v>43046</c:v>
                </c:pt>
                <c:pt idx="1252">
                  <c:v>43045</c:v>
                </c:pt>
                <c:pt idx="1253">
                  <c:v>43042</c:v>
                </c:pt>
                <c:pt idx="1254">
                  <c:v>43041</c:v>
                </c:pt>
                <c:pt idx="1255">
                  <c:v>43040</c:v>
                </c:pt>
                <c:pt idx="1256">
                  <c:v>43039</c:v>
                </c:pt>
                <c:pt idx="1257">
                  <c:v>43038</c:v>
                </c:pt>
                <c:pt idx="1258">
                  <c:v>43035</c:v>
                </c:pt>
                <c:pt idx="1259">
                  <c:v>43034</c:v>
                </c:pt>
                <c:pt idx="1260">
                  <c:v>43033</c:v>
                </c:pt>
                <c:pt idx="1261">
                  <c:v>43032</c:v>
                </c:pt>
                <c:pt idx="1262">
                  <c:v>43031</c:v>
                </c:pt>
                <c:pt idx="1263">
                  <c:v>43028</c:v>
                </c:pt>
                <c:pt idx="1264">
                  <c:v>43027</c:v>
                </c:pt>
                <c:pt idx="1265">
                  <c:v>43026</c:v>
                </c:pt>
                <c:pt idx="1266">
                  <c:v>43025</c:v>
                </c:pt>
                <c:pt idx="1267">
                  <c:v>43024</c:v>
                </c:pt>
                <c:pt idx="1268">
                  <c:v>43021</c:v>
                </c:pt>
                <c:pt idx="1269">
                  <c:v>43020</c:v>
                </c:pt>
                <c:pt idx="1270">
                  <c:v>43019</c:v>
                </c:pt>
                <c:pt idx="1271">
                  <c:v>43018</c:v>
                </c:pt>
                <c:pt idx="1272">
                  <c:v>43017</c:v>
                </c:pt>
                <c:pt idx="1273">
                  <c:v>43014</c:v>
                </c:pt>
                <c:pt idx="1274">
                  <c:v>43013</c:v>
                </c:pt>
                <c:pt idx="1275">
                  <c:v>43012</c:v>
                </c:pt>
                <c:pt idx="1276">
                  <c:v>43011</c:v>
                </c:pt>
                <c:pt idx="1277">
                  <c:v>43010</c:v>
                </c:pt>
                <c:pt idx="1278">
                  <c:v>43007</c:v>
                </c:pt>
                <c:pt idx="1279">
                  <c:v>43006</c:v>
                </c:pt>
                <c:pt idx="1280">
                  <c:v>43005</c:v>
                </c:pt>
                <c:pt idx="1281">
                  <c:v>43004</c:v>
                </c:pt>
                <c:pt idx="1282">
                  <c:v>43003</c:v>
                </c:pt>
                <c:pt idx="1283">
                  <c:v>43000</c:v>
                </c:pt>
                <c:pt idx="1284">
                  <c:v>42999</c:v>
                </c:pt>
                <c:pt idx="1285">
                  <c:v>42998</c:v>
                </c:pt>
                <c:pt idx="1286">
                  <c:v>42997</c:v>
                </c:pt>
                <c:pt idx="1287">
                  <c:v>42996</c:v>
                </c:pt>
                <c:pt idx="1288">
                  <c:v>42993</c:v>
                </c:pt>
                <c:pt idx="1289">
                  <c:v>42992</c:v>
                </c:pt>
                <c:pt idx="1290">
                  <c:v>42991</c:v>
                </c:pt>
                <c:pt idx="1291">
                  <c:v>42990</c:v>
                </c:pt>
                <c:pt idx="1292">
                  <c:v>42989</c:v>
                </c:pt>
                <c:pt idx="1293">
                  <c:v>42986</c:v>
                </c:pt>
                <c:pt idx="1294">
                  <c:v>42985</c:v>
                </c:pt>
                <c:pt idx="1295">
                  <c:v>42984</c:v>
                </c:pt>
                <c:pt idx="1296">
                  <c:v>42983</c:v>
                </c:pt>
                <c:pt idx="1297">
                  <c:v>42982</c:v>
                </c:pt>
                <c:pt idx="1298">
                  <c:v>42979</c:v>
                </c:pt>
                <c:pt idx="1299">
                  <c:v>42978</c:v>
                </c:pt>
                <c:pt idx="1300">
                  <c:v>42977</c:v>
                </c:pt>
                <c:pt idx="1301">
                  <c:v>42976</c:v>
                </c:pt>
                <c:pt idx="1302">
                  <c:v>42972</c:v>
                </c:pt>
                <c:pt idx="1303">
                  <c:v>42971</c:v>
                </c:pt>
                <c:pt idx="1304">
                  <c:v>42970</c:v>
                </c:pt>
                <c:pt idx="1305">
                  <c:v>42969</c:v>
                </c:pt>
                <c:pt idx="1306">
                  <c:v>42968</c:v>
                </c:pt>
                <c:pt idx="1307">
                  <c:v>42965</c:v>
                </c:pt>
                <c:pt idx="1308">
                  <c:v>42964</c:v>
                </c:pt>
                <c:pt idx="1309">
                  <c:v>42963</c:v>
                </c:pt>
                <c:pt idx="1310">
                  <c:v>42962</c:v>
                </c:pt>
                <c:pt idx="1311">
                  <c:v>42961</c:v>
                </c:pt>
                <c:pt idx="1312">
                  <c:v>42958</c:v>
                </c:pt>
                <c:pt idx="1313">
                  <c:v>42957</c:v>
                </c:pt>
                <c:pt idx="1314">
                  <c:v>42956</c:v>
                </c:pt>
                <c:pt idx="1315">
                  <c:v>42955</c:v>
                </c:pt>
                <c:pt idx="1316">
                  <c:v>42954</c:v>
                </c:pt>
                <c:pt idx="1317">
                  <c:v>42951</c:v>
                </c:pt>
                <c:pt idx="1318">
                  <c:v>42950</c:v>
                </c:pt>
                <c:pt idx="1319">
                  <c:v>42949</c:v>
                </c:pt>
                <c:pt idx="1320">
                  <c:v>42948</c:v>
                </c:pt>
                <c:pt idx="1321">
                  <c:v>42947</c:v>
                </c:pt>
                <c:pt idx="1322">
                  <c:v>42944</c:v>
                </c:pt>
                <c:pt idx="1323">
                  <c:v>42943</c:v>
                </c:pt>
                <c:pt idx="1324">
                  <c:v>42942</c:v>
                </c:pt>
                <c:pt idx="1325">
                  <c:v>42941</c:v>
                </c:pt>
                <c:pt idx="1326">
                  <c:v>42940</c:v>
                </c:pt>
                <c:pt idx="1327">
                  <c:v>42937</c:v>
                </c:pt>
                <c:pt idx="1328">
                  <c:v>42936</c:v>
                </c:pt>
                <c:pt idx="1329">
                  <c:v>42935</c:v>
                </c:pt>
                <c:pt idx="1330">
                  <c:v>42934</c:v>
                </c:pt>
                <c:pt idx="1331">
                  <c:v>42933</c:v>
                </c:pt>
                <c:pt idx="1332">
                  <c:v>42930</c:v>
                </c:pt>
                <c:pt idx="1333">
                  <c:v>42929</c:v>
                </c:pt>
                <c:pt idx="1334">
                  <c:v>42928</c:v>
                </c:pt>
                <c:pt idx="1335">
                  <c:v>42927</c:v>
                </c:pt>
                <c:pt idx="1336">
                  <c:v>42926</c:v>
                </c:pt>
                <c:pt idx="1337">
                  <c:v>42923</c:v>
                </c:pt>
                <c:pt idx="1338">
                  <c:v>42922</c:v>
                </c:pt>
                <c:pt idx="1339">
                  <c:v>42921</c:v>
                </c:pt>
                <c:pt idx="1340">
                  <c:v>42920</c:v>
                </c:pt>
                <c:pt idx="1341">
                  <c:v>42919</c:v>
                </c:pt>
                <c:pt idx="1342">
                  <c:v>42916</c:v>
                </c:pt>
                <c:pt idx="1343">
                  <c:v>42915</c:v>
                </c:pt>
                <c:pt idx="1344">
                  <c:v>42914</c:v>
                </c:pt>
                <c:pt idx="1345">
                  <c:v>42913</c:v>
                </c:pt>
                <c:pt idx="1346">
                  <c:v>42912</c:v>
                </c:pt>
                <c:pt idx="1347">
                  <c:v>42909</c:v>
                </c:pt>
                <c:pt idx="1348">
                  <c:v>42908</c:v>
                </c:pt>
                <c:pt idx="1349">
                  <c:v>42907</c:v>
                </c:pt>
                <c:pt idx="1350">
                  <c:v>42906</c:v>
                </c:pt>
                <c:pt idx="1351">
                  <c:v>42905</c:v>
                </c:pt>
                <c:pt idx="1352">
                  <c:v>42902</c:v>
                </c:pt>
                <c:pt idx="1353">
                  <c:v>42901</c:v>
                </c:pt>
                <c:pt idx="1354">
                  <c:v>42900</c:v>
                </c:pt>
                <c:pt idx="1355">
                  <c:v>42899</c:v>
                </c:pt>
                <c:pt idx="1356">
                  <c:v>42898</c:v>
                </c:pt>
                <c:pt idx="1357">
                  <c:v>42895</c:v>
                </c:pt>
                <c:pt idx="1358">
                  <c:v>42894</c:v>
                </c:pt>
                <c:pt idx="1359">
                  <c:v>42893</c:v>
                </c:pt>
                <c:pt idx="1360">
                  <c:v>42892</c:v>
                </c:pt>
                <c:pt idx="1361">
                  <c:v>42891</c:v>
                </c:pt>
                <c:pt idx="1362">
                  <c:v>42888</c:v>
                </c:pt>
                <c:pt idx="1363">
                  <c:v>42887</c:v>
                </c:pt>
                <c:pt idx="1364">
                  <c:v>42886</c:v>
                </c:pt>
                <c:pt idx="1365">
                  <c:v>42885</c:v>
                </c:pt>
                <c:pt idx="1366">
                  <c:v>42881</c:v>
                </c:pt>
                <c:pt idx="1367">
                  <c:v>42880</c:v>
                </c:pt>
                <c:pt idx="1368">
                  <c:v>42879</c:v>
                </c:pt>
                <c:pt idx="1369">
                  <c:v>42878</c:v>
                </c:pt>
                <c:pt idx="1370">
                  <c:v>42877</c:v>
                </c:pt>
                <c:pt idx="1371">
                  <c:v>42874</c:v>
                </c:pt>
                <c:pt idx="1372">
                  <c:v>42873</c:v>
                </c:pt>
                <c:pt idx="1373">
                  <c:v>42872</c:v>
                </c:pt>
                <c:pt idx="1374">
                  <c:v>42871</c:v>
                </c:pt>
                <c:pt idx="1375">
                  <c:v>42870</c:v>
                </c:pt>
                <c:pt idx="1376">
                  <c:v>42867</c:v>
                </c:pt>
                <c:pt idx="1377">
                  <c:v>42866</c:v>
                </c:pt>
                <c:pt idx="1378">
                  <c:v>42865</c:v>
                </c:pt>
                <c:pt idx="1379">
                  <c:v>42864</c:v>
                </c:pt>
                <c:pt idx="1380">
                  <c:v>42863</c:v>
                </c:pt>
                <c:pt idx="1381">
                  <c:v>42860</c:v>
                </c:pt>
                <c:pt idx="1382">
                  <c:v>42859</c:v>
                </c:pt>
                <c:pt idx="1383">
                  <c:v>42858</c:v>
                </c:pt>
                <c:pt idx="1384">
                  <c:v>42857</c:v>
                </c:pt>
                <c:pt idx="1385">
                  <c:v>42853</c:v>
                </c:pt>
                <c:pt idx="1386">
                  <c:v>42852</c:v>
                </c:pt>
                <c:pt idx="1387">
                  <c:v>42851</c:v>
                </c:pt>
                <c:pt idx="1388">
                  <c:v>42850</c:v>
                </c:pt>
                <c:pt idx="1389">
                  <c:v>42849</c:v>
                </c:pt>
                <c:pt idx="1390">
                  <c:v>42846</c:v>
                </c:pt>
                <c:pt idx="1391">
                  <c:v>42845</c:v>
                </c:pt>
                <c:pt idx="1392">
                  <c:v>42844</c:v>
                </c:pt>
                <c:pt idx="1393">
                  <c:v>42843</c:v>
                </c:pt>
                <c:pt idx="1394">
                  <c:v>42838</c:v>
                </c:pt>
                <c:pt idx="1395">
                  <c:v>42837</c:v>
                </c:pt>
                <c:pt idx="1396">
                  <c:v>42836</c:v>
                </c:pt>
                <c:pt idx="1397">
                  <c:v>42835</c:v>
                </c:pt>
                <c:pt idx="1398">
                  <c:v>42832</c:v>
                </c:pt>
                <c:pt idx="1399">
                  <c:v>42831</c:v>
                </c:pt>
                <c:pt idx="1400">
                  <c:v>42830</c:v>
                </c:pt>
                <c:pt idx="1401">
                  <c:v>42829</c:v>
                </c:pt>
                <c:pt idx="1402">
                  <c:v>42828</c:v>
                </c:pt>
                <c:pt idx="1403">
                  <c:v>42825</c:v>
                </c:pt>
                <c:pt idx="1404">
                  <c:v>42824</c:v>
                </c:pt>
                <c:pt idx="1405">
                  <c:v>42823</c:v>
                </c:pt>
                <c:pt idx="1406">
                  <c:v>42822</c:v>
                </c:pt>
                <c:pt idx="1407">
                  <c:v>42821</c:v>
                </c:pt>
                <c:pt idx="1408">
                  <c:v>42818</c:v>
                </c:pt>
                <c:pt idx="1409">
                  <c:v>42817</c:v>
                </c:pt>
                <c:pt idx="1410">
                  <c:v>42816</c:v>
                </c:pt>
                <c:pt idx="1411">
                  <c:v>42815</c:v>
                </c:pt>
                <c:pt idx="1412">
                  <c:v>42814</c:v>
                </c:pt>
                <c:pt idx="1413">
                  <c:v>42811</c:v>
                </c:pt>
                <c:pt idx="1414">
                  <c:v>42810</c:v>
                </c:pt>
                <c:pt idx="1415">
                  <c:v>42809</c:v>
                </c:pt>
                <c:pt idx="1416">
                  <c:v>42808</c:v>
                </c:pt>
                <c:pt idx="1417">
                  <c:v>42807</c:v>
                </c:pt>
                <c:pt idx="1418">
                  <c:v>42804</c:v>
                </c:pt>
                <c:pt idx="1419">
                  <c:v>42803</c:v>
                </c:pt>
                <c:pt idx="1420">
                  <c:v>42802</c:v>
                </c:pt>
                <c:pt idx="1421">
                  <c:v>42801</c:v>
                </c:pt>
                <c:pt idx="1422">
                  <c:v>42800</c:v>
                </c:pt>
                <c:pt idx="1423">
                  <c:v>42797</c:v>
                </c:pt>
                <c:pt idx="1424">
                  <c:v>42796</c:v>
                </c:pt>
                <c:pt idx="1425">
                  <c:v>42795</c:v>
                </c:pt>
                <c:pt idx="1426">
                  <c:v>42794</c:v>
                </c:pt>
                <c:pt idx="1427">
                  <c:v>42793</c:v>
                </c:pt>
                <c:pt idx="1428">
                  <c:v>42790</c:v>
                </c:pt>
                <c:pt idx="1429">
                  <c:v>42789</c:v>
                </c:pt>
                <c:pt idx="1430">
                  <c:v>42788</c:v>
                </c:pt>
                <c:pt idx="1431">
                  <c:v>42787</c:v>
                </c:pt>
                <c:pt idx="1432">
                  <c:v>42786</c:v>
                </c:pt>
                <c:pt idx="1433">
                  <c:v>42783</c:v>
                </c:pt>
                <c:pt idx="1434">
                  <c:v>42782</c:v>
                </c:pt>
                <c:pt idx="1435">
                  <c:v>42781</c:v>
                </c:pt>
                <c:pt idx="1436">
                  <c:v>42780</c:v>
                </c:pt>
                <c:pt idx="1437">
                  <c:v>42779</c:v>
                </c:pt>
                <c:pt idx="1438">
                  <c:v>42776</c:v>
                </c:pt>
                <c:pt idx="1439">
                  <c:v>42775</c:v>
                </c:pt>
                <c:pt idx="1440">
                  <c:v>42774</c:v>
                </c:pt>
                <c:pt idx="1441">
                  <c:v>42773</c:v>
                </c:pt>
                <c:pt idx="1442">
                  <c:v>42772</c:v>
                </c:pt>
                <c:pt idx="1443">
                  <c:v>42769</c:v>
                </c:pt>
                <c:pt idx="1444">
                  <c:v>42768</c:v>
                </c:pt>
                <c:pt idx="1445">
                  <c:v>42767</c:v>
                </c:pt>
                <c:pt idx="1446">
                  <c:v>42766</c:v>
                </c:pt>
                <c:pt idx="1447">
                  <c:v>42765</c:v>
                </c:pt>
                <c:pt idx="1448">
                  <c:v>42762</c:v>
                </c:pt>
                <c:pt idx="1449">
                  <c:v>42761</c:v>
                </c:pt>
                <c:pt idx="1450">
                  <c:v>42760</c:v>
                </c:pt>
                <c:pt idx="1451">
                  <c:v>42759</c:v>
                </c:pt>
                <c:pt idx="1452">
                  <c:v>42758</c:v>
                </c:pt>
                <c:pt idx="1453">
                  <c:v>42755</c:v>
                </c:pt>
                <c:pt idx="1454">
                  <c:v>42754</c:v>
                </c:pt>
                <c:pt idx="1455">
                  <c:v>42753</c:v>
                </c:pt>
                <c:pt idx="1456">
                  <c:v>42752</c:v>
                </c:pt>
                <c:pt idx="1457">
                  <c:v>42751</c:v>
                </c:pt>
                <c:pt idx="1458">
                  <c:v>42748</c:v>
                </c:pt>
                <c:pt idx="1459">
                  <c:v>42747</c:v>
                </c:pt>
                <c:pt idx="1460">
                  <c:v>42746</c:v>
                </c:pt>
                <c:pt idx="1461">
                  <c:v>42745</c:v>
                </c:pt>
                <c:pt idx="1462">
                  <c:v>42744</c:v>
                </c:pt>
                <c:pt idx="1463">
                  <c:v>42741</c:v>
                </c:pt>
                <c:pt idx="1464">
                  <c:v>42740</c:v>
                </c:pt>
                <c:pt idx="1465">
                  <c:v>42739</c:v>
                </c:pt>
                <c:pt idx="1466">
                  <c:v>42738</c:v>
                </c:pt>
                <c:pt idx="1467">
                  <c:v>42734</c:v>
                </c:pt>
                <c:pt idx="1468">
                  <c:v>42733</c:v>
                </c:pt>
                <c:pt idx="1469">
                  <c:v>42732</c:v>
                </c:pt>
                <c:pt idx="1470">
                  <c:v>42727</c:v>
                </c:pt>
                <c:pt idx="1471">
                  <c:v>42726</c:v>
                </c:pt>
                <c:pt idx="1472">
                  <c:v>42725</c:v>
                </c:pt>
                <c:pt idx="1473">
                  <c:v>42724</c:v>
                </c:pt>
                <c:pt idx="1474">
                  <c:v>42723</c:v>
                </c:pt>
                <c:pt idx="1475">
                  <c:v>42720</c:v>
                </c:pt>
                <c:pt idx="1476">
                  <c:v>42719</c:v>
                </c:pt>
                <c:pt idx="1477">
                  <c:v>42718</c:v>
                </c:pt>
                <c:pt idx="1478">
                  <c:v>42717</c:v>
                </c:pt>
                <c:pt idx="1479">
                  <c:v>42716</c:v>
                </c:pt>
                <c:pt idx="1480">
                  <c:v>42713</c:v>
                </c:pt>
                <c:pt idx="1481">
                  <c:v>42712</c:v>
                </c:pt>
                <c:pt idx="1482">
                  <c:v>42711</c:v>
                </c:pt>
                <c:pt idx="1483">
                  <c:v>42710</c:v>
                </c:pt>
                <c:pt idx="1484">
                  <c:v>42709</c:v>
                </c:pt>
                <c:pt idx="1485">
                  <c:v>42706</c:v>
                </c:pt>
                <c:pt idx="1486">
                  <c:v>42705</c:v>
                </c:pt>
                <c:pt idx="1487">
                  <c:v>42704</c:v>
                </c:pt>
                <c:pt idx="1488">
                  <c:v>42703</c:v>
                </c:pt>
                <c:pt idx="1489">
                  <c:v>42702</c:v>
                </c:pt>
                <c:pt idx="1490">
                  <c:v>42699</c:v>
                </c:pt>
                <c:pt idx="1491">
                  <c:v>42698</c:v>
                </c:pt>
                <c:pt idx="1492">
                  <c:v>42697</c:v>
                </c:pt>
                <c:pt idx="1493">
                  <c:v>42696</c:v>
                </c:pt>
                <c:pt idx="1494">
                  <c:v>42695</c:v>
                </c:pt>
                <c:pt idx="1495">
                  <c:v>42692</c:v>
                </c:pt>
                <c:pt idx="1496">
                  <c:v>42691</c:v>
                </c:pt>
                <c:pt idx="1497">
                  <c:v>42690</c:v>
                </c:pt>
                <c:pt idx="1498">
                  <c:v>42689</c:v>
                </c:pt>
                <c:pt idx="1499">
                  <c:v>42688</c:v>
                </c:pt>
                <c:pt idx="1500">
                  <c:v>42685</c:v>
                </c:pt>
                <c:pt idx="1501">
                  <c:v>42684</c:v>
                </c:pt>
                <c:pt idx="1502">
                  <c:v>42683</c:v>
                </c:pt>
                <c:pt idx="1503">
                  <c:v>42682</c:v>
                </c:pt>
                <c:pt idx="1504">
                  <c:v>42681</c:v>
                </c:pt>
                <c:pt idx="1505">
                  <c:v>42678</c:v>
                </c:pt>
                <c:pt idx="1506">
                  <c:v>42677</c:v>
                </c:pt>
                <c:pt idx="1507">
                  <c:v>42676</c:v>
                </c:pt>
                <c:pt idx="1508">
                  <c:v>42675</c:v>
                </c:pt>
                <c:pt idx="1509">
                  <c:v>42674</c:v>
                </c:pt>
                <c:pt idx="1510">
                  <c:v>42671</c:v>
                </c:pt>
                <c:pt idx="1511">
                  <c:v>42670</c:v>
                </c:pt>
                <c:pt idx="1512">
                  <c:v>42669</c:v>
                </c:pt>
                <c:pt idx="1513">
                  <c:v>42668</c:v>
                </c:pt>
                <c:pt idx="1514">
                  <c:v>42667</c:v>
                </c:pt>
                <c:pt idx="1515">
                  <c:v>42664</c:v>
                </c:pt>
                <c:pt idx="1516">
                  <c:v>42663</c:v>
                </c:pt>
                <c:pt idx="1517">
                  <c:v>42662</c:v>
                </c:pt>
                <c:pt idx="1518">
                  <c:v>42661</c:v>
                </c:pt>
                <c:pt idx="1519">
                  <c:v>42660</c:v>
                </c:pt>
                <c:pt idx="1520">
                  <c:v>42657</c:v>
                </c:pt>
                <c:pt idx="1521">
                  <c:v>42656</c:v>
                </c:pt>
                <c:pt idx="1522">
                  <c:v>42655</c:v>
                </c:pt>
                <c:pt idx="1523">
                  <c:v>42654</c:v>
                </c:pt>
                <c:pt idx="1524">
                  <c:v>42653</c:v>
                </c:pt>
                <c:pt idx="1525">
                  <c:v>42650</c:v>
                </c:pt>
                <c:pt idx="1526">
                  <c:v>42649</c:v>
                </c:pt>
                <c:pt idx="1527">
                  <c:v>42648</c:v>
                </c:pt>
                <c:pt idx="1528">
                  <c:v>42647</c:v>
                </c:pt>
                <c:pt idx="1529">
                  <c:v>42646</c:v>
                </c:pt>
                <c:pt idx="1530">
                  <c:v>42643</c:v>
                </c:pt>
                <c:pt idx="1531">
                  <c:v>42642</c:v>
                </c:pt>
                <c:pt idx="1532">
                  <c:v>42641</c:v>
                </c:pt>
                <c:pt idx="1533">
                  <c:v>42640</c:v>
                </c:pt>
                <c:pt idx="1534">
                  <c:v>42639</c:v>
                </c:pt>
                <c:pt idx="1535">
                  <c:v>42636</c:v>
                </c:pt>
                <c:pt idx="1536">
                  <c:v>42635</c:v>
                </c:pt>
                <c:pt idx="1537">
                  <c:v>42634</c:v>
                </c:pt>
                <c:pt idx="1538">
                  <c:v>42633</c:v>
                </c:pt>
                <c:pt idx="1539">
                  <c:v>42632</c:v>
                </c:pt>
                <c:pt idx="1540">
                  <c:v>42629</c:v>
                </c:pt>
                <c:pt idx="1541">
                  <c:v>42628</c:v>
                </c:pt>
                <c:pt idx="1542">
                  <c:v>42627</c:v>
                </c:pt>
                <c:pt idx="1543">
                  <c:v>42626</c:v>
                </c:pt>
                <c:pt idx="1544">
                  <c:v>42625</c:v>
                </c:pt>
                <c:pt idx="1545">
                  <c:v>42622</c:v>
                </c:pt>
                <c:pt idx="1546">
                  <c:v>42621</c:v>
                </c:pt>
                <c:pt idx="1547">
                  <c:v>42620</c:v>
                </c:pt>
                <c:pt idx="1548">
                  <c:v>42619</c:v>
                </c:pt>
                <c:pt idx="1549">
                  <c:v>42618</c:v>
                </c:pt>
                <c:pt idx="1550">
                  <c:v>42615</c:v>
                </c:pt>
                <c:pt idx="1551">
                  <c:v>42614</c:v>
                </c:pt>
                <c:pt idx="1552">
                  <c:v>42613</c:v>
                </c:pt>
                <c:pt idx="1553">
                  <c:v>42612</c:v>
                </c:pt>
                <c:pt idx="1554">
                  <c:v>42608</c:v>
                </c:pt>
                <c:pt idx="1555">
                  <c:v>42607</c:v>
                </c:pt>
                <c:pt idx="1556">
                  <c:v>42606</c:v>
                </c:pt>
                <c:pt idx="1557">
                  <c:v>42605</c:v>
                </c:pt>
                <c:pt idx="1558">
                  <c:v>42604</c:v>
                </c:pt>
                <c:pt idx="1559">
                  <c:v>42601</c:v>
                </c:pt>
                <c:pt idx="1560">
                  <c:v>42600</c:v>
                </c:pt>
                <c:pt idx="1561">
                  <c:v>42599</c:v>
                </c:pt>
                <c:pt idx="1562">
                  <c:v>42598</c:v>
                </c:pt>
                <c:pt idx="1563">
                  <c:v>42597</c:v>
                </c:pt>
                <c:pt idx="1564">
                  <c:v>42594</c:v>
                </c:pt>
                <c:pt idx="1565">
                  <c:v>42593</c:v>
                </c:pt>
                <c:pt idx="1566">
                  <c:v>42592</c:v>
                </c:pt>
                <c:pt idx="1567">
                  <c:v>42591</c:v>
                </c:pt>
                <c:pt idx="1568">
                  <c:v>42590</c:v>
                </c:pt>
                <c:pt idx="1569">
                  <c:v>42587</c:v>
                </c:pt>
                <c:pt idx="1570">
                  <c:v>42586</c:v>
                </c:pt>
                <c:pt idx="1571">
                  <c:v>42585</c:v>
                </c:pt>
                <c:pt idx="1572">
                  <c:v>42584</c:v>
                </c:pt>
                <c:pt idx="1573">
                  <c:v>42583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42573</c:v>
                </c:pt>
                <c:pt idx="1580">
                  <c:v>42572</c:v>
                </c:pt>
                <c:pt idx="1581">
                  <c:v>42571</c:v>
                </c:pt>
                <c:pt idx="1582">
                  <c:v>42570</c:v>
                </c:pt>
                <c:pt idx="1583">
                  <c:v>42569</c:v>
                </c:pt>
                <c:pt idx="1584">
                  <c:v>42566</c:v>
                </c:pt>
                <c:pt idx="1585">
                  <c:v>42565</c:v>
                </c:pt>
                <c:pt idx="1586">
                  <c:v>42564</c:v>
                </c:pt>
                <c:pt idx="1587">
                  <c:v>42563</c:v>
                </c:pt>
                <c:pt idx="1588">
                  <c:v>42562</c:v>
                </c:pt>
                <c:pt idx="1589">
                  <c:v>42559</c:v>
                </c:pt>
                <c:pt idx="1590">
                  <c:v>42558</c:v>
                </c:pt>
                <c:pt idx="1591">
                  <c:v>42557</c:v>
                </c:pt>
                <c:pt idx="1592">
                  <c:v>42556</c:v>
                </c:pt>
                <c:pt idx="1593">
                  <c:v>42555</c:v>
                </c:pt>
                <c:pt idx="1594">
                  <c:v>42552</c:v>
                </c:pt>
                <c:pt idx="1595">
                  <c:v>42551</c:v>
                </c:pt>
                <c:pt idx="1596">
                  <c:v>42550</c:v>
                </c:pt>
                <c:pt idx="1597">
                  <c:v>42549</c:v>
                </c:pt>
                <c:pt idx="1598">
                  <c:v>42548</c:v>
                </c:pt>
                <c:pt idx="1599">
                  <c:v>42545</c:v>
                </c:pt>
                <c:pt idx="1600">
                  <c:v>42544</c:v>
                </c:pt>
                <c:pt idx="1601">
                  <c:v>42543</c:v>
                </c:pt>
                <c:pt idx="1602">
                  <c:v>42542</c:v>
                </c:pt>
                <c:pt idx="1603">
                  <c:v>42541</c:v>
                </c:pt>
                <c:pt idx="1604">
                  <c:v>42538</c:v>
                </c:pt>
                <c:pt idx="1605">
                  <c:v>42537</c:v>
                </c:pt>
                <c:pt idx="1606">
                  <c:v>42536</c:v>
                </c:pt>
                <c:pt idx="1607">
                  <c:v>42535</c:v>
                </c:pt>
                <c:pt idx="1608">
                  <c:v>42534</c:v>
                </c:pt>
                <c:pt idx="1609">
                  <c:v>42531</c:v>
                </c:pt>
                <c:pt idx="1610">
                  <c:v>42530</c:v>
                </c:pt>
                <c:pt idx="1611">
                  <c:v>42529</c:v>
                </c:pt>
                <c:pt idx="1612">
                  <c:v>42528</c:v>
                </c:pt>
                <c:pt idx="1613">
                  <c:v>42527</c:v>
                </c:pt>
                <c:pt idx="1614">
                  <c:v>42524</c:v>
                </c:pt>
                <c:pt idx="1615">
                  <c:v>42523</c:v>
                </c:pt>
                <c:pt idx="1616">
                  <c:v>42522</c:v>
                </c:pt>
                <c:pt idx="1617">
                  <c:v>42521</c:v>
                </c:pt>
                <c:pt idx="1618">
                  <c:v>42517</c:v>
                </c:pt>
                <c:pt idx="1619">
                  <c:v>42516</c:v>
                </c:pt>
                <c:pt idx="1620">
                  <c:v>42515</c:v>
                </c:pt>
                <c:pt idx="1621">
                  <c:v>42514</c:v>
                </c:pt>
                <c:pt idx="1622">
                  <c:v>42513</c:v>
                </c:pt>
                <c:pt idx="1623">
                  <c:v>42510</c:v>
                </c:pt>
                <c:pt idx="1624">
                  <c:v>42509</c:v>
                </c:pt>
                <c:pt idx="1625">
                  <c:v>42508</c:v>
                </c:pt>
                <c:pt idx="1626">
                  <c:v>42507</c:v>
                </c:pt>
                <c:pt idx="1627">
                  <c:v>42506</c:v>
                </c:pt>
                <c:pt idx="1628">
                  <c:v>42503</c:v>
                </c:pt>
                <c:pt idx="1629">
                  <c:v>42502</c:v>
                </c:pt>
                <c:pt idx="1630">
                  <c:v>42501</c:v>
                </c:pt>
                <c:pt idx="1631">
                  <c:v>42500</c:v>
                </c:pt>
                <c:pt idx="1632">
                  <c:v>42499</c:v>
                </c:pt>
                <c:pt idx="1633">
                  <c:v>42496</c:v>
                </c:pt>
                <c:pt idx="1634">
                  <c:v>42495</c:v>
                </c:pt>
                <c:pt idx="1635">
                  <c:v>42494</c:v>
                </c:pt>
                <c:pt idx="1636">
                  <c:v>42493</c:v>
                </c:pt>
                <c:pt idx="1637">
                  <c:v>42489</c:v>
                </c:pt>
                <c:pt idx="1638">
                  <c:v>42488</c:v>
                </c:pt>
                <c:pt idx="1639">
                  <c:v>42487</c:v>
                </c:pt>
                <c:pt idx="1640">
                  <c:v>42486</c:v>
                </c:pt>
                <c:pt idx="1641">
                  <c:v>42485</c:v>
                </c:pt>
                <c:pt idx="1642">
                  <c:v>42482</c:v>
                </c:pt>
                <c:pt idx="1643">
                  <c:v>42481</c:v>
                </c:pt>
                <c:pt idx="1644">
                  <c:v>42480</c:v>
                </c:pt>
                <c:pt idx="1645">
                  <c:v>42479</c:v>
                </c:pt>
                <c:pt idx="1646">
                  <c:v>42478</c:v>
                </c:pt>
                <c:pt idx="1647">
                  <c:v>42475</c:v>
                </c:pt>
                <c:pt idx="1648">
                  <c:v>42474</c:v>
                </c:pt>
                <c:pt idx="1649">
                  <c:v>42473</c:v>
                </c:pt>
                <c:pt idx="1650">
                  <c:v>42472</c:v>
                </c:pt>
                <c:pt idx="1651">
                  <c:v>42471</c:v>
                </c:pt>
                <c:pt idx="1652">
                  <c:v>42468</c:v>
                </c:pt>
                <c:pt idx="1653">
                  <c:v>42467</c:v>
                </c:pt>
                <c:pt idx="1654">
                  <c:v>42466</c:v>
                </c:pt>
                <c:pt idx="1655">
                  <c:v>42465</c:v>
                </c:pt>
                <c:pt idx="1656">
                  <c:v>42464</c:v>
                </c:pt>
                <c:pt idx="1657">
                  <c:v>42461</c:v>
                </c:pt>
                <c:pt idx="1658">
                  <c:v>42460</c:v>
                </c:pt>
                <c:pt idx="1659">
                  <c:v>42459</c:v>
                </c:pt>
                <c:pt idx="1660">
                  <c:v>42458</c:v>
                </c:pt>
                <c:pt idx="1661">
                  <c:v>42453</c:v>
                </c:pt>
                <c:pt idx="1662">
                  <c:v>42452</c:v>
                </c:pt>
                <c:pt idx="1663">
                  <c:v>42451</c:v>
                </c:pt>
                <c:pt idx="1664">
                  <c:v>42450</c:v>
                </c:pt>
                <c:pt idx="1665">
                  <c:v>42447</c:v>
                </c:pt>
                <c:pt idx="1666">
                  <c:v>42446</c:v>
                </c:pt>
                <c:pt idx="1667">
                  <c:v>42445</c:v>
                </c:pt>
                <c:pt idx="1668">
                  <c:v>42444</c:v>
                </c:pt>
                <c:pt idx="1669">
                  <c:v>42443</c:v>
                </c:pt>
                <c:pt idx="1670">
                  <c:v>42440</c:v>
                </c:pt>
                <c:pt idx="1671">
                  <c:v>42439</c:v>
                </c:pt>
                <c:pt idx="1672">
                  <c:v>42438</c:v>
                </c:pt>
                <c:pt idx="1673">
                  <c:v>42437</c:v>
                </c:pt>
                <c:pt idx="1674">
                  <c:v>42436</c:v>
                </c:pt>
                <c:pt idx="1675">
                  <c:v>42433</c:v>
                </c:pt>
                <c:pt idx="1676">
                  <c:v>42432</c:v>
                </c:pt>
                <c:pt idx="1677">
                  <c:v>42431</c:v>
                </c:pt>
                <c:pt idx="1678">
                  <c:v>42430</c:v>
                </c:pt>
                <c:pt idx="1679">
                  <c:v>42429</c:v>
                </c:pt>
                <c:pt idx="1680">
                  <c:v>42426</c:v>
                </c:pt>
                <c:pt idx="1681">
                  <c:v>42425</c:v>
                </c:pt>
                <c:pt idx="1682">
                  <c:v>42424</c:v>
                </c:pt>
                <c:pt idx="1683">
                  <c:v>42423</c:v>
                </c:pt>
                <c:pt idx="1684">
                  <c:v>42422</c:v>
                </c:pt>
                <c:pt idx="1685">
                  <c:v>42419</c:v>
                </c:pt>
                <c:pt idx="1686">
                  <c:v>42418</c:v>
                </c:pt>
                <c:pt idx="1687">
                  <c:v>42417</c:v>
                </c:pt>
                <c:pt idx="1688">
                  <c:v>42416</c:v>
                </c:pt>
                <c:pt idx="1689">
                  <c:v>42415</c:v>
                </c:pt>
                <c:pt idx="1690">
                  <c:v>42412</c:v>
                </c:pt>
                <c:pt idx="1691">
                  <c:v>42411</c:v>
                </c:pt>
                <c:pt idx="1692">
                  <c:v>42410</c:v>
                </c:pt>
                <c:pt idx="1693">
                  <c:v>42409</c:v>
                </c:pt>
                <c:pt idx="1694">
                  <c:v>42408</c:v>
                </c:pt>
                <c:pt idx="1695">
                  <c:v>42405</c:v>
                </c:pt>
                <c:pt idx="1696">
                  <c:v>42404</c:v>
                </c:pt>
                <c:pt idx="1697">
                  <c:v>42403</c:v>
                </c:pt>
                <c:pt idx="1698">
                  <c:v>42402</c:v>
                </c:pt>
                <c:pt idx="1699">
                  <c:v>42401</c:v>
                </c:pt>
                <c:pt idx="1700">
                  <c:v>42398</c:v>
                </c:pt>
                <c:pt idx="1701">
                  <c:v>42397</c:v>
                </c:pt>
                <c:pt idx="1702">
                  <c:v>42396</c:v>
                </c:pt>
                <c:pt idx="1703">
                  <c:v>42395</c:v>
                </c:pt>
                <c:pt idx="1704">
                  <c:v>42394</c:v>
                </c:pt>
                <c:pt idx="1705">
                  <c:v>42391</c:v>
                </c:pt>
                <c:pt idx="1706">
                  <c:v>42390</c:v>
                </c:pt>
                <c:pt idx="1707">
                  <c:v>42389</c:v>
                </c:pt>
                <c:pt idx="1708">
                  <c:v>42388</c:v>
                </c:pt>
                <c:pt idx="1709">
                  <c:v>42387</c:v>
                </c:pt>
                <c:pt idx="1710">
                  <c:v>42384</c:v>
                </c:pt>
                <c:pt idx="1711">
                  <c:v>42383</c:v>
                </c:pt>
                <c:pt idx="1712">
                  <c:v>42382</c:v>
                </c:pt>
                <c:pt idx="1713">
                  <c:v>42381</c:v>
                </c:pt>
                <c:pt idx="1714">
                  <c:v>42380</c:v>
                </c:pt>
                <c:pt idx="1715">
                  <c:v>42377</c:v>
                </c:pt>
                <c:pt idx="1716">
                  <c:v>42376</c:v>
                </c:pt>
                <c:pt idx="1717">
                  <c:v>42375</c:v>
                </c:pt>
                <c:pt idx="1718">
                  <c:v>42374</c:v>
                </c:pt>
                <c:pt idx="1719">
                  <c:v>42373</c:v>
                </c:pt>
                <c:pt idx="1720">
                  <c:v>42369</c:v>
                </c:pt>
                <c:pt idx="1721">
                  <c:v>42368</c:v>
                </c:pt>
                <c:pt idx="1722">
                  <c:v>42367</c:v>
                </c:pt>
                <c:pt idx="1723">
                  <c:v>42362</c:v>
                </c:pt>
                <c:pt idx="1724">
                  <c:v>42361</c:v>
                </c:pt>
                <c:pt idx="1725">
                  <c:v>42360</c:v>
                </c:pt>
                <c:pt idx="1726">
                  <c:v>42359</c:v>
                </c:pt>
                <c:pt idx="1727">
                  <c:v>42356</c:v>
                </c:pt>
                <c:pt idx="1728">
                  <c:v>42355</c:v>
                </c:pt>
                <c:pt idx="1729">
                  <c:v>42354</c:v>
                </c:pt>
                <c:pt idx="1730">
                  <c:v>42353</c:v>
                </c:pt>
                <c:pt idx="1731">
                  <c:v>42352</c:v>
                </c:pt>
                <c:pt idx="1732">
                  <c:v>42349</c:v>
                </c:pt>
                <c:pt idx="1733">
                  <c:v>42348</c:v>
                </c:pt>
                <c:pt idx="1734">
                  <c:v>42347</c:v>
                </c:pt>
                <c:pt idx="1735">
                  <c:v>42346</c:v>
                </c:pt>
                <c:pt idx="1736">
                  <c:v>42345</c:v>
                </c:pt>
                <c:pt idx="1737">
                  <c:v>42342</c:v>
                </c:pt>
                <c:pt idx="1738">
                  <c:v>42341</c:v>
                </c:pt>
                <c:pt idx="1739">
                  <c:v>42340</c:v>
                </c:pt>
                <c:pt idx="1740">
                  <c:v>42339</c:v>
                </c:pt>
                <c:pt idx="1741">
                  <c:v>42338</c:v>
                </c:pt>
                <c:pt idx="1742">
                  <c:v>42335</c:v>
                </c:pt>
                <c:pt idx="1743">
                  <c:v>42334</c:v>
                </c:pt>
                <c:pt idx="1744">
                  <c:v>42333</c:v>
                </c:pt>
                <c:pt idx="1745">
                  <c:v>42332</c:v>
                </c:pt>
                <c:pt idx="1746">
                  <c:v>42331</c:v>
                </c:pt>
                <c:pt idx="1747">
                  <c:v>42328</c:v>
                </c:pt>
                <c:pt idx="1748">
                  <c:v>42327</c:v>
                </c:pt>
                <c:pt idx="1749">
                  <c:v>42326</c:v>
                </c:pt>
                <c:pt idx="1750">
                  <c:v>42325</c:v>
                </c:pt>
                <c:pt idx="1751">
                  <c:v>42324</c:v>
                </c:pt>
                <c:pt idx="1752">
                  <c:v>42321</c:v>
                </c:pt>
                <c:pt idx="1753">
                  <c:v>42320</c:v>
                </c:pt>
                <c:pt idx="1754">
                  <c:v>42319</c:v>
                </c:pt>
                <c:pt idx="1755">
                  <c:v>42318</c:v>
                </c:pt>
                <c:pt idx="1756">
                  <c:v>42317</c:v>
                </c:pt>
                <c:pt idx="1757">
                  <c:v>42314</c:v>
                </c:pt>
                <c:pt idx="1758">
                  <c:v>42313</c:v>
                </c:pt>
                <c:pt idx="1759">
                  <c:v>42312</c:v>
                </c:pt>
                <c:pt idx="1760">
                  <c:v>42311</c:v>
                </c:pt>
                <c:pt idx="1761">
                  <c:v>42310</c:v>
                </c:pt>
                <c:pt idx="1762">
                  <c:v>42307</c:v>
                </c:pt>
                <c:pt idx="1763">
                  <c:v>42306</c:v>
                </c:pt>
                <c:pt idx="1764">
                  <c:v>42305</c:v>
                </c:pt>
                <c:pt idx="1765">
                  <c:v>42304</c:v>
                </c:pt>
                <c:pt idx="1766">
                  <c:v>42303</c:v>
                </c:pt>
                <c:pt idx="1767">
                  <c:v>42300</c:v>
                </c:pt>
                <c:pt idx="1768">
                  <c:v>42299</c:v>
                </c:pt>
                <c:pt idx="1769">
                  <c:v>42298</c:v>
                </c:pt>
                <c:pt idx="1770">
                  <c:v>42297</c:v>
                </c:pt>
                <c:pt idx="1771">
                  <c:v>42296</c:v>
                </c:pt>
                <c:pt idx="1772">
                  <c:v>42293</c:v>
                </c:pt>
                <c:pt idx="1773">
                  <c:v>42292</c:v>
                </c:pt>
                <c:pt idx="1774">
                  <c:v>42291</c:v>
                </c:pt>
                <c:pt idx="1775">
                  <c:v>42290</c:v>
                </c:pt>
                <c:pt idx="1776">
                  <c:v>42289</c:v>
                </c:pt>
                <c:pt idx="1777">
                  <c:v>42286</c:v>
                </c:pt>
                <c:pt idx="1778">
                  <c:v>42285</c:v>
                </c:pt>
                <c:pt idx="1779">
                  <c:v>42284</c:v>
                </c:pt>
                <c:pt idx="1780">
                  <c:v>42283</c:v>
                </c:pt>
                <c:pt idx="1781">
                  <c:v>42282</c:v>
                </c:pt>
                <c:pt idx="1782">
                  <c:v>42279</c:v>
                </c:pt>
                <c:pt idx="1783">
                  <c:v>42278</c:v>
                </c:pt>
                <c:pt idx="1784">
                  <c:v>42277</c:v>
                </c:pt>
                <c:pt idx="1785">
                  <c:v>42276</c:v>
                </c:pt>
                <c:pt idx="1786">
                  <c:v>42275</c:v>
                </c:pt>
                <c:pt idx="1787">
                  <c:v>42272</c:v>
                </c:pt>
                <c:pt idx="1788">
                  <c:v>42271</c:v>
                </c:pt>
                <c:pt idx="1789">
                  <c:v>42270</c:v>
                </c:pt>
                <c:pt idx="1790">
                  <c:v>42269</c:v>
                </c:pt>
                <c:pt idx="1791">
                  <c:v>42268</c:v>
                </c:pt>
                <c:pt idx="1792">
                  <c:v>42265</c:v>
                </c:pt>
                <c:pt idx="1793">
                  <c:v>42264</c:v>
                </c:pt>
                <c:pt idx="1794">
                  <c:v>42263</c:v>
                </c:pt>
                <c:pt idx="1795">
                  <c:v>42262</c:v>
                </c:pt>
                <c:pt idx="1796">
                  <c:v>42261</c:v>
                </c:pt>
                <c:pt idx="1797">
                  <c:v>42258</c:v>
                </c:pt>
                <c:pt idx="1798">
                  <c:v>42257</c:v>
                </c:pt>
                <c:pt idx="1799">
                  <c:v>42256</c:v>
                </c:pt>
                <c:pt idx="1800">
                  <c:v>42255</c:v>
                </c:pt>
                <c:pt idx="1801">
                  <c:v>42254</c:v>
                </c:pt>
                <c:pt idx="1802">
                  <c:v>42251</c:v>
                </c:pt>
                <c:pt idx="1803">
                  <c:v>42250</c:v>
                </c:pt>
                <c:pt idx="1804">
                  <c:v>42249</c:v>
                </c:pt>
                <c:pt idx="1805">
                  <c:v>42248</c:v>
                </c:pt>
                <c:pt idx="1806">
                  <c:v>42244</c:v>
                </c:pt>
                <c:pt idx="1807">
                  <c:v>42243</c:v>
                </c:pt>
                <c:pt idx="1808">
                  <c:v>42242</c:v>
                </c:pt>
                <c:pt idx="1809">
                  <c:v>42241</c:v>
                </c:pt>
                <c:pt idx="1810">
                  <c:v>42240</c:v>
                </c:pt>
                <c:pt idx="1811">
                  <c:v>42237</c:v>
                </c:pt>
                <c:pt idx="1812">
                  <c:v>42236</c:v>
                </c:pt>
                <c:pt idx="1813">
                  <c:v>42235</c:v>
                </c:pt>
                <c:pt idx="1814">
                  <c:v>42234</c:v>
                </c:pt>
                <c:pt idx="1815">
                  <c:v>42233</c:v>
                </c:pt>
                <c:pt idx="1816">
                  <c:v>42230</c:v>
                </c:pt>
                <c:pt idx="1817">
                  <c:v>42229</c:v>
                </c:pt>
                <c:pt idx="1818">
                  <c:v>42228</c:v>
                </c:pt>
                <c:pt idx="1819">
                  <c:v>42227</c:v>
                </c:pt>
                <c:pt idx="1820">
                  <c:v>42226</c:v>
                </c:pt>
                <c:pt idx="1821">
                  <c:v>42223</c:v>
                </c:pt>
                <c:pt idx="1822">
                  <c:v>42222</c:v>
                </c:pt>
                <c:pt idx="1823">
                  <c:v>42221</c:v>
                </c:pt>
                <c:pt idx="1824">
                  <c:v>42220</c:v>
                </c:pt>
                <c:pt idx="1825">
                  <c:v>42219</c:v>
                </c:pt>
                <c:pt idx="1826">
                  <c:v>42216</c:v>
                </c:pt>
                <c:pt idx="1827">
                  <c:v>42215</c:v>
                </c:pt>
                <c:pt idx="1828">
                  <c:v>42214</c:v>
                </c:pt>
                <c:pt idx="1829">
                  <c:v>42213</c:v>
                </c:pt>
                <c:pt idx="1830">
                  <c:v>42212</c:v>
                </c:pt>
                <c:pt idx="1831">
                  <c:v>42209</c:v>
                </c:pt>
                <c:pt idx="1832">
                  <c:v>42208</c:v>
                </c:pt>
                <c:pt idx="1833">
                  <c:v>42207</c:v>
                </c:pt>
                <c:pt idx="1834">
                  <c:v>42206</c:v>
                </c:pt>
                <c:pt idx="1835">
                  <c:v>42205</c:v>
                </c:pt>
                <c:pt idx="1836">
                  <c:v>42202</c:v>
                </c:pt>
                <c:pt idx="1837">
                  <c:v>42201</c:v>
                </c:pt>
                <c:pt idx="1838">
                  <c:v>42200</c:v>
                </c:pt>
                <c:pt idx="1839">
                  <c:v>42199</c:v>
                </c:pt>
                <c:pt idx="1840">
                  <c:v>42198</c:v>
                </c:pt>
                <c:pt idx="1841">
                  <c:v>42195</c:v>
                </c:pt>
                <c:pt idx="1842">
                  <c:v>42194</c:v>
                </c:pt>
                <c:pt idx="1843">
                  <c:v>42193</c:v>
                </c:pt>
                <c:pt idx="1844">
                  <c:v>42192</c:v>
                </c:pt>
                <c:pt idx="1845">
                  <c:v>42191</c:v>
                </c:pt>
                <c:pt idx="1846">
                  <c:v>42188</c:v>
                </c:pt>
                <c:pt idx="1847">
                  <c:v>42187</c:v>
                </c:pt>
                <c:pt idx="1848">
                  <c:v>42186</c:v>
                </c:pt>
                <c:pt idx="1849">
                  <c:v>42185</c:v>
                </c:pt>
                <c:pt idx="1850">
                  <c:v>42184</c:v>
                </c:pt>
                <c:pt idx="1851">
                  <c:v>42181</c:v>
                </c:pt>
                <c:pt idx="1852">
                  <c:v>42180</c:v>
                </c:pt>
                <c:pt idx="1853">
                  <c:v>42179</c:v>
                </c:pt>
                <c:pt idx="1854">
                  <c:v>42178</c:v>
                </c:pt>
                <c:pt idx="1855">
                  <c:v>42177</c:v>
                </c:pt>
                <c:pt idx="1856">
                  <c:v>42174</c:v>
                </c:pt>
                <c:pt idx="1857">
                  <c:v>42173</c:v>
                </c:pt>
                <c:pt idx="1858">
                  <c:v>42172</c:v>
                </c:pt>
                <c:pt idx="1859">
                  <c:v>42171</c:v>
                </c:pt>
                <c:pt idx="1860">
                  <c:v>42170</c:v>
                </c:pt>
                <c:pt idx="1861">
                  <c:v>42167</c:v>
                </c:pt>
                <c:pt idx="1862">
                  <c:v>42166</c:v>
                </c:pt>
                <c:pt idx="1863">
                  <c:v>42165</c:v>
                </c:pt>
                <c:pt idx="1864">
                  <c:v>42164</c:v>
                </c:pt>
                <c:pt idx="1865">
                  <c:v>42163</c:v>
                </c:pt>
                <c:pt idx="1866">
                  <c:v>42160</c:v>
                </c:pt>
                <c:pt idx="1867">
                  <c:v>42159</c:v>
                </c:pt>
                <c:pt idx="1868">
                  <c:v>42158</c:v>
                </c:pt>
                <c:pt idx="1869">
                  <c:v>42157</c:v>
                </c:pt>
                <c:pt idx="1870">
                  <c:v>42156</c:v>
                </c:pt>
                <c:pt idx="1871">
                  <c:v>42153</c:v>
                </c:pt>
                <c:pt idx="1872">
                  <c:v>42152</c:v>
                </c:pt>
                <c:pt idx="1873">
                  <c:v>42151</c:v>
                </c:pt>
                <c:pt idx="1874">
                  <c:v>42150</c:v>
                </c:pt>
                <c:pt idx="1875">
                  <c:v>42146</c:v>
                </c:pt>
                <c:pt idx="1876">
                  <c:v>42145</c:v>
                </c:pt>
                <c:pt idx="1877">
                  <c:v>42144</c:v>
                </c:pt>
                <c:pt idx="1878">
                  <c:v>42143</c:v>
                </c:pt>
                <c:pt idx="1879">
                  <c:v>42142</c:v>
                </c:pt>
                <c:pt idx="1880">
                  <c:v>42139</c:v>
                </c:pt>
                <c:pt idx="1881">
                  <c:v>42138</c:v>
                </c:pt>
                <c:pt idx="1882">
                  <c:v>42137</c:v>
                </c:pt>
                <c:pt idx="1883">
                  <c:v>42136</c:v>
                </c:pt>
                <c:pt idx="1884">
                  <c:v>42135</c:v>
                </c:pt>
                <c:pt idx="1885">
                  <c:v>42132</c:v>
                </c:pt>
                <c:pt idx="1886">
                  <c:v>42131</c:v>
                </c:pt>
                <c:pt idx="1887">
                  <c:v>42130</c:v>
                </c:pt>
                <c:pt idx="1888">
                  <c:v>42129</c:v>
                </c:pt>
                <c:pt idx="1889">
                  <c:v>42125</c:v>
                </c:pt>
                <c:pt idx="1890">
                  <c:v>42124</c:v>
                </c:pt>
                <c:pt idx="1891">
                  <c:v>42123</c:v>
                </c:pt>
                <c:pt idx="1892">
                  <c:v>42122</c:v>
                </c:pt>
                <c:pt idx="1893">
                  <c:v>42121</c:v>
                </c:pt>
                <c:pt idx="1894">
                  <c:v>42118</c:v>
                </c:pt>
                <c:pt idx="1895">
                  <c:v>42117</c:v>
                </c:pt>
                <c:pt idx="1896">
                  <c:v>42116</c:v>
                </c:pt>
                <c:pt idx="1897">
                  <c:v>42115</c:v>
                </c:pt>
                <c:pt idx="1898">
                  <c:v>42114</c:v>
                </c:pt>
                <c:pt idx="1899">
                  <c:v>42111</c:v>
                </c:pt>
                <c:pt idx="1900">
                  <c:v>42110</c:v>
                </c:pt>
                <c:pt idx="1901">
                  <c:v>42109</c:v>
                </c:pt>
                <c:pt idx="1902">
                  <c:v>42108</c:v>
                </c:pt>
                <c:pt idx="1903">
                  <c:v>42107</c:v>
                </c:pt>
                <c:pt idx="1904">
                  <c:v>42104</c:v>
                </c:pt>
                <c:pt idx="1905">
                  <c:v>42103</c:v>
                </c:pt>
                <c:pt idx="1906">
                  <c:v>42102</c:v>
                </c:pt>
                <c:pt idx="1907">
                  <c:v>42101</c:v>
                </c:pt>
                <c:pt idx="1908">
                  <c:v>42096</c:v>
                </c:pt>
                <c:pt idx="1909">
                  <c:v>42095</c:v>
                </c:pt>
                <c:pt idx="1910">
                  <c:v>42094</c:v>
                </c:pt>
                <c:pt idx="1911">
                  <c:v>42093</c:v>
                </c:pt>
                <c:pt idx="1912">
                  <c:v>42090</c:v>
                </c:pt>
                <c:pt idx="1913">
                  <c:v>42089</c:v>
                </c:pt>
                <c:pt idx="1914">
                  <c:v>42088</c:v>
                </c:pt>
                <c:pt idx="1915">
                  <c:v>42087</c:v>
                </c:pt>
                <c:pt idx="1916">
                  <c:v>42086</c:v>
                </c:pt>
                <c:pt idx="1917">
                  <c:v>42083</c:v>
                </c:pt>
                <c:pt idx="1918">
                  <c:v>42082</c:v>
                </c:pt>
                <c:pt idx="1919">
                  <c:v>42081</c:v>
                </c:pt>
                <c:pt idx="1920">
                  <c:v>42080</c:v>
                </c:pt>
                <c:pt idx="1921">
                  <c:v>42079</c:v>
                </c:pt>
                <c:pt idx="1922">
                  <c:v>42076</c:v>
                </c:pt>
                <c:pt idx="1923">
                  <c:v>42075</c:v>
                </c:pt>
                <c:pt idx="1924">
                  <c:v>42074</c:v>
                </c:pt>
                <c:pt idx="1925">
                  <c:v>42073</c:v>
                </c:pt>
                <c:pt idx="1926">
                  <c:v>42072</c:v>
                </c:pt>
                <c:pt idx="1927">
                  <c:v>42069</c:v>
                </c:pt>
                <c:pt idx="1928">
                  <c:v>42068</c:v>
                </c:pt>
                <c:pt idx="1929">
                  <c:v>42067</c:v>
                </c:pt>
                <c:pt idx="1930">
                  <c:v>42066</c:v>
                </c:pt>
                <c:pt idx="1931">
                  <c:v>42065</c:v>
                </c:pt>
                <c:pt idx="1932">
                  <c:v>42062</c:v>
                </c:pt>
                <c:pt idx="1933">
                  <c:v>42061</c:v>
                </c:pt>
                <c:pt idx="1934">
                  <c:v>42060</c:v>
                </c:pt>
                <c:pt idx="1935">
                  <c:v>42059</c:v>
                </c:pt>
                <c:pt idx="1936">
                  <c:v>42058</c:v>
                </c:pt>
                <c:pt idx="1937">
                  <c:v>42055</c:v>
                </c:pt>
                <c:pt idx="1938">
                  <c:v>42054</c:v>
                </c:pt>
                <c:pt idx="1939">
                  <c:v>42053</c:v>
                </c:pt>
                <c:pt idx="1940">
                  <c:v>42052</c:v>
                </c:pt>
                <c:pt idx="1941">
                  <c:v>42051</c:v>
                </c:pt>
                <c:pt idx="1942">
                  <c:v>42048</c:v>
                </c:pt>
                <c:pt idx="1943">
                  <c:v>42047</c:v>
                </c:pt>
                <c:pt idx="1944">
                  <c:v>42046</c:v>
                </c:pt>
                <c:pt idx="1945">
                  <c:v>42045</c:v>
                </c:pt>
                <c:pt idx="1946">
                  <c:v>42044</c:v>
                </c:pt>
                <c:pt idx="1947">
                  <c:v>42041</c:v>
                </c:pt>
                <c:pt idx="1948">
                  <c:v>42040</c:v>
                </c:pt>
                <c:pt idx="1949">
                  <c:v>42039</c:v>
                </c:pt>
                <c:pt idx="1950">
                  <c:v>42038</c:v>
                </c:pt>
                <c:pt idx="1951">
                  <c:v>42037</c:v>
                </c:pt>
                <c:pt idx="1952">
                  <c:v>42034</c:v>
                </c:pt>
                <c:pt idx="1953">
                  <c:v>42033</c:v>
                </c:pt>
                <c:pt idx="1954">
                  <c:v>42032</c:v>
                </c:pt>
                <c:pt idx="1955">
                  <c:v>42031</c:v>
                </c:pt>
                <c:pt idx="1956">
                  <c:v>42030</c:v>
                </c:pt>
                <c:pt idx="1957">
                  <c:v>42027</c:v>
                </c:pt>
                <c:pt idx="1958">
                  <c:v>42026</c:v>
                </c:pt>
                <c:pt idx="1959">
                  <c:v>42025</c:v>
                </c:pt>
                <c:pt idx="1960">
                  <c:v>42024</c:v>
                </c:pt>
                <c:pt idx="1961">
                  <c:v>42023</c:v>
                </c:pt>
                <c:pt idx="1962">
                  <c:v>42020</c:v>
                </c:pt>
                <c:pt idx="1963">
                  <c:v>42019</c:v>
                </c:pt>
                <c:pt idx="1964">
                  <c:v>42018</c:v>
                </c:pt>
                <c:pt idx="1965">
                  <c:v>42017</c:v>
                </c:pt>
                <c:pt idx="1966">
                  <c:v>42016</c:v>
                </c:pt>
                <c:pt idx="1967">
                  <c:v>42013</c:v>
                </c:pt>
                <c:pt idx="1968">
                  <c:v>42012</c:v>
                </c:pt>
                <c:pt idx="1969">
                  <c:v>42011</c:v>
                </c:pt>
                <c:pt idx="1970">
                  <c:v>42010</c:v>
                </c:pt>
                <c:pt idx="1971">
                  <c:v>42009</c:v>
                </c:pt>
                <c:pt idx="1972">
                  <c:v>42006</c:v>
                </c:pt>
                <c:pt idx="1973">
                  <c:v>42004</c:v>
                </c:pt>
                <c:pt idx="1974">
                  <c:v>42003</c:v>
                </c:pt>
                <c:pt idx="1975">
                  <c:v>42002</c:v>
                </c:pt>
                <c:pt idx="1976">
                  <c:v>41997</c:v>
                </c:pt>
                <c:pt idx="1977">
                  <c:v>41996</c:v>
                </c:pt>
                <c:pt idx="1978">
                  <c:v>41995</c:v>
                </c:pt>
                <c:pt idx="1979">
                  <c:v>41992</c:v>
                </c:pt>
                <c:pt idx="1980">
                  <c:v>41991</c:v>
                </c:pt>
                <c:pt idx="1981">
                  <c:v>41990</c:v>
                </c:pt>
                <c:pt idx="1982">
                  <c:v>41989</c:v>
                </c:pt>
                <c:pt idx="1983">
                  <c:v>41988</c:v>
                </c:pt>
                <c:pt idx="1984">
                  <c:v>41985</c:v>
                </c:pt>
                <c:pt idx="1985">
                  <c:v>41984</c:v>
                </c:pt>
                <c:pt idx="1986">
                  <c:v>41983</c:v>
                </c:pt>
                <c:pt idx="1987">
                  <c:v>41982</c:v>
                </c:pt>
                <c:pt idx="1988">
                  <c:v>41981</c:v>
                </c:pt>
                <c:pt idx="1989">
                  <c:v>41978</c:v>
                </c:pt>
                <c:pt idx="1990">
                  <c:v>41977</c:v>
                </c:pt>
                <c:pt idx="1991">
                  <c:v>41976</c:v>
                </c:pt>
                <c:pt idx="1992">
                  <c:v>41975</c:v>
                </c:pt>
                <c:pt idx="1993">
                  <c:v>41974</c:v>
                </c:pt>
                <c:pt idx="1994">
                  <c:v>41971</c:v>
                </c:pt>
                <c:pt idx="1995">
                  <c:v>41970</c:v>
                </c:pt>
                <c:pt idx="1996">
                  <c:v>41969</c:v>
                </c:pt>
                <c:pt idx="1997">
                  <c:v>41968</c:v>
                </c:pt>
                <c:pt idx="1998">
                  <c:v>41967</c:v>
                </c:pt>
                <c:pt idx="1999">
                  <c:v>41964</c:v>
                </c:pt>
                <c:pt idx="2000">
                  <c:v>41963</c:v>
                </c:pt>
                <c:pt idx="2001">
                  <c:v>41962</c:v>
                </c:pt>
                <c:pt idx="2002">
                  <c:v>41961</c:v>
                </c:pt>
                <c:pt idx="2003">
                  <c:v>41960</c:v>
                </c:pt>
                <c:pt idx="2004">
                  <c:v>41957</c:v>
                </c:pt>
                <c:pt idx="2005">
                  <c:v>41956</c:v>
                </c:pt>
                <c:pt idx="2006">
                  <c:v>41955</c:v>
                </c:pt>
                <c:pt idx="2007">
                  <c:v>41954</c:v>
                </c:pt>
                <c:pt idx="2008">
                  <c:v>41953</c:v>
                </c:pt>
                <c:pt idx="2009">
                  <c:v>41950</c:v>
                </c:pt>
                <c:pt idx="2010">
                  <c:v>41949</c:v>
                </c:pt>
                <c:pt idx="2011">
                  <c:v>41948</c:v>
                </c:pt>
                <c:pt idx="2012">
                  <c:v>41947</c:v>
                </c:pt>
                <c:pt idx="2013">
                  <c:v>41946</c:v>
                </c:pt>
                <c:pt idx="2014">
                  <c:v>41943</c:v>
                </c:pt>
                <c:pt idx="2015">
                  <c:v>41942</c:v>
                </c:pt>
                <c:pt idx="2016">
                  <c:v>41941</c:v>
                </c:pt>
                <c:pt idx="2017">
                  <c:v>41940</c:v>
                </c:pt>
                <c:pt idx="2018">
                  <c:v>41939</c:v>
                </c:pt>
                <c:pt idx="2019">
                  <c:v>41936</c:v>
                </c:pt>
                <c:pt idx="2020">
                  <c:v>41935</c:v>
                </c:pt>
                <c:pt idx="2021">
                  <c:v>41934</c:v>
                </c:pt>
                <c:pt idx="2022">
                  <c:v>41933</c:v>
                </c:pt>
                <c:pt idx="2023">
                  <c:v>41932</c:v>
                </c:pt>
                <c:pt idx="2024">
                  <c:v>41929</c:v>
                </c:pt>
                <c:pt idx="2025">
                  <c:v>41928</c:v>
                </c:pt>
                <c:pt idx="2026">
                  <c:v>41927</c:v>
                </c:pt>
                <c:pt idx="2027">
                  <c:v>41926</c:v>
                </c:pt>
                <c:pt idx="2028">
                  <c:v>41925</c:v>
                </c:pt>
                <c:pt idx="2029">
                  <c:v>41922</c:v>
                </c:pt>
                <c:pt idx="2030">
                  <c:v>41921</c:v>
                </c:pt>
                <c:pt idx="2031">
                  <c:v>41920</c:v>
                </c:pt>
                <c:pt idx="2032">
                  <c:v>41919</c:v>
                </c:pt>
                <c:pt idx="2033">
                  <c:v>41918</c:v>
                </c:pt>
                <c:pt idx="2034">
                  <c:v>41915</c:v>
                </c:pt>
                <c:pt idx="2035">
                  <c:v>41914</c:v>
                </c:pt>
                <c:pt idx="2036">
                  <c:v>41913</c:v>
                </c:pt>
                <c:pt idx="2037">
                  <c:v>41912</c:v>
                </c:pt>
                <c:pt idx="2038">
                  <c:v>41911</c:v>
                </c:pt>
                <c:pt idx="2039">
                  <c:v>41908</c:v>
                </c:pt>
                <c:pt idx="2040">
                  <c:v>41907</c:v>
                </c:pt>
                <c:pt idx="2041">
                  <c:v>41906</c:v>
                </c:pt>
                <c:pt idx="2042">
                  <c:v>41905</c:v>
                </c:pt>
                <c:pt idx="2043">
                  <c:v>41904</c:v>
                </c:pt>
                <c:pt idx="2044">
                  <c:v>41901</c:v>
                </c:pt>
                <c:pt idx="2045">
                  <c:v>41900</c:v>
                </c:pt>
                <c:pt idx="2046">
                  <c:v>41899</c:v>
                </c:pt>
                <c:pt idx="2047">
                  <c:v>41898</c:v>
                </c:pt>
                <c:pt idx="2048">
                  <c:v>41897</c:v>
                </c:pt>
                <c:pt idx="2049">
                  <c:v>41894</c:v>
                </c:pt>
                <c:pt idx="2050">
                  <c:v>41893</c:v>
                </c:pt>
                <c:pt idx="2051">
                  <c:v>41892</c:v>
                </c:pt>
                <c:pt idx="2052">
                  <c:v>41891</c:v>
                </c:pt>
                <c:pt idx="2053">
                  <c:v>41890</c:v>
                </c:pt>
                <c:pt idx="2054">
                  <c:v>41887</c:v>
                </c:pt>
                <c:pt idx="2055">
                  <c:v>41886</c:v>
                </c:pt>
                <c:pt idx="2056">
                  <c:v>41885</c:v>
                </c:pt>
                <c:pt idx="2057">
                  <c:v>41884</c:v>
                </c:pt>
                <c:pt idx="2058">
                  <c:v>41883</c:v>
                </c:pt>
                <c:pt idx="2059">
                  <c:v>41880</c:v>
                </c:pt>
                <c:pt idx="2060">
                  <c:v>41879</c:v>
                </c:pt>
                <c:pt idx="2061">
                  <c:v>41878</c:v>
                </c:pt>
                <c:pt idx="2062">
                  <c:v>41877</c:v>
                </c:pt>
                <c:pt idx="2063">
                  <c:v>41873</c:v>
                </c:pt>
                <c:pt idx="2064">
                  <c:v>41872</c:v>
                </c:pt>
                <c:pt idx="2065">
                  <c:v>41871</c:v>
                </c:pt>
                <c:pt idx="2066">
                  <c:v>41870</c:v>
                </c:pt>
                <c:pt idx="2067">
                  <c:v>41869</c:v>
                </c:pt>
                <c:pt idx="2068">
                  <c:v>41866</c:v>
                </c:pt>
                <c:pt idx="2069">
                  <c:v>41865</c:v>
                </c:pt>
                <c:pt idx="2070">
                  <c:v>41864</c:v>
                </c:pt>
                <c:pt idx="2071">
                  <c:v>41863</c:v>
                </c:pt>
                <c:pt idx="2072">
                  <c:v>41862</c:v>
                </c:pt>
                <c:pt idx="2073">
                  <c:v>41859</c:v>
                </c:pt>
                <c:pt idx="2074">
                  <c:v>41858</c:v>
                </c:pt>
                <c:pt idx="2075">
                  <c:v>41857</c:v>
                </c:pt>
                <c:pt idx="2076">
                  <c:v>41856</c:v>
                </c:pt>
                <c:pt idx="2077">
                  <c:v>41855</c:v>
                </c:pt>
                <c:pt idx="2078">
                  <c:v>41852</c:v>
                </c:pt>
                <c:pt idx="2079">
                  <c:v>41851</c:v>
                </c:pt>
                <c:pt idx="2080">
                  <c:v>41850</c:v>
                </c:pt>
                <c:pt idx="2081">
                  <c:v>41849</c:v>
                </c:pt>
                <c:pt idx="2082">
                  <c:v>41848</c:v>
                </c:pt>
                <c:pt idx="2083">
                  <c:v>41845</c:v>
                </c:pt>
                <c:pt idx="2084">
                  <c:v>41844</c:v>
                </c:pt>
                <c:pt idx="2085">
                  <c:v>41843</c:v>
                </c:pt>
                <c:pt idx="2086">
                  <c:v>41842</c:v>
                </c:pt>
                <c:pt idx="2087">
                  <c:v>41841</c:v>
                </c:pt>
                <c:pt idx="2088">
                  <c:v>41838</c:v>
                </c:pt>
                <c:pt idx="2089">
                  <c:v>41837</c:v>
                </c:pt>
                <c:pt idx="2090">
                  <c:v>41836</c:v>
                </c:pt>
                <c:pt idx="2091">
                  <c:v>41835</c:v>
                </c:pt>
                <c:pt idx="2092">
                  <c:v>41834</c:v>
                </c:pt>
                <c:pt idx="2093">
                  <c:v>41831</c:v>
                </c:pt>
                <c:pt idx="2094">
                  <c:v>41830</c:v>
                </c:pt>
                <c:pt idx="2095">
                  <c:v>41829</c:v>
                </c:pt>
                <c:pt idx="2096">
                  <c:v>41828</c:v>
                </c:pt>
                <c:pt idx="2097">
                  <c:v>41827</c:v>
                </c:pt>
                <c:pt idx="2098">
                  <c:v>41824</c:v>
                </c:pt>
                <c:pt idx="2099">
                  <c:v>41823</c:v>
                </c:pt>
                <c:pt idx="2100">
                  <c:v>41822</c:v>
                </c:pt>
                <c:pt idx="2101">
                  <c:v>41821</c:v>
                </c:pt>
                <c:pt idx="2102">
                  <c:v>41820</c:v>
                </c:pt>
                <c:pt idx="2103">
                  <c:v>41817</c:v>
                </c:pt>
                <c:pt idx="2104">
                  <c:v>41816</c:v>
                </c:pt>
                <c:pt idx="2105">
                  <c:v>41815</c:v>
                </c:pt>
                <c:pt idx="2106">
                  <c:v>41814</c:v>
                </c:pt>
                <c:pt idx="2107">
                  <c:v>41813</c:v>
                </c:pt>
                <c:pt idx="2108">
                  <c:v>41810</c:v>
                </c:pt>
                <c:pt idx="2109">
                  <c:v>41809</c:v>
                </c:pt>
                <c:pt idx="2110">
                  <c:v>41808</c:v>
                </c:pt>
                <c:pt idx="2111">
                  <c:v>41807</c:v>
                </c:pt>
                <c:pt idx="2112">
                  <c:v>41806</c:v>
                </c:pt>
                <c:pt idx="2113">
                  <c:v>41803</c:v>
                </c:pt>
                <c:pt idx="2114">
                  <c:v>41802</c:v>
                </c:pt>
                <c:pt idx="2115">
                  <c:v>41801</c:v>
                </c:pt>
                <c:pt idx="2116">
                  <c:v>41800</c:v>
                </c:pt>
                <c:pt idx="2117">
                  <c:v>41799</c:v>
                </c:pt>
                <c:pt idx="2118">
                  <c:v>41796</c:v>
                </c:pt>
                <c:pt idx="2119">
                  <c:v>41795</c:v>
                </c:pt>
                <c:pt idx="2120">
                  <c:v>41794</c:v>
                </c:pt>
                <c:pt idx="2121">
                  <c:v>41793</c:v>
                </c:pt>
                <c:pt idx="2122">
                  <c:v>41792</c:v>
                </c:pt>
                <c:pt idx="2123">
                  <c:v>41789</c:v>
                </c:pt>
                <c:pt idx="2124">
                  <c:v>41788</c:v>
                </c:pt>
                <c:pt idx="2125">
                  <c:v>41787</c:v>
                </c:pt>
                <c:pt idx="2126">
                  <c:v>41786</c:v>
                </c:pt>
                <c:pt idx="2127">
                  <c:v>41782</c:v>
                </c:pt>
                <c:pt idx="2128">
                  <c:v>41781</c:v>
                </c:pt>
                <c:pt idx="2129">
                  <c:v>41780</c:v>
                </c:pt>
                <c:pt idx="2130">
                  <c:v>41779</c:v>
                </c:pt>
                <c:pt idx="2131">
                  <c:v>41778</c:v>
                </c:pt>
                <c:pt idx="2132">
                  <c:v>41775</c:v>
                </c:pt>
                <c:pt idx="2133">
                  <c:v>41774</c:v>
                </c:pt>
                <c:pt idx="2134">
                  <c:v>41773</c:v>
                </c:pt>
                <c:pt idx="2135">
                  <c:v>41772</c:v>
                </c:pt>
                <c:pt idx="2136">
                  <c:v>41771</c:v>
                </c:pt>
                <c:pt idx="2137">
                  <c:v>41768</c:v>
                </c:pt>
                <c:pt idx="2138">
                  <c:v>41767</c:v>
                </c:pt>
                <c:pt idx="2139">
                  <c:v>41766</c:v>
                </c:pt>
                <c:pt idx="2140">
                  <c:v>41765</c:v>
                </c:pt>
                <c:pt idx="2141">
                  <c:v>41761</c:v>
                </c:pt>
                <c:pt idx="2142">
                  <c:v>41760</c:v>
                </c:pt>
                <c:pt idx="2143">
                  <c:v>41759</c:v>
                </c:pt>
                <c:pt idx="2144">
                  <c:v>41758</c:v>
                </c:pt>
                <c:pt idx="2145">
                  <c:v>41757</c:v>
                </c:pt>
                <c:pt idx="2146">
                  <c:v>41754</c:v>
                </c:pt>
                <c:pt idx="2147">
                  <c:v>41753</c:v>
                </c:pt>
                <c:pt idx="2148">
                  <c:v>41752</c:v>
                </c:pt>
                <c:pt idx="2149">
                  <c:v>41751</c:v>
                </c:pt>
                <c:pt idx="2150">
                  <c:v>41746</c:v>
                </c:pt>
                <c:pt idx="2151">
                  <c:v>41745</c:v>
                </c:pt>
                <c:pt idx="2152">
                  <c:v>41744</c:v>
                </c:pt>
                <c:pt idx="2153">
                  <c:v>41743</c:v>
                </c:pt>
                <c:pt idx="2154">
                  <c:v>41740</c:v>
                </c:pt>
                <c:pt idx="2155">
                  <c:v>41739</c:v>
                </c:pt>
                <c:pt idx="2156">
                  <c:v>41738</c:v>
                </c:pt>
                <c:pt idx="2157">
                  <c:v>41737</c:v>
                </c:pt>
                <c:pt idx="2158">
                  <c:v>41736</c:v>
                </c:pt>
                <c:pt idx="2159">
                  <c:v>41733</c:v>
                </c:pt>
                <c:pt idx="2160">
                  <c:v>41732</c:v>
                </c:pt>
                <c:pt idx="2161">
                  <c:v>41731</c:v>
                </c:pt>
                <c:pt idx="2162">
                  <c:v>41730</c:v>
                </c:pt>
                <c:pt idx="2163">
                  <c:v>41729</c:v>
                </c:pt>
                <c:pt idx="2164">
                  <c:v>41726</c:v>
                </c:pt>
                <c:pt idx="2165">
                  <c:v>41725</c:v>
                </c:pt>
                <c:pt idx="2166">
                  <c:v>41724</c:v>
                </c:pt>
                <c:pt idx="2167">
                  <c:v>41723</c:v>
                </c:pt>
                <c:pt idx="2168">
                  <c:v>41722</c:v>
                </c:pt>
                <c:pt idx="2169">
                  <c:v>41719</c:v>
                </c:pt>
                <c:pt idx="2170">
                  <c:v>41718</c:v>
                </c:pt>
                <c:pt idx="2171">
                  <c:v>41717</c:v>
                </c:pt>
                <c:pt idx="2172">
                  <c:v>41716</c:v>
                </c:pt>
                <c:pt idx="2173">
                  <c:v>41715</c:v>
                </c:pt>
                <c:pt idx="2174">
                  <c:v>41712</c:v>
                </c:pt>
                <c:pt idx="2175">
                  <c:v>41711</c:v>
                </c:pt>
                <c:pt idx="2176">
                  <c:v>41710</c:v>
                </c:pt>
                <c:pt idx="2177">
                  <c:v>41709</c:v>
                </c:pt>
                <c:pt idx="2178">
                  <c:v>41708</c:v>
                </c:pt>
                <c:pt idx="2179">
                  <c:v>41705</c:v>
                </c:pt>
                <c:pt idx="2180">
                  <c:v>41704</c:v>
                </c:pt>
                <c:pt idx="2181">
                  <c:v>41703</c:v>
                </c:pt>
                <c:pt idx="2182">
                  <c:v>41702</c:v>
                </c:pt>
                <c:pt idx="2183">
                  <c:v>41701</c:v>
                </c:pt>
                <c:pt idx="2184">
                  <c:v>41698</c:v>
                </c:pt>
                <c:pt idx="2185">
                  <c:v>41697</c:v>
                </c:pt>
                <c:pt idx="2186">
                  <c:v>41696</c:v>
                </c:pt>
                <c:pt idx="2187">
                  <c:v>41695</c:v>
                </c:pt>
                <c:pt idx="2188">
                  <c:v>41694</c:v>
                </c:pt>
                <c:pt idx="2189">
                  <c:v>41691</c:v>
                </c:pt>
                <c:pt idx="2190">
                  <c:v>41690</c:v>
                </c:pt>
                <c:pt idx="2191">
                  <c:v>41689</c:v>
                </c:pt>
                <c:pt idx="2192">
                  <c:v>41688</c:v>
                </c:pt>
                <c:pt idx="2193">
                  <c:v>41687</c:v>
                </c:pt>
                <c:pt idx="2194">
                  <c:v>41684</c:v>
                </c:pt>
                <c:pt idx="2195">
                  <c:v>41683</c:v>
                </c:pt>
                <c:pt idx="2196">
                  <c:v>41682</c:v>
                </c:pt>
                <c:pt idx="2197">
                  <c:v>41681</c:v>
                </c:pt>
                <c:pt idx="2198">
                  <c:v>41680</c:v>
                </c:pt>
                <c:pt idx="2199">
                  <c:v>41677</c:v>
                </c:pt>
                <c:pt idx="2200">
                  <c:v>41676</c:v>
                </c:pt>
                <c:pt idx="2201">
                  <c:v>41675</c:v>
                </c:pt>
                <c:pt idx="2202">
                  <c:v>41674</c:v>
                </c:pt>
                <c:pt idx="2203">
                  <c:v>41673</c:v>
                </c:pt>
                <c:pt idx="2204">
                  <c:v>41670</c:v>
                </c:pt>
                <c:pt idx="2205">
                  <c:v>41669</c:v>
                </c:pt>
                <c:pt idx="2206">
                  <c:v>41668</c:v>
                </c:pt>
                <c:pt idx="2207">
                  <c:v>41667</c:v>
                </c:pt>
                <c:pt idx="2208">
                  <c:v>41666</c:v>
                </c:pt>
                <c:pt idx="2209">
                  <c:v>41663</c:v>
                </c:pt>
                <c:pt idx="2210">
                  <c:v>41662</c:v>
                </c:pt>
                <c:pt idx="2211">
                  <c:v>41661</c:v>
                </c:pt>
                <c:pt idx="2212">
                  <c:v>41660</c:v>
                </c:pt>
                <c:pt idx="2213">
                  <c:v>41659</c:v>
                </c:pt>
                <c:pt idx="2214">
                  <c:v>41656</c:v>
                </c:pt>
                <c:pt idx="2215">
                  <c:v>41655</c:v>
                </c:pt>
                <c:pt idx="2216">
                  <c:v>41654</c:v>
                </c:pt>
                <c:pt idx="2217">
                  <c:v>41653</c:v>
                </c:pt>
                <c:pt idx="2218">
                  <c:v>41652</c:v>
                </c:pt>
                <c:pt idx="2219">
                  <c:v>41649</c:v>
                </c:pt>
                <c:pt idx="2220">
                  <c:v>41648</c:v>
                </c:pt>
                <c:pt idx="2221">
                  <c:v>41647</c:v>
                </c:pt>
                <c:pt idx="2222">
                  <c:v>41646</c:v>
                </c:pt>
                <c:pt idx="2223">
                  <c:v>41645</c:v>
                </c:pt>
                <c:pt idx="2224">
                  <c:v>41642</c:v>
                </c:pt>
                <c:pt idx="2225">
                  <c:v>41641</c:v>
                </c:pt>
                <c:pt idx="2226">
                  <c:v>41639</c:v>
                </c:pt>
                <c:pt idx="2227">
                  <c:v>41638</c:v>
                </c:pt>
                <c:pt idx="2228">
                  <c:v>41635</c:v>
                </c:pt>
                <c:pt idx="2229">
                  <c:v>41632</c:v>
                </c:pt>
                <c:pt idx="2230">
                  <c:v>41631</c:v>
                </c:pt>
                <c:pt idx="2231">
                  <c:v>41628</c:v>
                </c:pt>
                <c:pt idx="2232">
                  <c:v>41627</c:v>
                </c:pt>
                <c:pt idx="2233">
                  <c:v>41626</c:v>
                </c:pt>
                <c:pt idx="2234">
                  <c:v>41625</c:v>
                </c:pt>
                <c:pt idx="2235">
                  <c:v>41624</c:v>
                </c:pt>
                <c:pt idx="2236">
                  <c:v>41621</c:v>
                </c:pt>
                <c:pt idx="2237">
                  <c:v>41620</c:v>
                </c:pt>
                <c:pt idx="2238">
                  <c:v>41619</c:v>
                </c:pt>
                <c:pt idx="2239">
                  <c:v>41618</c:v>
                </c:pt>
                <c:pt idx="2240">
                  <c:v>41617</c:v>
                </c:pt>
                <c:pt idx="2241">
                  <c:v>41614</c:v>
                </c:pt>
                <c:pt idx="2242">
                  <c:v>41613</c:v>
                </c:pt>
                <c:pt idx="2243">
                  <c:v>41612</c:v>
                </c:pt>
                <c:pt idx="2244">
                  <c:v>41611</c:v>
                </c:pt>
                <c:pt idx="2245">
                  <c:v>41610</c:v>
                </c:pt>
                <c:pt idx="2246">
                  <c:v>41607</c:v>
                </c:pt>
                <c:pt idx="2247">
                  <c:v>41606</c:v>
                </c:pt>
                <c:pt idx="2248">
                  <c:v>41605</c:v>
                </c:pt>
                <c:pt idx="2249">
                  <c:v>41604</c:v>
                </c:pt>
                <c:pt idx="2250">
                  <c:v>41603</c:v>
                </c:pt>
                <c:pt idx="2251">
                  <c:v>41600</c:v>
                </c:pt>
                <c:pt idx="2252">
                  <c:v>41599</c:v>
                </c:pt>
                <c:pt idx="2253">
                  <c:v>41598</c:v>
                </c:pt>
                <c:pt idx="2254">
                  <c:v>41597</c:v>
                </c:pt>
                <c:pt idx="2255">
                  <c:v>41596</c:v>
                </c:pt>
                <c:pt idx="2256">
                  <c:v>41593</c:v>
                </c:pt>
                <c:pt idx="2257">
                  <c:v>41592</c:v>
                </c:pt>
                <c:pt idx="2258">
                  <c:v>41591</c:v>
                </c:pt>
                <c:pt idx="2259">
                  <c:v>41590</c:v>
                </c:pt>
                <c:pt idx="2260">
                  <c:v>41589</c:v>
                </c:pt>
                <c:pt idx="2261">
                  <c:v>41586</c:v>
                </c:pt>
                <c:pt idx="2262">
                  <c:v>41585</c:v>
                </c:pt>
                <c:pt idx="2263">
                  <c:v>41584</c:v>
                </c:pt>
                <c:pt idx="2264">
                  <c:v>41583</c:v>
                </c:pt>
                <c:pt idx="2265">
                  <c:v>41582</c:v>
                </c:pt>
                <c:pt idx="2266">
                  <c:v>41579</c:v>
                </c:pt>
                <c:pt idx="2267">
                  <c:v>41578</c:v>
                </c:pt>
                <c:pt idx="2268">
                  <c:v>41577</c:v>
                </c:pt>
                <c:pt idx="2269">
                  <c:v>41576</c:v>
                </c:pt>
                <c:pt idx="2270">
                  <c:v>41575</c:v>
                </c:pt>
                <c:pt idx="2271">
                  <c:v>41572</c:v>
                </c:pt>
                <c:pt idx="2272">
                  <c:v>41571</c:v>
                </c:pt>
                <c:pt idx="2273">
                  <c:v>41570</c:v>
                </c:pt>
                <c:pt idx="2274">
                  <c:v>41569</c:v>
                </c:pt>
                <c:pt idx="2275">
                  <c:v>41568</c:v>
                </c:pt>
                <c:pt idx="2276">
                  <c:v>41565</c:v>
                </c:pt>
                <c:pt idx="2277">
                  <c:v>41564</c:v>
                </c:pt>
                <c:pt idx="2278">
                  <c:v>41563</c:v>
                </c:pt>
                <c:pt idx="2279">
                  <c:v>41562</c:v>
                </c:pt>
                <c:pt idx="2280">
                  <c:v>41561</c:v>
                </c:pt>
                <c:pt idx="2281">
                  <c:v>41558</c:v>
                </c:pt>
                <c:pt idx="2282">
                  <c:v>41557</c:v>
                </c:pt>
                <c:pt idx="2283">
                  <c:v>41556</c:v>
                </c:pt>
                <c:pt idx="2284">
                  <c:v>41555</c:v>
                </c:pt>
                <c:pt idx="2285">
                  <c:v>41554</c:v>
                </c:pt>
                <c:pt idx="2286">
                  <c:v>41551</c:v>
                </c:pt>
                <c:pt idx="2287">
                  <c:v>41550</c:v>
                </c:pt>
                <c:pt idx="2288">
                  <c:v>41549</c:v>
                </c:pt>
                <c:pt idx="2289">
                  <c:v>41548</c:v>
                </c:pt>
                <c:pt idx="2290">
                  <c:v>41547</c:v>
                </c:pt>
                <c:pt idx="2291">
                  <c:v>41544</c:v>
                </c:pt>
                <c:pt idx="2292">
                  <c:v>41543</c:v>
                </c:pt>
                <c:pt idx="2293">
                  <c:v>41542</c:v>
                </c:pt>
                <c:pt idx="2294">
                  <c:v>41541</c:v>
                </c:pt>
                <c:pt idx="2295">
                  <c:v>41540</c:v>
                </c:pt>
                <c:pt idx="2296">
                  <c:v>41537</c:v>
                </c:pt>
                <c:pt idx="2297">
                  <c:v>41536</c:v>
                </c:pt>
                <c:pt idx="2298">
                  <c:v>41535</c:v>
                </c:pt>
                <c:pt idx="2299">
                  <c:v>41534</c:v>
                </c:pt>
                <c:pt idx="2300">
                  <c:v>41533</c:v>
                </c:pt>
                <c:pt idx="2301">
                  <c:v>41530</c:v>
                </c:pt>
                <c:pt idx="2302">
                  <c:v>41529</c:v>
                </c:pt>
                <c:pt idx="2303">
                  <c:v>41528</c:v>
                </c:pt>
                <c:pt idx="2304">
                  <c:v>41527</c:v>
                </c:pt>
                <c:pt idx="2305">
                  <c:v>41526</c:v>
                </c:pt>
                <c:pt idx="2306">
                  <c:v>41523</c:v>
                </c:pt>
                <c:pt idx="2307">
                  <c:v>41522</c:v>
                </c:pt>
                <c:pt idx="2308">
                  <c:v>41521</c:v>
                </c:pt>
                <c:pt idx="2309">
                  <c:v>41520</c:v>
                </c:pt>
                <c:pt idx="2310">
                  <c:v>41519</c:v>
                </c:pt>
                <c:pt idx="2311">
                  <c:v>41516</c:v>
                </c:pt>
                <c:pt idx="2312">
                  <c:v>41515</c:v>
                </c:pt>
                <c:pt idx="2313">
                  <c:v>41514</c:v>
                </c:pt>
                <c:pt idx="2314">
                  <c:v>41513</c:v>
                </c:pt>
                <c:pt idx="2315">
                  <c:v>41509</c:v>
                </c:pt>
                <c:pt idx="2316">
                  <c:v>41508</c:v>
                </c:pt>
                <c:pt idx="2317">
                  <c:v>41507</c:v>
                </c:pt>
                <c:pt idx="2318">
                  <c:v>41506</c:v>
                </c:pt>
                <c:pt idx="2319">
                  <c:v>41505</c:v>
                </c:pt>
                <c:pt idx="2320">
                  <c:v>41502</c:v>
                </c:pt>
                <c:pt idx="2321">
                  <c:v>41501</c:v>
                </c:pt>
                <c:pt idx="2322">
                  <c:v>41500</c:v>
                </c:pt>
                <c:pt idx="2323">
                  <c:v>41499</c:v>
                </c:pt>
                <c:pt idx="2324">
                  <c:v>41498</c:v>
                </c:pt>
                <c:pt idx="2325">
                  <c:v>41495</c:v>
                </c:pt>
                <c:pt idx="2326">
                  <c:v>41494</c:v>
                </c:pt>
                <c:pt idx="2327">
                  <c:v>41493</c:v>
                </c:pt>
                <c:pt idx="2328">
                  <c:v>41492</c:v>
                </c:pt>
                <c:pt idx="2329">
                  <c:v>41491</c:v>
                </c:pt>
                <c:pt idx="2330">
                  <c:v>41488</c:v>
                </c:pt>
                <c:pt idx="2331">
                  <c:v>41487</c:v>
                </c:pt>
                <c:pt idx="2332">
                  <c:v>41486</c:v>
                </c:pt>
                <c:pt idx="2333">
                  <c:v>41485</c:v>
                </c:pt>
                <c:pt idx="2334">
                  <c:v>41484</c:v>
                </c:pt>
                <c:pt idx="2335">
                  <c:v>41481</c:v>
                </c:pt>
                <c:pt idx="2336">
                  <c:v>41480</c:v>
                </c:pt>
                <c:pt idx="2337">
                  <c:v>41479</c:v>
                </c:pt>
                <c:pt idx="2338">
                  <c:v>41478</c:v>
                </c:pt>
                <c:pt idx="2339">
                  <c:v>41477</c:v>
                </c:pt>
                <c:pt idx="2340">
                  <c:v>41474</c:v>
                </c:pt>
                <c:pt idx="2341">
                  <c:v>41473</c:v>
                </c:pt>
                <c:pt idx="2342">
                  <c:v>41472</c:v>
                </c:pt>
                <c:pt idx="2343">
                  <c:v>41471</c:v>
                </c:pt>
                <c:pt idx="2344">
                  <c:v>41470</c:v>
                </c:pt>
                <c:pt idx="2345">
                  <c:v>41467</c:v>
                </c:pt>
                <c:pt idx="2346">
                  <c:v>41466</c:v>
                </c:pt>
                <c:pt idx="2347">
                  <c:v>41465</c:v>
                </c:pt>
                <c:pt idx="2348">
                  <c:v>41464</c:v>
                </c:pt>
                <c:pt idx="2349">
                  <c:v>41463</c:v>
                </c:pt>
                <c:pt idx="2350">
                  <c:v>41460</c:v>
                </c:pt>
                <c:pt idx="2351">
                  <c:v>41459</c:v>
                </c:pt>
                <c:pt idx="2352">
                  <c:v>41458</c:v>
                </c:pt>
                <c:pt idx="2353">
                  <c:v>41457</c:v>
                </c:pt>
                <c:pt idx="2354">
                  <c:v>41456</c:v>
                </c:pt>
                <c:pt idx="2355">
                  <c:v>41453</c:v>
                </c:pt>
                <c:pt idx="2356">
                  <c:v>41452</c:v>
                </c:pt>
                <c:pt idx="2357">
                  <c:v>41451</c:v>
                </c:pt>
                <c:pt idx="2358">
                  <c:v>41450</c:v>
                </c:pt>
                <c:pt idx="2359">
                  <c:v>41449</c:v>
                </c:pt>
                <c:pt idx="2360">
                  <c:v>41446</c:v>
                </c:pt>
                <c:pt idx="2361">
                  <c:v>41445</c:v>
                </c:pt>
                <c:pt idx="2362">
                  <c:v>41444</c:v>
                </c:pt>
                <c:pt idx="2363">
                  <c:v>41443</c:v>
                </c:pt>
                <c:pt idx="2364">
                  <c:v>41442</c:v>
                </c:pt>
                <c:pt idx="2365">
                  <c:v>41439</c:v>
                </c:pt>
                <c:pt idx="2366">
                  <c:v>41438</c:v>
                </c:pt>
                <c:pt idx="2367">
                  <c:v>41437</c:v>
                </c:pt>
                <c:pt idx="2368">
                  <c:v>41436</c:v>
                </c:pt>
                <c:pt idx="2369">
                  <c:v>41435</c:v>
                </c:pt>
                <c:pt idx="2370">
                  <c:v>41432</c:v>
                </c:pt>
                <c:pt idx="2371">
                  <c:v>41431</c:v>
                </c:pt>
                <c:pt idx="2372">
                  <c:v>41430</c:v>
                </c:pt>
                <c:pt idx="2373">
                  <c:v>41429</c:v>
                </c:pt>
                <c:pt idx="2374">
                  <c:v>41428</c:v>
                </c:pt>
                <c:pt idx="2375">
                  <c:v>41425</c:v>
                </c:pt>
                <c:pt idx="2376">
                  <c:v>41424</c:v>
                </c:pt>
                <c:pt idx="2377">
                  <c:v>41423</c:v>
                </c:pt>
                <c:pt idx="2378">
                  <c:v>41422</c:v>
                </c:pt>
                <c:pt idx="2379">
                  <c:v>41418</c:v>
                </c:pt>
                <c:pt idx="2380">
                  <c:v>41417</c:v>
                </c:pt>
                <c:pt idx="2381">
                  <c:v>41416</c:v>
                </c:pt>
                <c:pt idx="2382">
                  <c:v>41415</c:v>
                </c:pt>
                <c:pt idx="2383">
                  <c:v>41414</c:v>
                </c:pt>
                <c:pt idx="2384">
                  <c:v>41411</c:v>
                </c:pt>
                <c:pt idx="2385">
                  <c:v>41410</c:v>
                </c:pt>
                <c:pt idx="2386">
                  <c:v>41409</c:v>
                </c:pt>
                <c:pt idx="2387">
                  <c:v>41408</c:v>
                </c:pt>
                <c:pt idx="2388">
                  <c:v>41407</c:v>
                </c:pt>
                <c:pt idx="2389">
                  <c:v>41404</c:v>
                </c:pt>
                <c:pt idx="2390">
                  <c:v>41403</c:v>
                </c:pt>
                <c:pt idx="2391">
                  <c:v>41402</c:v>
                </c:pt>
                <c:pt idx="2392">
                  <c:v>41401</c:v>
                </c:pt>
                <c:pt idx="2393">
                  <c:v>41397</c:v>
                </c:pt>
                <c:pt idx="2394">
                  <c:v>41396</c:v>
                </c:pt>
                <c:pt idx="2395">
                  <c:v>41395</c:v>
                </c:pt>
                <c:pt idx="2396">
                  <c:v>41394</c:v>
                </c:pt>
                <c:pt idx="2397">
                  <c:v>41393</c:v>
                </c:pt>
                <c:pt idx="2398">
                  <c:v>41390</c:v>
                </c:pt>
                <c:pt idx="2399">
                  <c:v>41389</c:v>
                </c:pt>
                <c:pt idx="2400">
                  <c:v>41388</c:v>
                </c:pt>
                <c:pt idx="2401">
                  <c:v>41387</c:v>
                </c:pt>
                <c:pt idx="2402">
                  <c:v>41386</c:v>
                </c:pt>
                <c:pt idx="2403">
                  <c:v>41383</c:v>
                </c:pt>
                <c:pt idx="2404">
                  <c:v>41382</c:v>
                </c:pt>
                <c:pt idx="2405">
                  <c:v>41381</c:v>
                </c:pt>
                <c:pt idx="2406">
                  <c:v>41380</c:v>
                </c:pt>
                <c:pt idx="2407">
                  <c:v>41379</c:v>
                </c:pt>
                <c:pt idx="2408">
                  <c:v>41376</c:v>
                </c:pt>
                <c:pt idx="2409">
                  <c:v>41375</c:v>
                </c:pt>
                <c:pt idx="2410">
                  <c:v>41374</c:v>
                </c:pt>
                <c:pt idx="2411">
                  <c:v>41373</c:v>
                </c:pt>
                <c:pt idx="2412">
                  <c:v>41372</c:v>
                </c:pt>
                <c:pt idx="2413">
                  <c:v>41369</c:v>
                </c:pt>
                <c:pt idx="2414">
                  <c:v>41368</c:v>
                </c:pt>
                <c:pt idx="2415">
                  <c:v>41367</c:v>
                </c:pt>
                <c:pt idx="2416">
                  <c:v>41366</c:v>
                </c:pt>
                <c:pt idx="2417">
                  <c:v>41361</c:v>
                </c:pt>
                <c:pt idx="2418">
                  <c:v>41360</c:v>
                </c:pt>
                <c:pt idx="2419">
                  <c:v>41359</c:v>
                </c:pt>
                <c:pt idx="2420">
                  <c:v>41358</c:v>
                </c:pt>
                <c:pt idx="2421">
                  <c:v>41355</c:v>
                </c:pt>
                <c:pt idx="2422">
                  <c:v>41354</c:v>
                </c:pt>
                <c:pt idx="2423">
                  <c:v>41353</c:v>
                </c:pt>
                <c:pt idx="2424">
                  <c:v>41352</c:v>
                </c:pt>
                <c:pt idx="2425">
                  <c:v>41351</c:v>
                </c:pt>
                <c:pt idx="2426">
                  <c:v>41348</c:v>
                </c:pt>
                <c:pt idx="2427">
                  <c:v>41347</c:v>
                </c:pt>
                <c:pt idx="2428">
                  <c:v>41346</c:v>
                </c:pt>
                <c:pt idx="2429">
                  <c:v>41345</c:v>
                </c:pt>
                <c:pt idx="2430">
                  <c:v>41344</c:v>
                </c:pt>
                <c:pt idx="2431">
                  <c:v>41341</c:v>
                </c:pt>
                <c:pt idx="2432">
                  <c:v>41340</c:v>
                </c:pt>
                <c:pt idx="2433">
                  <c:v>41339</c:v>
                </c:pt>
                <c:pt idx="2434">
                  <c:v>41338</c:v>
                </c:pt>
                <c:pt idx="2435">
                  <c:v>41337</c:v>
                </c:pt>
                <c:pt idx="2436">
                  <c:v>41334</c:v>
                </c:pt>
                <c:pt idx="2437">
                  <c:v>41333</c:v>
                </c:pt>
                <c:pt idx="2438">
                  <c:v>41332</c:v>
                </c:pt>
                <c:pt idx="2439">
                  <c:v>41331</c:v>
                </c:pt>
                <c:pt idx="2440">
                  <c:v>41330</c:v>
                </c:pt>
                <c:pt idx="2441">
                  <c:v>41327</c:v>
                </c:pt>
                <c:pt idx="2442">
                  <c:v>41326</c:v>
                </c:pt>
                <c:pt idx="2443">
                  <c:v>41325</c:v>
                </c:pt>
                <c:pt idx="2444">
                  <c:v>41324</c:v>
                </c:pt>
                <c:pt idx="2445">
                  <c:v>41323</c:v>
                </c:pt>
                <c:pt idx="2446">
                  <c:v>41320</c:v>
                </c:pt>
                <c:pt idx="2447">
                  <c:v>41319</c:v>
                </c:pt>
                <c:pt idx="2448">
                  <c:v>41318</c:v>
                </c:pt>
                <c:pt idx="2449">
                  <c:v>41317</c:v>
                </c:pt>
                <c:pt idx="2450">
                  <c:v>41316</c:v>
                </c:pt>
                <c:pt idx="2451">
                  <c:v>41313</c:v>
                </c:pt>
                <c:pt idx="2452">
                  <c:v>41312</c:v>
                </c:pt>
                <c:pt idx="2453">
                  <c:v>41311</c:v>
                </c:pt>
                <c:pt idx="2454">
                  <c:v>41310</c:v>
                </c:pt>
                <c:pt idx="2455">
                  <c:v>41309</c:v>
                </c:pt>
                <c:pt idx="2456">
                  <c:v>41306</c:v>
                </c:pt>
                <c:pt idx="2457">
                  <c:v>41305</c:v>
                </c:pt>
                <c:pt idx="2458">
                  <c:v>41304</c:v>
                </c:pt>
                <c:pt idx="2459">
                  <c:v>41303</c:v>
                </c:pt>
                <c:pt idx="2460">
                  <c:v>41302</c:v>
                </c:pt>
                <c:pt idx="2461">
                  <c:v>41299</c:v>
                </c:pt>
                <c:pt idx="2462">
                  <c:v>41298</c:v>
                </c:pt>
                <c:pt idx="2463">
                  <c:v>41297</c:v>
                </c:pt>
                <c:pt idx="2464">
                  <c:v>41296</c:v>
                </c:pt>
                <c:pt idx="2465">
                  <c:v>41295</c:v>
                </c:pt>
                <c:pt idx="2466">
                  <c:v>41292</c:v>
                </c:pt>
                <c:pt idx="2467">
                  <c:v>41291</c:v>
                </c:pt>
                <c:pt idx="2468">
                  <c:v>41290</c:v>
                </c:pt>
                <c:pt idx="2469">
                  <c:v>41289</c:v>
                </c:pt>
                <c:pt idx="2470">
                  <c:v>41288</c:v>
                </c:pt>
                <c:pt idx="2471">
                  <c:v>41285</c:v>
                </c:pt>
                <c:pt idx="2472">
                  <c:v>41284</c:v>
                </c:pt>
                <c:pt idx="2473">
                  <c:v>41283</c:v>
                </c:pt>
                <c:pt idx="2474">
                  <c:v>41282</c:v>
                </c:pt>
                <c:pt idx="2475">
                  <c:v>41281</c:v>
                </c:pt>
                <c:pt idx="2476">
                  <c:v>41278</c:v>
                </c:pt>
                <c:pt idx="2477">
                  <c:v>41277</c:v>
                </c:pt>
                <c:pt idx="2478">
                  <c:v>41276</c:v>
                </c:pt>
                <c:pt idx="2479">
                  <c:v>41274</c:v>
                </c:pt>
                <c:pt idx="2480">
                  <c:v>41271</c:v>
                </c:pt>
                <c:pt idx="2481">
                  <c:v>41270</c:v>
                </c:pt>
                <c:pt idx="2482">
                  <c:v>41267</c:v>
                </c:pt>
                <c:pt idx="2483">
                  <c:v>41264</c:v>
                </c:pt>
                <c:pt idx="2484">
                  <c:v>41263</c:v>
                </c:pt>
                <c:pt idx="2485">
                  <c:v>41262</c:v>
                </c:pt>
                <c:pt idx="2486">
                  <c:v>41261</c:v>
                </c:pt>
                <c:pt idx="2487">
                  <c:v>41260</c:v>
                </c:pt>
                <c:pt idx="2488">
                  <c:v>41257</c:v>
                </c:pt>
                <c:pt idx="2489">
                  <c:v>41256</c:v>
                </c:pt>
                <c:pt idx="2490">
                  <c:v>41255</c:v>
                </c:pt>
                <c:pt idx="2491">
                  <c:v>41254</c:v>
                </c:pt>
                <c:pt idx="2492">
                  <c:v>41253</c:v>
                </c:pt>
                <c:pt idx="2493">
                  <c:v>41250</c:v>
                </c:pt>
                <c:pt idx="2494">
                  <c:v>41249</c:v>
                </c:pt>
                <c:pt idx="2495">
                  <c:v>41248</c:v>
                </c:pt>
                <c:pt idx="2496">
                  <c:v>41247</c:v>
                </c:pt>
                <c:pt idx="2497">
                  <c:v>41246</c:v>
                </c:pt>
                <c:pt idx="2498">
                  <c:v>41243</c:v>
                </c:pt>
                <c:pt idx="2499">
                  <c:v>41242</c:v>
                </c:pt>
                <c:pt idx="2500">
                  <c:v>41241</c:v>
                </c:pt>
                <c:pt idx="2501">
                  <c:v>41240</c:v>
                </c:pt>
                <c:pt idx="2502">
                  <c:v>41239</c:v>
                </c:pt>
                <c:pt idx="2503">
                  <c:v>41236</c:v>
                </c:pt>
                <c:pt idx="2504">
                  <c:v>41235</c:v>
                </c:pt>
                <c:pt idx="2505">
                  <c:v>41234</c:v>
                </c:pt>
                <c:pt idx="2506">
                  <c:v>41233</c:v>
                </c:pt>
                <c:pt idx="2507">
                  <c:v>41232</c:v>
                </c:pt>
                <c:pt idx="2508">
                  <c:v>41229</c:v>
                </c:pt>
              </c:numCache>
            </c:numRef>
          </c:cat>
          <c:val>
            <c:numRef>
              <c:f>LME库存仓单比!$I$3:$I$2511</c:f>
              <c:numCache>
                <c:formatCode>General</c:formatCode>
                <c:ptCount val="2509"/>
                <c:pt idx="0">
                  <c:v>56.827500000000001</c:v>
                </c:pt>
                <c:pt idx="1">
                  <c:v>56.255000000000003</c:v>
                </c:pt>
                <c:pt idx="2">
                  <c:v>48.137500000000003</c:v>
                </c:pt>
                <c:pt idx="3">
                  <c:v>43.302500000000002</c:v>
                </c:pt>
                <c:pt idx="4">
                  <c:v>36.72</c:v>
                </c:pt>
                <c:pt idx="5">
                  <c:v>35.19</c:v>
                </c:pt>
                <c:pt idx="6">
                  <c:v>33.627499999999998</c:v>
                </c:pt>
                <c:pt idx="7">
                  <c:v>32.58</c:v>
                </c:pt>
                <c:pt idx="8">
                  <c:v>32.767499999999998</c:v>
                </c:pt>
                <c:pt idx="9">
                  <c:v>32.762500000000003</c:v>
                </c:pt>
                <c:pt idx="10">
                  <c:v>32.884999999999998</c:v>
                </c:pt>
                <c:pt idx="11">
                  <c:v>32.852499999999999</c:v>
                </c:pt>
                <c:pt idx="12">
                  <c:v>32.86</c:v>
                </c:pt>
                <c:pt idx="13">
                  <c:v>33.005000000000003</c:v>
                </c:pt>
                <c:pt idx="14">
                  <c:v>33.217500000000001</c:v>
                </c:pt>
                <c:pt idx="15">
                  <c:v>33.409999999999997</c:v>
                </c:pt>
                <c:pt idx="16">
                  <c:v>33.5625</c:v>
                </c:pt>
                <c:pt idx="17">
                  <c:v>33.7425</c:v>
                </c:pt>
                <c:pt idx="18">
                  <c:v>33.884999999999998</c:v>
                </c:pt>
                <c:pt idx="19">
                  <c:v>34.034999999999997</c:v>
                </c:pt>
                <c:pt idx="20">
                  <c:v>34.164999999999999</c:v>
                </c:pt>
                <c:pt idx="21">
                  <c:v>34.332500000000003</c:v>
                </c:pt>
                <c:pt idx="22">
                  <c:v>34.602499999999999</c:v>
                </c:pt>
                <c:pt idx="23">
                  <c:v>34.6325</c:v>
                </c:pt>
                <c:pt idx="24">
                  <c:v>34.765000000000001</c:v>
                </c:pt>
                <c:pt idx="25">
                  <c:v>34.965000000000003</c:v>
                </c:pt>
                <c:pt idx="26">
                  <c:v>34.56</c:v>
                </c:pt>
                <c:pt idx="27">
                  <c:v>33.29</c:v>
                </c:pt>
                <c:pt idx="28">
                  <c:v>33.4375</c:v>
                </c:pt>
                <c:pt idx="29">
                  <c:v>33.527500000000003</c:v>
                </c:pt>
                <c:pt idx="30">
                  <c:v>30.9025</c:v>
                </c:pt>
                <c:pt idx="31">
                  <c:v>30.95</c:v>
                </c:pt>
                <c:pt idx="32">
                  <c:v>30.837499999999999</c:v>
                </c:pt>
                <c:pt idx="33">
                  <c:v>27.704999999999998</c:v>
                </c:pt>
                <c:pt idx="34">
                  <c:v>27.605</c:v>
                </c:pt>
                <c:pt idx="35">
                  <c:v>27.637499999999999</c:v>
                </c:pt>
                <c:pt idx="36">
                  <c:v>27.704999999999998</c:v>
                </c:pt>
                <c:pt idx="37">
                  <c:v>28.047499999999999</c:v>
                </c:pt>
                <c:pt idx="38">
                  <c:v>27.802499999999998</c:v>
                </c:pt>
                <c:pt idx="39">
                  <c:v>28.012499999999999</c:v>
                </c:pt>
                <c:pt idx="40">
                  <c:v>28.2075</c:v>
                </c:pt>
                <c:pt idx="41">
                  <c:v>27.145</c:v>
                </c:pt>
                <c:pt idx="42">
                  <c:v>27.3325</c:v>
                </c:pt>
                <c:pt idx="43">
                  <c:v>27.377500000000001</c:v>
                </c:pt>
                <c:pt idx="44">
                  <c:v>27.452500000000001</c:v>
                </c:pt>
                <c:pt idx="45">
                  <c:v>27.6875</c:v>
                </c:pt>
                <c:pt idx="46">
                  <c:v>27.5625</c:v>
                </c:pt>
                <c:pt idx="47">
                  <c:v>27.572500000000002</c:v>
                </c:pt>
                <c:pt idx="48">
                  <c:v>27.7225</c:v>
                </c:pt>
                <c:pt idx="49">
                  <c:v>27.912500000000001</c:v>
                </c:pt>
                <c:pt idx="50">
                  <c:v>28.27</c:v>
                </c:pt>
                <c:pt idx="51">
                  <c:v>28.427499999999998</c:v>
                </c:pt>
                <c:pt idx="52">
                  <c:v>28.7425</c:v>
                </c:pt>
                <c:pt idx="53">
                  <c:v>28.912500000000001</c:v>
                </c:pt>
                <c:pt idx="54">
                  <c:v>29.067499999999999</c:v>
                </c:pt>
                <c:pt idx="55">
                  <c:v>29.454999999999998</c:v>
                </c:pt>
                <c:pt idx="56">
                  <c:v>29.664999999999999</c:v>
                </c:pt>
                <c:pt idx="57">
                  <c:v>28.8125</c:v>
                </c:pt>
                <c:pt idx="58">
                  <c:v>29.102499999999999</c:v>
                </c:pt>
                <c:pt idx="59">
                  <c:v>29.532499999999999</c:v>
                </c:pt>
                <c:pt idx="60">
                  <c:v>29.97</c:v>
                </c:pt>
                <c:pt idx="61">
                  <c:v>30.412500000000001</c:v>
                </c:pt>
                <c:pt idx="62">
                  <c:v>30.805</c:v>
                </c:pt>
                <c:pt idx="63">
                  <c:v>31.317499999999999</c:v>
                </c:pt>
                <c:pt idx="64">
                  <c:v>31.727499999999999</c:v>
                </c:pt>
                <c:pt idx="65">
                  <c:v>32.067500000000003</c:v>
                </c:pt>
                <c:pt idx="66">
                  <c:v>32.5075</c:v>
                </c:pt>
                <c:pt idx="67">
                  <c:v>32.85</c:v>
                </c:pt>
                <c:pt idx="68">
                  <c:v>33.299999999999997</c:v>
                </c:pt>
                <c:pt idx="69">
                  <c:v>33.685000000000002</c:v>
                </c:pt>
                <c:pt idx="70">
                  <c:v>34.03</c:v>
                </c:pt>
                <c:pt idx="71">
                  <c:v>34.037500000000001</c:v>
                </c:pt>
                <c:pt idx="72">
                  <c:v>34.3825</c:v>
                </c:pt>
                <c:pt idx="73">
                  <c:v>34.717500000000001</c:v>
                </c:pt>
                <c:pt idx="74">
                  <c:v>35.317500000000003</c:v>
                </c:pt>
                <c:pt idx="75">
                  <c:v>35.8125</c:v>
                </c:pt>
                <c:pt idx="76">
                  <c:v>36.252499999999998</c:v>
                </c:pt>
                <c:pt idx="77">
                  <c:v>36.615000000000002</c:v>
                </c:pt>
                <c:pt idx="78">
                  <c:v>36.967500000000001</c:v>
                </c:pt>
                <c:pt idx="79">
                  <c:v>37.327500000000001</c:v>
                </c:pt>
                <c:pt idx="80">
                  <c:v>37.692500000000003</c:v>
                </c:pt>
                <c:pt idx="81">
                  <c:v>38.067500000000003</c:v>
                </c:pt>
                <c:pt idx="82">
                  <c:v>38.479999999999997</c:v>
                </c:pt>
                <c:pt idx="83">
                  <c:v>38.875</c:v>
                </c:pt>
                <c:pt idx="84">
                  <c:v>39.227499999999999</c:v>
                </c:pt>
                <c:pt idx="85">
                  <c:v>39.557499999999997</c:v>
                </c:pt>
                <c:pt idx="86">
                  <c:v>39.892499999999998</c:v>
                </c:pt>
                <c:pt idx="87">
                  <c:v>40.445</c:v>
                </c:pt>
                <c:pt idx="88">
                  <c:v>40.787500000000001</c:v>
                </c:pt>
                <c:pt idx="89">
                  <c:v>41.157499999999999</c:v>
                </c:pt>
                <c:pt idx="90">
                  <c:v>41.612499999999997</c:v>
                </c:pt>
                <c:pt idx="91">
                  <c:v>42.067500000000003</c:v>
                </c:pt>
                <c:pt idx="92">
                  <c:v>42.397500000000001</c:v>
                </c:pt>
                <c:pt idx="93">
                  <c:v>42.734999999999999</c:v>
                </c:pt>
                <c:pt idx="94">
                  <c:v>43.005000000000003</c:v>
                </c:pt>
                <c:pt idx="95">
                  <c:v>43.4</c:v>
                </c:pt>
                <c:pt idx="96">
                  <c:v>44.172499999999999</c:v>
                </c:pt>
                <c:pt idx="97">
                  <c:v>45.05</c:v>
                </c:pt>
                <c:pt idx="98">
                  <c:v>45.387500000000003</c:v>
                </c:pt>
                <c:pt idx="99">
                  <c:v>45.887500000000003</c:v>
                </c:pt>
                <c:pt idx="100">
                  <c:v>46.57</c:v>
                </c:pt>
                <c:pt idx="101">
                  <c:v>47.107500000000002</c:v>
                </c:pt>
                <c:pt idx="102">
                  <c:v>47.564999999999998</c:v>
                </c:pt>
                <c:pt idx="103">
                  <c:v>48.164999999999999</c:v>
                </c:pt>
                <c:pt idx="104">
                  <c:v>48.747500000000002</c:v>
                </c:pt>
                <c:pt idx="105">
                  <c:v>49.725000000000001</c:v>
                </c:pt>
                <c:pt idx="106">
                  <c:v>50.427500000000002</c:v>
                </c:pt>
                <c:pt idx="107">
                  <c:v>51.167499999999997</c:v>
                </c:pt>
                <c:pt idx="108">
                  <c:v>51.89</c:v>
                </c:pt>
                <c:pt idx="109">
                  <c:v>52.737499999999997</c:v>
                </c:pt>
                <c:pt idx="110">
                  <c:v>53.25</c:v>
                </c:pt>
                <c:pt idx="111">
                  <c:v>53.98</c:v>
                </c:pt>
                <c:pt idx="112">
                  <c:v>54.634999999999998</c:v>
                </c:pt>
                <c:pt idx="113">
                  <c:v>55.392499999999998</c:v>
                </c:pt>
                <c:pt idx="114">
                  <c:v>56.027500000000003</c:v>
                </c:pt>
                <c:pt idx="115">
                  <c:v>56.825000000000003</c:v>
                </c:pt>
                <c:pt idx="116">
                  <c:v>57.18</c:v>
                </c:pt>
                <c:pt idx="117">
                  <c:v>57.36</c:v>
                </c:pt>
                <c:pt idx="118">
                  <c:v>57.397500000000001</c:v>
                </c:pt>
                <c:pt idx="119">
                  <c:v>57.765000000000001</c:v>
                </c:pt>
                <c:pt idx="120">
                  <c:v>57.01</c:v>
                </c:pt>
                <c:pt idx="121">
                  <c:v>57.162500000000001</c:v>
                </c:pt>
                <c:pt idx="122">
                  <c:v>57.454999999999998</c:v>
                </c:pt>
                <c:pt idx="123">
                  <c:v>57.96</c:v>
                </c:pt>
                <c:pt idx="124">
                  <c:v>58.405000000000001</c:v>
                </c:pt>
                <c:pt idx="125">
                  <c:v>58.6</c:v>
                </c:pt>
                <c:pt idx="126">
                  <c:v>58.972499999999997</c:v>
                </c:pt>
                <c:pt idx="127">
                  <c:v>59.217500000000001</c:v>
                </c:pt>
                <c:pt idx="128">
                  <c:v>60.365000000000002</c:v>
                </c:pt>
                <c:pt idx="129">
                  <c:v>60.8</c:v>
                </c:pt>
                <c:pt idx="130">
                  <c:v>61.227499999999999</c:v>
                </c:pt>
                <c:pt idx="131">
                  <c:v>61.077500000000001</c:v>
                </c:pt>
                <c:pt idx="132">
                  <c:v>60.984999999999999</c:v>
                </c:pt>
                <c:pt idx="133">
                  <c:v>61.575000000000003</c:v>
                </c:pt>
                <c:pt idx="134">
                  <c:v>61.977499999999999</c:v>
                </c:pt>
                <c:pt idx="135">
                  <c:v>61.987499999999997</c:v>
                </c:pt>
                <c:pt idx="136">
                  <c:v>62.332500000000003</c:v>
                </c:pt>
                <c:pt idx="137">
                  <c:v>62.977499999999999</c:v>
                </c:pt>
                <c:pt idx="138">
                  <c:v>63.597499999999997</c:v>
                </c:pt>
                <c:pt idx="139">
                  <c:v>64.685000000000002</c:v>
                </c:pt>
                <c:pt idx="140">
                  <c:v>65.447500000000005</c:v>
                </c:pt>
                <c:pt idx="141">
                  <c:v>66.322500000000005</c:v>
                </c:pt>
                <c:pt idx="142">
                  <c:v>67.102500000000006</c:v>
                </c:pt>
                <c:pt idx="143">
                  <c:v>67.81</c:v>
                </c:pt>
                <c:pt idx="144">
                  <c:v>68.424999999999997</c:v>
                </c:pt>
                <c:pt idx="145">
                  <c:v>68.957499999999996</c:v>
                </c:pt>
                <c:pt idx="146">
                  <c:v>69.582499999999996</c:v>
                </c:pt>
                <c:pt idx="147">
                  <c:v>70.484999999999999</c:v>
                </c:pt>
                <c:pt idx="148">
                  <c:v>71.522499999999994</c:v>
                </c:pt>
                <c:pt idx="149">
                  <c:v>72.47</c:v>
                </c:pt>
                <c:pt idx="150">
                  <c:v>73.39</c:v>
                </c:pt>
                <c:pt idx="151">
                  <c:v>74.22</c:v>
                </c:pt>
                <c:pt idx="152">
                  <c:v>75.284999999999997</c:v>
                </c:pt>
                <c:pt idx="153">
                  <c:v>75.594999999999999</c:v>
                </c:pt>
                <c:pt idx="154">
                  <c:v>76.277500000000003</c:v>
                </c:pt>
                <c:pt idx="155">
                  <c:v>77.117500000000007</c:v>
                </c:pt>
                <c:pt idx="156">
                  <c:v>77.935000000000002</c:v>
                </c:pt>
                <c:pt idx="157">
                  <c:v>78.647499999999994</c:v>
                </c:pt>
                <c:pt idx="158">
                  <c:v>79.415000000000006</c:v>
                </c:pt>
                <c:pt idx="159">
                  <c:v>80.11</c:v>
                </c:pt>
                <c:pt idx="160">
                  <c:v>80.974999999999994</c:v>
                </c:pt>
                <c:pt idx="161">
                  <c:v>81.427499999999995</c:v>
                </c:pt>
                <c:pt idx="162">
                  <c:v>82.402500000000003</c:v>
                </c:pt>
                <c:pt idx="163">
                  <c:v>82.3125</c:v>
                </c:pt>
                <c:pt idx="164">
                  <c:v>82.415000000000006</c:v>
                </c:pt>
                <c:pt idx="165">
                  <c:v>83.39</c:v>
                </c:pt>
                <c:pt idx="166">
                  <c:v>83.512500000000003</c:v>
                </c:pt>
                <c:pt idx="167">
                  <c:v>84.347499999999997</c:v>
                </c:pt>
                <c:pt idx="168">
                  <c:v>84.927499999999995</c:v>
                </c:pt>
                <c:pt idx="169">
                  <c:v>85.552499999999995</c:v>
                </c:pt>
                <c:pt idx="170">
                  <c:v>85.722499999999997</c:v>
                </c:pt>
                <c:pt idx="171">
                  <c:v>86.025000000000006</c:v>
                </c:pt>
                <c:pt idx="172">
                  <c:v>86.894999999999996</c:v>
                </c:pt>
                <c:pt idx="173">
                  <c:v>87.525000000000006</c:v>
                </c:pt>
                <c:pt idx="174">
                  <c:v>88.097499999999997</c:v>
                </c:pt>
                <c:pt idx="175">
                  <c:v>76.194999999999993</c:v>
                </c:pt>
                <c:pt idx="176">
                  <c:v>76.77</c:v>
                </c:pt>
                <c:pt idx="177">
                  <c:v>76.825000000000003</c:v>
                </c:pt>
                <c:pt idx="178">
                  <c:v>77.547499999999999</c:v>
                </c:pt>
                <c:pt idx="179">
                  <c:v>78.19</c:v>
                </c:pt>
                <c:pt idx="180">
                  <c:v>78.222499999999997</c:v>
                </c:pt>
                <c:pt idx="181">
                  <c:v>78.842500000000001</c:v>
                </c:pt>
                <c:pt idx="182">
                  <c:v>79.947500000000005</c:v>
                </c:pt>
                <c:pt idx="183">
                  <c:v>81.105000000000004</c:v>
                </c:pt>
                <c:pt idx="184">
                  <c:v>82.352500000000006</c:v>
                </c:pt>
                <c:pt idx="185">
                  <c:v>83.5</c:v>
                </c:pt>
                <c:pt idx="186">
                  <c:v>84.5625</c:v>
                </c:pt>
                <c:pt idx="187">
                  <c:v>85.98</c:v>
                </c:pt>
                <c:pt idx="188">
                  <c:v>86.594999999999999</c:v>
                </c:pt>
                <c:pt idx="189">
                  <c:v>87.364999999999995</c:v>
                </c:pt>
                <c:pt idx="190">
                  <c:v>87.875</c:v>
                </c:pt>
                <c:pt idx="191">
                  <c:v>88.412499999999994</c:v>
                </c:pt>
                <c:pt idx="192">
                  <c:v>89.28</c:v>
                </c:pt>
                <c:pt idx="193">
                  <c:v>89.155000000000001</c:v>
                </c:pt>
                <c:pt idx="194">
                  <c:v>89.5</c:v>
                </c:pt>
                <c:pt idx="195">
                  <c:v>89.852500000000006</c:v>
                </c:pt>
                <c:pt idx="196">
                  <c:v>90.284999999999997</c:v>
                </c:pt>
                <c:pt idx="197">
                  <c:v>91.15</c:v>
                </c:pt>
                <c:pt idx="198">
                  <c:v>91.6875</c:v>
                </c:pt>
                <c:pt idx="199">
                  <c:v>92.14</c:v>
                </c:pt>
                <c:pt idx="200">
                  <c:v>92.68</c:v>
                </c:pt>
                <c:pt idx="201">
                  <c:v>93.4375</c:v>
                </c:pt>
                <c:pt idx="202">
                  <c:v>93.92</c:v>
                </c:pt>
                <c:pt idx="203">
                  <c:v>94.35</c:v>
                </c:pt>
                <c:pt idx="204">
                  <c:v>95.97</c:v>
                </c:pt>
                <c:pt idx="205">
                  <c:v>96.417500000000004</c:v>
                </c:pt>
                <c:pt idx="206">
                  <c:v>96.864999999999995</c:v>
                </c:pt>
                <c:pt idx="207">
                  <c:v>97.042500000000004</c:v>
                </c:pt>
                <c:pt idx="208">
                  <c:v>97.16</c:v>
                </c:pt>
                <c:pt idx="209">
                  <c:v>97.582499999999996</c:v>
                </c:pt>
                <c:pt idx="210">
                  <c:v>97.96</c:v>
                </c:pt>
                <c:pt idx="211">
                  <c:v>98.465000000000003</c:v>
                </c:pt>
                <c:pt idx="212">
                  <c:v>99.055000000000007</c:v>
                </c:pt>
                <c:pt idx="213">
                  <c:v>97.74</c:v>
                </c:pt>
                <c:pt idx="214">
                  <c:v>90.965000000000003</c:v>
                </c:pt>
                <c:pt idx="215">
                  <c:v>91.32</c:v>
                </c:pt>
                <c:pt idx="216">
                  <c:v>89.064999999999998</c:v>
                </c:pt>
                <c:pt idx="217">
                  <c:v>89.435000000000002</c:v>
                </c:pt>
                <c:pt idx="218">
                  <c:v>89.364999999999995</c:v>
                </c:pt>
                <c:pt idx="219">
                  <c:v>89.844999999999999</c:v>
                </c:pt>
                <c:pt idx="220">
                  <c:v>88.28</c:v>
                </c:pt>
                <c:pt idx="221">
                  <c:v>88.957499999999996</c:v>
                </c:pt>
                <c:pt idx="222">
                  <c:v>89.377499999999998</c:v>
                </c:pt>
                <c:pt idx="223">
                  <c:v>90.097499999999997</c:v>
                </c:pt>
                <c:pt idx="224">
                  <c:v>90.922499999999999</c:v>
                </c:pt>
                <c:pt idx="225">
                  <c:v>91.584999999999994</c:v>
                </c:pt>
                <c:pt idx="226">
                  <c:v>91.922499999999999</c:v>
                </c:pt>
                <c:pt idx="227">
                  <c:v>92.37</c:v>
                </c:pt>
                <c:pt idx="228">
                  <c:v>93.575000000000003</c:v>
                </c:pt>
                <c:pt idx="229">
                  <c:v>94.3125</c:v>
                </c:pt>
                <c:pt idx="230">
                  <c:v>94.864999999999995</c:v>
                </c:pt>
                <c:pt idx="231">
                  <c:v>95.284999999999997</c:v>
                </c:pt>
                <c:pt idx="232">
                  <c:v>95.674999999999997</c:v>
                </c:pt>
                <c:pt idx="233">
                  <c:v>95.997500000000002</c:v>
                </c:pt>
                <c:pt idx="234">
                  <c:v>96.844999999999999</c:v>
                </c:pt>
                <c:pt idx="235">
                  <c:v>97.47</c:v>
                </c:pt>
                <c:pt idx="236">
                  <c:v>98.202500000000001</c:v>
                </c:pt>
                <c:pt idx="237">
                  <c:v>98.527500000000003</c:v>
                </c:pt>
                <c:pt idx="238">
                  <c:v>99.137500000000003</c:v>
                </c:pt>
                <c:pt idx="239">
                  <c:v>100.03749999999999</c:v>
                </c:pt>
                <c:pt idx="240">
                  <c:v>100.405</c:v>
                </c:pt>
                <c:pt idx="241">
                  <c:v>100.9725</c:v>
                </c:pt>
                <c:pt idx="242">
                  <c:v>101.9825</c:v>
                </c:pt>
                <c:pt idx="243">
                  <c:v>102.8325</c:v>
                </c:pt>
                <c:pt idx="244">
                  <c:v>103.55249999999999</c:v>
                </c:pt>
                <c:pt idx="245">
                  <c:v>104.28</c:v>
                </c:pt>
                <c:pt idx="246">
                  <c:v>105.13500000000001</c:v>
                </c:pt>
                <c:pt idx="247">
                  <c:v>105.53</c:v>
                </c:pt>
                <c:pt idx="248">
                  <c:v>106.4425</c:v>
                </c:pt>
                <c:pt idx="249">
                  <c:v>107.85250000000001</c:v>
                </c:pt>
                <c:pt idx="250">
                  <c:v>108.66249999999999</c:v>
                </c:pt>
                <c:pt idx="251">
                  <c:v>109.26</c:v>
                </c:pt>
                <c:pt idx="252">
                  <c:v>109.83</c:v>
                </c:pt>
                <c:pt idx="253">
                  <c:v>110.3275</c:v>
                </c:pt>
                <c:pt idx="254">
                  <c:v>111.1525</c:v>
                </c:pt>
                <c:pt idx="255">
                  <c:v>111.8325</c:v>
                </c:pt>
                <c:pt idx="256">
                  <c:v>112.655</c:v>
                </c:pt>
                <c:pt idx="257">
                  <c:v>112.85</c:v>
                </c:pt>
                <c:pt idx="258">
                  <c:v>113.7675</c:v>
                </c:pt>
                <c:pt idx="259">
                  <c:v>115.02249999999999</c:v>
                </c:pt>
                <c:pt idx="260">
                  <c:v>117.08</c:v>
                </c:pt>
                <c:pt idx="261">
                  <c:v>118.8575</c:v>
                </c:pt>
                <c:pt idx="262">
                  <c:v>119.8425</c:v>
                </c:pt>
                <c:pt idx="263">
                  <c:v>121.19750000000001</c:v>
                </c:pt>
                <c:pt idx="264">
                  <c:v>121.8775</c:v>
                </c:pt>
                <c:pt idx="265">
                  <c:v>122.97</c:v>
                </c:pt>
                <c:pt idx="266">
                  <c:v>123.83</c:v>
                </c:pt>
                <c:pt idx="267">
                  <c:v>124.8625</c:v>
                </c:pt>
                <c:pt idx="268">
                  <c:v>125.645</c:v>
                </c:pt>
                <c:pt idx="269">
                  <c:v>127.375</c:v>
                </c:pt>
                <c:pt idx="270">
                  <c:v>128.155</c:v>
                </c:pt>
                <c:pt idx="271">
                  <c:v>128.9075</c:v>
                </c:pt>
                <c:pt idx="272">
                  <c:v>130.4725</c:v>
                </c:pt>
                <c:pt idx="273">
                  <c:v>131.5975</c:v>
                </c:pt>
                <c:pt idx="274">
                  <c:v>130.58000000000001</c:v>
                </c:pt>
                <c:pt idx="275">
                  <c:v>132.77250000000001</c:v>
                </c:pt>
                <c:pt idx="276">
                  <c:v>131.91499999999999</c:v>
                </c:pt>
                <c:pt idx="277">
                  <c:v>129.99</c:v>
                </c:pt>
                <c:pt idx="278">
                  <c:v>130.35</c:v>
                </c:pt>
                <c:pt idx="279">
                  <c:v>130.94499999999999</c:v>
                </c:pt>
                <c:pt idx="280">
                  <c:v>131.77250000000001</c:v>
                </c:pt>
                <c:pt idx="281">
                  <c:v>132.52250000000001</c:v>
                </c:pt>
                <c:pt idx="282">
                  <c:v>133.42250000000001</c:v>
                </c:pt>
                <c:pt idx="283">
                  <c:v>133.36250000000001</c:v>
                </c:pt>
                <c:pt idx="284">
                  <c:v>134.1</c:v>
                </c:pt>
                <c:pt idx="285">
                  <c:v>134.3425</c:v>
                </c:pt>
                <c:pt idx="286">
                  <c:v>133.53</c:v>
                </c:pt>
                <c:pt idx="287">
                  <c:v>133.685</c:v>
                </c:pt>
                <c:pt idx="288">
                  <c:v>133.4675</c:v>
                </c:pt>
                <c:pt idx="289">
                  <c:v>133.8125</c:v>
                </c:pt>
                <c:pt idx="290">
                  <c:v>130.69499999999999</c:v>
                </c:pt>
                <c:pt idx="291">
                  <c:v>129.25</c:v>
                </c:pt>
                <c:pt idx="292">
                  <c:v>129.51249999999999</c:v>
                </c:pt>
                <c:pt idx="293">
                  <c:v>130.02500000000001</c:v>
                </c:pt>
                <c:pt idx="294">
                  <c:v>130.495</c:v>
                </c:pt>
                <c:pt idx="295">
                  <c:v>130.97</c:v>
                </c:pt>
                <c:pt idx="296">
                  <c:v>131.51249999999999</c:v>
                </c:pt>
                <c:pt idx="297">
                  <c:v>132.215</c:v>
                </c:pt>
                <c:pt idx="298">
                  <c:v>131.29499999999999</c:v>
                </c:pt>
                <c:pt idx="299">
                  <c:v>132.38249999999999</c:v>
                </c:pt>
                <c:pt idx="300">
                  <c:v>133.35749999999999</c:v>
                </c:pt>
                <c:pt idx="301">
                  <c:v>134.02250000000001</c:v>
                </c:pt>
                <c:pt idx="302">
                  <c:v>133.91</c:v>
                </c:pt>
                <c:pt idx="303">
                  <c:v>134.58500000000001</c:v>
                </c:pt>
                <c:pt idx="304">
                  <c:v>135.30500000000001</c:v>
                </c:pt>
                <c:pt idx="305">
                  <c:v>135.56</c:v>
                </c:pt>
                <c:pt idx="306">
                  <c:v>136.3475</c:v>
                </c:pt>
                <c:pt idx="307">
                  <c:v>137.11500000000001</c:v>
                </c:pt>
                <c:pt idx="308">
                  <c:v>137.85749999999999</c:v>
                </c:pt>
                <c:pt idx="309">
                  <c:v>138.78</c:v>
                </c:pt>
                <c:pt idx="310">
                  <c:v>139.52250000000001</c:v>
                </c:pt>
                <c:pt idx="311">
                  <c:v>140.15</c:v>
                </c:pt>
                <c:pt idx="312">
                  <c:v>140.80000000000001</c:v>
                </c:pt>
                <c:pt idx="313">
                  <c:v>141.67750000000001</c:v>
                </c:pt>
                <c:pt idx="314">
                  <c:v>142.35249999999999</c:v>
                </c:pt>
                <c:pt idx="315">
                  <c:v>143.02000000000001</c:v>
                </c:pt>
                <c:pt idx="316">
                  <c:v>143.41249999999999</c:v>
                </c:pt>
                <c:pt idx="317">
                  <c:v>144.035</c:v>
                </c:pt>
                <c:pt idx="318">
                  <c:v>144.9325</c:v>
                </c:pt>
                <c:pt idx="319">
                  <c:v>145.78</c:v>
                </c:pt>
                <c:pt idx="320">
                  <c:v>146.57749999999999</c:v>
                </c:pt>
                <c:pt idx="321">
                  <c:v>147.28</c:v>
                </c:pt>
                <c:pt idx="322">
                  <c:v>148.01499999999999</c:v>
                </c:pt>
                <c:pt idx="323">
                  <c:v>149.60749999999999</c:v>
                </c:pt>
                <c:pt idx="324">
                  <c:v>150.66749999999999</c:v>
                </c:pt>
                <c:pt idx="325">
                  <c:v>151.72</c:v>
                </c:pt>
                <c:pt idx="326">
                  <c:v>152.6275</c:v>
                </c:pt>
                <c:pt idx="327">
                  <c:v>153.8725</c:v>
                </c:pt>
                <c:pt idx="328">
                  <c:v>155.22499999999999</c:v>
                </c:pt>
                <c:pt idx="329">
                  <c:v>156.29499999999999</c:v>
                </c:pt>
                <c:pt idx="330">
                  <c:v>156.88999999999999</c:v>
                </c:pt>
                <c:pt idx="331">
                  <c:v>157.8075</c:v>
                </c:pt>
                <c:pt idx="332">
                  <c:v>157.7175</c:v>
                </c:pt>
                <c:pt idx="333">
                  <c:v>158.61500000000001</c:v>
                </c:pt>
                <c:pt idx="334">
                  <c:v>159.64500000000001</c:v>
                </c:pt>
                <c:pt idx="335">
                  <c:v>160.91</c:v>
                </c:pt>
                <c:pt idx="336">
                  <c:v>161.63249999999999</c:v>
                </c:pt>
                <c:pt idx="337">
                  <c:v>162.38499999999999</c:v>
                </c:pt>
                <c:pt idx="338">
                  <c:v>161.29</c:v>
                </c:pt>
                <c:pt idx="339">
                  <c:v>162.13249999999999</c:v>
                </c:pt>
                <c:pt idx="340">
                  <c:v>162.88</c:v>
                </c:pt>
                <c:pt idx="341">
                  <c:v>162.7225</c:v>
                </c:pt>
                <c:pt idx="342">
                  <c:v>164.02</c:v>
                </c:pt>
                <c:pt idx="343">
                  <c:v>165.285</c:v>
                </c:pt>
                <c:pt idx="344">
                  <c:v>166.315</c:v>
                </c:pt>
                <c:pt idx="345">
                  <c:v>164.05</c:v>
                </c:pt>
                <c:pt idx="346">
                  <c:v>164.97499999999999</c:v>
                </c:pt>
                <c:pt idx="347">
                  <c:v>165.3175</c:v>
                </c:pt>
                <c:pt idx="348">
                  <c:v>166.63749999999999</c:v>
                </c:pt>
                <c:pt idx="349">
                  <c:v>167.61</c:v>
                </c:pt>
                <c:pt idx="350">
                  <c:v>167.44749999999999</c:v>
                </c:pt>
                <c:pt idx="351">
                  <c:v>168.36750000000001</c:v>
                </c:pt>
                <c:pt idx="352">
                  <c:v>170.7</c:v>
                </c:pt>
                <c:pt idx="353">
                  <c:v>171.83</c:v>
                </c:pt>
                <c:pt idx="354">
                  <c:v>172.4075</c:v>
                </c:pt>
                <c:pt idx="355">
                  <c:v>172.83750000000001</c:v>
                </c:pt>
                <c:pt idx="356">
                  <c:v>173.3775</c:v>
                </c:pt>
                <c:pt idx="357">
                  <c:v>174.1825</c:v>
                </c:pt>
                <c:pt idx="358">
                  <c:v>175.035</c:v>
                </c:pt>
                <c:pt idx="359">
                  <c:v>175.73500000000001</c:v>
                </c:pt>
                <c:pt idx="360">
                  <c:v>175.9675</c:v>
                </c:pt>
                <c:pt idx="361">
                  <c:v>176.55250000000001</c:v>
                </c:pt>
                <c:pt idx="362">
                  <c:v>176.83750000000001</c:v>
                </c:pt>
                <c:pt idx="363">
                  <c:v>176.2525</c:v>
                </c:pt>
                <c:pt idx="364">
                  <c:v>176.60249999999999</c:v>
                </c:pt>
                <c:pt idx="365">
                  <c:v>177.27</c:v>
                </c:pt>
                <c:pt idx="366">
                  <c:v>178.09</c:v>
                </c:pt>
                <c:pt idx="367">
                  <c:v>178.9725</c:v>
                </c:pt>
                <c:pt idx="368">
                  <c:v>179.71</c:v>
                </c:pt>
                <c:pt idx="369">
                  <c:v>180.2175</c:v>
                </c:pt>
                <c:pt idx="370">
                  <c:v>181.05500000000001</c:v>
                </c:pt>
                <c:pt idx="371">
                  <c:v>182.78</c:v>
                </c:pt>
                <c:pt idx="372">
                  <c:v>183.51499999999999</c:v>
                </c:pt>
                <c:pt idx="373">
                  <c:v>183.89500000000001</c:v>
                </c:pt>
                <c:pt idx="374">
                  <c:v>178.26</c:v>
                </c:pt>
                <c:pt idx="375">
                  <c:v>178.7525</c:v>
                </c:pt>
                <c:pt idx="376">
                  <c:v>179.31</c:v>
                </c:pt>
                <c:pt idx="377">
                  <c:v>179.6925</c:v>
                </c:pt>
                <c:pt idx="378">
                  <c:v>180.245</c:v>
                </c:pt>
                <c:pt idx="379">
                  <c:v>180.92500000000001</c:v>
                </c:pt>
                <c:pt idx="380">
                  <c:v>181.26249999999999</c:v>
                </c:pt>
                <c:pt idx="381">
                  <c:v>181.96250000000001</c:v>
                </c:pt>
                <c:pt idx="382">
                  <c:v>182.42500000000001</c:v>
                </c:pt>
                <c:pt idx="383">
                  <c:v>182.9325</c:v>
                </c:pt>
                <c:pt idx="384">
                  <c:v>183.35499999999999</c:v>
                </c:pt>
                <c:pt idx="385">
                  <c:v>184.1575</c:v>
                </c:pt>
                <c:pt idx="386">
                  <c:v>184.76</c:v>
                </c:pt>
                <c:pt idx="387">
                  <c:v>185.42500000000001</c:v>
                </c:pt>
                <c:pt idx="388">
                  <c:v>186.08500000000001</c:v>
                </c:pt>
                <c:pt idx="389">
                  <c:v>186.01249999999999</c:v>
                </c:pt>
                <c:pt idx="390">
                  <c:v>188.22749999999999</c:v>
                </c:pt>
                <c:pt idx="391">
                  <c:v>188.94</c:v>
                </c:pt>
                <c:pt idx="392">
                  <c:v>189.70750000000001</c:v>
                </c:pt>
                <c:pt idx="393">
                  <c:v>190.53749999999999</c:v>
                </c:pt>
                <c:pt idx="394">
                  <c:v>191.70750000000001</c:v>
                </c:pt>
                <c:pt idx="395">
                  <c:v>192.6</c:v>
                </c:pt>
                <c:pt idx="396">
                  <c:v>193.4425</c:v>
                </c:pt>
                <c:pt idx="397">
                  <c:v>194.655</c:v>
                </c:pt>
                <c:pt idx="398">
                  <c:v>195.63249999999999</c:v>
                </c:pt>
                <c:pt idx="399">
                  <c:v>196.4025</c:v>
                </c:pt>
                <c:pt idx="400">
                  <c:v>196.72749999999999</c:v>
                </c:pt>
                <c:pt idx="401">
                  <c:v>189.73</c:v>
                </c:pt>
                <c:pt idx="402">
                  <c:v>190.36250000000001</c:v>
                </c:pt>
                <c:pt idx="403">
                  <c:v>191.065</c:v>
                </c:pt>
                <c:pt idx="404">
                  <c:v>191.67250000000001</c:v>
                </c:pt>
                <c:pt idx="405">
                  <c:v>192.30250000000001</c:v>
                </c:pt>
                <c:pt idx="406">
                  <c:v>160.86750000000001</c:v>
                </c:pt>
                <c:pt idx="407">
                  <c:v>128.0575</c:v>
                </c:pt>
                <c:pt idx="408">
                  <c:v>128.6825</c:v>
                </c:pt>
                <c:pt idx="409">
                  <c:v>129.32249999999999</c:v>
                </c:pt>
                <c:pt idx="410">
                  <c:v>129.91499999999999</c:v>
                </c:pt>
                <c:pt idx="411">
                  <c:v>129.97749999999999</c:v>
                </c:pt>
                <c:pt idx="412">
                  <c:v>130.4075</c:v>
                </c:pt>
                <c:pt idx="413">
                  <c:v>130.71250000000001</c:v>
                </c:pt>
                <c:pt idx="414">
                  <c:v>131.68</c:v>
                </c:pt>
                <c:pt idx="415">
                  <c:v>132.58750000000001</c:v>
                </c:pt>
                <c:pt idx="416">
                  <c:v>133.2525</c:v>
                </c:pt>
                <c:pt idx="417">
                  <c:v>133.77000000000001</c:v>
                </c:pt>
                <c:pt idx="418">
                  <c:v>134.3075</c:v>
                </c:pt>
                <c:pt idx="419">
                  <c:v>134.91499999999999</c:v>
                </c:pt>
                <c:pt idx="420">
                  <c:v>135.41499999999999</c:v>
                </c:pt>
                <c:pt idx="421">
                  <c:v>136.08500000000001</c:v>
                </c:pt>
                <c:pt idx="422">
                  <c:v>136.53749999999999</c:v>
                </c:pt>
                <c:pt idx="423">
                  <c:v>137.2475</c:v>
                </c:pt>
                <c:pt idx="424">
                  <c:v>137.9325</c:v>
                </c:pt>
                <c:pt idx="425">
                  <c:v>137.9975</c:v>
                </c:pt>
                <c:pt idx="426">
                  <c:v>138.46250000000001</c:v>
                </c:pt>
                <c:pt idx="427">
                  <c:v>138.9975</c:v>
                </c:pt>
                <c:pt idx="428">
                  <c:v>139.5275</c:v>
                </c:pt>
                <c:pt idx="429">
                  <c:v>140.26249999999999</c:v>
                </c:pt>
                <c:pt idx="430">
                  <c:v>140.6525</c:v>
                </c:pt>
                <c:pt idx="431">
                  <c:v>141.51249999999999</c:v>
                </c:pt>
                <c:pt idx="432">
                  <c:v>142.52250000000001</c:v>
                </c:pt>
                <c:pt idx="433">
                  <c:v>142.17250000000001</c:v>
                </c:pt>
                <c:pt idx="434">
                  <c:v>142.8175</c:v>
                </c:pt>
                <c:pt idx="435">
                  <c:v>143.10499999999999</c:v>
                </c:pt>
                <c:pt idx="436">
                  <c:v>142.41749999999999</c:v>
                </c:pt>
                <c:pt idx="437">
                  <c:v>142.82249999999999</c:v>
                </c:pt>
                <c:pt idx="438">
                  <c:v>141.97749999999999</c:v>
                </c:pt>
                <c:pt idx="439">
                  <c:v>141.29249999999999</c:v>
                </c:pt>
                <c:pt idx="440">
                  <c:v>141.67750000000001</c:v>
                </c:pt>
                <c:pt idx="441">
                  <c:v>141.92500000000001</c:v>
                </c:pt>
                <c:pt idx="442">
                  <c:v>141.70500000000001</c:v>
                </c:pt>
                <c:pt idx="443">
                  <c:v>141.4675</c:v>
                </c:pt>
                <c:pt idx="444">
                  <c:v>139.70750000000001</c:v>
                </c:pt>
                <c:pt idx="445">
                  <c:v>128.86750000000001</c:v>
                </c:pt>
                <c:pt idx="446">
                  <c:v>128.51249999999999</c:v>
                </c:pt>
                <c:pt idx="447">
                  <c:v>129.33000000000001</c:v>
                </c:pt>
                <c:pt idx="448">
                  <c:v>129.8075</c:v>
                </c:pt>
                <c:pt idx="449">
                  <c:v>130.58250000000001</c:v>
                </c:pt>
                <c:pt idx="450">
                  <c:v>130.91</c:v>
                </c:pt>
                <c:pt idx="451">
                  <c:v>131.31</c:v>
                </c:pt>
                <c:pt idx="452">
                  <c:v>131.9075</c:v>
                </c:pt>
                <c:pt idx="453">
                  <c:v>132.44999999999999</c:v>
                </c:pt>
                <c:pt idx="454">
                  <c:v>134.05250000000001</c:v>
                </c:pt>
                <c:pt idx="455">
                  <c:v>134.58000000000001</c:v>
                </c:pt>
                <c:pt idx="456">
                  <c:v>135.125</c:v>
                </c:pt>
                <c:pt idx="457">
                  <c:v>136.6275</c:v>
                </c:pt>
                <c:pt idx="458">
                  <c:v>137.23500000000001</c:v>
                </c:pt>
                <c:pt idx="459">
                  <c:v>137.81</c:v>
                </c:pt>
                <c:pt idx="460">
                  <c:v>138.3725</c:v>
                </c:pt>
                <c:pt idx="461">
                  <c:v>139.035</c:v>
                </c:pt>
                <c:pt idx="462">
                  <c:v>136.70249999999999</c:v>
                </c:pt>
                <c:pt idx="463">
                  <c:v>137.13</c:v>
                </c:pt>
                <c:pt idx="464">
                  <c:v>137.7225</c:v>
                </c:pt>
                <c:pt idx="465">
                  <c:v>135.73750000000001</c:v>
                </c:pt>
                <c:pt idx="466">
                  <c:v>135.76499999999999</c:v>
                </c:pt>
                <c:pt idx="467">
                  <c:v>132.96</c:v>
                </c:pt>
                <c:pt idx="468">
                  <c:v>133.33750000000001</c:v>
                </c:pt>
                <c:pt idx="469">
                  <c:v>133.85749999999999</c:v>
                </c:pt>
                <c:pt idx="470">
                  <c:v>134.39500000000001</c:v>
                </c:pt>
                <c:pt idx="471">
                  <c:v>135.0575</c:v>
                </c:pt>
                <c:pt idx="472">
                  <c:v>135.33500000000001</c:v>
                </c:pt>
                <c:pt idx="473">
                  <c:v>135.8425</c:v>
                </c:pt>
                <c:pt idx="474">
                  <c:v>136.41749999999999</c:v>
                </c:pt>
                <c:pt idx="475">
                  <c:v>136.8125</c:v>
                </c:pt>
                <c:pt idx="476">
                  <c:v>137.4025</c:v>
                </c:pt>
                <c:pt idx="477">
                  <c:v>137.80250000000001</c:v>
                </c:pt>
                <c:pt idx="478">
                  <c:v>138.32499999999999</c:v>
                </c:pt>
                <c:pt idx="479">
                  <c:v>138.82499999999999</c:v>
                </c:pt>
                <c:pt idx="480">
                  <c:v>139.22499999999999</c:v>
                </c:pt>
                <c:pt idx="481">
                  <c:v>139.55250000000001</c:v>
                </c:pt>
                <c:pt idx="482">
                  <c:v>139.95249999999999</c:v>
                </c:pt>
                <c:pt idx="483">
                  <c:v>140.4425</c:v>
                </c:pt>
                <c:pt idx="484">
                  <c:v>140.95750000000001</c:v>
                </c:pt>
                <c:pt idx="485">
                  <c:v>141.66999999999999</c:v>
                </c:pt>
                <c:pt idx="486">
                  <c:v>141.3775</c:v>
                </c:pt>
                <c:pt idx="487">
                  <c:v>141.4675</c:v>
                </c:pt>
                <c:pt idx="488">
                  <c:v>142.01</c:v>
                </c:pt>
                <c:pt idx="489">
                  <c:v>141.92250000000001</c:v>
                </c:pt>
                <c:pt idx="490">
                  <c:v>142.54499999999999</c:v>
                </c:pt>
                <c:pt idx="491">
                  <c:v>143.1575</c:v>
                </c:pt>
                <c:pt idx="492">
                  <c:v>143.76750000000001</c:v>
                </c:pt>
                <c:pt idx="493">
                  <c:v>144.39500000000001</c:v>
                </c:pt>
                <c:pt idx="494">
                  <c:v>145.0025</c:v>
                </c:pt>
                <c:pt idx="495">
                  <c:v>145.60749999999999</c:v>
                </c:pt>
                <c:pt idx="496">
                  <c:v>146.10249999999999</c:v>
                </c:pt>
                <c:pt idx="497">
                  <c:v>146.29249999999999</c:v>
                </c:pt>
                <c:pt idx="498">
                  <c:v>146.27500000000001</c:v>
                </c:pt>
                <c:pt idx="499">
                  <c:v>146.63249999999999</c:v>
                </c:pt>
                <c:pt idx="500">
                  <c:v>146.9</c:v>
                </c:pt>
                <c:pt idx="501">
                  <c:v>147.38999999999999</c:v>
                </c:pt>
                <c:pt idx="502">
                  <c:v>147.9075</c:v>
                </c:pt>
                <c:pt idx="503">
                  <c:v>148.19499999999999</c:v>
                </c:pt>
                <c:pt idx="504">
                  <c:v>148.51249999999999</c:v>
                </c:pt>
                <c:pt idx="505">
                  <c:v>142.155</c:v>
                </c:pt>
                <c:pt idx="506">
                  <c:v>140.655</c:v>
                </c:pt>
                <c:pt idx="507">
                  <c:v>140.6575</c:v>
                </c:pt>
                <c:pt idx="508">
                  <c:v>140.70249999999999</c:v>
                </c:pt>
                <c:pt idx="509">
                  <c:v>141.21250000000001</c:v>
                </c:pt>
                <c:pt idx="510">
                  <c:v>141.26</c:v>
                </c:pt>
                <c:pt idx="511">
                  <c:v>142.2475</c:v>
                </c:pt>
                <c:pt idx="512">
                  <c:v>141.63249999999999</c:v>
                </c:pt>
                <c:pt idx="513">
                  <c:v>142.3075</c:v>
                </c:pt>
                <c:pt idx="514">
                  <c:v>142.8475</c:v>
                </c:pt>
                <c:pt idx="515">
                  <c:v>143.26499999999999</c:v>
                </c:pt>
                <c:pt idx="516">
                  <c:v>143.89250000000001</c:v>
                </c:pt>
                <c:pt idx="517">
                  <c:v>144.42750000000001</c:v>
                </c:pt>
                <c:pt idx="518">
                  <c:v>145.095</c:v>
                </c:pt>
                <c:pt idx="519">
                  <c:v>145.88999999999999</c:v>
                </c:pt>
                <c:pt idx="520">
                  <c:v>146.6925</c:v>
                </c:pt>
                <c:pt idx="521">
                  <c:v>147.30250000000001</c:v>
                </c:pt>
                <c:pt idx="522">
                  <c:v>147.7175</c:v>
                </c:pt>
                <c:pt idx="523">
                  <c:v>148.2225</c:v>
                </c:pt>
                <c:pt idx="524">
                  <c:v>148.61750000000001</c:v>
                </c:pt>
                <c:pt idx="525">
                  <c:v>149.3175</c:v>
                </c:pt>
                <c:pt idx="526">
                  <c:v>149.91</c:v>
                </c:pt>
                <c:pt idx="527">
                  <c:v>150.41749999999999</c:v>
                </c:pt>
                <c:pt idx="528">
                  <c:v>150.64250000000001</c:v>
                </c:pt>
                <c:pt idx="529">
                  <c:v>151.04</c:v>
                </c:pt>
                <c:pt idx="530">
                  <c:v>151.39250000000001</c:v>
                </c:pt>
                <c:pt idx="531">
                  <c:v>151.65</c:v>
                </c:pt>
                <c:pt idx="532">
                  <c:v>152.065</c:v>
                </c:pt>
                <c:pt idx="533">
                  <c:v>152.4075</c:v>
                </c:pt>
                <c:pt idx="534">
                  <c:v>152.6575</c:v>
                </c:pt>
                <c:pt idx="535">
                  <c:v>152.9425</c:v>
                </c:pt>
                <c:pt idx="536">
                  <c:v>153.36250000000001</c:v>
                </c:pt>
                <c:pt idx="537">
                  <c:v>153.76750000000001</c:v>
                </c:pt>
                <c:pt idx="538">
                  <c:v>154.18</c:v>
                </c:pt>
                <c:pt idx="539">
                  <c:v>154.5575</c:v>
                </c:pt>
                <c:pt idx="540">
                  <c:v>155.02250000000001</c:v>
                </c:pt>
                <c:pt idx="541">
                  <c:v>155.4375</c:v>
                </c:pt>
                <c:pt idx="542">
                  <c:v>155.93</c:v>
                </c:pt>
                <c:pt idx="543">
                  <c:v>156.33000000000001</c:v>
                </c:pt>
                <c:pt idx="544">
                  <c:v>156.73750000000001</c:v>
                </c:pt>
                <c:pt idx="545">
                  <c:v>157.29499999999999</c:v>
                </c:pt>
                <c:pt idx="546">
                  <c:v>157.41</c:v>
                </c:pt>
                <c:pt idx="547">
                  <c:v>157.82</c:v>
                </c:pt>
                <c:pt idx="548">
                  <c:v>158.5</c:v>
                </c:pt>
                <c:pt idx="549">
                  <c:v>159.05500000000001</c:v>
                </c:pt>
                <c:pt idx="550">
                  <c:v>158.83250000000001</c:v>
                </c:pt>
                <c:pt idx="551">
                  <c:v>159.4325</c:v>
                </c:pt>
                <c:pt idx="552">
                  <c:v>160.05250000000001</c:v>
                </c:pt>
                <c:pt idx="553">
                  <c:v>160.63999999999999</c:v>
                </c:pt>
                <c:pt idx="554">
                  <c:v>161.7175</c:v>
                </c:pt>
                <c:pt idx="555">
                  <c:v>162.13999999999999</c:v>
                </c:pt>
                <c:pt idx="556">
                  <c:v>162.685</c:v>
                </c:pt>
                <c:pt idx="557">
                  <c:v>163.23249999999999</c:v>
                </c:pt>
                <c:pt idx="558">
                  <c:v>163.76750000000001</c:v>
                </c:pt>
                <c:pt idx="559">
                  <c:v>164.20500000000001</c:v>
                </c:pt>
                <c:pt idx="560">
                  <c:v>163.2175</c:v>
                </c:pt>
                <c:pt idx="561">
                  <c:v>163.74250000000001</c:v>
                </c:pt>
                <c:pt idx="562">
                  <c:v>164.3125</c:v>
                </c:pt>
                <c:pt idx="563">
                  <c:v>164.8775</c:v>
                </c:pt>
                <c:pt idx="564">
                  <c:v>165.8175</c:v>
                </c:pt>
                <c:pt idx="565">
                  <c:v>166.85</c:v>
                </c:pt>
                <c:pt idx="566">
                  <c:v>164.92750000000001</c:v>
                </c:pt>
                <c:pt idx="567">
                  <c:v>164.04249999999999</c:v>
                </c:pt>
                <c:pt idx="568">
                  <c:v>164.82249999999999</c:v>
                </c:pt>
                <c:pt idx="569">
                  <c:v>165.22</c:v>
                </c:pt>
                <c:pt idx="570">
                  <c:v>165.89750000000001</c:v>
                </c:pt>
                <c:pt idx="571">
                  <c:v>166.44</c:v>
                </c:pt>
                <c:pt idx="572">
                  <c:v>166.85249999999999</c:v>
                </c:pt>
                <c:pt idx="573">
                  <c:v>166.38</c:v>
                </c:pt>
                <c:pt idx="574">
                  <c:v>166.95500000000001</c:v>
                </c:pt>
                <c:pt idx="575">
                  <c:v>167.49</c:v>
                </c:pt>
                <c:pt idx="576">
                  <c:v>162.655</c:v>
                </c:pt>
                <c:pt idx="577">
                  <c:v>163.26750000000001</c:v>
                </c:pt>
                <c:pt idx="578">
                  <c:v>161.30500000000001</c:v>
                </c:pt>
                <c:pt idx="579">
                  <c:v>161.80250000000001</c:v>
                </c:pt>
                <c:pt idx="580">
                  <c:v>162.47749999999999</c:v>
                </c:pt>
                <c:pt idx="581">
                  <c:v>162.92750000000001</c:v>
                </c:pt>
                <c:pt idx="582">
                  <c:v>163.3775</c:v>
                </c:pt>
                <c:pt idx="583">
                  <c:v>163.83000000000001</c:v>
                </c:pt>
                <c:pt idx="584">
                  <c:v>164.26</c:v>
                </c:pt>
                <c:pt idx="585">
                  <c:v>164.8</c:v>
                </c:pt>
                <c:pt idx="586">
                  <c:v>165.20249999999999</c:v>
                </c:pt>
                <c:pt idx="587">
                  <c:v>163.77500000000001</c:v>
                </c:pt>
                <c:pt idx="588">
                  <c:v>161.41</c:v>
                </c:pt>
                <c:pt idx="589">
                  <c:v>161.755</c:v>
                </c:pt>
                <c:pt idx="590">
                  <c:v>161.7825</c:v>
                </c:pt>
                <c:pt idx="591">
                  <c:v>160.5625</c:v>
                </c:pt>
                <c:pt idx="592">
                  <c:v>161.03</c:v>
                </c:pt>
                <c:pt idx="593">
                  <c:v>161.4975</c:v>
                </c:pt>
                <c:pt idx="594">
                  <c:v>161.655</c:v>
                </c:pt>
                <c:pt idx="595">
                  <c:v>157.69999999999999</c:v>
                </c:pt>
                <c:pt idx="596">
                  <c:v>154.85499999999999</c:v>
                </c:pt>
                <c:pt idx="597">
                  <c:v>153.52500000000001</c:v>
                </c:pt>
                <c:pt idx="598">
                  <c:v>154.11250000000001</c:v>
                </c:pt>
                <c:pt idx="599">
                  <c:v>154.11500000000001</c:v>
                </c:pt>
                <c:pt idx="600">
                  <c:v>152.565</c:v>
                </c:pt>
                <c:pt idx="601">
                  <c:v>152.13249999999999</c:v>
                </c:pt>
                <c:pt idx="602">
                  <c:v>152.625</c:v>
                </c:pt>
                <c:pt idx="603">
                  <c:v>150.09</c:v>
                </c:pt>
                <c:pt idx="604">
                  <c:v>150.55500000000001</c:v>
                </c:pt>
                <c:pt idx="605">
                  <c:v>149.60499999999999</c:v>
                </c:pt>
                <c:pt idx="606">
                  <c:v>150.09</c:v>
                </c:pt>
                <c:pt idx="607">
                  <c:v>149.3075</c:v>
                </c:pt>
                <c:pt idx="608">
                  <c:v>149.3775</c:v>
                </c:pt>
                <c:pt idx="609">
                  <c:v>147.9</c:v>
                </c:pt>
                <c:pt idx="610">
                  <c:v>145.81</c:v>
                </c:pt>
                <c:pt idx="611">
                  <c:v>146.26</c:v>
                </c:pt>
                <c:pt idx="612">
                  <c:v>146.66249999999999</c:v>
                </c:pt>
                <c:pt idx="613">
                  <c:v>143.6575</c:v>
                </c:pt>
                <c:pt idx="614">
                  <c:v>141.44749999999999</c:v>
                </c:pt>
                <c:pt idx="615">
                  <c:v>141.9675</c:v>
                </c:pt>
                <c:pt idx="616">
                  <c:v>136.1575</c:v>
                </c:pt>
                <c:pt idx="617">
                  <c:v>135.18</c:v>
                </c:pt>
                <c:pt idx="618">
                  <c:v>135.4375</c:v>
                </c:pt>
                <c:pt idx="619">
                  <c:v>134.71</c:v>
                </c:pt>
                <c:pt idx="620">
                  <c:v>134.97999999999999</c:v>
                </c:pt>
                <c:pt idx="621">
                  <c:v>135.2525</c:v>
                </c:pt>
                <c:pt idx="622">
                  <c:v>135.5025</c:v>
                </c:pt>
                <c:pt idx="623">
                  <c:v>135.51750000000001</c:v>
                </c:pt>
                <c:pt idx="624">
                  <c:v>135.61500000000001</c:v>
                </c:pt>
                <c:pt idx="625">
                  <c:v>134.62</c:v>
                </c:pt>
                <c:pt idx="626">
                  <c:v>134.67750000000001</c:v>
                </c:pt>
                <c:pt idx="627">
                  <c:v>134.69999999999999</c:v>
                </c:pt>
                <c:pt idx="628">
                  <c:v>133.67750000000001</c:v>
                </c:pt>
                <c:pt idx="629">
                  <c:v>131.79249999999999</c:v>
                </c:pt>
                <c:pt idx="630">
                  <c:v>130.77250000000001</c:v>
                </c:pt>
                <c:pt idx="631">
                  <c:v>129.8125</c:v>
                </c:pt>
                <c:pt idx="632">
                  <c:v>129.82249999999999</c:v>
                </c:pt>
                <c:pt idx="633">
                  <c:v>130.095</c:v>
                </c:pt>
                <c:pt idx="634">
                  <c:v>125.91500000000001</c:v>
                </c:pt>
                <c:pt idx="635">
                  <c:v>126.14749999999999</c:v>
                </c:pt>
                <c:pt idx="636">
                  <c:v>126.155</c:v>
                </c:pt>
                <c:pt idx="637">
                  <c:v>124.8</c:v>
                </c:pt>
                <c:pt idx="638">
                  <c:v>123.97</c:v>
                </c:pt>
                <c:pt idx="639">
                  <c:v>122.745</c:v>
                </c:pt>
                <c:pt idx="640">
                  <c:v>121.375</c:v>
                </c:pt>
                <c:pt idx="641">
                  <c:v>121.34</c:v>
                </c:pt>
                <c:pt idx="642">
                  <c:v>120.7925</c:v>
                </c:pt>
                <c:pt idx="643">
                  <c:v>121.0475</c:v>
                </c:pt>
                <c:pt idx="644">
                  <c:v>116.42</c:v>
                </c:pt>
                <c:pt idx="645">
                  <c:v>114.875</c:v>
                </c:pt>
                <c:pt idx="646">
                  <c:v>115.0775</c:v>
                </c:pt>
                <c:pt idx="647">
                  <c:v>113.1675</c:v>
                </c:pt>
                <c:pt idx="648">
                  <c:v>111.25749999999999</c:v>
                </c:pt>
                <c:pt idx="649">
                  <c:v>109.8425</c:v>
                </c:pt>
                <c:pt idx="650">
                  <c:v>110.0675</c:v>
                </c:pt>
                <c:pt idx="651">
                  <c:v>107.605</c:v>
                </c:pt>
                <c:pt idx="652">
                  <c:v>106.99250000000001</c:v>
                </c:pt>
                <c:pt idx="653">
                  <c:v>100.91</c:v>
                </c:pt>
                <c:pt idx="654">
                  <c:v>96.732500000000002</c:v>
                </c:pt>
                <c:pt idx="655">
                  <c:v>97.305000000000007</c:v>
                </c:pt>
                <c:pt idx="656">
                  <c:v>97.844999999999999</c:v>
                </c:pt>
                <c:pt idx="657">
                  <c:v>98.717500000000001</c:v>
                </c:pt>
                <c:pt idx="658">
                  <c:v>99.467500000000001</c:v>
                </c:pt>
                <c:pt idx="659">
                  <c:v>100.23</c:v>
                </c:pt>
                <c:pt idx="660">
                  <c:v>101.0025</c:v>
                </c:pt>
                <c:pt idx="661">
                  <c:v>101.995</c:v>
                </c:pt>
                <c:pt idx="662">
                  <c:v>103.075</c:v>
                </c:pt>
                <c:pt idx="663">
                  <c:v>104.0775</c:v>
                </c:pt>
                <c:pt idx="664">
                  <c:v>105.075</c:v>
                </c:pt>
                <c:pt idx="665">
                  <c:v>106.1375</c:v>
                </c:pt>
                <c:pt idx="666">
                  <c:v>107.1875</c:v>
                </c:pt>
                <c:pt idx="667">
                  <c:v>108.215</c:v>
                </c:pt>
                <c:pt idx="668">
                  <c:v>109.22750000000001</c:v>
                </c:pt>
                <c:pt idx="669">
                  <c:v>110.3575</c:v>
                </c:pt>
                <c:pt idx="670">
                  <c:v>111.54</c:v>
                </c:pt>
                <c:pt idx="671">
                  <c:v>112.74</c:v>
                </c:pt>
                <c:pt idx="672">
                  <c:v>113.89749999999999</c:v>
                </c:pt>
                <c:pt idx="673">
                  <c:v>115.0775</c:v>
                </c:pt>
                <c:pt idx="674">
                  <c:v>116.23</c:v>
                </c:pt>
                <c:pt idx="675">
                  <c:v>117.74250000000001</c:v>
                </c:pt>
                <c:pt idx="676">
                  <c:v>119.2375</c:v>
                </c:pt>
                <c:pt idx="677">
                  <c:v>120.645</c:v>
                </c:pt>
                <c:pt idx="678">
                  <c:v>122.1</c:v>
                </c:pt>
                <c:pt idx="679">
                  <c:v>123.22</c:v>
                </c:pt>
                <c:pt idx="680">
                  <c:v>123.98</c:v>
                </c:pt>
                <c:pt idx="681">
                  <c:v>122.97</c:v>
                </c:pt>
                <c:pt idx="682">
                  <c:v>124.295</c:v>
                </c:pt>
                <c:pt idx="683">
                  <c:v>125.77500000000001</c:v>
                </c:pt>
                <c:pt idx="684">
                  <c:v>127.455</c:v>
                </c:pt>
                <c:pt idx="685">
                  <c:v>125.795</c:v>
                </c:pt>
                <c:pt idx="686">
                  <c:v>127.2525</c:v>
                </c:pt>
                <c:pt idx="687">
                  <c:v>128.83500000000001</c:v>
                </c:pt>
                <c:pt idx="688">
                  <c:v>127.4325</c:v>
                </c:pt>
                <c:pt idx="689">
                  <c:v>125.63500000000001</c:v>
                </c:pt>
                <c:pt idx="690">
                  <c:v>124.24250000000001</c:v>
                </c:pt>
                <c:pt idx="691">
                  <c:v>124.80249999999999</c:v>
                </c:pt>
                <c:pt idx="692">
                  <c:v>126.015</c:v>
                </c:pt>
                <c:pt idx="693">
                  <c:v>127.685</c:v>
                </c:pt>
                <c:pt idx="694">
                  <c:v>129.25</c:v>
                </c:pt>
                <c:pt idx="695">
                  <c:v>130.905</c:v>
                </c:pt>
                <c:pt idx="696">
                  <c:v>132.76750000000001</c:v>
                </c:pt>
                <c:pt idx="697">
                  <c:v>134.07249999999999</c:v>
                </c:pt>
                <c:pt idx="698">
                  <c:v>135.38749999999999</c:v>
                </c:pt>
                <c:pt idx="699">
                  <c:v>136.78749999999999</c:v>
                </c:pt>
                <c:pt idx="700">
                  <c:v>138.11750000000001</c:v>
                </c:pt>
                <c:pt idx="701">
                  <c:v>139.655</c:v>
                </c:pt>
                <c:pt idx="702">
                  <c:v>141.0675</c:v>
                </c:pt>
                <c:pt idx="703">
                  <c:v>142.5575</c:v>
                </c:pt>
                <c:pt idx="704">
                  <c:v>143.93</c:v>
                </c:pt>
                <c:pt idx="705">
                  <c:v>145.1575</c:v>
                </c:pt>
                <c:pt idx="706">
                  <c:v>146.32</c:v>
                </c:pt>
                <c:pt idx="707">
                  <c:v>147.0925</c:v>
                </c:pt>
                <c:pt idx="708">
                  <c:v>147.30250000000001</c:v>
                </c:pt>
                <c:pt idx="709">
                  <c:v>147.5025</c:v>
                </c:pt>
                <c:pt idx="710">
                  <c:v>147.77250000000001</c:v>
                </c:pt>
                <c:pt idx="711">
                  <c:v>148.36250000000001</c:v>
                </c:pt>
                <c:pt idx="712">
                  <c:v>148.45249999999999</c:v>
                </c:pt>
                <c:pt idx="713">
                  <c:v>148.5625</c:v>
                </c:pt>
                <c:pt idx="714">
                  <c:v>148.655</c:v>
                </c:pt>
                <c:pt idx="715">
                  <c:v>148.72999999999999</c:v>
                </c:pt>
                <c:pt idx="716">
                  <c:v>148.7775</c:v>
                </c:pt>
                <c:pt idx="717">
                  <c:v>144.43</c:v>
                </c:pt>
                <c:pt idx="718">
                  <c:v>140.3075</c:v>
                </c:pt>
                <c:pt idx="719">
                  <c:v>137.5675</c:v>
                </c:pt>
                <c:pt idx="720">
                  <c:v>134.38</c:v>
                </c:pt>
                <c:pt idx="721">
                  <c:v>133.08250000000001</c:v>
                </c:pt>
                <c:pt idx="722">
                  <c:v>130.39750000000001</c:v>
                </c:pt>
                <c:pt idx="723">
                  <c:v>128.815</c:v>
                </c:pt>
                <c:pt idx="724">
                  <c:v>128.43</c:v>
                </c:pt>
                <c:pt idx="725">
                  <c:v>128.5275</c:v>
                </c:pt>
                <c:pt idx="726">
                  <c:v>127.485</c:v>
                </c:pt>
                <c:pt idx="727">
                  <c:v>127.73</c:v>
                </c:pt>
                <c:pt idx="728">
                  <c:v>127.33</c:v>
                </c:pt>
                <c:pt idx="729">
                  <c:v>127.16500000000001</c:v>
                </c:pt>
                <c:pt idx="730">
                  <c:v>123.03</c:v>
                </c:pt>
                <c:pt idx="731">
                  <c:v>122.8325</c:v>
                </c:pt>
                <c:pt idx="732">
                  <c:v>122.94750000000001</c:v>
                </c:pt>
                <c:pt idx="733">
                  <c:v>123.0025</c:v>
                </c:pt>
                <c:pt idx="734">
                  <c:v>118.04</c:v>
                </c:pt>
                <c:pt idx="735">
                  <c:v>117.0675</c:v>
                </c:pt>
                <c:pt idx="736">
                  <c:v>116.9525</c:v>
                </c:pt>
                <c:pt idx="737">
                  <c:v>115.89749999999999</c:v>
                </c:pt>
                <c:pt idx="738">
                  <c:v>115.625</c:v>
                </c:pt>
                <c:pt idx="739">
                  <c:v>106.5175</c:v>
                </c:pt>
                <c:pt idx="740">
                  <c:v>102.0975</c:v>
                </c:pt>
                <c:pt idx="741">
                  <c:v>94.59</c:v>
                </c:pt>
                <c:pt idx="742">
                  <c:v>94.212500000000006</c:v>
                </c:pt>
                <c:pt idx="743">
                  <c:v>94.05</c:v>
                </c:pt>
                <c:pt idx="744">
                  <c:v>94.317499999999995</c:v>
                </c:pt>
                <c:pt idx="745">
                  <c:v>94.547499999999999</c:v>
                </c:pt>
                <c:pt idx="746">
                  <c:v>94.86</c:v>
                </c:pt>
                <c:pt idx="747">
                  <c:v>95.127499999999998</c:v>
                </c:pt>
                <c:pt idx="748">
                  <c:v>95.39</c:v>
                </c:pt>
                <c:pt idx="749">
                  <c:v>95.62</c:v>
                </c:pt>
                <c:pt idx="750">
                  <c:v>95.905000000000001</c:v>
                </c:pt>
                <c:pt idx="751">
                  <c:v>96.137500000000003</c:v>
                </c:pt>
                <c:pt idx="752">
                  <c:v>96.165000000000006</c:v>
                </c:pt>
                <c:pt idx="753">
                  <c:v>96.382499999999993</c:v>
                </c:pt>
                <c:pt idx="754">
                  <c:v>96.62</c:v>
                </c:pt>
                <c:pt idx="755">
                  <c:v>96.852500000000006</c:v>
                </c:pt>
                <c:pt idx="756">
                  <c:v>97.042500000000004</c:v>
                </c:pt>
                <c:pt idx="757">
                  <c:v>97.247500000000002</c:v>
                </c:pt>
                <c:pt idx="758">
                  <c:v>97.462500000000006</c:v>
                </c:pt>
                <c:pt idx="759">
                  <c:v>97.712500000000006</c:v>
                </c:pt>
                <c:pt idx="760">
                  <c:v>97.957499999999996</c:v>
                </c:pt>
                <c:pt idx="761">
                  <c:v>98.352500000000006</c:v>
                </c:pt>
                <c:pt idx="762">
                  <c:v>98.59</c:v>
                </c:pt>
                <c:pt idx="763">
                  <c:v>98.36</c:v>
                </c:pt>
                <c:pt idx="764">
                  <c:v>97.42</c:v>
                </c:pt>
                <c:pt idx="765">
                  <c:v>96.844999999999999</c:v>
                </c:pt>
                <c:pt idx="766">
                  <c:v>96.612499999999997</c:v>
                </c:pt>
                <c:pt idx="767">
                  <c:v>96.557500000000005</c:v>
                </c:pt>
                <c:pt idx="768">
                  <c:v>96.422499999999999</c:v>
                </c:pt>
                <c:pt idx="769">
                  <c:v>96.652500000000003</c:v>
                </c:pt>
                <c:pt idx="770">
                  <c:v>96.427499999999995</c:v>
                </c:pt>
                <c:pt idx="771">
                  <c:v>96.234999999999999</c:v>
                </c:pt>
                <c:pt idx="772">
                  <c:v>93.602500000000006</c:v>
                </c:pt>
                <c:pt idx="773">
                  <c:v>92.747500000000002</c:v>
                </c:pt>
                <c:pt idx="774">
                  <c:v>91.472499999999997</c:v>
                </c:pt>
                <c:pt idx="775">
                  <c:v>91.057500000000005</c:v>
                </c:pt>
                <c:pt idx="776">
                  <c:v>90.74</c:v>
                </c:pt>
                <c:pt idx="777">
                  <c:v>89.992500000000007</c:v>
                </c:pt>
                <c:pt idx="778">
                  <c:v>89.5625</c:v>
                </c:pt>
                <c:pt idx="779">
                  <c:v>89.79</c:v>
                </c:pt>
                <c:pt idx="780">
                  <c:v>90.072500000000005</c:v>
                </c:pt>
                <c:pt idx="781">
                  <c:v>90.417500000000004</c:v>
                </c:pt>
                <c:pt idx="782">
                  <c:v>90.572500000000005</c:v>
                </c:pt>
                <c:pt idx="783">
                  <c:v>90.842500000000001</c:v>
                </c:pt>
                <c:pt idx="784">
                  <c:v>91.094999999999999</c:v>
                </c:pt>
                <c:pt idx="785">
                  <c:v>91.362499999999997</c:v>
                </c:pt>
                <c:pt idx="786">
                  <c:v>91.6</c:v>
                </c:pt>
                <c:pt idx="787">
                  <c:v>91.682500000000005</c:v>
                </c:pt>
                <c:pt idx="788">
                  <c:v>92</c:v>
                </c:pt>
                <c:pt idx="789">
                  <c:v>92.322500000000005</c:v>
                </c:pt>
                <c:pt idx="790">
                  <c:v>91.892499999999998</c:v>
                </c:pt>
                <c:pt idx="791">
                  <c:v>92.237499999999997</c:v>
                </c:pt>
                <c:pt idx="792">
                  <c:v>91.392499999999998</c:v>
                </c:pt>
                <c:pt idx="793">
                  <c:v>91.905000000000001</c:v>
                </c:pt>
                <c:pt idx="794">
                  <c:v>92.7</c:v>
                </c:pt>
                <c:pt idx="795">
                  <c:v>92.827500000000001</c:v>
                </c:pt>
                <c:pt idx="796">
                  <c:v>93.622500000000002</c:v>
                </c:pt>
                <c:pt idx="797">
                  <c:v>92.912499999999994</c:v>
                </c:pt>
                <c:pt idx="798">
                  <c:v>93.52</c:v>
                </c:pt>
                <c:pt idx="799">
                  <c:v>94.135000000000005</c:v>
                </c:pt>
                <c:pt idx="800">
                  <c:v>94.792500000000004</c:v>
                </c:pt>
                <c:pt idx="801">
                  <c:v>95.502499999999998</c:v>
                </c:pt>
                <c:pt idx="802">
                  <c:v>96.234999999999999</c:v>
                </c:pt>
                <c:pt idx="803">
                  <c:v>96.924999999999997</c:v>
                </c:pt>
                <c:pt idx="804">
                  <c:v>97.67</c:v>
                </c:pt>
                <c:pt idx="805">
                  <c:v>98.424999999999997</c:v>
                </c:pt>
                <c:pt idx="806">
                  <c:v>98.43</c:v>
                </c:pt>
                <c:pt idx="807">
                  <c:v>99.152500000000003</c:v>
                </c:pt>
                <c:pt idx="808">
                  <c:v>99.825000000000003</c:v>
                </c:pt>
                <c:pt idx="809">
                  <c:v>100.4225</c:v>
                </c:pt>
                <c:pt idx="810">
                  <c:v>100.99250000000001</c:v>
                </c:pt>
                <c:pt idx="811">
                  <c:v>101.77</c:v>
                </c:pt>
                <c:pt idx="812">
                  <c:v>102</c:v>
                </c:pt>
                <c:pt idx="813">
                  <c:v>102.42</c:v>
                </c:pt>
                <c:pt idx="814">
                  <c:v>102.795</c:v>
                </c:pt>
                <c:pt idx="815">
                  <c:v>102.8875</c:v>
                </c:pt>
                <c:pt idx="816">
                  <c:v>102.3875</c:v>
                </c:pt>
                <c:pt idx="817">
                  <c:v>101.68</c:v>
                </c:pt>
                <c:pt idx="818">
                  <c:v>102.13249999999999</c:v>
                </c:pt>
                <c:pt idx="819">
                  <c:v>98.797499999999999</c:v>
                </c:pt>
                <c:pt idx="820">
                  <c:v>95.35</c:v>
                </c:pt>
                <c:pt idx="821">
                  <c:v>96.017499999999998</c:v>
                </c:pt>
                <c:pt idx="822">
                  <c:v>96.66</c:v>
                </c:pt>
                <c:pt idx="823">
                  <c:v>97.4</c:v>
                </c:pt>
                <c:pt idx="824">
                  <c:v>98.02</c:v>
                </c:pt>
                <c:pt idx="825">
                  <c:v>98.727500000000006</c:v>
                </c:pt>
                <c:pt idx="826">
                  <c:v>99.412499999999994</c:v>
                </c:pt>
                <c:pt idx="827">
                  <c:v>94.537499999999994</c:v>
                </c:pt>
                <c:pt idx="828">
                  <c:v>92.6875</c:v>
                </c:pt>
                <c:pt idx="829">
                  <c:v>93.45</c:v>
                </c:pt>
                <c:pt idx="830">
                  <c:v>94.174999999999997</c:v>
                </c:pt>
                <c:pt idx="831">
                  <c:v>94.864999999999995</c:v>
                </c:pt>
                <c:pt idx="832">
                  <c:v>95.657499999999999</c:v>
                </c:pt>
                <c:pt idx="833">
                  <c:v>96.44</c:v>
                </c:pt>
                <c:pt idx="834">
                  <c:v>97.15</c:v>
                </c:pt>
                <c:pt idx="835">
                  <c:v>97.775000000000006</c:v>
                </c:pt>
                <c:pt idx="836">
                  <c:v>98.444999999999993</c:v>
                </c:pt>
                <c:pt idx="837">
                  <c:v>98.912499999999994</c:v>
                </c:pt>
                <c:pt idx="838">
                  <c:v>99.672499999999999</c:v>
                </c:pt>
                <c:pt idx="839">
                  <c:v>100.375</c:v>
                </c:pt>
                <c:pt idx="840">
                  <c:v>99.86</c:v>
                </c:pt>
                <c:pt idx="841">
                  <c:v>100.73</c:v>
                </c:pt>
                <c:pt idx="842">
                  <c:v>101.60250000000001</c:v>
                </c:pt>
                <c:pt idx="843">
                  <c:v>102.345</c:v>
                </c:pt>
                <c:pt idx="844">
                  <c:v>103.16249999999999</c:v>
                </c:pt>
                <c:pt idx="845">
                  <c:v>103.87</c:v>
                </c:pt>
                <c:pt idx="846">
                  <c:v>104.685</c:v>
                </c:pt>
                <c:pt idx="847">
                  <c:v>105.50749999999999</c:v>
                </c:pt>
                <c:pt idx="848">
                  <c:v>106.46250000000001</c:v>
                </c:pt>
                <c:pt idx="849">
                  <c:v>107.575</c:v>
                </c:pt>
                <c:pt idx="850">
                  <c:v>108.5475</c:v>
                </c:pt>
                <c:pt idx="851">
                  <c:v>109.63</c:v>
                </c:pt>
                <c:pt idx="852">
                  <c:v>110.575</c:v>
                </c:pt>
                <c:pt idx="853">
                  <c:v>111.14749999999999</c:v>
                </c:pt>
                <c:pt idx="854">
                  <c:v>111.41249999999999</c:v>
                </c:pt>
                <c:pt idx="855">
                  <c:v>111.935</c:v>
                </c:pt>
                <c:pt idx="856">
                  <c:v>113.19</c:v>
                </c:pt>
                <c:pt idx="857">
                  <c:v>114.11</c:v>
                </c:pt>
                <c:pt idx="858">
                  <c:v>115.5025</c:v>
                </c:pt>
                <c:pt idx="859">
                  <c:v>116.4975</c:v>
                </c:pt>
                <c:pt idx="860">
                  <c:v>117.72499999999999</c:v>
                </c:pt>
                <c:pt idx="861">
                  <c:v>120.08</c:v>
                </c:pt>
                <c:pt idx="862">
                  <c:v>120.89</c:v>
                </c:pt>
                <c:pt idx="863">
                  <c:v>121.4025</c:v>
                </c:pt>
                <c:pt idx="864">
                  <c:v>122.2625</c:v>
                </c:pt>
                <c:pt idx="865">
                  <c:v>122.54</c:v>
                </c:pt>
                <c:pt idx="866">
                  <c:v>123.12</c:v>
                </c:pt>
                <c:pt idx="867">
                  <c:v>123.9975</c:v>
                </c:pt>
                <c:pt idx="868">
                  <c:v>124.485</c:v>
                </c:pt>
                <c:pt idx="869">
                  <c:v>125.02500000000001</c:v>
                </c:pt>
                <c:pt idx="870">
                  <c:v>125.545</c:v>
                </c:pt>
                <c:pt idx="871">
                  <c:v>126.145</c:v>
                </c:pt>
                <c:pt idx="872">
                  <c:v>126.6575</c:v>
                </c:pt>
                <c:pt idx="873">
                  <c:v>127.44499999999999</c:v>
                </c:pt>
                <c:pt idx="874">
                  <c:v>127.52</c:v>
                </c:pt>
                <c:pt idx="875">
                  <c:v>126.34</c:v>
                </c:pt>
                <c:pt idx="876">
                  <c:v>125.02500000000001</c:v>
                </c:pt>
                <c:pt idx="877">
                  <c:v>122.765</c:v>
                </c:pt>
                <c:pt idx="878">
                  <c:v>113.53</c:v>
                </c:pt>
                <c:pt idx="879">
                  <c:v>107.465</c:v>
                </c:pt>
                <c:pt idx="880">
                  <c:v>106.9075</c:v>
                </c:pt>
                <c:pt idx="881">
                  <c:v>102.08750000000001</c:v>
                </c:pt>
                <c:pt idx="882">
                  <c:v>102.78</c:v>
                </c:pt>
                <c:pt idx="883">
                  <c:v>103.2925</c:v>
                </c:pt>
                <c:pt idx="884">
                  <c:v>104.71</c:v>
                </c:pt>
                <c:pt idx="885">
                  <c:v>105.3925</c:v>
                </c:pt>
                <c:pt idx="886">
                  <c:v>106.08</c:v>
                </c:pt>
                <c:pt idx="887">
                  <c:v>106.8325</c:v>
                </c:pt>
                <c:pt idx="888">
                  <c:v>107.44499999999999</c:v>
                </c:pt>
                <c:pt idx="889">
                  <c:v>108.19750000000001</c:v>
                </c:pt>
                <c:pt idx="890">
                  <c:v>108.6075</c:v>
                </c:pt>
                <c:pt idx="891">
                  <c:v>109.0625</c:v>
                </c:pt>
                <c:pt idx="892">
                  <c:v>109.46</c:v>
                </c:pt>
                <c:pt idx="893">
                  <c:v>109.8925</c:v>
                </c:pt>
                <c:pt idx="894">
                  <c:v>110.4525</c:v>
                </c:pt>
                <c:pt idx="895">
                  <c:v>111.0275</c:v>
                </c:pt>
                <c:pt idx="896">
                  <c:v>110.88249999999999</c:v>
                </c:pt>
                <c:pt idx="897">
                  <c:v>111.5</c:v>
                </c:pt>
                <c:pt idx="898">
                  <c:v>112.2825</c:v>
                </c:pt>
                <c:pt idx="899">
                  <c:v>112.9175</c:v>
                </c:pt>
                <c:pt idx="900">
                  <c:v>113.495</c:v>
                </c:pt>
                <c:pt idx="901">
                  <c:v>114.27249999999999</c:v>
                </c:pt>
                <c:pt idx="902">
                  <c:v>114.9725</c:v>
                </c:pt>
                <c:pt idx="903">
                  <c:v>115.545</c:v>
                </c:pt>
                <c:pt idx="904">
                  <c:v>116.0275</c:v>
                </c:pt>
                <c:pt idx="905">
                  <c:v>116.61</c:v>
                </c:pt>
                <c:pt idx="906">
                  <c:v>117.21</c:v>
                </c:pt>
                <c:pt idx="907">
                  <c:v>117.83750000000001</c:v>
                </c:pt>
                <c:pt idx="908">
                  <c:v>117.565</c:v>
                </c:pt>
                <c:pt idx="909">
                  <c:v>118.285</c:v>
                </c:pt>
                <c:pt idx="910">
                  <c:v>118.9025</c:v>
                </c:pt>
                <c:pt idx="911">
                  <c:v>119.83750000000001</c:v>
                </c:pt>
                <c:pt idx="912">
                  <c:v>120.57250000000001</c:v>
                </c:pt>
                <c:pt idx="913">
                  <c:v>121.3125</c:v>
                </c:pt>
                <c:pt idx="914">
                  <c:v>122.1375</c:v>
                </c:pt>
                <c:pt idx="915">
                  <c:v>122.9</c:v>
                </c:pt>
                <c:pt idx="916">
                  <c:v>123.49</c:v>
                </c:pt>
                <c:pt idx="917">
                  <c:v>123.315</c:v>
                </c:pt>
                <c:pt idx="918">
                  <c:v>123.02249999999999</c:v>
                </c:pt>
                <c:pt idx="919">
                  <c:v>123.295</c:v>
                </c:pt>
                <c:pt idx="920">
                  <c:v>121.97</c:v>
                </c:pt>
                <c:pt idx="921">
                  <c:v>122.4075</c:v>
                </c:pt>
                <c:pt idx="922">
                  <c:v>122.8475</c:v>
                </c:pt>
                <c:pt idx="923">
                  <c:v>123.51</c:v>
                </c:pt>
                <c:pt idx="924">
                  <c:v>123.98</c:v>
                </c:pt>
                <c:pt idx="925">
                  <c:v>124.405</c:v>
                </c:pt>
                <c:pt idx="926">
                  <c:v>125</c:v>
                </c:pt>
                <c:pt idx="927">
                  <c:v>125.57250000000001</c:v>
                </c:pt>
                <c:pt idx="928">
                  <c:v>126.0325</c:v>
                </c:pt>
                <c:pt idx="929">
                  <c:v>126.66</c:v>
                </c:pt>
                <c:pt idx="930">
                  <c:v>127.35</c:v>
                </c:pt>
                <c:pt idx="931">
                  <c:v>128.08750000000001</c:v>
                </c:pt>
                <c:pt idx="932">
                  <c:v>128.60249999999999</c:v>
                </c:pt>
                <c:pt idx="933">
                  <c:v>129.2175</c:v>
                </c:pt>
                <c:pt idx="934">
                  <c:v>129.68</c:v>
                </c:pt>
                <c:pt idx="935">
                  <c:v>129.18</c:v>
                </c:pt>
                <c:pt idx="936">
                  <c:v>129.2175</c:v>
                </c:pt>
                <c:pt idx="937">
                  <c:v>129.815</c:v>
                </c:pt>
                <c:pt idx="938">
                  <c:v>129.715</c:v>
                </c:pt>
                <c:pt idx="939">
                  <c:v>128.41249999999999</c:v>
                </c:pt>
                <c:pt idx="940">
                  <c:v>128.74250000000001</c:v>
                </c:pt>
                <c:pt idx="941">
                  <c:v>128.97749999999999</c:v>
                </c:pt>
                <c:pt idx="942">
                  <c:v>129.61250000000001</c:v>
                </c:pt>
                <c:pt idx="943">
                  <c:v>130</c:v>
                </c:pt>
                <c:pt idx="944">
                  <c:v>130.11000000000001</c:v>
                </c:pt>
                <c:pt idx="945">
                  <c:v>130.13499999999999</c:v>
                </c:pt>
                <c:pt idx="946">
                  <c:v>130.1825</c:v>
                </c:pt>
                <c:pt idx="947">
                  <c:v>130.16249999999999</c:v>
                </c:pt>
                <c:pt idx="948">
                  <c:v>130.16499999999999</c:v>
                </c:pt>
                <c:pt idx="949">
                  <c:v>130.3475</c:v>
                </c:pt>
                <c:pt idx="950">
                  <c:v>130.4</c:v>
                </c:pt>
                <c:pt idx="951">
                  <c:v>130.315</c:v>
                </c:pt>
                <c:pt idx="952">
                  <c:v>129.57499999999999</c:v>
                </c:pt>
                <c:pt idx="953">
                  <c:v>129.405</c:v>
                </c:pt>
                <c:pt idx="954">
                  <c:v>128.4725</c:v>
                </c:pt>
                <c:pt idx="955">
                  <c:v>128.60499999999999</c:v>
                </c:pt>
                <c:pt idx="956">
                  <c:v>128.13999999999999</c:v>
                </c:pt>
                <c:pt idx="957">
                  <c:v>128.35</c:v>
                </c:pt>
                <c:pt idx="958">
                  <c:v>127.605</c:v>
                </c:pt>
                <c:pt idx="959">
                  <c:v>127.85</c:v>
                </c:pt>
                <c:pt idx="960">
                  <c:v>127.2925</c:v>
                </c:pt>
                <c:pt idx="961">
                  <c:v>127.3125</c:v>
                </c:pt>
                <c:pt idx="962">
                  <c:v>127.12</c:v>
                </c:pt>
                <c:pt idx="963">
                  <c:v>126.71250000000001</c:v>
                </c:pt>
                <c:pt idx="964">
                  <c:v>126.655</c:v>
                </c:pt>
                <c:pt idx="965">
                  <c:v>126.6575</c:v>
                </c:pt>
                <c:pt idx="966">
                  <c:v>126.52500000000001</c:v>
                </c:pt>
                <c:pt idx="967">
                  <c:v>125.41249999999999</c:v>
                </c:pt>
                <c:pt idx="968">
                  <c:v>125.5925</c:v>
                </c:pt>
                <c:pt idx="969">
                  <c:v>122.7325</c:v>
                </c:pt>
                <c:pt idx="970">
                  <c:v>116.96250000000001</c:v>
                </c:pt>
                <c:pt idx="971">
                  <c:v>115.01</c:v>
                </c:pt>
                <c:pt idx="972">
                  <c:v>109.49250000000001</c:v>
                </c:pt>
                <c:pt idx="973">
                  <c:v>107.1425</c:v>
                </c:pt>
                <c:pt idx="974">
                  <c:v>107.245</c:v>
                </c:pt>
                <c:pt idx="975">
                  <c:v>104.0975</c:v>
                </c:pt>
                <c:pt idx="976">
                  <c:v>104.29</c:v>
                </c:pt>
                <c:pt idx="977">
                  <c:v>104.3775</c:v>
                </c:pt>
                <c:pt idx="978">
                  <c:v>104.52500000000001</c:v>
                </c:pt>
                <c:pt idx="979">
                  <c:v>104.6275</c:v>
                </c:pt>
                <c:pt idx="980">
                  <c:v>104.80249999999999</c:v>
                </c:pt>
                <c:pt idx="981">
                  <c:v>105.245</c:v>
                </c:pt>
                <c:pt idx="982">
                  <c:v>105.5275</c:v>
                </c:pt>
                <c:pt idx="983">
                  <c:v>105.78749999999999</c:v>
                </c:pt>
                <c:pt idx="984">
                  <c:v>106.17</c:v>
                </c:pt>
                <c:pt idx="985">
                  <c:v>106.4975</c:v>
                </c:pt>
                <c:pt idx="986">
                  <c:v>106.7</c:v>
                </c:pt>
                <c:pt idx="987">
                  <c:v>107.04</c:v>
                </c:pt>
                <c:pt idx="988">
                  <c:v>107.2525</c:v>
                </c:pt>
                <c:pt idx="989">
                  <c:v>107.30500000000001</c:v>
                </c:pt>
                <c:pt idx="990">
                  <c:v>107.0925</c:v>
                </c:pt>
                <c:pt idx="991">
                  <c:v>106.63500000000001</c:v>
                </c:pt>
                <c:pt idx="992">
                  <c:v>105.8125</c:v>
                </c:pt>
                <c:pt idx="993">
                  <c:v>105.745</c:v>
                </c:pt>
                <c:pt idx="994">
                  <c:v>105.61499999999999</c:v>
                </c:pt>
                <c:pt idx="995">
                  <c:v>105.645</c:v>
                </c:pt>
                <c:pt idx="996">
                  <c:v>105.55500000000001</c:v>
                </c:pt>
                <c:pt idx="997">
                  <c:v>105.5025</c:v>
                </c:pt>
                <c:pt idx="998">
                  <c:v>105.36750000000001</c:v>
                </c:pt>
                <c:pt idx="999">
                  <c:v>104.97</c:v>
                </c:pt>
                <c:pt idx="1000">
                  <c:v>105.0475</c:v>
                </c:pt>
                <c:pt idx="1001">
                  <c:v>105.1425</c:v>
                </c:pt>
                <c:pt idx="1002">
                  <c:v>104.7325</c:v>
                </c:pt>
                <c:pt idx="1003">
                  <c:v>104.795</c:v>
                </c:pt>
                <c:pt idx="1004">
                  <c:v>104.88249999999999</c:v>
                </c:pt>
                <c:pt idx="1005">
                  <c:v>104.8625</c:v>
                </c:pt>
                <c:pt idx="1006">
                  <c:v>104.9175</c:v>
                </c:pt>
                <c:pt idx="1007">
                  <c:v>104.9525</c:v>
                </c:pt>
                <c:pt idx="1008">
                  <c:v>105.2025</c:v>
                </c:pt>
                <c:pt idx="1009">
                  <c:v>105.67</c:v>
                </c:pt>
                <c:pt idx="1010">
                  <c:v>106.235</c:v>
                </c:pt>
                <c:pt idx="1011">
                  <c:v>106.6725</c:v>
                </c:pt>
                <c:pt idx="1012">
                  <c:v>107.295</c:v>
                </c:pt>
                <c:pt idx="1013">
                  <c:v>108.26</c:v>
                </c:pt>
                <c:pt idx="1014">
                  <c:v>99.6875</c:v>
                </c:pt>
                <c:pt idx="1015">
                  <c:v>92.61</c:v>
                </c:pt>
                <c:pt idx="1016">
                  <c:v>93.35</c:v>
                </c:pt>
                <c:pt idx="1017">
                  <c:v>94.15</c:v>
                </c:pt>
                <c:pt idx="1018">
                  <c:v>94.842500000000001</c:v>
                </c:pt>
                <c:pt idx="1019">
                  <c:v>95.594999999999999</c:v>
                </c:pt>
                <c:pt idx="1020">
                  <c:v>96.334999999999994</c:v>
                </c:pt>
                <c:pt idx="1021">
                  <c:v>96.69</c:v>
                </c:pt>
                <c:pt idx="1022">
                  <c:v>97.407499999999999</c:v>
                </c:pt>
                <c:pt idx="1023">
                  <c:v>97.98</c:v>
                </c:pt>
                <c:pt idx="1024">
                  <c:v>98.325000000000003</c:v>
                </c:pt>
                <c:pt idx="1025">
                  <c:v>98.78</c:v>
                </c:pt>
                <c:pt idx="1026">
                  <c:v>99.055000000000007</c:v>
                </c:pt>
                <c:pt idx="1027">
                  <c:v>99.462500000000006</c:v>
                </c:pt>
                <c:pt idx="1028">
                  <c:v>99.992500000000007</c:v>
                </c:pt>
                <c:pt idx="1029">
                  <c:v>100.67749999999999</c:v>
                </c:pt>
                <c:pt idx="1030">
                  <c:v>101.30500000000001</c:v>
                </c:pt>
                <c:pt idx="1031">
                  <c:v>102.245</c:v>
                </c:pt>
                <c:pt idx="1032">
                  <c:v>103.02</c:v>
                </c:pt>
                <c:pt idx="1033">
                  <c:v>103.46250000000001</c:v>
                </c:pt>
                <c:pt idx="1034">
                  <c:v>103.5275</c:v>
                </c:pt>
                <c:pt idx="1035">
                  <c:v>104.10250000000001</c:v>
                </c:pt>
                <c:pt idx="1036">
                  <c:v>104.67</c:v>
                </c:pt>
                <c:pt idx="1037">
                  <c:v>105.12</c:v>
                </c:pt>
                <c:pt idx="1038">
                  <c:v>105.2975</c:v>
                </c:pt>
                <c:pt idx="1039">
                  <c:v>105.4525</c:v>
                </c:pt>
                <c:pt idx="1040">
                  <c:v>105.9825</c:v>
                </c:pt>
                <c:pt idx="1041">
                  <c:v>106.1575</c:v>
                </c:pt>
                <c:pt idx="1042">
                  <c:v>106.27</c:v>
                </c:pt>
                <c:pt idx="1043">
                  <c:v>106.44499999999999</c:v>
                </c:pt>
                <c:pt idx="1044">
                  <c:v>106.7075</c:v>
                </c:pt>
                <c:pt idx="1045">
                  <c:v>106.86750000000001</c:v>
                </c:pt>
                <c:pt idx="1046">
                  <c:v>107.075</c:v>
                </c:pt>
                <c:pt idx="1047">
                  <c:v>107.30500000000001</c:v>
                </c:pt>
                <c:pt idx="1048">
                  <c:v>107.575</c:v>
                </c:pt>
                <c:pt idx="1049">
                  <c:v>108.92749999999999</c:v>
                </c:pt>
                <c:pt idx="1050">
                  <c:v>109.5125</c:v>
                </c:pt>
                <c:pt idx="1051">
                  <c:v>109.9975</c:v>
                </c:pt>
                <c:pt idx="1052">
                  <c:v>110.245</c:v>
                </c:pt>
                <c:pt idx="1053">
                  <c:v>110.85250000000001</c:v>
                </c:pt>
                <c:pt idx="1054">
                  <c:v>111.57250000000001</c:v>
                </c:pt>
                <c:pt idx="1055">
                  <c:v>112.02500000000001</c:v>
                </c:pt>
                <c:pt idx="1056">
                  <c:v>112.41500000000001</c:v>
                </c:pt>
                <c:pt idx="1057">
                  <c:v>113.1275</c:v>
                </c:pt>
                <c:pt idx="1058">
                  <c:v>113.5925</c:v>
                </c:pt>
                <c:pt idx="1059">
                  <c:v>114.09</c:v>
                </c:pt>
                <c:pt idx="1060">
                  <c:v>114.9825</c:v>
                </c:pt>
                <c:pt idx="1061">
                  <c:v>115.405</c:v>
                </c:pt>
                <c:pt idx="1062">
                  <c:v>116.27500000000001</c:v>
                </c:pt>
                <c:pt idx="1063">
                  <c:v>117.03</c:v>
                </c:pt>
                <c:pt idx="1064">
                  <c:v>117.755</c:v>
                </c:pt>
                <c:pt idx="1065">
                  <c:v>118.5275</c:v>
                </c:pt>
                <c:pt idx="1066">
                  <c:v>119.2075</c:v>
                </c:pt>
                <c:pt idx="1067">
                  <c:v>119.515</c:v>
                </c:pt>
                <c:pt idx="1068">
                  <c:v>119.63</c:v>
                </c:pt>
                <c:pt idx="1069">
                  <c:v>119.825</c:v>
                </c:pt>
                <c:pt idx="1070">
                  <c:v>120.0025</c:v>
                </c:pt>
                <c:pt idx="1071">
                  <c:v>120.76</c:v>
                </c:pt>
                <c:pt idx="1072">
                  <c:v>120.9225</c:v>
                </c:pt>
                <c:pt idx="1073">
                  <c:v>121.21250000000001</c:v>
                </c:pt>
                <c:pt idx="1074">
                  <c:v>120.92749999999999</c:v>
                </c:pt>
                <c:pt idx="1075">
                  <c:v>120.84</c:v>
                </c:pt>
                <c:pt idx="1076">
                  <c:v>120.39749999999999</c:v>
                </c:pt>
                <c:pt idx="1077">
                  <c:v>119.8875</c:v>
                </c:pt>
                <c:pt idx="1078">
                  <c:v>117.50749999999999</c:v>
                </c:pt>
                <c:pt idx="1079">
                  <c:v>115.57</c:v>
                </c:pt>
                <c:pt idx="1080">
                  <c:v>114.47</c:v>
                </c:pt>
                <c:pt idx="1081">
                  <c:v>113.46</c:v>
                </c:pt>
                <c:pt idx="1082">
                  <c:v>112.05249999999999</c:v>
                </c:pt>
                <c:pt idx="1083">
                  <c:v>111.655</c:v>
                </c:pt>
                <c:pt idx="1084">
                  <c:v>111.52500000000001</c:v>
                </c:pt>
                <c:pt idx="1085">
                  <c:v>110.5975</c:v>
                </c:pt>
                <c:pt idx="1086">
                  <c:v>110.66</c:v>
                </c:pt>
                <c:pt idx="1087">
                  <c:v>110.46</c:v>
                </c:pt>
                <c:pt idx="1088">
                  <c:v>110.89</c:v>
                </c:pt>
                <c:pt idx="1089">
                  <c:v>110.74</c:v>
                </c:pt>
                <c:pt idx="1090">
                  <c:v>111.41249999999999</c:v>
                </c:pt>
                <c:pt idx="1091">
                  <c:v>111.2025</c:v>
                </c:pt>
                <c:pt idx="1092">
                  <c:v>111.7475</c:v>
                </c:pt>
                <c:pt idx="1093">
                  <c:v>112.24250000000001</c:v>
                </c:pt>
                <c:pt idx="1094">
                  <c:v>112.37</c:v>
                </c:pt>
                <c:pt idx="1095">
                  <c:v>112.8325</c:v>
                </c:pt>
                <c:pt idx="1096">
                  <c:v>113.11</c:v>
                </c:pt>
                <c:pt idx="1097">
                  <c:v>113.2475</c:v>
                </c:pt>
                <c:pt idx="1098">
                  <c:v>113.6925</c:v>
                </c:pt>
                <c:pt idx="1099">
                  <c:v>113.9575</c:v>
                </c:pt>
                <c:pt idx="1100">
                  <c:v>114.26</c:v>
                </c:pt>
                <c:pt idx="1101">
                  <c:v>114.8</c:v>
                </c:pt>
                <c:pt idx="1102">
                  <c:v>115.3875</c:v>
                </c:pt>
                <c:pt idx="1103">
                  <c:v>116.265</c:v>
                </c:pt>
                <c:pt idx="1104">
                  <c:v>116.89749999999999</c:v>
                </c:pt>
                <c:pt idx="1105">
                  <c:v>117.52249999999999</c:v>
                </c:pt>
                <c:pt idx="1106">
                  <c:v>118.0175</c:v>
                </c:pt>
                <c:pt idx="1107">
                  <c:v>118.63500000000001</c:v>
                </c:pt>
                <c:pt idx="1108">
                  <c:v>119.21</c:v>
                </c:pt>
                <c:pt idx="1109">
                  <c:v>119.91500000000001</c:v>
                </c:pt>
                <c:pt idx="1110">
                  <c:v>120.6375</c:v>
                </c:pt>
                <c:pt idx="1111">
                  <c:v>120.58750000000001</c:v>
                </c:pt>
                <c:pt idx="1112">
                  <c:v>121.03</c:v>
                </c:pt>
                <c:pt idx="1113">
                  <c:v>121.925</c:v>
                </c:pt>
                <c:pt idx="1114">
                  <c:v>122.285</c:v>
                </c:pt>
                <c:pt idx="1115">
                  <c:v>122.79</c:v>
                </c:pt>
                <c:pt idx="1116">
                  <c:v>123.1</c:v>
                </c:pt>
                <c:pt idx="1117">
                  <c:v>123.2775</c:v>
                </c:pt>
                <c:pt idx="1118">
                  <c:v>123.4575</c:v>
                </c:pt>
                <c:pt idx="1119">
                  <c:v>124.38500000000001</c:v>
                </c:pt>
                <c:pt idx="1120">
                  <c:v>124.94499999999999</c:v>
                </c:pt>
                <c:pt idx="1121">
                  <c:v>124.3175</c:v>
                </c:pt>
                <c:pt idx="1122">
                  <c:v>124.71</c:v>
                </c:pt>
                <c:pt idx="1123">
                  <c:v>125.93</c:v>
                </c:pt>
                <c:pt idx="1124">
                  <c:v>126.425</c:v>
                </c:pt>
                <c:pt idx="1125">
                  <c:v>126.5175</c:v>
                </c:pt>
                <c:pt idx="1126">
                  <c:v>127.645</c:v>
                </c:pt>
                <c:pt idx="1127">
                  <c:v>129.755</c:v>
                </c:pt>
                <c:pt idx="1128">
                  <c:v>131.065</c:v>
                </c:pt>
                <c:pt idx="1129">
                  <c:v>131.93</c:v>
                </c:pt>
                <c:pt idx="1130">
                  <c:v>132.3425</c:v>
                </c:pt>
                <c:pt idx="1131">
                  <c:v>132.5925</c:v>
                </c:pt>
                <c:pt idx="1132">
                  <c:v>134.13749999999999</c:v>
                </c:pt>
                <c:pt idx="1133">
                  <c:v>134.995</c:v>
                </c:pt>
                <c:pt idx="1134">
                  <c:v>136.27500000000001</c:v>
                </c:pt>
                <c:pt idx="1135">
                  <c:v>137.25</c:v>
                </c:pt>
                <c:pt idx="1136">
                  <c:v>137.83500000000001</c:v>
                </c:pt>
                <c:pt idx="1137">
                  <c:v>138.5025</c:v>
                </c:pt>
                <c:pt idx="1138">
                  <c:v>139.55500000000001</c:v>
                </c:pt>
                <c:pt idx="1139">
                  <c:v>140.435</c:v>
                </c:pt>
                <c:pt idx="1140">
                  <c:v>141.25</c:v>
                </c:pt>
                <c:pt idx="1141">
                  <c:v>141.24</c:v>
                </c:pt>
                <c:pt idx="1142">
                  <c:v>136.0275</c:v>
                </c:pt>
                <c:pt idx="1143">
                  <c:v>134.51750000000001</c:v>
                </c:pt>
                <c:pt idx="1144">
                  <c:v>134.52250000000001</c:v>
                </c:pt>
                <c:pt idx="1145">
                  <c:v>125.0775</c:v>
                </c:pt>
                <c:pt idx="1146">
                  <c:v>124.9575</c:v>
                </c:pt>
                <c:pt idx="1147">
                  <c:v>125.41249999999999</c:v>
                </c:pt>
                <c:pt idx="1148">
                  <c:v>126.09</c:v>
                </c:pt>
                <c:pt idx="1149">
                  <c:v>126.535</c:v>
                </c:pt>
                <c:pt idx="1150">
                  <c:v>127.035</c:v>
                </c:pt>
                <c:pt idx="1151">
                  <c:v>128.14750000000001</c:v>
                </c:pt>
                <c:pt idx="1152">
                  <c:v>128.63</c:v>
                </c:pt>
                <c:pt idx="1153">
                  <c:v>126.16249999999999</c:v>
                </c:pt>
                <c:pt idx="1154">
                  <c:v>126.8175</c:v>
                </c:pt>
                <c:pt idx="1155">
                  <c:v>127.315</c:v>
                </c:pt>
                <c:pt idx="1156">
                  <c:v>127.6375</c:v>
                </c:pt>
                <c:pt idx="1157">
                  <c:v>127.9025</c:v>
                </c:pt>
                <c:pt idx="1158">
                  <c:v>128.30250000000001</c:v>
                </c:pt>
                <c:pt idx="1159">
                  <c:v>128.86750000000001</c:v>
                </c:pt>
                <c:pt idx="1160">
                  <c:v>129.38999999999999</c:v>
                </c:pt>
                <c:pt idx="1161">
                  <c:v>130.61500000000001</c:v>
                </c:pt>
                <c:pt idx="1162">
                  <c:v>131.19</c:v>
                </c:pt>
                <c:pt idx="1163">
                  <c:v>129.5625</c:v>
                </c:pt>
                <c:pt idx="1164">
                  <c:v>130.16999999999999</c:v>
                </c:pt>
                <c:pt idx="1165">
                  <c:v>130.63999999999999</c:v>
                </c:pt>
                <c:pt idx="1166">
                  <c:v>131.17250000000001</c:v>
                </c:pt>
                <c:pt idx="1167">
                  <c:v>131.55000000000001</c:v>
                </c:pt>
                <c:pt idx="1168">
                  <c:v>131.93</c:v>
                </c:pt>
                <c:pt idx="1169">
                  <c:v>132.07</c:v>
                </c:pt>
                <c:pt idx="1170">
                  <c:v>132.25749999999999</c:v>
                </c:pt>
                <c:pt idx="1171">
                  <c:v>132.30500000000001</c:v>
                </c:pt>
                <c:pt idx="1172">
                  <c:v>132.215</c:v>
                </c:pt>
                <c:pt idx="1173">
                  <c:v>132.44749999999999</c:v>
                </c:pt>
                <c:pt idx="1174">
                  <c:v>131.83750000000001</c:v>
                </c:pt>
                <c:pt idx="1175">
                  <c:v>132.6825</c:v>
                </c:pt>
                <c:pt idx="1176">
                  <c:v>133.08750000000001</c:v>
                </c:pt>
                <c:pt idx="1177">
                  <c:v>131.42250000000001</c:v>
                </c:pt>
                <c:pt idx="1178">
                  <c:v>131.44999999999999</c:v>
                </c:pt>
                <c:pt idx="1179">
                  <c:v>130.85249999999999</c:v>
                </c:pt>
                <c:pt idx="1180">
                  <c:v>129.54249999999999</c:v>
                </c:pt>
                <c:pt idx="1181">
                  <c:v>129.64500000000001</c:v>
                </c:pt>
                <c:pt idx="1182">
                  <c:v>130.38249999999999</c:v>
                </c:pt>
                <c:pt idx="1183">
                  <c:v>127.255</c:v>
                </c:pt>
                <c:pt idx="1184">
                  <c:v>127.55</c:v>
                </c:pt>
                <c:pt idx="1185">
                  <c:v>111.6575</c:v>
                </c:pt>
                <c:pt idx="1186">
                  <c:v>109.71</c:v>
                </c:pt>
                <c:pt idx="1187">
                  <c:v>105.8175</c:v>
                </c:pt>
                <c:pt idx="1188">
                  <c:v>105.9875</c:v>
                </c:pt>
                <c:pt idx="1189">
                  <c:v>106.6225</c:v>
                </c:pt>
                <c:pt idx="1190">
                  <c:v>107.505</c:v>
                </c:pt>
                <c:pt idx="1191">
                  <c:v>107.765</c:v>
                </c:pt>
                <c:pt idx="1192">
                  <c:v>108.05500000000001</c:v>
                </c:pt>
                <c:pt idx="1193">
                  <c:v>108.14749999999999</c:v>
                </c:pt>
                <c:pt idx="1194">
                  <c:v>108.4875</c:v>
                </c:pt>
                <c:pt idx="1195">
                  <c:v>108.5475</c:v>
                </c:pt>
                <c:pt idx="1196">
                  <c:v>108.1425</c:v>
                </c:pt>
                <c:pt idx="1197">
                  <c:v>108.6575</c:v>
                </c:pt>
                <c:pt idx="1198">
                  <c:v>108.785</c:v>
                </c:pt>
                <c:pt idx="1199">
                  <c:v>108.62</c:v>
                </c:pt>
                <c:pt idx="1200">
                  <c:v>108.8425</c:v>
                </c:pt>
                <c:pt idx="1201">
                  <c:v>109.185</c:v>
                </c:pt>
                <c:pt idx="1202">
                  <c:v>109.08750000000001</c:v>
                </c:pt>
                <c:pt idx="1203">
                  <c:v>108.8725</c:v>
                </c:pt>
                <c:pt idx="1204">
                  <c:v>108.38</c:v>
                </c:pt>
                <c:pt idx="1205">
                  <c:v>108.44499999999999</c:v>
                </c:pt>
                <c:pt idx="1206">
                  <c:v>108.6875</c:v>
                </c:pt>
                <c:pt idx="1207">
                  <c:v>108.8325</c:v>
                </c:pt>
                <c:pt idx="1208">
                  <c:v>109.05249999999999</c:v>
                </c:pt>
                <c:pt idx="1209">
                  <c:v>109.285</c:v>
                </c:pt>
                <c:pt idx="1210">
                  <c:v>109.58750000000001</c:v>
                </c:pt>
                <c:pt idx="1211">
                  <c:v>109.94750000000001</c:v>
                </c:pt>
                <c:pt idx="1212">
                  <c:v>110.13249999999999</c:v>
                </c:pt>
                <c:pt idx="1213">
                  <c:v>110.18</c:v>
                </c:pt>
                <c:pt idx="1214">
                  <c:v>110.1375</c:v>
                </c:pt>
                <c:pt idx="1215">
                  <c:v>110.1925</c:v>
                </c:pt>
                <c:pt idx="1216">
                  <c:v>110.35</c:v>
                </c:pt>
                <c:pt idx="1217">
                  <c:v>110.4425</c:v>
                </c:pt>
                <c:pt idx="1218">
                  <c:v>110.495</c:v>
                </c:pt>
                <c:pt idx="1219">
                  <c:v>110.60250000000001</c:v>
                </c:pt>
                <c:pt idx="1220">
                  <c:v>110.7975</c:v>
                </c:pt>
                <c:pt idx="1221">
                  <c:v>110.58750000000001</c:v>
                </c:pt>
                <c:pt idx="1222">
                  <c:v>110.59</c:v>
                </c:pt>
                <c:pt idx="1223">
                  <c:v>110.595</c:v>
                </c:pt>
                <c:pt idx="1224">
                  <c:v>111.06</c:v>
                </c:pt>
                <c:pt idx="1225">
                  <c:v>110.9725</c:v>
                </c:pt>
                <c:pt idx="1226">
                  <c:v>110.3325</c:v>
                </c:pt>
                <c:pt idx="1227">
                  <c:v>109.74250000000001</c:v>
                </c:pt>
                <c:pt idx="1228">
                  <c:v>109.4525</c:v>
                </c:pt>
                <c:pt idx="1229">
                  <c:v>109.75749999999999</c:v>
                </c:pt>
                <c:pt idx="1230">
                  <c:v>109.855</c:v>
                </c:pt>
                <c:pt idx="1231">
                  <c:v>110.19499999999999</c:v>
                </c:pt>
                <c:pt idx="1232">
                  <c:v>110.455</c:v>
                </c:pt>
                <c:pt idx="1233">
                  <c:v>110.89</c:v>
                </c:pt>
                <c:pt idx="1234">
                  <c:v>111.2025</c:v>
                </c:pt>
                <c:pt idx="1235">
                  <c:v>111.375</c:v>
                </c:pt>
                <c:pt idx="1236">
                  <c:v>111.77249999999999</c:v>
                </c:pt>
                <c:pt idx="1237">
                  <c:v>112.27</c:v>
                </c:pt>
                <c:pt idx="1238">
                  <c:v>112.4975</c:v>
                </c:pt>
                <c:pt idx="1239">
                  <c:v>112.8875</c:v>
                </c:pt>
                <c:pt idx="1240">
                  <c:v>113.38</c:v>
                </c:pt>
                <c:pt idx="1241">
                  <c:v>114.17</c:v>
                </c:pt>
                <c:pt idx="1242">
                  <c:v>115.08750000000001</c:v>
                </c:pt>
                <c:pt idx="1243">
                  <c:v>115.78</c:v>
                </c:pt>
                <c:pt idx="1244">
                  <c:v>116.14749999999999</c:v>
                </c:pt>
                <c:pt idx="1245">
                  <c:v>116.5825</c:v>
                </c:pt>
                <c:pt idx="1246">
                  <c:v>116.1275</c:v>
                </c:pt>
                <c:pt idx="1247">
                  <c:v>116.5325</c:v>
                </c:pt>
                <c:pt idx="1248">
                  <c:v>116.83750000000001</c:v>
                </c:pt>
                <c:pt idx="1249">
                  <c:v>117.19750000000001</c:v>
                </c:pt>
                <c:pt idx="1250">
                  <c:v>117.73</c:v>
                </c:pt>
                <c:pt idx="1251">
                  <c:v>117.705</c:v>
                </c:pt>
                <c:pt idx="1252">
                  <c:v>117.9075</c:v>
                </c:pt>
                <c:pt idx="1253">
                  <c:v>118.13</c:v>
                </c:pt>
                <c:pt idx="1254">
                  <c:v>118.42</c:v>
                </c:pt>
                <c:pt idx="1255">
                  <c:v>118.645</c:v>
                </c:pt>
                <c:pt idx="1256">
                  <c:v>118.87</c:v>
                </c:pt>
                <c:pt idx="1257">
                  <c:v>119.3925</c:v>
                </c:pt>
                <c:pt idx="1258">
                  <c:v>119.66</c:v>
                </c:pt>
                <c:pt idx="1259">
                  <c:v>119.155</c:v>
                </c:pt>
                <c:pt idx="1260">
                  <c:v>119.55249999999999</c:v>
                </c:pt>
                <c:pt idx="1261">
                  <c:v>119.56</c:v>
                </c:pt>
                <c:pt idx="1262">
                  <c:v>119.9675</c:v>
                </c:pt>
                <c:pt idx="1263">
                  <c:v>120.2225</c:v>
                </c:pt>
                <c:pt idx="1264">
                  <c:v>120.78</c:v>
                </c:pt>
                <c:pt idx="1265">
                  <c:v>121.0325</c:v>
                </c:pt>
                <c:pt idx="1266">
                  <c:v>121.2225</c:v>
                </c:pt>
                <c:pt idx="1267">
                  <c:v>121.895</c:v>
                </c:pt>
                <c:pt idx="1268">
                  <c:v>122.97499999999999</c:v>
                </c:pt>
                <c:pt idx="1269">
                  <c:v>123.075</c:v>
                </c:pt>
                <c:pt idx="1270">
                  <c:v>123.4025</c:v>
                </c:pt>
                <c:pt idx="1271">
                  <c:v>123.905</c:v>
                </c:pt>
                <c:pt idx="1272">
                  <c:v>124.245</c:v>
                </c:pt>
                <c:pt idx="1273">
                  <c:v>124.6875</c:v>
                </c:pt>
                <c:pt idx="1274">
                  <c:v>124.935</c:v>
                </c:pt>
                <c:pt idx="1275">
                  <c:v>125.17</c:v>
                </c:pt>
                <c:pt idx="1276">
                  <c:v>125.5475</c:v>
                </c:pt>
                <c:pt idx="1277">
                  <c:v>125.9025</c:v>
                </c:pt>
                <c:pt idx="1278">
                  <c:v>126.87</c:v>
                </c:pt>
                <c:pt idx="1279">
                  <c:v>127.3575</c:v>
                </c:pt>
                <c:pt idx="1280">
                  <c:v>128.01</c:v>
                </c:pt>
                <c:pt idx="1281">
                  <c:v>128.49</c:v>
                </c:pt>
                <c:pt idx="1282">
                  <c:v>129.07749999999999</c:v>
                </c:pt>
                <c:pt idx="1283">
                  <c:v>129.48500000000001</c:v>
                </c:pt>
                <c:pt idx="1284">
                  <c:v>130.02000000000001</c:v>
                </c:pt>
                <c:pt idx="1285">
                  <c:v>130.39250000000001</c:v>
                </c:pt>
                <c:pt idx="1286">
                  <c:v>130.66499999999999</c:v>
                </c:pt>
                <c:pt idx="1287">
                  <c:v>131.08000000000001</c:v>
                </c:pt>
                <c:pt idx="1288">
                  <c:v>131.34</c:v>
                </c:pt>
                <c:pt idx="1289">
                  <c:v>131.57749999999999</c:v>
                </c:pt>
                <c:pt idx="1290">
                  <c:v>131.70249999999999</c:v>
                </c:pt>
                <c:pt idx="1291">
                  <c:v>131.89500000000001</c:v>
                </c:pt>
                <c:pt idx="1292">
                  <c:v>132.005</c:v>
                </c:pt>
                <c:pt idx="1293">
                  <c:v>132.15</c:v>
                </c:pt>
                <c:pt idx="1294">
                  <c:v>132.13749999999999</c:v>
                </c:pt>
                <c:pt idx="1295">
                  <c:v>132.45500000000001</c:v>
                </c:pt>
                <c:pt idx="1296">
                  <c:v>132.44749999999999</c:v>
                </c:pt>
                <c:pt idx="1297">
                  <c:v>132.46250000000001</c:v>
                </c:pt>
                <c:pt idx="1298">
                  <c:v>132.35499999999999</c:v>
                </c:pt>
                <c:pt idx="1299">
                  <c:v>132.315</c:v>
                </c:pt>
                <c:pt idx="1300">
                  <c:v>132.4325</c:v>
                </c:pt>
                <c:pt idx="1301">
                  <c:v>132.45500000000001</c:v>
                </c:pt>
                <c:pt idx="1302">
                  <c:v>132.16</c:v>
                </c:pt>
                <c:pt idx="1303">
                  <c:v>131.44749999999999</c:v>
                </c:pt>
                <c:pt idx="1304">
                  <c:v>131.44749999999999</c:v>
                </c:pt>
                <c:pt idx="1305">
                  <c:v>130.8725</c:v>
                </c:pt>
                <c:pt idx="1306">
                  <c:v>129.82249999999999</c:v>
                </c:pt>
                <c:pt idx="1307">
                  <c:v>128.70750000000001</c:v>
                </c:pt>
                <c:pt idx="1308">
                  <c:v>128.35249999999999</c:v>
                </c:pt>
                <c:pt idx="1309">
                  <c:v>128.63499999999999</c:v>
                </c:pt>
                <c:pt idx="1310">
                  <c:v>128.89250000000001</c:v>
                </c:pt>
                <c:pt idx="1311">
                  <c:v>129.125</c:v>
                </c:pt>
                <c:pt idx="1312">
                  <c:v>128.38249999999999</c:v>
                </c:pt>
                <c:pt idx="1313">
                  <c:v>129.4075</c:v>
                </c:pt>
                <c:pt idx="1314">
                  <c:v>130.2825</c:v>
                </c:pt>
                <c:pt idx="1315">
                  <c:v>131.32</c:v>
                </c:pt>
                <c:pt idx="1316">
                  <c:v>132.17500000000001</c:v>
                </c:pt>
                <c:pt idx="1317">
                  <c:v>133.11750000000001</c:v>
                </c:pt>
                <c:pt idx="1318">
                  <c:v>133.66999999999999</c:v>
                </c:pt>
                <c:pt idx="1319">
                  <c:v>134.4</c:v>
                </c:pt>
                <c:pt idx="1320">
                  <c:v>134.91249999999999</c:v>
                </c:pt>
                <c:pt idx="1321">
                  <c:v>135.41249999999999</c:v>
                </c:pt>
                <c:pt idx="1322">
                  <c:v>136.19</c:v>
                </c:pt>
                <c:pt idx="1323">
                  <c:v>136.78749999999999</c:v>
                </c:pt>
                <c:pt idx="1324">
                  <c:v>137.22499999999999</c:v>
                </c:pt>
                <c:pt idx="1325">
                  <c:v>137.5675</c:v>
                </c:pt>
                <c:pt idx="1326">
                  <c:v>135.13999999999999</c:v>
                </c:pt>
                <c:pt idx="1327">
                  <c:v>135.45500000000001</c:v>
                </c:pt>
                <c:pt idx="1328">
                  <c:v>136.26750000000001</c:v>
                </c:pt>
                <c:pt idx="1329">
                  <c:v>136.91249999999999</c:v>
                </c:pt>
                <c:pt idx="1330">
                  <c:v>137.33500000000001</c:v>
                </c:pt>
                <c:pt idx="1331">
                  <c:v>137.82499999999999</c:v>
                </c:pt>
                <c:pt idx="1332">
                  <c:v>138.2225</c:v>
                </c:pt>
                <c:pt idx="1333">
                  <c:v>138.61000000000001</c:v>
                </c:pt>
                <c:pt idx="1334">
                  <c:v>139.26249999999999</c:v>
                </c:pt>
                <c:pt idx="1335">
                  <c:v>137.77500000000001</c:v>
                </c:pt>
                <c:pt idx="1336">
                  <c:v>138.30250000000001</c:v>
                </c:pt>
                <c:pt idx="1337">
                  <c:v>138.21250000000001</c:v>
                </c:pt>
                <c:pt idx="1338">
                  <c:v>139.1525</c:v>
                </c:pt>
                <c:pt idx="1339">
                  <c:v>139.73750000000001</c:v>
                </c:pt>
                <c:pt idx="1340">
                  <c:v>140.19999999999999</c:v>
                </c:pt>
                <c:pt idx="1341">
                  <c:v>140.97749999999999</c:v>
                </c:pt>
                <c:pt idx="1342">
                  <c:v>141.16749999999999</c:v>
                </c:pt>
                <c:pt idx="1343">
                  <c:v>141.41249999999999</c:v>
                </c:pt>
                <c:pt idx="1344">
                  <c:v>141.6825</c:v>
                </c:pt>
                <c:pt idx="1345">
                  <c:v>142.01499999999999</c:v>
                </c:pt>
                <c:pt idx="1346">
                  <c:v>142.44749999999999</c:v>
                </c:pt>
                <c:pt idx="1347">
                  <c:v>142.95249999999999</c:v>
                </c:pt>
                <c:pt idx="1348">
                  <c:v>143.27500000000001</c:v>
                </c:pt>
                <c:pt idx="1349">
                  <c:v>144.08750000000001</c:v>
                </c:pt>
                <c:pt idx="1350">
                  <c:v>141.9325</c:v>
                </c:pt>
                <c:pt idx="1351">
                  <c:v>142.57249999999999</c:v>
                </c:pt>
                <c:pt idx="1352">
                  <c:v>143.2825</c:v>
                </c:pt>
                <c:pt idx="1353">
                  <c:v>143.61250000000001</c:v>
                </c:pt>
                <c:pt idx="1354">
                  <c:v>143.80250000000001</c:v>
                </c:pt>
                <c:pt idx="1355">
                  <c:v>144.45500000000001</c:v>
                </c:pt>
                <c:pt idx="1356">
                  <c:v>145.0675</c:v>
                </c:pt>
                <c:pt idx="1357">
                  <c:v>145.63499999999999</c:v>
                </c:pt>
                <c:pt idx="1358">
                  <c:v>146.16999999999999</c:v>
                </c:pt>
                <c:pt idx="1359">
                  <c:v>146.565</c:v>
                </c:pt>
                <c:pt idx="1360">
                  <c:v>147.30500000000001</c:v>
                </c:pt>
                <c:pt idx="1361">
                  <c:v>147.51</c:v>
                </c:pt>
                <c:pt idx="1362">
                  <c:v>147.9725</c:v>
                </c:pt>
                <c:pt idx="1363">
                  <c:v>146.73750000000001</c:v>
                </c:pt>
                <c:pt idx="1364">
                  <c:v>147.39250000000001</c:v>
                </c:pt>
                <c:pt idx="1365">
                  <c:v>148.77000000000001</c:v>
                </c:pt>
                <c:pt idx="1366">
                  <c:v>149.64500000000001</c:v>
                </c:pt>
                <c:pt idx="1367">
                  <c:v>147.05500000000001</c:v>
                </c:pt>
                <c:pt idx="1368">
                  <c:v>148.0025</c:v>
                </c:pt>
                <c:pt idx="1369">
                  <c:v>148.9325</c:v>
                </c:pt>
                <c:pt idx="1370">
                  <c:v>149.535</c:v>
                </c:pt>
                <c:pt idx="1371">
                  <c:v>150.66999999999999</c:v>
                </c:pt>
                <c:pt idx="1372">
                  <c:v>151.54</c:v>
                </c:pt>
                <c:pt idx="1373">
                  <c:v>152.68</c:v>
                </c:pt>
                <c:pt idx="1374">
                  <c:v>153.6275</c:v>
                </c:pt>
                <c:pt idx="1375">
                  <c:v>154.5025</c:v>
                </c:pt>
                <c:pt idx="1376">
                  <c:v>155.61500000000001</c:v>
                </c:pt>
                <c:pt idx="1377">
                  <c:v>156.47999999999999</c:v>
                </c:pt>
                <c:pt idx="1378">
                  <c:v>157.0575</c:v>
                </c:pt>
                <c:pt idx="1379">
                  <c:v>157.78</c:v>
                </c:pt>
                <c:pt idx="1380">
                  <c:v>159.22999999999999</c:v>
                </c:pt>
                <c:pt idx="1381">
                  <c:v>159.9725</c:v>
                </c:pt>
                <c:pt idx="1382">
                  <c:v>160.99250000000001</c:v>
                </c:pt>
                <c:pt idx="1383">
                  <c:v>161.71</c:v>
                </c:pt>
                <c:pt idx="1384">
                  <c:v>163.33250000000001</c:v>
                </c:pt>
                <c:pt idx="1385">
                  <c:v>164.53749999999999</c:v>
                </c:pt>
                <c:pt idx="1386">
                  <c:v>165.22</c:v>
                </c:pt>
                <c:pt idx="1387">
                  <c:v>165.58250000000001</c:v>
                </c:pt>
                <c:pt idx="1388">
                  <c:v>166.89250000000001</c:v>
                </c:pt>
                <c:pt idx="1389">
                  <c:v>167.82499999999999</c:v>
                </c:pt>
                <c:pt idx="1390">
                  <c:v>168.78749999999999</c:v>
                </c:pt>
                <c:pt idx="1391">
                  <c:v>170.21250000000001</c:v>
                </c:pt>
                <c:pt idx="1392">
                  <c:v>171.32499999999999</c:v>
                </c:pt>
                <c:pt idx="1393">
                  <c:v>174.57499999999999</c:v>
                </c:pt>
                <c:pt idx="1394">
                  <c:v>175.98500000000001</c:v>
                </c:pt>
                <c:pt idx="1395">
                  <c:v>177.495</c:v>
                </c:pt>
                <c:pt idx="1396">
                  <c:v>178.85249999999999</c:v>
                </c:pt>
                <c:pt idx="1397">
                  <c:v>180.28</c:v>
                </c:pt>
                <c:pt idx="1398">
                  <c:v>181.83</c:v>
                </c:pt>
                <c:pt idx="1399">
                  <c:v>183.70500000000001</c:v>
                </c:pt>
                <c:pt idx="1400">
                  <c:v>185.04249999999999</c:v>
                </c:pt>
                <c:pt idx="1401">
                  <c:v>186.30500000000001</c:v>
                </c:pt>
                <c:pt idx="1402">
                  <c:v>187.73</c:v>
                </c:pt>
                <c:pt idx="1403">
                  <c:v>188.64</c:v>
                </c:pt>
                <c:pt idx="1404">
                  <c:v>189.845</c:v>
                </c:pt>
                <c:pt idx="1405">
                  <c:v>191.20750000000001</c:v>
                </c:pt>
                <c:pt idx="1406">
                  <c:v>192.33</c:v>
                </c:pt>
                <c:pt idx="1407">
                  <c:v>193.6275</c:v>
                </c:pt>
                <c:pt idx="1408">
                  <c:v>194.58</c:v>
                </c:pt>
                <c:pt idx="1409">
                  <c:v>195.465</c:v>
                </c:pt>
                <c:pt idx="1410">
                  <c:v>196.46</c:v>
                </c:pt>
                <c:pt idx="1411">
                  <c:v>197.505</c:v>
                </c:pt>
                <c:pt idx="1412">
                  <c:v>198.58750000000001</c:v>
                </c:pt>
                <c:pt idx="1413">
                  <c:v>199.6</c:v>
                </c:pt>
                <c:pt idx="1414">
                  <c:v>200.785</c:v>
                </c:pt>
                <c:pt idx="1415">
                  <c:v>201.9325</c:v>
                </c:pt>
                <c:pt idx="1416">
                  <c:v>203.3</c:v>
                </c:pt>
                <c:pt idx="1417">
                  <c:v>205.4425</c:v>
                </c:pt>
                <c:pt idx="1418">
                  <c:v>206.85249999999999</c:v>
                </c:pt>
                <c:pt idx="1419">
                  <c:v>208.48</c:v>
                </c:pt>
                <c:pt idx="1420">
                  <c:v>210.155</c:v>
                </c:pt>
                <c:pt idx="1421">
                  <c:v>211.78749999999999</c:v>
                </c:pt>
                <c:pt idx="1422">
                  <c:v>214.1525</c:v>
                </c:pt>
                <c:pt idx="1423">
                  <c:v>216.0925</c:v>
                </c:pt>
                <c:pt idx="1424">
                  <c:v>218.07749999999999</c:v>
                </c:pt>
                <c:pt idx="1425">
                  <c:v>218.84</c:v>
                </c:pt>
                <c:pt idx="1426">
                  <c:v>220.09</c:v>
                </c:pt>
                <c:pt idx="1427">
                  <c:v>220.95500000000001</c:v>
                </c:pt>
                <c:pt idx="1428">
                  <c:v>218.16749999999999</c:v>
                </c:pt>
                <c:pt idx="1429">
                  <c:v>218.64750000000001</c:v>
                </c:pt>
                <c:pt idx="1430">
                  <c:v>219.14500000000001</c:v>
                </c:pt>
                <c:pt idx="1431">
                  <c:v>219.53749999999999</c:v>
                </c:pt>
                <c:pt idx="1432">
                  <c:v>219.51</c:v>
                </c:pt>
                <c:pt idx="1433">
                  <c:v>220.23500000000001</c:v>
                </c:pt>
                <c:pt idx="1434">
                  <c:v>220.80500000000001</c:v>
                </c:pt>
                <c:pt idx="1435">
                  <c:v>221.2</c:v>
                </c:pt>
                <c:pt idx="1436">
                  <c:v>222.07749999999999</c:v>
                </c:pt>
                <c:pt idx="1437">
                  <c:v>222.58500000000001</c:v>
                </c:pt>
                <c:pt idx="1438">
                  <c:v>223.13</c:v>
                </c:pt>
                <c:pt idx="1439">
                  <c:v>223.75</c:v>
                </c:pt>
                <c:pt idx="1440">
                  <c:v>224.54</c:v>
                </c:pt>
                <c:pt idx="1441">
                  <c:v>225.465</c:v>
                </c:pt>
                <c:pt idx="1442">
                  <c:v>224.91249999999999</c:v>
                </c:pt>
                <c:pt idx="1443">
                  <c:v>225.6</c:v>
                </c:pt>
                <c:pt idx="1444">
                  <c:v>226.30250000000001</c:v>
                </c:pt>
                <c:pt idx="1445">
                  <c:v>226.99</c:v>
                </c:pt>
                <c:pt idx="1446">
                  <c:v>226.88749999999999</c:v>
                </c:pt>
                <c:pt idx="1447">
                  <c:v>227.375</c:v>
                </c:pt>
                <c:pt idx="1448">
                  <c:v>227.82249999999999</c:v>
                </c:pt>
                <c:pt idx="1449">
                  <c:v>228.23750000000001</c:v>
                </c:pt>
                <c:pt idx="1450">
                  <c:v>229.00749999999999</c:v>
                </c:pt>
                <c:pt idx="1451">
                  <c:v>228.4725</c:v>
                </c:pt>
                <c:pt idx="1452">
                  <c:v>228.92750000000001</c:v>
                </c:pt>
                <c:pt idx="1453">
                  <c:v>229.86250000000001</c:v>
                </c:pt>
                <c:pt idx="1454">
                  <c:v>230.03749999999999</c:v>
                </c:pt>
                <c:pt idx="1455">
                  <c:v>230.05500000000001</c:v>
                </c:pt>
                <c:pt idx="1456">
                  <c:v>229.67750000000001</c:v>
                </c:pt>
                <c:pt idx="1457">
                  <c:v>225.095</c:v>
                </c:pt>
                <c:pt idx="1458">
                  <c:v>224.41749999999999</c:v>
                </c:pt>
                <c:pt idx="1459">
                  <c:v>224.88749999999999</c:v>
                </c:pt>
                <c:pt idx="1460">
                  <c:v>224.3775</c:v>
                </c:pt>
                <c:pt idx="1461">
                  <c:v>223.27250000000001</c:v>
                </c:pt>
                <c:pt idx="1462">
                  <c:v>221.5925</c:v>
                </c:pt>
                <c:pt idx="1463">
                  <c:v>221.70249999999999</c:v>
                </c:pt>
                <c:pt idx="1464">
                  <c:v>222.245</c:v>
                </c:pt>
                <c:pt idx="1465">
                  <c:v>219.64750000000001</c:v>
                </c:pt>
                <c:pt idx="1466">
                  <c:v>220.2175</c:v>
                </c:pt>
                <c:pt idx="1467">
                  <c:v>220.5925</c:v>
                </c:pt>
                <c:pt idx="1468">
                  <c:v>218.36750000000001</c:v>
                </c:pt>
                <c:pt idx="1469">
                  <c:v>217.68</c:v>
                </c:pt>
                <c:pt idx="1470">
                  <c:v>215.0025</c:v>
                </c:pt>
                <c:pt idx="1471">
                  <c:v>213.95750000000001</c:v>
                </c:pt>
                <c:pt idx="1472">
                  <c:v>213.45500000000001</c:v>
                </c:pt>
                <c:pt idx="1473">
                  <c:v>210.94499999999999</c:v>
                </c:pt>
                <c:pt idx="1474">
                  <c:v>211.22749999999999</c:v>
                </c:pt>
                <c:pt idx="1475">
                  <c:v>211.75</c:v>
                </c:pt>
                <c:pt idx="1476">
                  <c:v>208.9425</c:v>
                </c:pt>
                <c:pt idx="1477">
                  <c:v>209.2175</c:v>
                </c:pt>
                <c:pt idx="1478">
                  <c:v>206.9975</c:v>
                </c:pt>
                <c:pt idx="1479">
                  <c:v>209.21250000000001</c:v>
                </c:pt>
                <c:pt idx="1480">
                  <c:v>210.17750000000001</c:v>
                </c:pt>
                <c:pt idx="1481">
                  <c:v>210.7525</c:v>
                </c:pt>
                <c:pt idx="1482">
                  <c:v>211.33750000000001</c:v>
                </c:pt>
                <c:pt idx="1483">
                  <c:v>211.83250000000001</c:v>
                </c:pt>
                <c:pt idx="1484">
                  <c:v>212.92</c:v>
                </c:pt>
                <c:pt idx="1485">
                  <c:v>213.92750000000001</c:v>
                </c:pt>
                <c:pt idx="1486">
                  <c:v>214.48500000000001</c:v>
                </c:pt>
                <c:pt idx="1487">
                  <c:v>214.91499999999999</c:v>
                </c:pt>
                <c:pt idx="1488">
                  <c:v>215.505</c:v>
                </c:pt>
                <c:pt idx="1489">
                  <c:v>215.82749999999999</c:v>
                </c:pt>
                <c:pt idx="1490">
                  <c:v>213.17500000000001</c:v>
                </c:pt>
                <c:pt idx="1491">
                  <c:v>213.72</c:v>
                </c:pt>
                <c:pt idx="1492">
                  <c:v>213.63</c:v>
                </c:pt>
                <c:pt idx="1493">
                  <c:v>214.41</c:v>
                </c:pt>
                <c:pt idx="1494">
                  <c:v>215.215</c:v>
                </c:pt>
                <c:pt idx="1495">
                  <c:v>215.76</c:v>
                </c:pt>
                <c:pt idx="1496">
                  <c:v>216.35</c:v>
                </c:pt>
                <c:pt idx="1497">
                  <c:v>216.01</c:v>
                </c:pt>
                <c:pt idx="1498">
                  <c:v>216.04750000000001</c:v>
                </c:pt>
                <c:pt idx="1499">
                  <c:v>209.89500000000001</c:v>
                </c:pt>
                <c:pt idx="1500">
                  <c:v>210.535</c:v>
                </c:pt>
                <c:pt idx="1501">
                  <c:v>211.16499999999999</c:v>
                </c:pt>
                <c:pt idx="1502">
                  <c:v>211.66</c:v>
                </c:pt>
                <c:pt idx="1503">
                  <c:v>212.07249999999999</c:v>
                </c:pt>
                <c:pt idx="1504">
                  <c:v>212.58</c:v>
                </c:pt>
                <c:pt idx="1505">
                  <c:v>213.10749999999999</c:v>
                </c:pt>
                <c:pt idx="1506">
                  <c:v>213.29499999999999</c:v>
                </c:pt>
                <c:pt idx="1507">
                  <c:v>213.73500000000001</c:v>
                </c:pt>
                <c:pt idx="1508">
                  <c:v>214.05500000000001</c:v>
                </c:pt>
                <c:pt idx="1509">
                  <c:v>214.13</c:v>
                </c:pt>
                <c:pt idx="1510">
                  <c:v>214.35</c:v>
                </c:pt>
                <c:pt idx="1511">
                  <c:v>214.83500000000001</c:v>
                </c:pt>
                <c:pt idx="1512">
                  <c:v>215.34</c:v>
                </c:pt>
                <c:pt idx="1513">
                  <c:v>215.995</c:v>
                </c:pt>
                <c:pt idx="1514">
                  <c:v>218.22749999999999</c:v>
                </c:pt>
                <c:pt idx="1515">
                  <c:v>216.57</c:v>
                </c:pt>
                <c:pt idx="1516">
                  <c:v>214.73500000000001</c:v>
                </c:pt>
                <c:pt idx="1517">
                  <c:v>211.05500000000001</c:v>
                </c:pt>
                <c:pt idx="1518">
                  <c:v>208.58</c:v>
                </c:pt>
                <c:pt idx="1519">
                  <c:v>208.32499999999999</c:v>
                </c:pt>
                <c:pt idx="1520">
                  <c:v>208.94749999999999</c:v>
                </c:pt>
                <c:pt idx="1521">
                  <c:v>209.94749999999999</c:v>
                </c:pt>
                <c:pt idx="1522">
                  <c:v>210.9425</c:v>
                </c:pt>
                <c:pt idx="1523">
                  <c:v>211.67250000000001</c:v>
                </c:pt>
                <c:pt idx="1524">
                  <c:v>212.01249999999999</c:v>
                </c:pt>
                <c:pt idx="1525">
                  <c:v>212.6825</c:v>
                </c:pt>
                <c:pt idx="1526">
                  <c:v>213.43</c:v>
                </c:pt>
                <c:pt idx="1527">
                  <c:v>214.1875</c:v>
                </c:pt>
                <c:pt idx="1528">
                  <c:v>214.82749999999999</c:v>
                </c:pt>
                <c:pt idx="1529">
                  <c:v>215.48249999999999</c:v>
                </c:pt>
                <c:pt idx="1530">
                  <c:v>212.44</c:v>
                </c:pt>
                <c:pt idx="1531">
                  <c:v>212.875</c:v>
                </c:pt>
                <c:pt idx="1532">
                  <c:v>213.36250000000001</c:v>
                </c:pt>
                <c:pt idx="1533">
                  <c:v>212.58500000000001</c:v>
                </c:pt>
                <c:pt idx="1534">
                  <c:v>213.60249999999999</c:v>
                </c:pt>
                <c:pt idx="1535">
                  <c:v>214.67250000000001</c:v>
                </c:pt>
                <c:pt idx="1536">
                  <c:v>215.3425</c:v>
                </c:pt>
                <c:pt idx="1537">
                  <c:v>216.1575</c:v>
                </c:pt>
                <c:pt idx="1538">
                  <c:v>216.8175</c:v>
                </c:pt>
                <c:pt idx="1539">
                  <c:v>216.14750000000001</c:v>
                </c:pt>
                <c:pt idx="1540">
                  <c:v>216.6925</c:v>
                </c:pt>
                <c:pt idx="1541">
                  <c:v>217.29750000000001</c:v>
                </c:pt>
                <c:pt idx="1542">
                  <c:v>217.9</c:v>
                </c:pt>
                <c:pt idx="1543">
                  <c:v>218.82499999999999</c:v>
                </c:pt>
                <c:pt idx="1544">
                  <c:v>219.005</c:v>
                </c:pt>
                <c:pt idx="1545">
                  <c:v>219.63499999999999</c:v>
                </c:pt>
                <c:pt idx="1546">
                  <c:v>220.34</c:v>
                </c:pt>
                <c:pt idx="1547">
                  <c:v>221.01</c:v>
                </c:pt>
                <c:pt idx="1548">
                  <c:v>221.22749999999999</c:v>
                </c:pt>
                <c:pt idx="1549">
                  <c:v>221.61750000000001</c:v>
                </c:pt>
                <c:pt idx="1550">
                  <c:v>222.04249999999999</c:v>
                </c:pt>
                <c:pt idx="1551">
                  <c:v>222.74</c:v>
                </c:pt>
                <c:pt idx="1552">
                  <c:v>223.405</c:v>
                </c:pt>
                <c:pt idx="1553">
                  <c:v>223.95</c:v>
                </c:pt>
                <c:pt idx="1554">
                  <c:v>224.63499999999999</c:v>
                </c:pt>
                <c:pt idx="1555">
                  <c:v>225.3775</c:v>
                </c:pt>
                <c:pt idx="1556">
                  <c:v>225.91</c:v>
                </c:pt>
                <c:pt idx="1557">
                  <c:v>223.45249999999999</c:v>
                </c:pt>
                <c:pt idx="1558">
                  <c:v>224.155</c:v>
                </c:pt>
                <c:pt idx="1559">
                  <c:v>224.505</c:v>
                </c:pt>
                <c:pt idx="1560">
                  <c:v>225.215</c:v>
                </c:pt>
                <c:pt idx="1561">
                  <c:v>224.06</c:v>
                </c:pt>
                <c:pt idx="1562">
                  <c:v>222.23</c:v>
                </c:pt>
                <c:pt idx="1563">
                  <c:v>222.45500000000001</c:v>
                </c:pt>
                <c:pt idx="1564">
                  <c:v>223.24250000000001</c:v>
                </c:pt>
                <c:pt idx="1565">
                  <c:v>224.04249999999999</c:v>
                </c:pt>
                <c:pt idx="1566">
                  <c:v>224.85</c:v>
                </c:pt>
                <c:pt idx="1567">
                  <c:v>225.64</c:v>
                </c:pt>
                <c:pt idx="1568">
                  <c:v>225.9325</c:v>
                </c:pt>
                <c:pt idx="1569">
                  <c:v>226.505</c:v>
                </c:pt>
                <c:pt idx="1570">
                  <c:v>227.14750000000001</c:v>
                </c:pt>
                <c:pt idx="1571">
                  <c:v>227.82499999999999</c:v>
                </c:pt>
                <c:pt idx="1572">
                  <c:v>228.45500000000001</c:v>
                </c:pt>
                <c:pt idx="1573">
                  <c:v>229.38</c:v>
                </c:pt>
                <c:pt idx="1574">
                  <c:v>230.345</c:v>
                </c:pt>
                <c:pt idx="1575">
                  <c:v>231.22749999999999</c:v>
                </c:pt>
                <c:pt idx="1576">
                  <c:v>231.8125</c:v>
                </c:pt>
                <c:pt idx="1577">
                  <c:v>232.41249999999999</c:v>
                </c:pt>
                <c:pt idx="1578">
                  <c:v>231.91499999999999</c:v>
                </c:pt>
                <c:pt idx="1579">
                  <c:v>232.5</c:v>
                </c:pt>
                <c:pt idx="1580">
                  <c:v>231.005</c:v>
                </c:pt>
                <c:pt idx="1581">
                  <c:v>229.745</c:v>
                </c:pt>
                <c:pt idx="1582">
                  <c:v>230.48750000000001</c:v>
                </c:pt>
                <c:pt idx="1583">
                  <c:v>231.20500000000001</c:v>
                </c:pt>
                <c:pt idx="1584">
                  <c:v>231.91249999999999</c:v>
                </c:pt>
                <c:pt idx="1585">
                  <c:v>232.56</c:v>
                </c:pt>
                <c:pt idx="1586">
                  <c:v>233.20750000000001</c:v>
                </c:pt>
                <c:pt idx="1587">
                  <c:v>233.8125</c:v>
                </c:pt>
                <c:pt idx="1588">
                  <c:v>234.41749999999999</c:v>
                </c:pt>
                <c:pt idx="1589">
                  <c:v>235.125</c:v>
                </c:pt>
                <c:pt idx="1590">
                  <c:v>235.70249999999999</c:v>
                </c:pt>
                <c:pt idx="1591">
                  <c:v>236.29499999999999</c:v>
                </c:pt>
                <c:pt idx="1592">
                  <c:v>236.82499999999999</c:v>
                </c:pt>
                <c:pt idx="1593">
                  <c:v>237.50749999999999</c:v>
                </c:pt>
                <c:pt idx="1594">
                  <c:v>238.21</c:v>
                </c:pt>
                <c:pt idx="1595">
                  <c:v>238.785</c:v>
                </c:pt>
                <c:pt idx="1596">
                  <c:v>239.36</c:v>
                </c:pt>
                <c:pt idx="1597">
                  <c:v>240.03</c:v>
                </c:pt>
                <c:pt idx="1598">
                  <c:v>240.89750000000001</c:v>
                </c:pt>
                <c:pt idx="1599">
                  <c:v>241.58750000000001</c:v>
                </c:pt>
                <c:pt idx="1600">
                  <c:v>242.15</c:v>
                </c:pt>
                <c:pt idx="1601">
                  <c:v>242.79499999999999</c:v>
                </c:pt>
                <c:pt idx="1602">
                  <c:v>243.45500000000001</c:v>
                </c:pt>
                <c:pt idx="1603">
                  <c:v>244.11750000000001</c:v>
                </c:pt>
                <c:pt idx="1604">
                  <c:v>244.62</c:v>
                </c:pt>
                <c:pt idx="1605">
                  <c:v>245.24</c:v>
                </c:pt>
                <c:pt idx="1606">
                  <c:v>245.88499999999999</c:v>
                </c:pt>
                <c:pt idx="1607">
                  <c:v>246.13249999999999</c:v>
                </c:pt>
                <c:pt idx="1608">
                  <c:v>246.88499999999999</c:v>
                </c:pt>
                <c:pt idx="1609">
                  <c:v>247.42250000000001</c:v>
                </c:pt>
                <c:pt idx="1610">
                  <c:v>248.16249999999999</c:v>
                </c:pt>
                <c:pt idx="1611">
                  <c:v>248.83250000000001</c:v>
                </c:pt>
                <c:pt idx="1612">
                  <c:v>249.4975</c:v>
                </c:pt>
                <c:pt idx="1613">
                  <c:v>250.16249999999999</c:v>
                </c:pt>
                <c:pt idx="1614">
                  <c:v>250.82249999999999</c:v>
                </c:pt>
                <c:pt idx="1615">
                  <c:v>251.5675</c:v>
                </c:pt>
                <c:pt idx="1616">
                  <c:v>252.01750000000001</c:v>
                </c:pt>
                <c:pt idx="1617">
                  <c:v>252.91</c:v>
                </c:pt>
                <c:pt idx="1618">
                  <c:v>253.4</c:v>
                </c:pt>
                <c:pt idx="1619">
                  <c:v>253.99</c:v>
                </c:pt>
                <c:pt idx="1620">
                  <c:v>254.4325</c:v>
                </c:pt>
                <c:pt idx="1621">
                  <c:v>254.97</c:v>
                </c:pt>
                <c:pt idx="1622">
                  <c:v>255.52500000000001</c:v>
                </c:pt>
                <c:pt idx="1623">
                  <c:v>256.05500000000001</c:v>
                </c:pt>
                <c:pt idx="1624">
                  <c:v>256.61250000000001</c:v>
                </c:pt>
                <c:pt idx="1625">
                  <c:v>257.11250000000001</c:v>
                </c:pt>
                <c:pt idx="1626">
                  <c:v>257.57249999999999</c:v>
                </c:pt>
                <c:pt idx="1627">
                  <c:v>257.77749999999997</c:v>
                </c:pt>
                <c:pt idx="1628">
                  <c:v>258.44</c:v>
                </c:pt>
                <c:pt idx="1629">
                  <c:v>258.92250000000001</c:v>
                </c:pt>
                <c:pt idx="1630">
                  <c:v>259.8125</c:v>
                </c:pt>
                <c:pt idx="1631">
                  <c:v>260.55</c:v>
                </c:pt>
                <c:pt idx="1632">
                  <c:v>261.26249999999999</c:v>
                </c:pt>
                <c:pt idx="1633">
                  <c:v>261.755</c:v>
                </c:pt>
                <c:pt idx="1634">
                  <c:v>262.04500000000002</c:v>
                </c:pt>
                <c:pt idx="1635">
                  <c:v>262.67250000000001</c:v>
                </c:pt>
                <c:pt idx="1636">
                  <c:v>263.90750000000003</c:v>
                </c:pt>
                <c:pt idx="1637">
                  <c:v>264.57249999999999</c:v>
                </c:pt>
                <c:pt idx="1638">
                  <c:v>265.2475</c:v>
                </c:pt>
                <c:pt idx="1639">
                  <c:v>265.67250000000001</c:v>
                </c:pt>
                <c:pt idx="1640">
                  <c:v>266.38</c:v>
                </c:pt>
                <c:pt idx="1641">
                  <c:v>266.97000000000003</c:v>
                </c:pt>
                <c:pt idx="1642">
                  <c:v>267.58999999999997</c:v>
                </c:pt>
                <c:pt idx="1643">
                  <c:v>268.255</c:v>
                </c:pt>
                <c:pt idx="1644">
                  <c:v>268.89749999999998</c:v>
                </c:pt>
                <c:pt idx="1645">
                  <c:v>269.57749999999999</c:v>
                </c:pt>
                <c:pt idx="1646">
                  <c:v>270.55500000000001</c:v>
                </c:pt>
                <c:pt idx="1647">
                  <c:v>271.28500000000003</c:v>
                </c:pt>
                <c:pt idx="1648">
                  <c:v>272.14999999999998</c:v>
                </c:pt>
                <c:pt idx="1649">
                  <c:v>273.04750000000001</c:v>
                </c:pt>
                <c:pt idx="1650">
                  <c:v>273.52</c:v>
                </c:pt>
                <c:pt idx="1651">
                  <c:v>274.26499999999999</c:v>
                </c:pt>
                <c:pt idx="1652">
                  <c:v>274.96499999999997</c:v>
                </c:pt>
                <c:pt idx="1653">
                  <c:v>275.65249999999997</c:v>
                </c:pt>
                <c:pt idx="1654">
                  <c:v>276.375</c:v>
                </c:pt>
                <c:pt idx="1655">
                  <c:v>276.99250000000001</c:v>
                </c:pt>
                <c:pt idx="1656">
                  <c:v>277.6275</c:v>
                </c:pt>
                <c:pt idx="1657">
                  <c:v>278.30500000000001</c:v>
                </c:pt>
                <c:pt idx="1658">
                  <c:v>279.2</c:v>
                </c:pt>
                <c:pt idx="1659">
                  <c:v>279.88749999999999</c:v>
                </c:pt>
                <c:pt idx="1660">
                  <c:v>281.48</c:v>
                </c:pt>
                <c:pt idx="1661">
                  <c:v>282.13749999999999</c:v>
                </c:pt>
                <c:pt idx="1662">
                  <c:v>282.93</c:v>
                </c:pt>
                <c:pt idx="1663">
                  <c:v>283.72750000000002</c:v>
                </c:pt>
                <c:pt idx="1664">
                  <c:v>284.64999999999998</c:v>
                </c:pt>
                <c:pt idx="1665">
                  <c:v>285.52249999999998</c:v>
                </c:pt>
                <c:pt idx="1666">
                  <c:v>286.21249999999998</c:v>
                </c:pt>
                <c:pt idx="1667">
                  <c:v>286.79250000000002</c:v>
                </c:pt>
                <c:pt idx="1668">
                  <c:v>287.03250000000003</c:v>
                </c:pt>
                <c:pt idx="1669">
                  <c:v>287.7525</c:v>
                </c:pt>
                <c:pt idx="1670">
                  <c:v>288.43</c:v>
                </c:pt>
                <c:pt idx="1671">
                  <c:v>287.24250000000001</c:v>
                </c:pt>
                <c:pt idx="1672">
                  <c:v>286.25</c:v>
                </c:pt>
                <c:pt idx="1673">
                  <c:v>285.91500000000002</c:v>
                </c:pt>
                <c:pt idx="1674">
                  <c:v>280.47000000000003</c:v>
                </c:pt>
                <c:pt idx="1675">
                  <c:v>279.82499999999999</c:v>
                </c:pt>
                <c:pt idx="1676">
                  <c:v>279.1925</c:v>
                </c:pt>
                <c:pt idx="1677">
                  <c:v>275.11</c:v>
                </c:pt>
                <c:pt idx="1678">
                  <c:v>275.56</c:v>
                </c:pt>
                <c:pt idx="1679">
                  <c:v>276.08249999999998</c:v>
                </c:pt>
                <c:pt idx="1680">
                  <c:v>276.88</c:v>
                </c:pt>
                <c:pt idx="1681">
                  <c:v>277.745</c:v>
                </c:pt>
                <c:pt idx="1682">
                  <c:v>278.3775</c:v>
                </c:pt>
                <c:pt idx="1683">
                  <c:v>278.91500000000002</c:v>
                </c:pt>
                <c:pt idx="1684">
                  <c:v>278.185</c:v>
                </c:pt>
                <c:pt idx="1685">
                  <c:v>278.76749999999998</c:v>
                </c:pt>
                <c:pt idx="1686">
                  <c:v>279.36500000000001</c:v>
                </c:pt>
                <c:pt idx="1687">
                  <c:v>279.95499999999998</c:v>
                </c:pt>
                <c:pt idx="1688">
                  <c:v>280.34500000000003</c:v>
                </c:pt>
                <c:pt idx="1689">
                  <c:v>274.76499999999999</c:v>
                </c:pt>
                <c:pt idx="1690">
                  <c:v>274.6275</c:v>
                </c:pt>
                <c:pt idx="1691">
                  <c:v>275.16250000000002</c:v>
                </c:pt>
                <c:pt idx="1692">
                  <c:v>275.64</c:v>
                </c:pt>
                <c:pt idx="1693">
                  <c:v>276.12</c:v>
                </c:pt>
                <c:pt idx="1694">
                  <c:v>276.8125</c:v>
                </c:pt>
                <c:pt idx="1695">
                  <c:v>277.39749999999998</c:v>
                </c:pt>
                <c:pt idx="1696">
                  <c:v>277.88249999999999</c:v>
                </c:pt>
                <c:pt idx="1697">
                  <c:v>278.4975</c:v>
                </c:pt>
                <c:pt idx="1698">
                  <c:v>279.0675</c:v>
                </c:pt>
                <c:pt idx="1699">
                  <c:v>279.58249999999998</c:v>
                </c:pt>
                <c:pt idx="1700">
                  <c:v>280.14499999999998</c:v>
                </c:pt>
                <c:pt idx="1701">
                  <c:v>280.67750000000001</c:v>
                </c:pt>
                <c:pt idx="1702">
                  <c:v>281.27749999999997</c:v>
                </c:pt>
                <c:pt idx="1703">
                  <c:v>281.95249999999999</c:v>
                </c:pt>
                <c:pt idx="1704">
                  <c:v>282.54250000000002</c:v>
                </c:pt>
                <c:pt idx="1705">
                  <c:v>283.07499999999999</c:v>
                </c:pt>
                <c:pt idx="1706">
                  <c:v>283.64499999999998</c:v>
                </c:pt>
                <c:pt idx="1707">
                  <c:v>284.255</c:v>
                </c:pt>
                <c:pt idx="1708">
                  <c:v>283.25</c:v>
                </c:pt>
                <c:pt idx="1709">
                  <c:v>283.60250000000002</c:v>
                </c:pt>
                <c:pt idx="1710">
                  <c:v>284.125</c:v>
                </c:pt>
                <c:pt idx="1711">
                  <c:v>284.66500000000002</c:v>
                </c:pt>
                <c:pt idx="1712">
                  <c:v>285.25</c:v>
                </c:pt>
                <c:pt idx="1713">
                  <c:v>285.9325</c:v>
                </c:pt>
                <c:pt idx="1714">
                  <c:v>286.48500000000001</c:v>
                </c:pt>
                <c:pt idx="1715">
                  <c:v>287.11</c:v>
                </c:pt>
                <c:pt idx="1716">
                  <c:v>287.7</c:v>
                </c:pt>
                <c:pt idx="1717">
                  <c:v>288.27999999999997</c:v>
                </c:pt>
                <c:pt idx="1718">
                  <c:v>288.95499999999998</c:v>
                </c:pt>
                <c:pt idx="1719">
                  <c:v>288.95499999999998</c:v>
                </c:pt>
                <c:pt idx="1720">
                  <c:v>289.55250000000001</c:v>
                </c:pt>
                <c:pt idx="1721">
                  <c:v>290.12</c:v>
                </c:pt>
                <c:pt idx="1722">
                  <c:v>290.6925</c:v>
                </c:pt>
                <c:pt idx="1723">
                  <c:v>291.40249999999997</c:v>
                </c:pt>
                <c:pt idx="1724">
                  <c:v>291.98</c:v>
                </c:pt>
                <c:pt idx="1725">
                  <c:v>292.58249999999998</c:v>
                </c:pt>
                <c:pt idx="1726">
                  <c:v>293.17250000000001</c:v>
                </c:pt>
                <c:pt idx="1727">
                  <c:v>293.745</c:v>
                </c:pt>
                <c:pt idx="1728">
                  <c:v>292.92</c:v>
                </c:pt>
                <c:pt idx="1729">
                  <c:v>292.58</c:v>
                </c:pt>
                <c:pt idx="1730">
                  <c:v>292.67250000000001</c:v>
                </c:pt>
                <c:pt idx="1731">
                  <c:v>293.01749999999998</c:v>
                </c:pt>
                <c:pt idx="1732">
                  <c:v>291.91750000000002</c:v>
                </c:pt>
                <c:pt idx="1733">
                  <c:v>292.48500000000001</c:v>
                </c:pt>
                <c:pt idx="1734">
                  <c:v>293.07249999999999</c:v>
                </c:pt>
                <c:pt idx="1735">
                  <c:v>290.1875</c:v>
                </c:pt>
                <c:pt idx="1736">
                  <c:v>287.27999999999997</c:v>
                </c:pt>
                <c:pt idx="1737">
                  <c:v>287.8725</c:v>
                </c:pt>
                <c:pt idx="1738">
                  <c:v>288.46249999999998</c:v>
                </c:pt>
                <c:pt idx="1739">
                  <c:v>289.005</c:v>
                </c:pt>
                <c:pt idx="1740">
                  <c:v>289.70999999999998</c:v>
                </c:pt>
                <c:pt idx="1741">
                  <c:v>290.14749999999998</c:v>
                </c:pt>
                <c:pt idx="1742">
                  <c:v>290.58499999999998</c:v>
                </c:pt>
                <c:pt idx="1743">
                  <c:v>291.33249999999998</c:v>
                </c:pt>
                <c:pt idx="1744">
                  <c:v>292.13749999999999</c:v>
                </c:pt>
                <c:pt idx="1745">
                  <c:v>292.95</c:v>
                </c:pt>
                <c:pt idx="1746">
                  <c:v>293.8075</c:v>
                </c:pt>
                <c:pt idx="1747">
                  <c:v>294.58499999999998</c:v>
                </c:pt>
                <c:pt idx="1748">
                  <c:v>295.38</c:v>
                </c:pt>
                <c:pt idx="1749">
                  <c:v>296.08999999999997</c:v>
                </c:pt>
                <c:pt idx="1750">
                  <c:v>296.89</c:v>
                </c:pt>
                <c:pt idx="1751">
                  <c:v>297.27749999999997</c:v>
                </c:pt>
                <c:pt idx="1752">
                  <c:v>297.935</c:v>
                </c:pt>
                <c:pt idx="1753">
                  <c:v>298.40249999999997</c:v>
                </c:pt>
                <c:pt idx="1754">
                  <c:v>299.08249999999998</c:v>
                </c:pt>
                <c:pt idx="1755">
                  <c:v>299.75</c:v>
                </c:pt>
                <c:pt idx="1756">
                  <c:v>300.39999999999998</c:v>
                </c:pt>
                <c:pt idx="1757">
                  <c:v>301.02499999999998</c:v>
                </c:pt>
                <c:pt idx="1758">
                  <c:v>301.69749999999999</c:v>
                </c:pt>
                <c:pt idx="1759">
                  <c:v>302.3775</c:v>
                </c:pt>
                <c:pt idx="1760">
                  <c:v>303.20249999999999</c:v>
                </c:pt>
                <c:pt idx="1761">
                  <c:v>303.95749999999998</c:v>
                </c:pt>
                <c:pt idx="1762">
                  <c:v>304.81</c:v>
                </c:pt>
                <c:pt idx="1763">
                  <c:v>305.53750000000002</c:v>
                </c:pt>
                <c:pt idx="1764">
                  <c:v>306.27499999999998</c:v>
                </c:pt>
                <c:pt idx="1765">
                  <c:v>306.46499999999997</c:v>
                </c:pt>
                <c:pt idx="1766">
                  <c:v>307.38499999999999</c:v>
                </c:pt>
                <c:pt idx="1767">
                  <c:v>308.17500000000001</c:v>
                </c:pt>
                <c:pt idx="1768">
                  <c:v>309.05250000000001</c:v>
                </c:pt>
                <c:pt idx="1769">
                  <c:v>309.82499999999999</c:v>
                </c:pt>
                <c:pt idx="1770">
                  <c:v>310.65249999999997</c:v>
                </c:pt>
                <c:pt idx="1771">
                  <c:v>308.29500000000002</c:v>
                </c:pt>
                <c:pt idx="1772">
                  <c:v>309.02499999999998</c:v>
                </c:pt>
                <c:pt idx="1773">
                  <c:v>309.99250000000001</c:v>
                </c:pt>
                <c:pt idx="1774">
                  <c:v>310.88499999999999</c:v>
                </c:pt>
                <c:pt idx="1775">
                  <c:v>311.50749999999999</c:v>
                </c:pt>
                <c:pt idx="1776">
                  <c:v>312.29000000000002</c:v>
                </c:pt>
                <c:pt idx="1777">
                  <c:v>313.07749999999999</c:v>
                </c:pt>
                <c:pt idx="1778">
                  <c:v>313.86750000000001</c:v>
                </c:pt>
                <c:pt idx="1779">
                  <c:v>314.70749999999998</c:v>
                </c:pt>
                <c:pt idx="1780">
                  <c:v>315.51</c:v>
                </c:pt>
                <c:pt idx="1781">
                  <c:v>316.3125</c:v>
                </c:pt>
                <c:pt idx="1782">
                  <c:v>317.15249999999997</c:v>
                </c:pt>
                <c:pt idx="1783">
                  <c:v>317.92250000000001</c:v>
                </c:pt>
                <c:pt idx="1784">
                  <c:v>318.7</c:v>
                </c:pt>
                <c:pt idx="1785">
                  <c:v>319.38749999999999</c:v>
                </c:pt>
                <c:pt idx="1786">
                  <c:v>320.22500000000002</c:v>
                </c:pt>
                <c:pt idx="1787">
                  <c:v>318.9425</c:v>
                </c:pt>
                <c:pt idx="1788">
                  <c:v>319.84500000000003</c:v>
                </c:pt>
                <c:pt idx="1789">
                  <c:v>320.70499999999998</c:v>
                </c:pt>
                <c:pt idx="1790">
                  <c:v>321.60000000000002</c:v>
                </c:pt>
                <c:pt idx="1791">
                  <c:v>322.4425</c:v>
                </c:pt>
                <c:pt idx="1792">
                  <c:v>323.29500000000002</c:v>
                </c:pt>
                <c:pt idx="1793">
                  <c:v>324.26</c:v>
                </c:pt>
                <c:pt idx="1794">
                  <c:v>325.33249999999998</c:v>
                </c:pt>
                <c:pt idx="1795">
                  <c:v>326.33749999999998</c:v>
                </c:pt>
                <c:pt idx="1796">
                  <c:v>317.58749999999998</c:v>
                </c:pt>
                <c:pt idx="1797">
                  <c:v>318.6275</c:v>
                </c:pt>
                <c:pt idx="1798">
                  <c:v>319.66250000000002</c:v>
                </c:pt>
                <c:pt idx="1799">
                  <c:v>320.64</c:v>
                </c:pt>
                <c:pt idx="1800">
                  <c:v>321.30250000000001</c:v>
                </c:pt>
                <c:pt idx="1801">
                  <c:v>321.995</c:v>
                </c:pt>
                <c:pt idx="1802">
                  <c:v>322.89</c:v>
                </c:pt>
                <c:pt idx="1803">
                  <c:v>323.77999999999997</c:v>
                </c:pt>
                <c:pt idx="1804">
                  <c:v>324.63249999999999</c:v>
                </c:pt>
                <c:pt idx="1805">
                  <c:v>326.57499999999999</c:v>
                </c:pt>
                <c:pt idx="1806">
                  <c:v>327.60750000000002</c:v>
                </c:pt>
                <c:pt idx="1807">
                  <c:v>328.36250000000001</c:v>
                </c:pt>
                <c:pt idx="1808">
                  <c:v>329.41250000000002</c:v>
                </c:pt>
                <c:pt idx="1809">
                  <c:v>330.39499999999998</c:v>
                </c:pt>
                <c:pt idx="1810">
                  <c:v>331.21499999999997</c:v>
                </c:pt>
                <c:pt idx="1811">
                  <c:v>332.07249999999999</c:v>
                </c:pt>
                <c:pt idx="1812">
                  <c:v>333.01</c:v>
                </c:pt>
                <c:pt idx="1813">
                  <c:v>333.82249999999999</c:v>
                </c:pt>
                <c:pt idx="1814">
                  <c:v>333.5575</c:v>
                </c:pt>
                <c:pt idx="1815">
                  <c:v>334.56</c:v>
                </c:pt>
                <c:pt idx="1816">
                  <c:v>335.435</c:v>
                </c:pt>
                <c:pt idx="1817">
                  <c:v>336.24250000000001</c:v>
                </c:pt>
                <c:pt idx="1818">
                  <c:v>337.06</c:v>
                </c:pt>
                <c:pt idx="1819">
                  <c:v>337.94499999999999</c:v>
                </c:pt>
                <c:pt idx="1820">
                  <c:v>338.77249999999998</c:v>
                </c:pt>
                <c:pt idx="1821">
                  <c:v>339.61500000000001</c:v>
                </c:pt>
                <c:pt idx="1822">
                  <c:v>340.44749999999999</c:v>
                </c:pt>
                <c:pt idx="1823">
                  <c:v>341.4</c:v>
                </c:pt>
                <c:pt idx="1824">
                  <c:v>342.32499999999999</c:v>
                </c:pt>
                <c:pt idx="1825">
                  <c:v>342.9425</c:v>
                </c:pt>
                <c:pt idx="1826">
                  <c:v>343.69749999999999</c:v>
                </c:pt>
                <c:pt idx="1827">
                  <c:v>344.38499999999999</c:v>
                </c:pt>
                <c:pt idx="1828">
                  <c:v>345.36</c:v>
                </c:pt>
                <c:pt idx="1829">
                  <c:v>346.26749999999998</c:v>
                </c:pt>
                <c:pt idx="1830">
                  <c:v>347.1225</c:v>
                </c:pt>
                <c:pt idx="1831">
                  <c:v>348.05</c:v>
                </c:pt>
                <c:pt idx="1832">
                  <c:v>349.0625</c:v>
                </c:pt>
                <c:pt idx="1833">
                  <c:v>349.99</c:v>
                </c:pt>
                <c:pt idx="1834">
                  <c:v>351.04250000000002</c:v>
                </c:pt>
                <c:pt idx="1835">
                  <c:v>352.07249999999999</c:v>
                </c:pt>
                <c:pt idx="1836">
                  <c:v>352.82249999999999</c:v>
                </c:pt>
                <c:pt idx="1837">
                  <c:v>351.92</c:v>
                </c:pt>
                <c:pt idx="1838">
                  <c:v>352.6875</c:v>
                </c:pt>
                <c:pt idx="1839">
                  <c:v>353.69499999999999</c:v>
                </c:pt>
                <c:pt idx="1840">
                  <c:v>353.34750000000003</c:v>
                </c:pt>
                <c:pt idx="1841">
                  <c:v>353.95</c:v>
                </c:pt>
                <c:pt idx="1842">
                  <c:v>354.39249999999998</c:v>
                </c:pt>
                <c:pt idx="1843">
                  <c:v>355.26249999999999</c:v>
                </c:pt>
                <c:pt idx="1844">
                  <c:v>355.95249999999999</c:v>
                </c:pt>
                <c:pt idx="1845">
                  <c:v>356.75749999999999</c:v>
                </c:pt>
                <c:pt idx="1846">
                  <c:v>355.71249999999998</c:v>
                </c:pt>
                <c:pt idx="1847">
                  <c:v>356.4425</c:v>
                </c:pt>
                <c:pt idx="1848">
                  <c:v>357.42500000000001</c:v>
                </c:pt>
                <c:pt idx="1849">
                  <c:v>358.2525</c:v>
                </c:pt>
                <c:pt idx="1850">
                  <c:v>358.98250000000002</c:v>
                </c:pt>
                <c:pt idx="1851">
                  <c:v>359.77</c:v>
                </c:pt>
                <c:pt idx="1852">
                  <c:v>359.45499999999998</c:v>
                </c:pt>
                <c:pt idx="1853">
                  <c:v>360.6875</c:v>
                </c:pt>
                <c:pt idx="1854">
                  <c:v>361.61</c:v>
                </c:pt>
                <c:pt idx="1855">
                  <c:v>362.67</c:v>
                </c:pt>
                <c:pt idx="1856">
                  <c:v>363.69749999999999</c:v>
                </c:pt>
                <c:pt idx="1857">
                  <c:v>361.72250000000003</c:v>
                </c:pt>
                <c:pt idx="1858">
                  <c:v>362.40750000000003</c:v>
                </c:pt>
                <c:pt idx="1859">
                  <c:v>363.52749999999997</c:v>
                </c:pt>
                <c:pt idx="1860">
                  <c:v>364.435</c:v>
                </c:pt>
                <c:pt idx="1861">
                  <c:v>365.21249999999998</c:v>
                </c:pt>
                <c:pt idx="1862">
                  <c:v>365.85250000000002</c:v>
                </c:pt>
                <c:pt idx="1863">
                  <c:v>366.72500000000002</c:v>
                </c:pt>
                <c:pt idx="1864">
                  <c:v>367.57</c:v>
                </c:pt>
                <c:pt idx="1865">
                  <c:v>367.15</c:v>
                </c:pt>
                <c:pt idx="1866">
                  <c:v>368.39499999999998</c:v>
                </c:pt>
                <c:pt idx="1867">
                  <c:v>369.51</c:v>
                </c:pt>
                <c:pt idx="1868">
                  <c:v>370.62</c:v>
                </c:pt>
                <c:pt idx="1869">
                  <c:v>371.71749999999997</c:v>
                </c:pt>
                <c:pt idx="1870">
                  <c:v>372.39499999999998</c:v>
                </c:pt>
                <c:pt idx="1871">
                  <c:v>373.35500000000002</c:v>
                </c:pt>
                <c:pt idx="1872">
                  <c:v>374.21749999999997</c:v>
                </c:pt>
                <c:pt idx="1873">
                  <c:v>375.23250000000002</c:v>
                </c:pt>
                <c:pt idx="1874">
                  <c:v>376.0625</c:v>
                </c:pt>
                <c:pt idx="1875">
                  <c:v>376.92500000000001</c:v>
                </c:pt>
                <c:pt idx="1876">
                  <c:v>377.53</c:v>
                </c:pt>
                <c:pt idx="1877">
                  <c:v>377.32749999999999</c:v>
                </c:pt>
                <c:pt idx="1878">
                  <c:v>378.315</c:v>
                </c:pt>
                <c:pt idx="1879">
                  <c:v>379.07749999999999</c:v>
                </c:pt>
                <c:pt idx="1880">
                  <c:v>380</c:v>
                </c:pt>
                <c:pt idx="1881">
                  <c:v>380.95499999999998</c:v>
                </c:pt>
                <c:pt idx="1882">
                  <c:v>381.65750000000003</c:v>
                </c:pt>
                <c:pt idx="1883">
                  <c:v>382.77</c:v>
                </c:pt>
                <c:pt idx="1884">
                  <c:v>383.6875</c:v>
                </c:pt>
                <c:pt idx="1885">
                  <c:v>384.4975</c:v>
                </c:pt>
                <c:pt idx="1886">
                  <c:v>385.27</c:v>
                </c:pt>
                <c:pt idx="1887">
                  <c:v>386.32499999999999</c:v>
                </c:pt>
                <c:pt idx="1888">
                  <c:v>388.01249999999999</c:v>
                </c:pt>
                <c:pt idx="1889">
                  <c:v>381.48250000000002</c:v>
                </c:pt>
                <c:pt idx="1890">
                  <c:v>382.23</c:v>
                </c:pt>
                <c:pt idx="1891">
                  <c:v>382.83249999999998</c:v>
                </c:pt>
                <c:pt idx="1892">
                  <c:v>383.84750000000003</c:v>
                </c:pt>
                <c:pt idx="1893">
                  <c:v>384.27249999999998</c:v>
                </c:pt>
                <c:pt idx="1894">
                  <c:v>384.89749999999998</c:v>
                </c:pt>
                <c:pt idx="1895">
                  <c:v>385.69</c:v>
                </c:pt>
                <c:pt idx="1896">
                  <c:v>386.57749999999999</c:v>
                </c:pt>
                <c:pt idx="1897">
                  <c:v>387.26499999999999</c:v>
                </c:pt>
                <c:pt idx="1898">
                  <c:v>387.83749999999998</c:v>
                </c:pt>
                <c:pt idx="1899">
                  <c:v>387.65499999999997</c:v>
                </c:pt>
                <c:pt idx="1900">
                  <c:v>388.13499999999999</c:v>
                </c:pt>
                <c:pt idx="1901">
                  <c:v>388.01499999999999</c:v>
                </c:pt>
                <c:pt idx="1902">
                  <c:v>388.72500000000002</c:v>
                </c:pt>
                <c:pt idx="1903">
                  <c:v>388.88749999999999</c:v>
                </c:pt>
                <c:pt idx="1904">
                  <c:v>389.64499999999998</c:v>
                </c:pt>
                <c:pt idx="1905">
                  <c:v>390.36500000000001</c:v>
                </c:pt>
                <c:pt idx="1906">
                  <c:v>391.23500000000001</c:v>
                </c:pt>
                <c:pt idx="1907">
                  <c:v>392.8125</c:v>
                </c:pt>
                <c:pt idx="1908">
                  <c:v>393.80250000000001</c:v>
                </c:pt>
                <c:pt idx="1909">
                  <c:v>393.52749999999997</c:v>
                </c:pt>
                <c:pt idx="1910">
                  <c:v>394.3725</c:v>
                </c:pt>
                <c:pt idx="1911">
                  <c:v>395.17250000000001</c:v>
                </c:pt>
                <c:pt idx="1912">
                  <c:v>395.86250000000001</c:v>
                </c:pt>
                <c:pt idx="1913">
                  <c:v>396.4975</c:v>
                </c:pt>
                <c:pt idx="1914">
                  <c:v>396.91750000000002</c:v>
                </c:pt>
                <c:pt idx="1915">
                  <c:v>397.59</c:v>
                </c:pt>
                <c:pt idx="1916">
                  <c:v>398.3725</c:v>
                </c:pt>
                <c:pt idx="1917">
                  <c:v>397.66500000000002</c:v>
                </c:pt>
                <c:pt idx="1918">
                  <c:v>395.27</c:v>
                </c:pt>
                <c:pt idx="1919">
                  <c:v>395.56</c:v>
                </c:pt>
                <c:pt idx="1920">
                  <c:v>394.28</c:v>
                </c:pt>
                <c:pt idx="1921">
                  <c:v>390.73750000000001</c:v>
                </c:pt>
                <c:pt idx="1922">
                  <c:v>391.3725</c:v>
                </c:pt>
                <c:pt idx="1923">
                  <c:v>391.96499999999997</c:v>
                </c:pt>
                <c:pt idx="1924">
                  <c:v>391.76249999999999</c:v>
                </c:pt>
                <c:pt idx="1925">
                  <c:v>391.79750000000001</c:v>
                </c:pt>
                <c:pt idx="1926">
                  <c:v>391.61250000000001</c:v>
                </c:pt>
                <c:pt idx="1927">
                  <c:v>391.17750000000001</c:v>
                </c:pt>
                <c:pt idx="1928">
                  <c:v>391.78</c:v>
                </c:pt>
                <c:pt idx="1929">
                  <c:v>392.57</c:v>
                </c:pt>
                <c:pt idx="1930">
                  <c:v>393.27499999999998</c:v>
                </c:pt>
                <c:pt idx="1931">
                  <c:v>393.9425</c:v>
                </c:pt>
                <c:pt idx="1932">
                  <c:v>394.66500000000002</c:v>
                </c:pt>
                <c:pt idx="1933">
                  <c:v>395.4375</c:v>
                </c:pt>
                <c:pt idx="1934">
                  <c:v>395.14249999999998</c:v>
                </c:pt>
                <c:pt idx="1935">
                  <c:v>394.8775</c:v>
                </c:pt>
                <c:pt idx="1936">
                  <c:v>394.74</c:v>
                </c:pt>
                <c:pt idx="1937">
                  <c:v>395.41750000000002</c:v>
                </c:pt>
                <c:pt idx="1938">
                  <c:v>396.05500000000001</c:v>
                </c:pt>
                <c:pt idx="1939">
                  <c:v>396.86750000000001</c:v>
                </c:pt>
                <c:pt idx="1940">
                  <c:v>397.2475</c:v>
                </c:pt>
                <c:pt idx="1941">
                  <c:v>397.67250000000001</c:v>
                </c:pt>
                <c:pt idx="1942">
                  <c:v>398.27749999999997</c:v>
                </c:pt>
                <c:pt idx="1943">
                  <c:v>398.87</c:v>
                </c:pt>
                <c:pt idx="1944">
                  <c:v>399.34</c:v>
                </c:pt>
                <c:pt idx="1945">
                  <c:v>400.11250000000001</c:v>
                </c:pt>
                <c:pt idx="1946">
                  <c:v>400.71749999999997</c:v>
                </c:pt>
                <c:pt idx="1947">
                  <c:v>401.25</c:v>
                </c:pt>
                <c:pt idx="1948">
                  <c:v>402.0575</c:v>
                </c:pt>
                <c:pt idx="1949">
                  <c:v>402.80500000000001</c:v>
                </c:pt>
                <c:pt idx="1950">
                  <c:v>403.36750000000001</c:v>
                </c:pt>
                <c:pt idx="1951">
                  <c:v>404.10750000000002</c:v>
                </c:pt>
                <c:pt idx="1952">
                  <c:v>404.89</c:v>
                </c:pt>
                <c:pt idx="1953">
                  <c:v>405.83</c:v>
                </c:pt>
                <c:pt idx="1954">
                  <c:v>406.84500000000003</c:v>
                </c:pt>
                <c:pt idx="1955">
                  <c:v>407.53250000000003</c:v>
                </c:pt>
                <c:pt idx="1956">
                  <c:v>408.09249999999997</c:v>
                </c:pt>
                <c:pt idx="1957">
                  <c:v>408.61750000000001</c:v>
                </c:pt>
                <c:pt idx="1958">
                  <c:v>409.4975</c:v>
                </c:pt>
                <c:pt idx="1959">
                  <c:v>410.2475</c:v>
                </c:pt>
                <c:pt idx="1960">
                  <c:v>410.66750000000002</c:v>
                </c:pt>
                <c:pt idx="1961">
                  <c:v>411.47750000000002</c:v>
                </c:pt>
                <c:pt idx="1962">
                  <c:v>412.26</c:v>
                </c:pt>
                <c:pt idx="1963">
                  <c:v>413.13499999999999</c:v>
                </c:pt>
                <c:pt idx="1964">
                  <c:v>414.0575</c:v>
                </c:pt>
                <c:pt idx="1965">
                  <c:v>414.93</c:v>
                </c:pt>
                <c:pt idx="1966">
                  <c:v>415.70499999999998</c:v>
                </c:pt>
                <c:pt idx="1967">
                  <c:v>416.6825</c:v>
                </c:pt>
                <c:pt idx="1968">
                  <c:v>417.57499999999999</c:v>
                </c:pt>
                <c:pt idx="1969">
                  <c:v>418.44</c:v>
                </c:pt>
                <c:pt idx="1970">
                  <c:v>419.47500000000002</c:v>
                </c:pt>
                <c:pt idx="1971">
                  <c:v>420.46499999999997</c:v>
                </c:pt>
                <c:pt idx="1972">
                  <c:v>420.52249999999998</c:v>
                </c:pt>
                <c:pt idx="1973">
                  <c:v>421.02749999999997</c:v>
                </c:pt>
                <c:pt idx="1974">
                  <c:v>421.685</c:v>
                </c:pt>
                <c:pt idx="1975">
                  <c:v>422.32249999999999</c:v>
                </c:pt>
                <c:pt idx="1976">
                  <c:v>423.1275</c:v>
                </c:pt>
                <c:pt idx="1977">
                  <c:v>424.11500000000001</c:v>
                </c:pt>
                <c:pt idx="1978">
                  <c:v>425.10750000000002</c:v>
                </c:pt>
                <c:pt idx="1979">
                  <c:v>426.15750000000003</c:v>
                </c:pt>
                <c:pt idx="1980">
                  <c:v>427.16250000000002</c:v>
                </c:pt>
                <c:pt idx="1981">
                  <c:v>426.17500000000001</c:v>
                </c:pt>
                <c:pt idx="1982">
                  <c:v>427.21</c:v>
                </c:pt>
                <c:pt idx="1983">
                  <c:v>428.20499999999998</c:v>
                </c:pt>
                <c:pt idx="1984">
                  <c:v>429.245</c:v>
                </c:pt>
                <c:pt idx="1985">
                  <c:v>430.17</c:v>
                </c:pt>
                <c:pt idx="1986">
                  <c:v>430.2525</c:v>
                </c:pt>
                <c:pt idx="1987">
                  <c:v>431.22</c:v>
                </c:pt>
                <c:pt idx="1988">
                  <c:v>432.23</c:v>
                </c:pt>
                <c:pt idx="1989">
                  <c:v>431.82</c:v>
                </c:pt>
                <c:pt idx="1990">
                  <c:v>432.685</c:v>
                </c:pt>
                <c:pt idx="1991">
                  <c:v>432.38749999999999</c:v>
                </c:pt>
                <c:pt idx="1992">
                  <c:v>432.50749999999999</c:v>
                </c:pt>
                <c:pt idx="1993">
                  <c:v>433.07499999999999</c:v>
                </c:pt>
                <c:pt idx="1994">
                  <c:v>432.41750000000002</c:v>
                </c:pt>
                <c:pt idx="1995">
                  <c:v>433.24</c:v>
                </c:pt>
                <c:pt idx="1996">
                  <c:v>434.24250000000001</c:v>
                </c:pt>
                <c:pt idx="1997">
                  <c:v>435.40249999999997</c:v>
                </c:pt>
                <c:pt idx="1998">
                  <c:v>436.29500000000002</c:v>
                </c:pt>
                <c:pt idx="1999">
                  <c:v>436.88249999999999</c:v>
                </c:pt>
                <c:pt idx="2000">
                  <c:v>437.75749999999999</c:v>
                </c:pt>
                <c:pt idx="2001">
                  <c:v>437.15249999999997</c:v>
                </c:pt>
                <c:pt idx="2002">
                  <c:v>438.30500000000001</c:v>
                </c:pt>
                <c:pt idx="2003">
                  <c:v>438.33</c:v>
                </c:pt>
                <c:pt idx="2004">
                  <c:v>439.3075</c:v>
                </c:pt>
                <c:pt idx="2005">
                  <c:v>440.27749999999997</c:v>
                </c:pt>
                <c:pt idx="2006">
                  <c:v>440.65750000000003</c:v>
                </c:pt>
                <c:pt idx="2007">
                  <c:v>441.45</c:v>
                </c:pt>
                <c:pt idx="2008">
                  <c:v>442.1275</c:v>
                </c:pt>
                <c:pt idx="2009">
                  <c:v>442.79750000000001</c:v>
                </c:pt>
                <c:pt idx="2010">
                  <c:v>443.71249999999998</c:v>
                </c:pt>
                <c:pt idx="2011">
                  <c:v>443.65750000000003</c:v>
                </c:pt>
                <c:pt idx="2012">
                  <c:v>442.11500000000001</c:v>
                </c:pt>
                <c:pt idx="2013">
                  <c:v>442.88</c:v>
                </c:pt>
                <c:pt idx="2014">
                  <c:v>443.55250000000001</c:v>
                </c:pt>
                <c:pt idx="2015">
                  <c:v>444.14249999999998</c:v>
                </c:pt>
                <c:pt idx="2016">
                  <c:v>442.79750000000001</c:v>
                </c:pt>
                <c:pt idx="2017">
                  <c:v>443.64499999999998</c:v>
                </c:pt>
                <c:pt idx="2018">
                  <c:v>444.72</c:v>
                </c:pt>
                <c:pt idx="2019">
                  <c:v>446.20749999999998</c:v>
                </c:pt>
                <c:pt idx="2020">
                  <c:v>447.45</c:v>
                </c:pt>
                <c:pt idx="2021">
                  <c:v>448.29250000000002</c:v>
                </c:pt>
                <c:pt idx="2022">
                  <c:v>449.73500000000001</c:v>
                </c:pt>
                <c:pt idx="2023">
                  <c:v>450.75</c:v>
                </c:pt>
                <c:pt idx="2024">
                  <c:v>451.7475</c:v>
                </c:pt>
                <c:pt idx="2025">
                  <c:v>452.60500000000002</c:v>
                </c:pt>
                <c:pt idx="2026">
                  <c:v>453.54750000000001</c:v>
                </c:pt>
                <c:pt idx="2027">
                  <c:v>453.99250000000001</c:v>
                </c:pt>
                <c:pt idx="2028">
                  <c:v>454.57</c:v>
                </c:pt>
                <c:pt idx="2029">
                  <c:v>455.4325</c:v>
                </c:pt>
                <c:pt idx="2030">
                  <c:v>456.38749999999999</c:v>
                </c:pt>
                <c:pt idx="2031">
                  <c:v>457.13749999999999</c:v>
                </c:pt>
                <c:pt idx="2032">
                  <c:v>458.49</c:v>
                </c:pt>
                <c:pt idx="2033">
                  <c:v>458.97</c:v>
                </c:pt>
                <c:pt idx="2034">
                  <c:v>459.95499999999998</c:v>
                </c:pt>
                <c:pt idx="2035">
                  <c:v>460.46749999999997</c:v>
                </c:pt>
                <c:pt idx="2036">
                  <c:v>461.3775</c:v>
                </c:pt>
                <c:pt idx="2037">
                  <c:v>462.01749999999998</c:v>
                </c:pt>
                <c:pt idx="2038">
                  <c:v>462.60500000000002</c:v>
                </c:pt>
                <c:pt idx="2039">
                  <c:v>463.42250000000001</c:v>
                </c:pt>
                <c:pt idx="2040">
                  <c:v>463.73750000000001</c:v>
                </c:pt>
                <c:pt idx="2041">
                  <c:v>464.42250000000001</c:v>
                </c:pt>
                <c:pt idx="2042">
                  <c:v>465.10750000000002</c:v>
                </c:pt>
                <c:pt idx="2043">
                  <c:v>466.19499999999999</c:v>
                </c:pt>
                <c:pt idx="2044">
                  <c:v>467.15</c:v>
                </c:pt>
                <c:pt idx="2045">
                  <c:v>468.34500000000003</c:v>
                </c:pt>
                <c:pt idx="2046">
                  <c:v>469.29500000000002</c:v>
                </c:pt>
                <c:pt idx="2047">
                  <c:v>470.09</c:v>
                </c:pt>
                <c:pt idx="2048">
                  <c:v>471.16750000000002</c:v>
                </c:pt>
                <c:pt idx="2049">
                  <c:v>472.0675</c:v>
                </c:pt>
                <c:pt idx="2050">
                  <c:v>472.99250000000001</c:v>
                </c:pt>
                <c:pt idx="2051">
                  <c:v>474.21749999999997</c:v>
                </c:pt>
                <c:pt idx="2052">
                  <c:v>474.8725</c:v>
                </c:pt>
                <c:pt idx="2053">
                  <c:v>475.79</c:v>
                </c:pt>
                <c:pt idx="2054">
                  <c:v>476.80500000000001</c:v>
                </c:pt>
                <c:pt idx="2055">
                  <c:v>477.72250000000003</c:v>
                </c:pt>
                <c:pt idx="2056">
                  <c:v>478.61250000000001</c:v>
                </c:pt>
                <c:pt idx="2057">
                  <c:v>478.86</c:v>
                </c:pt>
                <c:pt idx="2058">
                  <c:v>479.60750000000002</c:v>
                </c:pt>
                <c:pt idx="2059">
                  <c:v>480.34249999999997</c:v>
                </c:pt>
                <c:pt idx="2060">
                  <c:v>481.05500000000001</c:v>
                </c:pt>
                <c:pt idx="2061">
                  <c:v>481.7</c:v>
                </c:pt>
                <c:pt idx="2062">
                  <c:v>483.39249999999998</c:v>
                </c:pt>
                <c:pt idx="2063">
                  <c:v>484.32749999999999</c:v>
                </c:pt>
                <c:pt idx="2064">
                  <c:v>485.185</c:v>
                </c:pt>
                <c:pt idx="2065">
                  <c:v>486.33499999999998</c:v>
                </c:pt>
                <c:pt idx="2066">
                  <c:v>487.20499999999998</c:v>
                </c:pt>
                <c:pt idx="2067">
                  <c:v>488.01249999999999</c:v>
                </c:pt>
                <c:pt idx="2068">
                  <c:v>489.27749999999997</c:v>
                </c:pt>
                <c:pt idx="2069">
                  <c:v>489.98250000000002</c:v>
                </c:pt>
                <c:pt idx="2070">
                  <c:v>490.44</c:v>
                </c:pt>
                <c:pt idx="2071">
                  <c:v>491.24</c:v>
                </c:pt>
                <c:pt idx="2072">
                  <c:v>491.19</c:v>
                </c:pt>
                <c:pt idx="2073">
                  <c:v>491.96249999999998</c:v>
                </c:pt>
                <c:pt idx="2074">
                  <c:v>492.75</c:v>
                </c:pt>
                <c:pt idx="2075">
                  <c:v>493.69</c:v>
                </c:pt>
                <c:pt idx="2076">
                  <c:v>494.5575</c:v>
                </c:pt>
                <c:pt idx="2077">
                  <c:v>495.45499999999998</c:v>
                </c:pt>
                <c:pt idx="2078">
                  <c:v>496.19499999999999</c:v>
                </c:pt>
                <c:pt idx="2079">
                  <c:v>496.87</c:v>
                </c:pt>
                <c:pt idx="2080">
                  <c:v>496.13749999999999</c:v>
                </c:pt>
                <c:pt idx="2081">
                  <c:v>496.95749999999998</c:v>
                </c:pt>
                <c:pt idx="2082">
                  <c:v>497.72250000000003</c:v>
                </c:pt>
                <c:pt idx="2083">
                  <c:v>491.32249999999999</c:v>
                </c:pt>
                <c:pt idx="2084">
                  <c:v>492.20499999999998</c:v>
                </c:pt>
                <c:pt idx="2085">
                  <c:v>493.04750000000001</c:v>
                </c:pt>
                <c:pt idx="2086">
                  <c:v>493.8125</c:v>
                </c:pt>
                <c:pt idx="2087">
                  <c:v>494.72</c:v>
                </c:pt>
                <c:pt idx="2088">
                  <c:v>495.79500000000002</c:v>
                </c:pt>
                <c:pt idx="2089">
                  <c:v>496.74250000000001</c:v>
                </c:pt>
                <c:pt idx="2090">
                  <c:v>497.62</c:v>
                </c:pt>
                <c:pt idx="2091">
                  <c:v>498.61750000000001</c:v>
                </c:pt>
                <c:pt idx="2092">
                  <c:v>499.52749999999997</c:v>
                </c:pt>
                <c:pt idx="2093">
                  <c:v>500.59</c:v>
                </c:pt>
                <c:pt idx="2094">
                  <c:v>501.53500000000003</c:v>
                </c:pt>
                <c:pt idx="2095">
                  <c:v>502.42250000000001</c:v>
                </c:pt>
                <c:pt idx="2096">
                  <c:v>503.42</c:v>
                </c:pt>
                <c:pt idx="2097">
                  <c:v>503.85250000000002</c:v>
                </c:pt>
                <c:pt idx="2098">
                  <c:v>504.92250000000001</c:v>
                </c:pt>
                <c:pt idx="2099">
                  <c:v>505.83249999999998</c:v>
                </c:pt>
                <c:pt idx="2100">
                  <c:v>506.64</c:v>
                </c:pt>
                <c:pt idx="2101">
                  <c:v>507.16500000000002</c:v>
                </c:pt>
                <c:pt idx="2102">
                  <c:v>504.62</c:v>
                </c:pt>
                <c:pt idx="2103">
                  <c:v>505.38749999999999</c:v>
                </c:pt>
                <c:pt idx="2104">
                  <c:v>506.04250000000002</c:v>
                </c:pt>
                <c:pt idx="2105">
                  <c:v>506.625</c:v>
                </c:pt>
                <c:pt idx="2106">
                  <c:v>507.21249999999998</c:v>
                </c:pt>
                <c:pt idx="2107">
                  <c:v>507.72750000000002</c:v>
                </c:pt>
                <c:pt idx="2108">
                  <c:v>508.41250000000002</c:v>
                </c:pt>
                <c:pt idx="2109">
                  <c:v>509.20499999999998</c:v>
                </c:pt>
                <c:pt idx="2110">
                  <c:v>510</c:v>
                </c:pt>
                <c:pt idx="2111">
                  <c:v>510.96</c:v>
                </c:pt>
                <c:pt idx="2112">
                  <c:v>511.815</c:v>
                </c:pt>
                <c:pt idx="2113">
                  <c:v>512.71</c:v>
                </c:pt>
                <c:pt idx="2114">
                  <c:v>513.16750000000002</c:v>
                </c:pt>
                <c:pt idx="2115">
                  <c:v>514</c:v>
                </c:pt>
                <c:pt idx="2116">
                  <c:v>514.65250000000003</c:v>
                </c:pt>
                <c:pt idx="2117">
                  <c:v>515.29750000000001</c:v>
                </c:pt>
                <c:pt idx="2118">
                  <c:v>516.0575</c:v>
                </c:pt>
                <c:pt idx="2119">
                  <c:v>517.03750000000002</c:v>
                </c:pt>
                <c:pt idx="2120">
                  <c:v>517.54999999999995</c:v>
                </c:pt>
                <c:pt idx="2121">
                  <c:v>518.125</c:v>
                </c:pt>
                <c:pt idx="2122">
                  <c:v>518.70749999999998</c:v>
                </c:pt>
                <c:pt idx="2123">
                  <c:v>519.4425</c:v>
                </c:pt>
                <c:pt idx="2124">
                  <c:v>519.91750000000002</c:v>
                </c:pt>
                <c:pt idx="2125">
                  <c:v>520.83249999999998</c:v>
                </c:pt>
                <c:pt idx="2126">
                  <c:v>522.19500000000005</c:v>
                </c:pt>
                <c:pt idx="2127">
                  <c:v>523.05999999999995</c:v>
                </c:pt>
                <c:pt idx="2128">
                  <c:v>522</c:v>
                </c:pt>
                <c:pt idx="2129">
                  <c:v>523.21749999999997</c:v>
                </c:pt>
                <c:pt idx="2130">
                  <c:v>524.19500000000005</c:v>
                </c:pt>
                <c:pt idx="2131">
                  <c:v>525.40499999999997</c:v>
                </c:pt>
                <c:pt idx="2132">
                  <c:v>526.44500000000005</c:v>
                </c:pt>
                <c:pt idx="2133">
                  <c:v>527.39499999999998</c:v>
                </c:pt>
                <c:pt idx="2134">
                  <c:v>528.21249999999998</c:v>
                </c:pt>
                <c:pt idx="2135">
                  <c:v>528.96</c:v>
                </c:pt>
                <c:pt idx="2136">
                  <c:v>530.34749999999997</c:v>
                </c:pt>
                <c:pt idx="2137">
                  <c:v>531.33000000000004</c:v>
                </c:pt>
                <c:pt idx="2138">
                  <c:v>532.19000000000005</c:v>
                </c:pt>
                <c:pt idx="2139">
                  <c:v>533.16</c:v>
                </c:pt>
                <c:pt idx="2140">
                  <c:v>534.51250000000005</c:v>
                </c:pt>
                <c:pt idx="2141">
                  <c:v>534.77499999999998</c:v>
                </c:pt>
                <c:pt idx="2142">
                  <c:v>534.38750000000005</c:v>
                </c:pt>
                <c:pt idx="2143">
                  <c:v>535.29</c:v>
                </c:pt>
                <c:pt idx="2144">
                  <c:v>535.94749999999999</c:v>
                </c:pt>
                <c:pt idx="2145">
                  <c:v>534.75750000000005</c:v>
                </c:pt>
                <c:pt idx="2146">
                  <c:v>533.9325</c:v>
                </c:pt>
                <c:pt idx="2147">
                  <c:v>532.745</c:v>
                </c:pt>
                <c:pt idx="2148">
                  <c:v>531.66499999999996</c:v>
                </c:pt>
                <c:pt idx="2149">
                  <c:v>532.005</c:v>
                </c:pt>
                <c:pt idx="2150">
                  <c:v>531.5575</c:v>
                </c:pt>
                <c:pt idx="2151">
                  <c:v>532.37249999999995</c:v>
                </c:pt>
                <c:pt idx="2152">
                  <c:v>533.41750000000002</c:v>
                </c:pt>
                <c:pt idx="2153">
                  <c:v>534.42750000000001</c:v>
                </c:pt>
                <c:pt idx="2154">
                  <c:v>535.10749999999996</c:v>
                </c:pt>
                <c:pt idx="2155">
                  <c:v>535.07500000000005</c:v>
                </c:pt>
                <c:pt idx="2156">
                  <c:v>535.44500000000005</c:v>
                </c:pt>
                <c:pt idx="2157">
                  <c:v>535.59249999999997</c:v>
                </c:pt>
                <c:pt idx="2158">
                  <c:v>535.5675</c:v>
                </c:pt>
                <c:pt idx="2159">
                  <c:v>535.49</c:v>
                </c:pt>
                <c:pt idx="2160">
                  <c:v>535.92499999999995</c:v>
                </c:pt>
                <c:pt idx="2161">
                  <c:v>536.89250000000004</c:v>
                </c:pt>
                <c:pt idx="2162">
                  <c:v>537.53499999999997</c:v>
                </c:pt>
                <c:pt idx="2163">
                  <c:v>538.19000000000005</c:v>
                </c:pt>
                <c:pt idx="2164">
                  <c:v>538.71</c:v>
                </c:pt>
                <c:pt idx="2165">
                  <c:v>539.32500000000005</c:v>
                </c:pt>
                <c:pt idx="2166">
                  <c:v>539.14250000000004</c:v>
                </c:pt>
                <c:pt idx="2167">
                  <c:v>539.96249999999998</c:v>
                </c:pt>
                <c:pt idx="2168">
                  <c:v>540.66750000000002</c:v>
                </c:pt>
                <c:pt idx="2169">
                  <c:v>541.48749999999995</c:v>
                </c:pt>
                <c:pt idx="2170">
                  <c:v>542.49749999999995</c:v>
                </c:pt>
                <c:pt idx="2171">
                  <c:v>543.53250000000003</c:v>
                </c:pt>
                <c:pt idx="2172">
                  <c:v>522.72</c:v>
                </c:pt>
                <c:pt idx="2173">
                  <c:v>523.64750000000004</c:v>
                </c:pt>
                <c:pt idx="2174">
                  <c:v>524.37</c:v>
                </c:pt>
                <c:pt idx="2175">
                  <c:v>525.52250000000004</c:v>
                </c:pt>
                <c:pt idx="2176">
                  <c:v>526.67999999999995</c:v>
                </c:pt>
                <c:pt idx="2177">
                  <c:v>527.66750000000002</c:v>
                </c:pt>
                <c:pt idx="2178">
                  <c:v>528.57000000000005</c:v>
                </c:pt>
                <c:pt idx="2179">
                  <c:v>529.32000000000005</c:v>
                </c:pt>
                <c:pt idx="2180">
                  <c:v>528.23749999999995</c:v>
                </c:pt>
                <c:pt idx="2181">
                  <c:v>528.92750000000001</c:v>
                </c:pt>
                <c:pt idx="2182">
                  <c:v>529.70249999999999</c:v>
                </c:pt>
                <c:pt idx="2183">
                  <c:v>530.38250000000005</c:v>
                </c:pt>
                <c:pt idx="2184">
                  <c:v>531.13</c:v>
                </c:pt>
                <c:pt idx="2185">
                  <c:v>531.74</c:v>
                </c:pt>
                <c:pt idx="2186">
                  <c:v>532.43499999999995</c:v>
                </c:pt>
                <c:pt idx="2187">
                  <c:v>533.21249999999998</c:v>
                </c:pt>
                <c:pt idx="2188">
                  <c:v>533.87</c:v>
                </c:pt>
                <c:pt idx="2189">
                  <c:v>534.63750000000005</c:v>
                </c:pt>
                <c:pt idx="2190">
                  <c:v>535.34249999999997</c:v>
                </c:pt>
                <c:pt idx="2191">
                  <c:v>535.77</c:v>
                </c:pt>
                <c:pt idx="2192">
                  <c:v>536.3175</c:v>
                </c:pt>
                <c:pt idx="2193">
                  <c:v>536.21749999999997</c:v>
                </c:pt>
                <c:pt idx="2194">
                  <c:v>537.14250000000004</c:v>
                </c:pt>
                <c:pt idx="2195">
                  <c:v>538.20000000000005</c:v>
                </c:pt>
                <c:pt idx="2196">
                  <c:v>535.80999999999995</c:v>
                </c:pt>
                <c:pt idx="2197">
                  <c:v>536.82500000000005</c:v>
                </c:pt>
                <c:pt idx="2198">
                  <c:v>537.70000000000005</c:v>
                </c:pt>
                <c:pt idx="2199">
                  <c:v>538.495</c:v>
                </c:pt>
                <c:pt idx="2200">
                  <c:v>539.28</c:v>
                </c:pt>
                <c:pt idx="2201">
                  <c:v>540.08000000000004</c:v>
                </c:pt>
                <c:pt idx="2202">
                  <c:v>540.82000000000005</c:v>
                </c:pt>
                <c:pt idx="2203">
                  <c:v>541.59500000000003</c:v>
                </c:pt>
                <c:pt idx="2204">
                  <c:v>542.35500000000002</c:v>
                </c:pt>
                <c:pt idx="2205">
                  <c:v>543.21249999999998</c:v>
                </c:pt>
                <c:pt idx="2206">
                  <c:v>543.91250000000002</c:v>
                </c:pt>
                <c:pt idx="2207">
                  <c:v>543.8075</c:v>
                </c:pt>
                <c:pt idx="2208">
                  <c:v>544.54</c:v>
                </c:pt>
                <c:pt idx="2209">
                  <c:v>545.245</c:v>
                </c:pt>
                <c:pt idx="2210">
                  <c:v>545.97749999999996</c:v>
                </c:pt>
                <c:pt idx="2211">
                  <c:v>546.6875</c:v>
                </c:pt>
                <c:pt idx="2212">
                  <c:v>546.89</c:v>
                </c:pt>
                <c:pt idx="2213">
                  <c:v>547.61749999999995</c:v>
                </c:pt>
                <c:pt idx="2214">
                  <c:v>548.4375</c:v>
                </c:pt>
                <c:pt idx="2215">
                  <c:v>549.23249999999996</c:v>
                </c:pt>
                <c:pt idx="2216">
                  <c:v>545.35249999999996</c:v>
                </c:pt>
                <c:pt idx="2217">
                  <c:v>546.13250000000005</c:v>
                </c:pt>
                <c:pt idx="2218">
                  <c:v>543.07500000000005</c:v>
                </c:pt>
                <c:pt idx="2219">
                  <c:v>543.74249999999995</c:v>
                </c:pt>
                <c:pt idx="2220">
                  <c:v>544.40250000000003</c:v>
                </c:pt>
                <c:pt idx="2221">
                  <c:v>544.98249999999996</c:v>
                </c:pt>
                <c:pt idx="2222">
                  <c:v>545.15499999999997</c:v>
                </c:pt>
                <c:pt idx="2223">
                  <c:v>545.54</c:v>
                </c:pt>
                <c:pt idx="2224">
                  <c:v>545.97500000000002</c:v>
                </c:pt>
                <c:pt idx="2225">
                  <c:v>545.17999999999995</c:v>
                </c:pt>
                <c:pt idx="2226">
                  <c:v>545.8075</c:v>
                </c:pt>
                <c:pt idx="2227">
                  <c:v>546.47</c:v>
                </c:pt>
                <c:pt idx="2228">
                  <c:v>546.79499999999996</c:v>
                </c:pt>
                <c:pt idx="2229">
                  <c:v>547.47</c:v>
                </c:pt>
                <c:pt idx="2230">
                  <c:v>546.02250000000004</c:v>
                </c:pt>
                <c:pt idx="2231">
                  <c:v>546.84</c:v>
                </c:pt>
                <c:pt idx="2232">
                  <c:v>546.78250000000003</c:v>
                </c:pt>
                <c:pt idx="2233">
                  <c:v>540.755</c:v>
                </c:pt>
                <c:pt idx="2234">
                  <c:v>541.505</c:v>
                </c:pt>
                <c:pt idx="2235">
                  <c:v>539.23500000000001</c:v>
                </c:pt>
                <c:pt idx="2236">
                  <c:v>540.22249999999997</c:v>
                </c:pt>
                <c:pt idx="2237">
                  <c:v>541.21</c:v>
                </c:pt>
                <c:pt idx="2238">
                  <c:v>542.26750000000004</c:v>
                </c:pt>
                <c:pt idx="2239">
                  <c:v>543.26</c:v>
                </c:pt>
                <c:pt idx="2240">
                  <c:v>544.12</c:v>
                </c:pt>
                <c:pt idx="2241">
                  <c:v>545.13750000000005</c:v>
                </c:pt>
                <c:pt idx="2242">
                  <c:v>546.28499999999997</c:v>
                </c:pt>
                <c:pt idx="2243">
                  <c:v>547.245</c:v>
                </c:pt>
                <c:pt idx="2244">
                  <c:v>546.5575</c:v>
                </c:pt>
                <c:pt idx="2245">
                  <c:v>547.17499999999995</c:v>
                </c:pt>
                <c:pt idx="2246">
                  <c:v>547.04250000000002</c:v>
                </c:pt>
                <c:pt idx="2247">
                  <c:v>539.57249999999999</c:v>
                </c:pt>
                <c:pt idx="2248">
                  <c:v>539.51750000000004</c:v>
                </c:pt>
                <c:pt idx="2249">
                  <c:v>540.16750000000002</c:v>
                </c:pt>
                <c:pt idx="2250">
                  <c:v>541.02750000000003</c:v>
                </c:pt>
                <c:pt idx="2251">
                  <c:v>541.92750000000001</c:v>
                </c:pt>
                <c:pt idx="2252">
                  <c:v>535.21749999999997</c:v>
                </c:pt>
                <c:pt idx="2253">
                  <c:v>534.88750000000005</c:v>
                </c:pt>
                <c:pt idx="2254">
                  <c:v>535.77499999999998</c:v>
                </c:pt>
                <c:pt idx="2255">
                  <c:v>533.505</c:v>
                </c:pt>
                <c:pt idx="2256">
                  <c:v>529.96500000000003</c:v>
                </c:pt>
                <c:pt idx="2257">
                  <c:v>530.97</c:v>
                </c:pt>
                <c:pt idx="2258">
                  <c:v>532.05499999999995</c:v>
                </c:pt>
                <c:pt idx="2259">
                  <c:v>532.73249999999996</c:v>
                </c:pt>
                <c:pt idx="2260">
                  <c:v>533.64499999999998</c:v>
                </c:pt>
                <c:pt idx="2261">
                  <c:v>534.57749999999999</c:v>
                </c:pt>
                <c:pt idx="2262">
                  <c:v>534.83000000000004</c:v>
                </c:pt>
                <c:pt idx="2263">
                  <c:v>535.83249999999998</c:v>
                </c:pt>
                <c:pt idx="2264">
                  <c:v>536.83249999999998</c:v>
                </c:pt>
                <c:pt idx="2265">
                  <c:v>537.26250000000005</c:v>
                </c:pt>
                <c:pt idx="2266">
                  <c:v>536.89499999999998</c:v>
                </c:pt>
                <c:pt idx="2267">
                  <c:v>537.57249999999999</c:v>
                </c:pt>
                <c:pt idx="2268">
                  <c:v>538.36249999999995</c:v>
                </c:pt>
                <c:pt idx="2269">
                  <c:v>538.99749999999995</c:v>
                </c:pt>
                <c:pt idx="2270">
                  <c:v>539.59</c:v>
                </c:pt>
                <c:pt idx="2271">
                  <c:v>539.73</c:v>
                </c:pt>
                <c:pt idx="2272">
                  <c:v>539.60249999999996</c:v>
                </c:pt>
                <c:pt idx="2273">
                  <c:v>540.26499999999999</c:v>
                </c:pt>
                <c:pt idx="2274">
                  <c:v>540.19749999999999</c:v>
                </c:pt>
                <c:pt idx="2275">
                  <c:v>540.75250000000005</c:v>
                </c:pt>
                <c:pt idx="2276">
                  <c:v>541.5675</c:v>
                </c:pt>
                <c:pt idx="2277">
                  <c:v>542.29250000000002</c:v>
                </c:pt>
                <c:pt idx="2278">
                  <c:v>534.09</c:v>
                </c:pt>
                <c:pt idx="2279">
                  <c:v>534.33249999999998</c:v>
                </c:pt>
                <c:pt idx="2280">
                  <c:v>532.14499999999998</c:v>
                </c:pt>
                <c:pt idx="2281">
                  <c:v>532.84</c:v>
                </c:pt>
                <c:pt idx="2282">
                  <c:v>533.40750000000003</c:v>
                </c:pt>
                <c:pt idx="2283">
                  <c:v>534.12750000000005</c:v>
                </c:pt>
                <c:pt idx="2284">
                  <c:v>534.69000000000005</c:v>
                </c:pt>
                <c:pt idx="2285">
                  <c:v>535.40250000000003</c:v>
                </c:pt>
                <c:pt idx="2286">
                  <c:v>536.04750000000001</c:v>
                </c:pt>
                <c:pt idx="2287">
                  <c:v>536.61249999999995</c:v>
                </c:pt>
                <c:pt idx="2288">
                  <c:v>537.23749999999995</c:v>
                </c:pt>
                <c:pt idx="2289">
                  <c:v>537.45500000000004</c:v>
                </c:pt>
                <c:pt idx="2290">
                  <c:v>538.1</c:v>
                </c:pt>
                <c:pt idx="2291">
                  <c:v>538.59</c:v>
                </c:pt>
                <c:pt idx="2292">
                  <c:v>539.27250000000004</c:v>
                </c:pt>
                <c:pt idx="2293">
                  <c:v>540.1</c:v>
                </c:pt>
                <c:pt idx="2294">
                  <c:v>540.81500000000005</c:v>
                </c:pt>
                <c:pt idx="2295">
                  <c:v>541.62750000000005</c:v>
                </c:pt>
                <c:pt idx="2296">
                  <c:v>542.08000000000004</c:v>
                </c:pt>
                <c:pt idx="2297">
                  <c:v>542.82000000000005</c:v>
                </c:pt>
                <c:pt idx="2298">
                  <c:v>538.76499999999999</c:v>
                </c:pt>
                <c:pt idx="2299">
                  <c:v>539.32249999999999</c:v>
                </c:pt>
                <c:pt idx="2300">
                  <c:v>536.03750000000002</c:v>
                </c:pt>
                <c:pt idx="2301">
                  <c:v>534.83249999999998</c:v>
                </c:pt>
                <c:pt idx="2302">
                  <c:v>535.37249999999995</c:v>
                </c:pt>
                <c:pt idx="2303">
                  <c:v>535.95249999999999</c:v>
                </c:pt>
                <c:pt idx="2304">
                  <c:v>536.4425</c:v>
                </c:pt>
                <c:pt idx="2305">
                  <c:v>537.03499999999997</c:v>
                </c:pt>
                <c:pt idx="2306">
                  <c:v>537.54499999999996</c:v>
                </c:pt>
                <c:pt idx="2307">
                  <c:v>538.09749999999997</c:v>
                </c:pt>
                <c:pt idx="2308">
                  <c:v>538.66250000000002</c:v>
                </c:pt>
                <c:pt idx="2309">
                  <c:v>538.91750000000002</c:v>
                </c:pt>
                <c:pt idx="2310">
                  <c:v>539.24749999999995</c:v>
                </c:pt>
                <c:pt idx="2311">
                  <c:v>540.03499999999997</c:v>
                </c:pt>
                <c:pt idx="2312">
                  <c:v>540.70500000000004</c:v>
                </c:pt>
                <c:pt idx="2313">
                  <c:v>541.29750000000001</c:v>
                </c:pt>
                <c:pt idx="2314">
                  <c:v>542.21500000000003</c:v>
                </c:pt>
                <c:pt idx="2315">
                  <c:v>542.8175</c:v>
                </c:pt>
                <c:pt idx="2316">
                  <c:v>543.16</c:v>
                </c:pt>
                <c:pt idx="2317">
                  <c:v>544.02750000000003</c:v>
                </c:pt>
                <c:pt idx="2318">
                  <c:v>544.74249999999995</c:v>
                </c:pt>
                <c:pt idx="2319">
                  <c:v>544.30499999999995</c:v>
                </c:pt>
                <c:pt idx="2320">
                  <c:v>543.86749999999995</c:v>
                </c:pt>
                <c:pt idx="2321">
                  <c:v>544.44749999999999</c:v>
                </c:pt>
                <c:pt idx="2322">
                  <c:v>545.21249999999998</c:v>
                </c:pt>
                <c:pt idx="2323">
                  <c:v>545.85500000000002</c:v>
                </c:pt>
                <c:pt idx="2324">
                  <c:v>545.98</c:v>
                </c:pt>
                <c:pt idx="2325">
                  <c:v>546.33500000000004</c:v>
                </c:pt>
                <c:pt idx="2326">
                  <c:v>547.14750000000004</c:v>
                </c:pt>
                <c:pt idx="2327">
                  <c:v>547.32749999999999</c:v>
                </c:pt>
                <c:pt idx="2328">
                  <c:v>548.0625</c:v>
                </c:pt>
                <c:pt idx="2329">
                  <c:v>546.66750000000002</c:v>
                </c:pt>
                <c:pt idx="2330">
                  <c:v>547.23749999999995</c:v>
                </c:pt>
                <c:pt idx="2331">
                  <c:v>547.11</c:v>
                </c:pt>
                <c:pt idx="2332">
                  <c:v>547.85249999999996</c:v>
                </c:pt>
                <c:pt idx="2333">
                  <c:v>547.39250000000004</c:v>
                </c:pt>
                <c:pt idx="2334">
                  <c:v>547.61749999999995</c:v>
                </c:pt>
                <c:pt idx="2335">
                  <c:v>548.3175</c:v>
                </c:pt>
                <c:pt idx="2336">
                  <c:v>546.40250000000003</c:v>
                </c:pt>
                <c:pt idx="2337">
                  <c:v>546.03</c:v>
                </c:pt>
                <c:pt idx="2338">
                  <c:v>546.65</c:v>
                </c:pt>
                <c:pt idx="2339">
                  <c:v>546.91499999999996</c:v>
                </c:pt>
                <c:pt idx="2340">
                  <c:v>547.77250000000004</c:v>
                </c:pt>
                <c:pt idx="2341">
                  <c:v>547.95500000000004</c:v>
                </c:pt>
                <c:pt idx="2342">
                  <c:v>548.61</c:v>
                </c:pt>
                <c:pt idx="2343">
                  <c:v>547.27</c:v>
                </c:pt>
                <c:pt idx="2344">
                  <c:v>541.005</c:v>
                </c:pt>
                <c:pt idx="2345">
                  <c:v>541.14250000000004</c:v>
                </c:pt>
                <c:pt idx="2346">
                  <c:v>541.71</c:v>
                </c:pt>
                <c:pt idx="2347">
                  <c:v>542.54250000000002</c:v>
                </c:pt>
                <c:pt idx="2348">
                  <c:v>543.35749999999996</c:v>
                </c:pt>
                <c:pt idx="2349">
                  <c:v>541.98749999999995</c:v>
                </c:pt>
                <c:pt idx="2350">
                  <c:v>541.88</c:v>
                </c:pt>
                <c:pt idx="2351">
                  <c:v>542.84500000000003</c:v>
                </c:pt>
                <c:pt idx="2352">
                  <c:v>543.64</c:v>
                </c:pt>
                <c:pt idx="2353">
                  <c:v>544.46749999999997</c:v>
                </c:pt>
                <c:pt idx="2354">
                  <c:v>545.01750000000004</c:v>
                </c:pt>
                <c:pt idx="2355">
                  <c:v>543.55999999999995</c:v>
                </c:pt>
                <c:pt idx="2356">
                  <c:v>544.24749999999995</c:v>
                </c:pt>
                <c:pt idx="2357">
                  <c:v>544.79999999999995</c:v>
                </c:pt>
                <c:pt idx="2358">
                  <c:v>544.52750000000003</c:v>
                </c:pt>
                <c:pt idx="2359">
                  <c:v>544.03250000000003</c:v>
                </c:pt>
                <c:pt idx="2360">
                  <c:v>543.39499999999998</c:v>
                </c:pt>
                <c:pt idx="2361">
                  <c:v>543.39750000000004</c:v>
                </c:pt>
                <c:pt idx="2362">
                  <c:v>541.42499999999995</c:v>
                </c:pt>
                <c:pt idx="2363">
                  <c:v>534.81500000000005</c:v>
                </c:pt>
                <c:pt idx="2364">
                  <c:v>527.9425</c:v>
                </c:pt>
                <c:pt idx="2365">
                  <c:v>521.98249999999996</c:v>
                </c:pt>
                <c:pt idx="2366">
                  <c:v>520.63499999999999</c:v>
                </c:pt>
                <c:pt idx="2367">
                  <c:v>521.41499999999996</c:v>
                </c:pt>
                <c:pt idx="2368">
                  <c:v>519.84249999999997</c:v>
                </c:pt>
                <c:pt idx="2369">
                  <c:v>520.60249999999996</c:v>
                </c:pt>
                <c:pt idx="2370">
                  <c:v>518.72749999999996</c:v>
                </c:pt>
                <c:pt idx="2371">
                  <c:v>519.60249999999996</c:v>
                </c:pt>
                <c:pt idx="2372">
                  <c:v>520.45500000000004</c:v>
                </c:pt>
                <c:pt idx="2373">
                  <c:v>519.64</c:v>
                </c:pt>
                <c:pt idx="2374">
                  <c:v>519.83749999999998</c:v>
                </c:pt>
                <c:pt idx="2375">
                  <c:v>520.20000000000005</c:v>
                </c:pt>
                <c:pt idx="2376">
                  <c:v>520.99749999999995</c:v>
                </c:pt>
                <c:pt idx="2377">
                  <c:v>520.31500000000005</c:v>
                </c:pt>
                <c:pt idx="2378">
                  <c:v>521.30499999999995</c:v>
                </c:pt>
                <c:pt idx="2379">
                  <c:v>521.32749999999999</c:v>
                </c:pt>
                <c:pt idx="2380">
                  <c:v>522.15250000000003</c:v>
                </c:pt>
                <c:pt idx="2381">
                  <c:v>521.8175</c:v>
                </c:pt>
                <c:pt idx="2382">
                  <c:v>522.56500000000005</c:v>
                </c:pt>
                <c:pt idx="2383">
                  <c:v>523.11249999999995</c:v>
                </c:pt>
                <c:pt idx="2384">
                  <c:v>523.85</c:v>
                </c:pt>
                <c:pt idx="2385">
                  <c:v>523.09249999999997</c:v>
                </c:pt>
                <c:pt idx="2386">
                  <c:v>522.59749999999997</c:v>
                </c:pt>
                <c:pt idx="2387">
                  <c:v>523.03</c:v>
                </c:pt>
                <c:pt idx="2388">
                  <c:v>515.41750000000002</c:v>
                </c:pt>
                <c:pt idx="2389">
                  <c:v>514.66499999999996</c:v>
                </c:pt>
                <c:pt idx="2390">
                  <c:v>515.19500000000005</c:v>
                </c:pt>
                <c:pt idx="2391">
                  <c:v>514.23249999999996</c:v>
                </c:pt>
                <c:pt idx="2392">
                  <c:v>516.00750000000005</c:v>
                </c:pt>
                <c:pt idx="2393">
                  <c:v>516.77750000000003</c:v>
                </c:pt>
                <c:pt idx="2394">
                  <c:v>516.36500000000001</c:v>
                </c:pt>
                <c:pt idx="2395">
                  <c:v>515.28250000000003</c:v>
                </c:pt>
                <c:pt idx="2396">
                  <c:v>515.76250000000005</c:v>
                </c:pt>
                <c:pt idx="2397">
                  <c:v>516.77250000000004</c:v>
                </c:pt>
                <c:pt idx="2398">
                  <c:v>515.86249999999995</c:v>
                </c:pt>
                <c:pt idx="2399">
                  <c:v>515.9</c:v>
                </c:pt>
                <c:pt idx="2400">
                  <c:v>516.70749999999998</c:v>
                </c:pt>
                <c:pt idx="2401">
                  <c:v>517.62</c:v>
                </c:pt>
                <c:pt idx="2402">
                  <c:v>517.68499999999995</c:v>
                </c:pt>
                <c:pt idx="2403">
                  <c:v>518.60749999999996</c:v>
                </c:pt>
                <c:pt idx="2404">
                  <c:v>519.45749999999998</c:v>
                </c:pt>
                <c:pt idx="2405">
                  <c:v>518.84749999999997</c:v>
                </c:pt>
                <c:pt idx="2406">
                  <c:v>519.9</c:v>
                </c:pt>
                <c:pt idx="2407">
                  <c:v>519.23249999999996</c:v>
                </c:pt>
                <c:pt idx="2408">
                  <c:v>519.47500000000002</c:v>
                </c:pt>
                <c:pt idx="2409">
                  <c:v>519.21</c:v>
                </c:pt>
                <c:pt idx="2410">
                  <c:v>520.29</c:v>
                </c:pt>
                <c:pt idx="2411">
                  <c:v>520.31500000000005</c:v>
                </c:pt>
                <c:pt idx="2412">
                  <c:v>521.29750000000001</c:v>
                </c:pt>
                <c:pt idx="2413">
                  <c:v>521.28</c:v>
                </c:pt>
                <c:pt idx="2414">
                  <c:v>520.67999999999995</c:v>
                </c:pt>
                <c:pt idx="2415">
                  <c:v>521.20749999999998</c:v>
                </c:pt>
                <c:pt idx="2416">
                  <c:v>522.84249999999997</c:v>
                </c:pt>
                <c:pt idx="2417">
                  <c:v>523.74</c:v>
                </c:pt>
                <c:pt idx="2418">
                  <c:v>523.06500000000005</c:v>
                </c:pt>
                <c:pt idx="2419">
                  <c:v>523.91499999999996</c:v>
                </c:pt>
                <c:pt idx="2420">
                  <c:v>522.25</c:v>
                </c:pt>
                <c:pt idx="2421">
                  <c:v>523.00250000000005</c:v>
                </c:pt>
                <c:pt idx="2422">
                  <c:v>522.98249999999996</c:v>
                </c:pt>
                <c:pt idx="2423">
                  <c:v>521.74249999999995</c:v>
                </c:pt>
                <c:pt idx="2424">
                  <c:v>522.33249999999998</c:v>
                </c:pt>
                <c:pt idx="2425">
                  <c:v>518.21749999999997</c:v>
                </c:pt>
                <c:pt idx="2426">
                  <c:v>517.3075</c:v>
                </c:pt>
                <c:pt idx="2427">
                  <c:v>517.29499999999996</c:v>
                </c:pt>
                <c:pt idx="2428">
                  <c:v>518.09749999999997</c:v>
                </c:pt>
                <c:pt idx="2429">
                  <c:v>518.24249999999995</c:v>
                </c:pt>
                <c:pt idx="2430">
                  <c:v>518.99749999999995</c:v>
                </c:pt>
                <c:pt idx="2431">
                  <c:v>518.89</c:v>
                </c:pt>
                <c:pt idx="2432">
                  <c:v>519.745</c:v>
                </c:pt>
                <c:pt idx="2433">
                  <c:v>518.79250000000002</c:v>
                </c:pt>
                <c:pt idx="2434">
                  <c:v>516.27</c:v>
                </c:pt>
                <c:pt idx="2435">
                  <c:v>516.28750000000002</c:v>
                </c:pt>
                <c:pt idx="2436">
                  <c:v>517.255</c:v>
                </c:pt>
                <c:pt idx="2437">
                  <c:v>516.20500000000004</c:v>
                </c:pt>
                <c:pt idx="2438">
                  <c:v>516.11</c:v>
                </c:pt>
                <c:pt idx="2439">
                  <c:v>515.57749999999999</c:v>
                </c:pt>
                <c:pt idx="2440">
                  <c:v>515.71</c:v>
                </c:pt>
                <c:pt idx="2441">
                  <c:v>516.41999999999996</c:v>
                </c:pt>
                <c:pt idx="2442">
                  <c:v>515.80250000000001</c:v>
                </c:pt>
                <c:pt idx="2443">
                  <c:v>515.19500000000005</c:v>
                </c:pt>
                <c:pt idx="2444">
                  <c:v>515.745</c:v>
                </c:pt>
                <c:pt idx="2445">
                  <c:v>515.68499999999995</c:v>
                </c:pt>
                <c:pt idx="2446">
                  <c:v>514.51499999999999</c:v>
                </c:pt>
                <c:pt idx="2447">
                  <c:v>514.78</c:v>
                </c:pt>
                <c:pt idx="2448">
                  <c:v>514.72249999999997</c:v>
                </c:pt>
                <c:pt idx="2449">
                  <c:v>514.245</c:v>
                </c:pt>
                <c:pt idx="2450">
                  <c:v>515.01499999999999</c:v>
                </c:pt>
                <c:pt idx="2451">
                  <c:v>515.89250000000004</c:v>
                </c:pt>
                <c:pt idx="2452">
                  <c:v>513.87750000000005</c:v>
                </c:pt>
                <c:pt idx="2453">
                  <c:v>514.77499999999998</c:v>
                </c:pt>
                <c:pt idx="2454">
                  <c:v>515.82000000000005</c:v>
                </c:pt>
                <c:pt idx="2455">
                  <c:v>515.33500000000004</c:v>
                </c:pt>
                <c:pt idx="2456">
                  <c:v>515.53</c:v>
                </c:pt>
                <c:pt idx="2457">
                  <c:v>515.69749999999999</c:v>
                </c:pt>
                <c:pt idx="2458">
                  <c:v>516.40499999999997</c:v>
                </c:pt>
                <c:pt idx="2459">
                  <c:v>517.03</c:v>
                </c:pt>
                <c:pt idx="2460">
                  <c:v>516.11749999999995</c:v>
                </c:pt>
                <c:pt idx="2461">
                  <c:v>515.69749999999999</c:v>
                </c:pt>
                <c:pt idx="2462">
                  <c:v>516.41499999999996</c:v>
                </c:pt>
                <c:pt idx="2463">
                  <c:v>516.76</c:v>
                </c:pt>
                <c:pt idx="2464">
                  <c:v>517.14</c:v>
                </c:pt>
                <c:pt idx="2465">
                  <c:v>517.74749999999995</c:v>
                </c:pt>
                <c:pt idx="2466">
                  <c:v>518.875</c:v>
                </c:pt>
                <c:pt idx="2467">
                  <c:v>517.39499999999998</c:v>
                </c:pt>
                <c:pt idx="2468">
                  <c:v>518.45749999999998</c:v>
                </c:pt>
                <c:pt idx="2469">
                  <c:v>518.78499999999997</c:v>
                </c:pt>
                <c:pt idx="2470">
                  <c:v>518.36249999999995</c:v>
                </c:pt>
                <c:pt idx="2471">
                  <c:v>518.04750000000001</c:v>
                </c:pt>
                <c:pt idx="2472">
                  <c:v>519.19000000000005</c:v>
                </c:pt>
                <c:pt idx="2473">
                  <c:v>519.66499999999996</c:v>
                </c:pt>
                <c:pt idx="2474">
                  <c:v>520.66750000000002</c:v>
                </c:pt>
                <c:pt idx="2475">
                  <c:v>521.35249999999996</c:v>
                </c:pt>
                <c:pt idx="2476">
                  <c:v>521.72500000000002</c:v>
                </c:pt>
                <c:pt idx="2477">
                  <c:v>521.25</c:v>
                </c:pt>
                <c:pt idx="2478">
                  <c:v>521.03499999999997</c:v>
                </c:pt>
                <c:pt idx="2479">
                  <c:v>521.005</c:v>
                </c:pt>
                <c:pt idx="2480">
                  <c:v>521.66750000000002</c:v>
                </c:pt>
                <c:pt idx="2481">
                  <c:v>522.23</c:v>
                </c:pt>
                <c:pt idx="2482">
                  <c:v>523.21249999999998</c:v>
                </c:pt>
                <c:pt idx="2483">
                  <c:v>524.15250000000003</c:v>
                </c:pt>
                <c:pt idx="2484">
                  <c:v>523.69749999999999</c:v>
                </c:pt>
                <c:pt idx="2485">
                  <c:v>524.07249999999999</c:v>
                </c:pt>
                <c:pt idx="2486">
                  <c:v>523.84500000000003</c:v>
                </c:pt>
                <c:pt idx="2487">
                  <c:v>520.24</c:v>
                </c:pt>
                <c:pt idx="2488">
                  <c:v>517.41250000000002</c:v>
                </c:pt>
                <c:pt idx="2489">
                  <c:v>515.92999999999995</c:v>
                </c:pt>
                <c:pt idx="2490">
                  <c:v>516.76499999999999</c:v>
                </c:pt>
                <c:pt idx="2491">
                  <c:v>517.73</c:v>
                </c:pt>
                <c:pt idx="2492">
                  <c:v>518.6825</c:v>
                </c:pt>
                <c:pt idx="2493">
                  <c:v>518.71</c:v>
                </c:pt>
                <c:pt idx="2494">
                  <c:v>518.17750000000001</c:v>
                </c:pt>
                <c:pt idx="2495">
                  <c:v>518.995</c:v>
                </c:pt>
                <c:pt idx="2496">
                  <c:v>519.11749999999995</c:v>
                </c:pt>
                <c:pt idx="2497">
                  <c:v>519.95249999999999</c:v>
                </c:pt>
                <c:pt idx="2498">
                  <c:v>520.72249999999997</c:v>
                </c:pt>
                <c:pt idx="2499">
                  <c:v>518.95249999999999</c:v>
                </c:pt>
                <c:pt idx="2500">
                  <c:v>517.82500000000005</c:v>
                </c:pt>
                <c:pt idx="2501">
                  <c:v>517.45000000000005</c:v>
                </c:pt>
                <c:pt idx="2502">
                  <c:v>517.71</c:v>
                </c:pt>
                <c:pt idx="2503">
                  <c:v>517.74249999999995</c:v>
                </c:pt>
                <c:pt idx="2504">
                  <c:v>515.9425</c:v>
                </c:pt>
                <c:pt idx="2505">
                  <c:v>516.65</c:v>
                </c:pt>
                <c:pt idx="2506">
                  <c:v>517.25</c:v>
                </c:pt>
                <c:pt idx="2507">
                  <c:v>510.73</c:v>
                </c:pt>
                <c:pt idx="2508">
                  <c:v>510.54250000000002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CC-4C67-882A-24C207574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0043856"/>
        <c:axId val="970035120"/>
      </c:barChart>
      <c:lineChart>
        <c:grouping val="standard"/>
        <c:varyColors val="0"/>
        <c:ser>
          <c:idx val="1"/>
          <c:order val="1"/>
          <c:tx>
            <c:strRef>
              <c:f>LME库存仓单比!$E$2</c:f>
              <c:strCache>
                <c:ptCount val="1"/>
                <c:pt idx="0">
                  <c:v>注销/注册仓单比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LME库存仓单比!$H$3:$H$2511</c:f>
              <c:numCache>
                <c:formatCode>yyyy\-mm\-dd</c:formatCode>
                <c:ptCount val="2509"/>
                <c:pt idx="0">
                  <c:v>44854</c:v>
                </c:pt>
                <c:pt idx="1">
                  <c:v>44853</c:v>
                </c:pt>
                <c:pt idx="2">
                  <c:v>44852</c:v>
                </c:pt>
                <c:pt idx="3">
                  <c:v>44851</c:v>
                </c:pt>
                <c:pt idx="4">
                  <c:v>44848</c:v>
                </c:pt>
                <c:pt idx="5">
                  <c:v>44847</c:v>
                </c:pt>
                <c:pt idx="6">
                  <c:v>44846</c:v>
                </c:pt>
                <c:pt idx="7">
                  <c:v>44845</c:v>
                </c:pt>
                <c:pt idx="8">
                  <c:v>44844</c:v>
                </c:pt>
                <c:pt idx="9">
                  <c:v>44841</c:v>
                </c:pt>
                <c:pt idx="10">
                  <c:v>44840</c:v>
                </c:pt>
                <c:pt idx="11">
                  <c:v>44839</c:v>
                </c:pt>
                <c:pt idx="12">
                  <c:v>44838</c:v>
                </c:pt>
                <c:pt idx="13">
                  <c:v>44837</c:v>
                </c:pt>
                <c:pt idx="14">
                  <c:v>44834</c:v>
                </c:pt>
                <c:pt idx="15">
                  <c:v>44833</c:v>
                </c:pt>
                <c:pt idx="16">
                  <c:v>44832</c:v>
                </c:pt>
                <c:pt idx="17">
                  <c:v>44831</c:v>
                </c:pt>
                <c:pt idx="18">
                  <c:v>44830</c:v>
                </c:pt>
                <c:pt idx="19">
                  <c:v>44827</c:v>
                </c:pt>
                <c:pt idx="20">
                  <c:v>44826</c:v>
                </c:pt>
                <c:pt idx="21">
                  <c:v>44825</c:v>
                </c:pt>
                <c:pt idx="22">
                  <c:v>44824</c:v>
                </c:pt>
                <c:pt idx="23">
                  <c:v>44823</c:v>
                </c:pt>
                <c:pt idx="24">
                  <c:v>44820</c:v>
                </c:pt>
                <c:pt idx="25">
                  <c:v>44819</c:v>
                </c:pt>
                <c:pt idx="26">
                  <c:v>44818</c:v>
                </c:pt>
                <c:pt idx="27">
                  <c:v>44817</c:v>
                </c:pt>
                <c:pt idx="28">
                  <c:v>44816</c:v>
                </c:pt>
                <c:pt idx="29">
                  <c:v>44813</c:v>
                </c:pt>
                <c:pt idx="30">
                  <c:v>44812</c:v>
                </c:pt>
                <c:pt idx="31">
                  <c:v>44811</c:v>
                </c:pt>
                <c:pt idx="32">
                  <c:v>44810</c:v>
                </c:pt>
                <c:pt idx="33">
                  <c:v>44809</c:v>
                </c:pt>
                <c:pt idx="34">
                  <c:v>44806</c:v>
                </c:pt>
                <c:pt idx="35">
                  <c:v>44805</c:v>
                </c:pt>
                <c:pt idx="36">
                  <c:v>44804</c:v>
                </c:pt>
                <c:pt idx="37">
                  <c:v>44803</c:v>
                </c:pt>
                <c:pt idx="38">
                  <c:v>44799</c:v>
                </c:pt>
                <c:pt idx="39">
                  <c:v>44798</c:v>
                </c:pt>
                <c:pt idx="40">
                  <c:v>44797</c:v>
                </c:pt>
                <c:pt idx="41">
                  <c:v>44796</c:v>
                </c:pt>
                <c:pt idx="42">
                  <c:v>44795</c:v>
                </c:pt>
                <c:pt idx="43">
                  <c:v>44792</c:v>
                </c:pt>
                <c:pt idx="44">
                  <c:v>44791</c:v>
                </c:pt>
                <c:pt idx="45">
                  <c:v>44790</c:v>
                </c:pt>
                <c:pt idx="46">
                  <c:v>44789</c:v>
                </c:pt>
                <c:pt idx="47">
                  <c:v>44788</c:v>
                </c:pt>
                <c:pt idx="48">
                  <c:v>44785</c:v>
                </c:pt>
                <c:pt idx="49">
                  <c:v>44784</c:v>
                </c:pt>
                <c:pt idx="50">
                  <c:v>44783</c:v>
                </c:pt>
                <c:pt idx="51">
                  <c:v>44782</c:v>
                </c:pt>
                <c:pt idx="52">
                  <c:v>44781</c:v>
                </c:pt>
                <c:pt idx="53">
                  <c:v>44778</c:v>
                </c:pt>
                <c:pt idx="54">
                  <c:v>44777</c:v>
                </c:pt>
                <c:pt idx="55">
                  <c:v>44776</c:v>
                </c:pt>
                <c:pt idx="56">
                  <c:v>44775</c:v>
                </c:pt>
                <c:pt idx="57">
                  <c:v>44774</c:v>
                </c:pt>
                <c:pt idx="58">
                  <c:v>44771</c:v>
                </c:pt>
                <c:pt idx="59">
                  <c:v>44770</c:v>
                </c:pt>
                <c:pt idx="60">
                  <c:v>44769</c:v>
                </c:pt>
                <c:pt idx="61">
                  <c:v>44768</c:v>
                </c:pt>
                <c:pt idx="62">
                  <c:v>44767</c:v>
                </c:pt>
                <c:pt idx="63">
                  <c:v>44764</c:v>
                </c:pt>
                <c:pt idx="64">
                  <c:v>44763</c:v>
                </c:pt>
                <c:pt idx="65">
                  <c:v>44762</c:v>
                </c:pt>
                <c:pt idx="66">
                  <c:v>44761</c:v>
                </c:pt>
                <c:pt idx="67">
                  <c:v>44760</c:v>
                </c:pt>
                <c:pt idx="68">
                  <c:v>44757</c:v>
                </c:pt>
                <c:pt idx="69">
                  <c:v>44756</c:v>
                </c:pt>
                <c:pt idx="70">
                  <c:v>44755</c:v>
                </c:pt>
                <c:pt idx="71">
                  <c:v>44754</c:v>
                </c:pt>
                <c:pt idx="72">
                  <c:v>44753</c:v>
                </c:pt>
                <c:pt idx="73">
                  <c:v>44750</c:v>
                </c:pt>
                <c:pt idx="74">
                  <c:v>44749</c:v>
                </c:pt>
                <c:pt idx="75">
                  <c:v>44748</c:v>
                </c:pt>
                <c:pt idx="76">
                  <c:v>44747</c:v>
                </c:pt>
                <c:pt idx="77">
                  <c:v>44746</c:v>
                </c:pt>
                <c:pt idx="78">
                  <c:v>44743</c:v>
                </c:pt>
                <c:pt idx="79">
                  <c:v>44742</c:v>
                </c:pt>
                <c:pt idx="80">
                  <c:v>44741</c:v>
                </c:pt>
                <c:pt idx="81">
                  <c:v>44740</c:v>
                </c:pt>
                <c:pt idx="82">
                  <c:v>44739</c:v>
                </c:pt>
                <c:pt idx="83">
                  <c:v>44736</c:v>
                </c:pt>
                <c:pt idx="84">
                  <c:v>44735</c:v>
                </c:pt>
                <c:pt idx="85">
                  <c:v>44734</c:v>
                </c:pt>
                <c:pt idx="86">
                  <c:v>44733</c:v>
                </c:pt>
                <c:pt idx="87">
                  <c:v>44732</c:v>
                </c:pt>
                <c:pt idx="88">
                  <c:v>44729</c:v>
                </c:pt>
                <c:pt idx="89">
                  <c:v>44728</c:v>
                </c:pt>
                <c:pt idx="90">
                  <c:v>44727</c:v>
                </c:pt>
                <c:pt idx="91">
                  <c:v>44726</c:v>
                </c:pt>
                <c:pt idx="92">
                  <c:v>44725</c:v>
                </c:pt>
                <c:pt idx="93">
                  <c:v>44722</c:v>
                </c:pt>
                <c:pt idx="94">
                  <c:v>44721</c:v>
                </c:pt>
                <c:pt idx="95">
                  <c:v>44720</c:v>
                </c:pt>
                <c:pt idx="96">
                  <c:v>44719</c:v>
                </c:pt>
                <c:pt idx="97">
                  <c:v>44718</c:v>
                </c:pt>
                <c:pt idx="98">
                  <c:v>44713</c:v>
                </c:pt>
                <c:pt idx="99">
                  <c:v>44712</c:v>
                </c:pt>
                <c:pt idx="100">
                  <c:v>44711</c:v>
                </c:pt>
                <c:pt idx="101">
                  <c:v>44708</c:v>
                </c:pt>
                <c:pt idx="102">
                  <c:v>44707</c:v>
                </c:pt>
                <c:pt idx="103">
                  <c:v>44706</c:v>
                </c:pt>
                <c:pt idx="104">
                  <c:v>44705</c:v>
                </c:pt>
                <c:pt idx="105">
                  <c:v>44704</c:v>
                </c:pt>
                <c:pt idx="106">
                  <c:v>44701</c:v>
                </c:pt>
                <c:pt idx="107">
                  <c:v>44700</c:v>
                </c:pt>
                <c:pt idx="108">
                  <c:v>44699</c:v>
                </c:pt>
                <c:pt idx="109">
                  <c:v>44698</c:v>
                </c:pt>
                <c:pt idx="110">
                  <c:v>44697</c:v>
                </c:pt>
                <c:pt idx="111">
                  <c:v>44694</c:v>
                </c:pt>
                <c:pt idx="112">
                  <c:v>44693</c:v>
                </c:pt>
                <c:pt idx="113">
                  <c:v>44692</c:v>
                </c:pt>
                <c:pt idx="114">
                  <c:v>44691</c:v>
                </c:pt>
                <c:pt idx="115">
                  <c:v>44690</c:v>
                </c:pt>
                <c:pt idx="116">
                  <c:v>44687</c:v>
                </c:pt>
                <c:pt idx="117">
                  <c:v>44686</c:v>
                </c:pt>
                <c:pt idx="118">
                  <c:v>44685</c:v>
                </c:pt>
                <c:pt idx="119">
                  <c:v>44684</c:v>
                </c:pt>
                <c:pt idx="120">
                  <c:v>44680</c:v>
                </c:pt>
                <c:pt idx="121">
                  <c:v>44679</c:v>
                </c:pt>
                <c:pt idx="122">
                  <c:v>44678</c:v>
                </c:pt>
                <c:pt idx="123">
                  <c:v>44677</c:v>
                </c:pt>
                <c:pt idx="124">
                  <c:v>44676</c:v>
                </c:pt>
                <c:pt idx="125">
                  <c:v>44673</c:v>
                </c:pt>
                <c:pt idx="126">
                  <c:v>44672</c:v>
                </c:pt>
                <c:pt idx="127">
                  <c:v>44671</c:v>
                </c:pt>
                <c:pt idx="128">
                  <c:v>44670</c:v>
                </c:pt>
                <c:pt idx="129">
                  <c:v>44665</c:v>
                </c:pt>
                <c:pt idx="130">
                  <c:v>44664</c:v>
                </c:pt>
                <c:pt idx="131">
                  <c:v>44663</c:v>
                </c:pt>
                <c:pt idx="132">
                  <c:v>44662</c:v>
                </c:pt>
                <c:pt idx="133">
                  <c:v>44659</c:v>
                </c:pt>
                <c:pt idx="134">
                  <c:v>44658</c:v>
                </c:pt>
                <c:pt idx="135">
                  <c:v>44657</c:v>
                </c:pt>
                <c:pt idx="136">
                  <c:v>44656</c:v>
                </c:pt>
                <c:pt idx="137">
                  <c:v>44655</c:v>
                </c:pt>
                <c:pt idx="138">
                  <c:v>44652</c:v>
                </c:pt>
                <c:pt idx="139">
                  <c:v>44651</c:v>
                </c:pt>
                <c:pt idx="140">
                  <c:v>44650</c:v>
                </c:pt>
                <c:pt idx="141">
                  <c:v>44649</c:v>
                </c:pt>
                <c:pt idx="142">
                  <c:v>44648</c:v>
                </c:pt>
                <c:pt idx="143">
                  <c:v>44645</c:v>
                </c:pt>
                <c:pt idx="144">
                  <c:v>44644</c:v>
                </c:pt>
                <c:pt idx="145">
                  <c:v>44643</c:v>
                </c:pt>
                <c:pt idx="146">
                  <c:v>44642</c:v>
                </c:pt>
                <c:pt idx="147">
                  <c:v>44641</c:v>
                </c:pt>
                <c:pt idx="148">
                  <c:v>44638</c:v>
                </c:pt>
                <c:pt idx="149">
                  <c:v>44637</c:v>
                </c:pt>
                <c:pt idx="150">
                  <c:v>44636</c:v>
                </c:pt>
                <c:pt idx="151">
                  <c:v>44635</c:v>
                </c:pt>
                <c:pt idx="152">
                  <c:v>44634</c:v>
                </c:pt>
                <c:pt idx="153">
                  <c:v>44631</c:v>
                </c:pt>
                <c:pt idx="154">
                  <c:v>44630</c:v>
                </c:pt>
                <c:pt idx="155">
                  <c:v>44629</c:v>
                </c:pt>
                <c:pt idx="156">
                  <c:v>44628</c:v>
                </c:pt>
                <c:pt idx="157">
                  <c:v>44627</c:v>
                </c:pt>
                <c:pt idx="158">
                  <c:v>44624</c:v>
                </c:pt>
                <c:pt idx="159">
                  <c:v>44623</c:v>
                </c:pt>
                <c:pt idx="160">
                  <c:v>44622</c:v>
                </c:pt>
                <c:pt idx="161">
                  <c:v>44621</c:v>
                </c:pt>
                <c:pt idx="162">
                  <c:v>44620</c:v>
                </c:pt>
                <c:pt idx="163">
                  <c:v>44617</c:v>
                </c:pt>
                <c:pt idx="164">
                  <c:v>44616</c:v>
                </c:pt>
                <c:pt idx="165">
                  <c:v>44615</c:v>
                </c:pt>
                <c:pt idx="166">
                  <c:v>44614</c:v>
                </c:pt>
                <c:pt idx="167">
                  <c:v>44613</c:v>
                </c:pt>
                <c:pt idx="168">
                  <c:v>44610</c:v>
                </c:pt>
                <c:pt idx="169">
                  <c:v>44609</c:v>
                </c:pt>
                <c:pt idx="170">
                  <c:v>44608</c:v>
                </c:pt>
                <c:pt idx="171">
                  <c:v>44607</c:v>
                </c:pt>
                <c:pt idx="172">
                  <c:v>44606</c:v>
                </c:pt>
                <c:pt idx="173">
                  <c:v>44603</c:v>
                </c:pt>
                <c:pt idx="174">
                  <c:v>44602</c:v>
                </c:pt>
                <c:pt idx="175">
                  <c:v>44601</c:v>
                </c:pt>
                <c:pt idx="176">
                  <c:v>44600</c:v>
                </c:pt>
                <c:pt idx="177">
                  <c:v>44599</c:v>
                </c:pt>
                <c:pt idx="178">
                  <c:v>44596</c:v>
                </c:pt>
                <c:pt idx="179">
                  <c:v>44595</c:v>
                </c:pt>
                <c:pt idx="180">
                  <c:v>44594</c:v>
                </c:pt>
                <c:pt idx="181">
                  <c:v>44593</c:v>
                </c:pt>
                <c:pt idx="182">
                  <c:v>44592</c:v>
                </c:pt>
                <c:pt idx="183">
                  <c:v>44589</c:v>
                </c:pt>
                <c:pt idx="184">
                  <c:v>44588</c:v>
                </c:pt>
                <c:pt idx="185">
                  <c:v>44587</c:v>
                </c:pt>
                <c:pt idx="186">
                  <c:v>44586</c:v>
                </c:pt>
                <c:pt idx="187">
                  <c:v>44585</c:v>
                </c:pt>
                <c:pt idx="188">
                  <c:v>44582</c:v>
                </c:pt>
                <c:pt idx="189">
                  <c:v>44581</c:v>
                </c:pt>
                <c:pt idx="190">
                  <c:v>44580</c:v>
                </c:pt>
                <c:pt idx="191">
                  <c:v>44579</c:v>
                </c:pt>
                <c:pt idx="192">
                  <c:v>44578</c:v>
                </c:pt>
                <c:pt idx="193">
                  <c:v>44575</c:v>
                </c:pt>
                <c:pt idx="194">
                  <c:v>44574</c:v>
                </c:pt>
                <c:pt idx="195">
                  <c:v>44573</c:v>
                </c:pt>
                <c:pt idx="196">
                  <c:v>44572</c:v>
                </c:pt>
                <c:pt idx="197">
                  <c:v>44571</c:v>
                </c:pt>
                <c:pt idx="198">
                  <c:v>44568</c:v>
                </c:pt>
                <c:pt idx="199">
                  <c:v>44567</c:v>
                </c:pt>
                <c:pt idx="200">
                  <c:v>44566</c:v>
                </c:pt>
                <c:pt idx="201">
                  <c:v>44565</c:v>
                </c:pt>
                <c:pt idx="202">
                  <c:v>44561</c:v>
                </c:pt>
                <c:pt idx="203">
                  <c:v>44560</c:v>
                </c:pt>
                <c:pt idx="204">
                  <c:v>44559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44525</c:v>
                </c:pt>
                <c:pt idx="227">
                  <c:v>44524</c:v>
                </c:pt>
                <c:pt idx="228">
                  <c:v>44523</c:v>
                </c:pt>
                <c:pt idx="229">
                  <c:v>44522</c:v>
                </c:pt>
                <c:pt idx="230">
                  <c:v>44519</c:v>
                </c:pt>
                <c:pt idx="231">
                  <c:v>44518</c:v>
                </c:pt>
                <c:pt idx="232">
                  <c:v>44517</c:v>
                </c:pt>
                <c:pt idx="233">
                  <c:v>44516</c:v>
                </c:pt>
                <c:pt idx="234">
                  <c:v>44515</c:v>
                </c:pt>
                <c:pt idx="235">
                  <c:v>44512</c:v>
                </c:pt>
                <c:pt idx="236">
                  <c:v>44511</c:v>
                </c:pt>
                <c:pt idx="237">
                  <c:v>44510</c:v>
                </c:pt>
                <c:pt idx="238">
                  <c:v>44509</c:v>
                </c:pt>
                <c:pt idx="239">
                  <c:v>44508</c:v>
                </c:pt>
                <c:pt idx="240">
                  <c:v>44505</c:v>
                </c:pt>
                <c:pt idx="241">
                  <c:v>44504</c:v>
                </c:pt>
                <c:pt idx="242">
                  <c:v>44503</c:v>
                </c:pt>
                <c:pt idx="243">
                  <c:v>44502</c:v>
                </c:pt>
                <c:pt idx="244">
                  <c:v>44501</c:v>
                </c:pt>
                <c:pt idx="245">
                  <c:v>44498</c:v>
                </c:pt>
                <c:pt idx="246">
                  <c:v>44497</c:v>
                </c:pt>
                <c:pt idx="247">
                  <c:v>44496</c:v>
                </c:pt>
                <c:pt idx="248">
                  <c:v>44495</c:v>
                </c:pt>
                <c:pt idx="249">
                  <c:v>44494</c:v>
                </c:pt>
                <c:pt idx="250">
                  <c:v>44491</c:v>
                </c:pt>
                <c:pt idx="251">
                  <c:v>44490</c:v>
                </c:pt>
                <c:pt idx="252">
                  <c:v>44489</c:v>
                </c:pt>
                <c:pt idx="253">
                  <c:v>44488</c:v>
                </c:pt>
                <c:pt idx="254">
                  <c:v>44487</c:v>
                </c:pt>
                <c:pt idx="255">
                  <c:v>44484</c:v>
                </c:pt>
                <c:pt idx="256">
                  <c:v>44483</c:v>
                </c:pt>
                <c:pt idx="257">
                  <c:v>44482</c:v>
                </c:pt>
                <c:pt idx="258">
                  <c:v>44481</c:v>
                </c:pt>
                <c:pt idx="259">
                  <c:v>44480</c:v>
                </c:pt>
                <c:pt idx="260">
                  <c:v>44477</c:v>
                </c:pt>
                <c:pt idx="261">
                  <c:v>44476</c:v>
                </c:pt>
                <c:pt idx="262">
                  <c:v>44475</c:v>
                </c:pt>
                <c:pt idx="263">
                  <c:v>44474</c:v>
                </c:pt>
                <c:pt idx="264">
                  <c:v>44473</c:v>
                </c:pt>
                <c:pt idx="265">
                  <c:v>44470</c:v>
                </c:pt>
                <c:pt idx="266">
                  <c:v>44469</c:v>
                </c:pt>
                <c:pt idx="267">
                  <c:v>44468</c:v>
                </c:pt>
                <c:pt idx="268">
                  <c:v>44467</c:v>
                </c:pt>
                <c:pt idx="269">
                  <c:v>44466</c:v>
                </c:pt>
                <c:pt idx="270">
                  <c:v>44463</c:v>
                </c:pt>
                <c:pt idx="271">
                  <c:v>44462</c:v>
                </c:pt>
                <c:pt idx="272">
                  <c:v>44461</c:v>
                </c:pt>
                <c:pt idx="273">
                  <c:v>44460</c:v>
                </c:pt>
                <c:pt idx="274">
                  <c:v>44459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44449</c:v>
                </c:pt>
                <c:pt idx="281">
                  <c:v>44448</c:v>
                </c:pt>
                <c:pt idx="282">
                  <c:v>44447</c:v>
                </c:pt>
                <c:pt idx="283">
                  <c:v>44446</c:v>
                </c:pt>
                <c:pt idx="284">
                  <c:v>44445</c:v>
                </c:pt>
                <c:pt idx="285">
                  <c:v>44442</c:v>
                </c:pt>
                <c:pt idx="286">
                  <c:v>44441</c:v>
                </c:pt>
                <c:pt idx="287">
                  <c:v>44440</c:v>
                </c:pt>
                <c:pt idx="288">
                  <c:v>44439</c:v>
                </c:pt>
                <c:pt idx="289">
                  <c:v>44435</c:v>
                </c:pt>
                <c:pt idx="290">
                  <c:v>44434</c:v>
                </c:pt>
                <c:pt idx="291">
                  <c:v>44433</c:v>
                </c:pt>
                <c:pt idx="292">
                  <c:v>44432</c:v>
                </c:pt>
                <c:pt idx="293">
                  <c:v>44431</c:v>
                </c:pt>
                <c:pt idx="294">
                  <c:v>44428</c:v>
                </c:pt>
                <c:pt idx="295">
                  <c:v>44427</c:v>
                </c:pt>
                <c:pt idx="296">
                  <c:v>44426</c:v>
                </c:pt>
                <c:pt idx="297">
                  <c:v>44425</c:v>
                </c:pt>
                <c:pt idx="298">
                  <c:v>44424</c:v>
                </c:pt>
                <c:pt idx="299">
                  <c:v>44421</c:v>
                </c:pt>
                <c:pt idx="300">
                  <c:v>44420</c:v>
                </c:pt>
                <c:pt idx="301">
                  <c:v>44419</c:v>
                </c:pt>
                <c:pt idx="302">
                  <c:v>44418</c:v>
                </c:pt>
                <c:pt idx="303">
                  <c:v>44417</c:v>
                </c:pt>
                <c:pt idx="304">
                  <c:v>44414</c:v>
                </c:pt>
                <c:pt idx="305">
                  <c:v>44413</c:v>
                </c:pt>
                <c:pt idx="306">
                  <c:v>44412</c:v>
                </c:pt>
                <c:pt idx="307">
                  <c:v>44411</c:v>
                </c:pt>
                <c:pt idx="308">
                  <c:v>44410</c:v>
                </c:pt>
                <c:pt idx="309">
                  <c:v>44407</c:v>
                </c:pt>
                <c:pt idx="310">
                  <c:v>44406</c:v>
                </c:pt>
                <c:pt idx="311">
                  <c:v>44405</c:v>
                </c:pt>
                <c:pt idx="312">
                  <c:v>44404</c:v>
                </c:pt>
                <c:pt idx="313">
                  <c:v>44403</c:v>
                </c:pt>
                <c:pt idx="314">
                  <c:v>44400</c:v>
                </c:pt>
                <c:pt idx="315">
                  <c:v>44399</c:v>
                </c:pt>
                <c:pt idx="316">
                  <c:v>44398</c:v>
                </c:pt>
                <c:pt idx="317">
                  <c:v>44397</c:v>
                </c:pt>
                <c:pt idx="318">
                  <c:v>44396</c:v>
                </c:pt>
                <c:pt idx="319">
                  <c:v>44393</c:v>
                </c:pt>
                <c:pt idx="320">
                  <c:v>44392</c:v>
                </c:pt>
                <c:pt idx="321">
                  <c:v>44391</c:v>
                </c:pt>
                <c:pt idx="322">
                  <c:v>44390</c:v>
                </c:pt>
                <c:pt idx="323">
                  <c:v>44389</c:v>
                </c:pt>
                <c:pt idx="324">
                  <c:v>44386</c:v>
                </c:pt>
                <c:pt idx="325">
                  <c:v>44385</c:v>
                </c:pt>
                <c:pt idx="326">
                  <c:v>44384</c:v>
                </c:pt>
                <c:pt idx="327">
                  <c:v>44383</c:v>
                </c:pt>
                <c:pt idx="328">
                  <c:v>44382</c:v>
                </c:pt>
                <c:pt idx="329">
                  <c:v>44379</c:v>
                </c:pt>
                <c:pt idx="330">
                  <c:v>44378</c:v>
                </c:pt>
                <c:pt idx="331">
                  <c:v>44377</c:v>
                </c:pt>
                <c:pt idx="332">
                  <c:v>44376</c:v>
                </c:pt>
                <c:pt idx="333">
                  <c:v>44375</c:v>
                </c:pt>
                <c:pt idx="334">
                  <c:v>44372</c:v>
                </c:pt>
                <c:pt idx="335">
                  <c:v>44371</c:v>
                </c:pt>
                <c:pt idx="336">
                  <c:v>44370</c:v>
                </c:pt>
                <c:pt idx="337">
                  <c:v>44369</c:v>
                </c:pt>
                <c:pt idx="338">
                  <c:v>44368</c:v>
                </c:pt>
                <c:pt idx="339">
                  <c:v>44365</c:v>
                </c:pt>
                <c:pt idx="340">
                  <c:v>44364</c:v>
                </c:pt>
                <c:pt idx="341">
                  <c:v>44363</c:v>
                </c:pt>
                <c:pt idx="342">
                  <c:v>44362</c:v>
                </c:pt>
                <c:pt idx="343">
                  <c:v>44361</c:v>
                </c:pt>
                <c:pt idx="344">
                  <c:v>44358</c:v>
                </c:pt>
                <c:pt idx="345">
                  <c:v>44357</c:v>
                </c:pt>
                <c:pt idx="346">
                  <c:v>44356</c:v>
                </c:pt>
                <c:pt idx="347">
                  <c:v>44355</c:v>
                </c:pt>
                <c:pt idx="348">
                  <c:v>44354</c:v>
                </c:pt>
                <c:pt idx="349">
                  <c:v>44351</c:v>
                </c:pt>
                <c:pt idx="350">
                  <c:v>44350</c:v>
                </c:pt>
                <c:pt idx="351">
                  <c:v>44349</c:v>
                </c:pt>
                <c:pt idx="352">
                  <c:v>44348</c:v>
                </c:pt>
                <c:pt idx="353">
                  <c:v>44344</c:v>
                </c:pt>
                <c:pt idx="354">
                  <c:v>44343</c:v>
                </c:pt>
                <c:pt idx="355">
                  <c:v>44342</c:v>
                </c:pt>
                <c:pt idx="356">
                  <c:v>44341</c:v>
                </c:pt>
                <c:pt idx="357">
                  <c:v>44340</c:v>
                </c:pt>
                <c:pt idx="358">
                  <c:v>44337</c:v>
                </c:pt>
                <c:pt idx="359">
                  <c:v>44336</c:v>
                </c:pt>
                <c:pt idx="360">
                  <c:v>44335</c:v>
                </c:pt>
                <c:pt idx="361">
                  <c:v>44334</c:v>
                </c:pt>
                <c:pt idx="362">
                  <c:v>44333</c:v>
                </c:pt>
                <c:pt idx="363">
                  <c:v>44330</c:v>
                </c:pt>
                <c:pt idx="364">
                  <c:v>44329</c:v>
                </c:pt>
                <c:pt idx="365">
                  <c:v>44328</c:v>
                </c:pt>
                <c:pt idx="366">
                  <c:v>44327</c:v>
                </c:pt>
                <c:pt idx="367">
                  <c:v>44326</c:v>
                </c:pt>
                <c:pt idx="368">
                  <c:v>44323</c:v>
                </c:pt>
                <c:pt idx="369">
                  <c:v>44322</c:v>
                </c:pt>
                <c:pt idx="370">
                  <c:v>44321</c:v>
                </c:pt>
                <c:pt idx="371">
                  <c:v>44320</c:v>
                </c:pt>
                <c:pt idx="372">
                  <c:v>44316</c:v>
                </c:pt>
                <c:pt idx="373">
                  <c:v>44315</c:v>
                </c:pt>
                <c:pt idx="374">
                  <c:v>44314</c:v>
                </c:pt>
                <c:pt idx="375">
                  <c:v>44313</c:v>
                </c:pt>
                <c:pt idx="376">
                  <c:v>44312</c:v>
                </c:pt>
                <c:pt idx="377">
                  <c:v>44309</c:v>
                </c:pt>
                <c:pt idx="378">
                  <c:v>44308</c:v>
                </c:pt>
                <c:pt idx="379">
                  <c:v>44307</c:v>
                </c:pt>
                <c:pt idx="380">
                  <c:v>44306</c:v>
                </c:pt>
                <c:pt idx="381">
                  <c:v>44305</c:v>
                </c:pt>
                <c:pt idx="382">
                  <c:v>44302</c:v>
                </c:pt>
                <c:pt idx="383">
                  <c:v>44301</c:v>
                </c:pt>
                <c:pt idx="384">
                  <c:v>44300</c:v>
                </c:pt>
                <c:pt idx="385">
                  <c:v>44299</c:v>
                </c:pt>
                <c:pt idx="386">
                  <c:v>44298</c:v>
                </c:pt>
                <c:pt idx="387">
                  <c:v>44295</c:v>
                </c:pt>
                <c:pt idx="388">
                  <c:v>44294</c:v>
                </c:pt>
                <c:pt idx="389">
                  <c:v>44293</c:v>
                </c:pt>
                <c:pt idx="390">
                  <c:v>44292</c:v>
                </c:pt>
                <c:pt idx="391">
                  <c:v>44287</c:v>
                </c:pt>
                <c:pt idx="392">
                  <c:v>44286</c:v>
                </c:pt>
                <c:pt idx="393">
                  <c:v>44285</c:v>
                </c:pt>
                <c:pt idx="394">
                  <c:v>44284</c:v>
                </c:pt>
                <c:pt idx="395">
                  <c:v>44281</c:v>
                </c:pt>
                <c:pt idx="396">
                  <c:v>44280</c:v>
                </c:pt>
                <c:pt idx="397">
                  <c:v>44279</c:v>
                </c:pt>
                <c:pt idx="398">
                  <c:v>44278</c:v>
                </c:pt>
                <c:pt idx="399">
                  <c:v>44277</c:v>
                </c:pt>
                <c:pt idx="400">
                  <c:v>44274</c:v>
                </c:pt>
                <c:pt idx="401">
                  <c:v>44273</c:v>
                </c:pt>
                <c:pt idx="402">
                  <c:v>44272</c:v>
                </c:pt>
                <c:pt idx="403">
                  <c:v>44271</c:v>
                </c:pt>
                <c:pt idx="404">
                  <c:v>44270</c:v>
                </c:pt>
                <c:pt idx="405">
                  <c:v>44267</c:v>
                </c:pt>
                <c:pt idx="406">
                  <c:v>44266</c:v>
                </c:pt>
                <c:pt idx="407">
                  <c:v>44265</c:v>
                </c:pt>
                <c:pt idx="408">
                  <c:v>44264</c:v>
                </c:pt>
                <c:pt idx="409">
                  <c:v>44263</c:v>
                </c:pt>
                <c:pt idx="410">
                  <c:v>44260</c:v>
                </c:pt>
                <c:pt idx="411">
                  <c:v>44259</c:v>
                </c:pt>
                <c:pt idx="412">
                  <c:v>44258</c:v>
                </c:pt>
                <c:pt idx="413">
                  <c:v>44257</c:v>
                </c:pt>
                <c:pt idx="414">
                  <c:v>44256</c:v>
                </c:pt>
                <c:pt idx="415">
                  <c:v>44253</c:v>
                </c:pt>
                <c:pt idx="416">
                  <c:v>44252</c:v>
                </c:pt>
                <c:pt idx="417">
                  <c:v>44251</c:v>
                </c:pt>
                <c:pt idx="418">
                  <c:v>44250</c:v>
                </c:pt>
                <c:pt idx="419">
                  <c:v>44249</c:v>
                </c:pt>
                <c:pt idx="420">
                  <c:v>44246</c:v>
                </c:pt>
                <c:pt idx="421">
                  <c:v>44245</c:v>
                </c:pt>
                <c:pt idx="422">
                  <c:v>44244</c:v>
                </c:pt>
                <c:pt idx="423">
                  <c:v>44243</c:v>
                </c:pt>
                <c:pt idx="424">
                  <c:v>44242</c:v>
                </c:pt>
                <c:pt idx="425">
                  <c:v>44239</c:v>
                </c:pt>
                <c:pt idx="426">
                  <c:v>44238</c:v>
                </c:pt>
                <c:pt idx="427">
                  <c:v>44237</c:v>
                </c:pt>
                <c:pt idx="428">
                  <c:v>44236</c:v>
                </c:pt>
                <c:pt idx="429">
                  <c:v>44235</c:v>
                </c:pt>
                <c:pt idx="430">
                  <c:v>44232</c:v>
                </c:pt>
                <c:pt idx="431">
                  <c:v>44231</c:v>
                </c:pt>
                <c:pt idx="432">
                  <c:v>44230</c:v>
                </c:pt>
                <c:pt idx="433">
                  <c:v>44229</c:v>
                </c:pt>
                <c:pt idx="434">
                  <c:v>44228</c:v>
                </c:pt>
                <c:pt idx="435">
                  <c:v>44225</c:v>
                </c:pt>
                <c:pt idx="436">
                  <c:v>44224</c:v>
                </c:pt>
                <c:pt idx="437">
                  <c:v>44223</c:v>
                </c:pt>
                <c:pt idx="438">
                  <c:v>44222</c:v>
                </c:pt>
                <c:pt idx="439">
                  <c:v>44221</c:v>
                </c:pt>
                <c:pt idx="440">
                  <c:v>44218</c:v>
                </c:pt>
                <c:pt idx="441">
                  <c:v>44217</c:v>
                </c:pt>
                <c:pt idx="442">
                  <c:v>44216</c:v>
                </c:pt>
                <c:pt idx="443">
                  <c:v>44215</c:v>
                </c:pt>
                <c:pt idx="444">
                  <c:v>44214</c:v>
                </c:pt>
                <c:pt idx="445">
                  <c:v>44211</c:v>
                </c:pt>
                <c:pt idx="446">
                  <c:v>44210</c:v>
                </c:pt>
                <c:pt idx="447">
                  <c:v>44209</c:v>
                </c:pt>
                <c:pt idx="448">
                  <c:v>44208</c:v>
                </c:pt>
                <c:pt idx="449">
                  <c:v>44207</c:v>
                </c:pt>
                <c:pt idx="450">
                  <c:v>44204</c:v>
                </c:pt>
                <c:pt idx="451">
                  <c:v>44203</c:v>
                </c:pt>
                <c:pt idx="452">
                  <c:v>44202</c:v>
                </c:pt>
                <c:pt idx="453">
                  <c:v>44201</c:v>
                </c:pt>
                <c:pt idx="454">
                  <c:v>44200</c:v>
                </c:pt>
                <c:pt idx="455">
                  <c:v>44196</c:v>
                </c:pt>
                <c:pt idx="456">
                  <c:v>44195</c:v>
                </c:pt>
                <c:pt idx="457">
                  <c:v>44194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44161</c:v>
                </c:pt>
                <c:pt idx="479">
                  <c:v>44160</c:v>
                </c:pt>
                <c:pt idx="480">
                  <c:v>44159</c:v>
                </c:pt>
                <c:pt idx="481">
                  <c:v>44158</c:v>
                </c:pt>
                <c:pt idx="482">
                  <c:v>44155</c:v>
                </c:pt>
                <c:pt idx="483">
                  <c:v>44154</c:v>
                </c:pt>
                <c:pt idx="484">
                  <c:v>44153</c:v>
                </c:pt>
                <c:pt idx="485">
                  <c:v>44152</c:v>
                </c:pt>
                <c:pt idx="486">
                  <c:v>44151</c:v>
                </c:pt>
                <c:pt idx="487">
                  <c:v>44148</c:v>
                </c:pt>
                <c:pt idx="488">
                  <c:v>44147</c:v>
                </c:pt>
                <c:pt idx="489">
                  <c:v>44146</c:v>
                </c:pt>
                <c:pt idx="490">
                  <c:v>44145</c:v>
                </c:pt>
                <c:pt idx="491">
                  <c:v>44144</c:v>
                </c:pt>
                <c:pt idx="492">
                  <c:v>44141</c:v>
                </c:pt>
                <c:pt idx="493">
                  <c:v>44140</c:v>
                </c:pt>
                <c:pt idx="494">
                  <c:v>44139</c:v>
                </c:pt>
                <c:pt idx="495">
                  <c:v>44138</c:v>
                </c:pt>
                <c:pt idx="496">
                  <c:v>44137</c:v>
                </c:pt>
                <c:pt idx="497">
                  <c:v>44134</c:v>
                </c:pt>
                <c:pt idx="498">
                  <c:v>44133</c:v>
                </c:pt>
                <c:pt idx="499">
                  <c:v>44132</c:v>
                </c:pt>
                <c:pt idx="500">
                  <c:v>44131</c:v>
                </c:pt>
                <c:pt idx="501">
                  <c:v>44130</c:v>
                </c:pt>
                <c:pt idx="502">
                  <c:v>44127</c:v>
                </c:pt>
                <c:pt idx="503">
                  <c:v>44126</c:v>
                </c:pt>
                <c:pt idx="504">
                  <c:v>44125</c:v>
                </c:pt>
                <c:pt idx="505">
                  <c:v>44124</c:v>
                </c:pt>
                <c:pt idx="506">
                  <c:v>44123</c:v>
                </c:pt>
                <c:pt idx="507">
                  <c:v>44120</c:v>
                </c:pt>
                <c:pt idx="508">
                  <c:v>44119</c:v>
                </c:pt>
                <c:pt idx="509">
                  <c:v>44118</c:v>
                </c:pt>
                <c:pt idx="510">
                  <c:v>44117</c:v>
                </c:pt>
                <c:pt idx="511">
                  <c:v>44116</c:v>
                </c:pt>
                <c:pt idx="512">
                  <c:v>44113</c:v>
                </c:pt>
                <c:pt idx="513">
                  <c:v>44112</c:v>
                </c:pt>
                <c:pt idx="514">
                  <c:v>44111</c:v>
                </c:pt>
                <c:pt idx="515">
                  <c:v>44110</c:v>
                </c:pt>
                <c:pt idx="516">
                  <c:v>44109</c:v>
                </c:pt>
                <c:pt idx="517">
                  <c:v>44106</c:v>
                </c:pt>
                <c:pt idx="518">
                  <c:v>44105</c:v>
                </c:pt>
                <c:pt idx="519">
                  <c:v>44104</c:v>
                </c:pt>
                <c:pt idx="520">
                  <c:v>44103</c:v>
                </c:pt>
                <c:pt idx="521">
                  <c:v>44102</c:v>
                </c:pt>
                <c:pt idx="522">
                  <c:v>44099</c:v>
                </c:pt>
                <c:pt idx="523">
                  <c:v>44098</c:v>
                </c:pt>
                <c:pt idx="524">
                  <c:v>44097</c:v>
                </c:pt>
                <c:pt idx="525">
                  <c:v>44096</c:v>
                </c:pt>
                <c:pt idx="526">
                  <c:v>44095</c:v>
                </c:pt>
                <c:pt idx="527">
                  <c:v>44092</c:v>
                </c:pt>
                <c:pt idx="528">
                  <c:v>44091</c:v>
                </c:pt>
                <c:pt idx="529">
                  <c:v>44090</c:v>
                </c:pt>
                <c:pt idx="530">
                  <c:v>44089</c:v>
                </c:pt>
                <c:pt idx="531">
                  <c:v>44088</c:v>
                </c:pt>
                <c:pt idx="532">
                  <c:v>44085</c:v>
                </c:pt>
                <c:pt idx="533">
                  <c:v>44084</c:v>
                </c:pt>
                <c:pt idx="534">
                  <c:v>44083</c:v>
                </c:pt>
                <c:pt idx="535">
                  <c:v>44082</c:v>
                </c:pt>
                <c:pt idx="536">
                  <c:v>44081</c:v>
                </c:pt>
                <c:pt idx="537">
                  <c:v>44078</c:v>
                </c:pt>
                <c:pt idx="538">
                  <c:v>44077</c:v>
                </c:pt>
                <c:pt idx="539">
                  <c:v>44076</c:v>
                </c:pt>
                <c:pt idx="540">
                  <c:v>44075</c:v>
                </c:pt>
                <c:pt idx="541">
                  <c:v>44071</c:v>
                </c:pt>
                <c:pt idx="542">
                  <c:v>44070</c:v>
                </c:pt>
                <c:pt idx="543">
                  <c:v>44069</c:v>
                </c:pt>
                <c:pt idx="544">
                  <c:v>44068</c:v>
                </c:pt>
                <c:pt idx="545">
                  <c:v>44067</c:v>
                </c:pt>
                <c:pt idx="546">
                  <c:v>44064</c:v>
                </c:pt>
                <c:pt idx="547">
                  <c:v>44063</c:v>
                </c:pt>
                <c:pt idx="548">
                  <c:v>44062</c:v>
                </c:pt>
                <c:pt idx="549">
                  <c:v>44061</c:v>
                </c:pt>
                <c:pt idx="550">
                  <c:v>44060</c:v>
                </c:pt>
                <c:pt idx="551">
                  <c:v>44057</c:v>
                </c:pt>
                <c:pt idx="552">
                  <c:v>44056</c:v>
                </c:pt>
                <c:pt idx="553">
                  <c:v>44055</c:v>
                </c:pt>
                <c:pt idx="554">
                  <c:v>44054</c:v>
                </c:pt>
                <c:pt idx="555">
                  <c:v>44053</c:v>
                </c:pt>
                <c:pt idx="556">
                  <c:v>44050</c:v>
                </c:pt>
                <c:pt idx="557">
                  <c:v>44049</c:v>
                </c:pt>
                <c:pt idx="558">
                  <c:v>44048</c:v>
                </c:pt>
                <c:pt idx="559">
                  <c:v>44047</c:v>
                </c:pt>
                <c:pt idx="560">
                  <c:v>44046</c:v>
                </c:pt>
                <c:pt idx="561">
                  <c:v>44043</c:v>
                </c:pt>
                <c:pt idx="562">
                  <c:v>44042</c:v>
                </c:pt>
                <c:pt idx="563">
                  <c:v>44041</c:v>
                </c:pt>
                <c:pt idx="564">
                  <c:v>44040</c:v>
                </c:pt>
                <c:pt idx="565">
                  <c:v>44039</c:v>
                </c:pt>
                <c:pt idx="566">
                  <c:v>44036</c:v>
                </c:pt>
                <c:pt idx="567">
                  <c:v>44035</c:v>
                </c:pt>
                <c:pt idx="568">
                  <c:v>44034</c:v>
                </c:pt>
                <c:pt idx="569">
                  <c:v>44033</c:v>
                </c:pt>
                <c:pt idx="570">
                  <c:v>44032</c:v>
                </c:pt>
                <c:pt idx="571">
                  <c:v>44029</c:v>
                </c:pt>
                <c:pt idx="572">
                  <c:v>44028</c:v>
                </c:pt>
                <c:pt idx="573">
                  <c:v>44027</c:v>
                </c:pt>
                <c:pt idx="574">
                  <c:v>44026</c:v>
                </c:pt>
                <c:pt idx="575">
                  <c:v>44025</c:v>
                </c:pt>
                <c:pt idx="576">
                  <c:v>44022</c:v>
                </c:pt>
                <c:pt idx="577">
                  <c:v>44021</c:v>
                </c:pt>
                <c:pt idx="578">
                  <c:v>44020</c:v>
                </c:pt>
                <c:pt idx="579">
                  <c:v>44019</c:v>
                </c:pt>
                <c:pt idx="580">
                  <c:v>44018</c:v>
                </c:pt>
                <c:pt idx="581">
                  <c:v>44015</c:v>
                </c:pt>
                <c:pt idx="582">
                  <c:v>44014</c:v>
                </c:pt>
                <c:pt idx="583">
                  <c:v>44013</c:v>
                </c:pt>
                <c:pt idx="584">
                  <c:v>44012</c:v>
                </c:pt>
                <c:pt idx="585">
                  <c:v>44011</c:v>
                </c:pt>
                <c:pt idx="586">
                  <c:v>44008</c:v>
                </c:pt>
                <c:pt idx="587">
                  <c:v>44007</c:v>
                </c:pt>
                <c:pt idx="588">
                  <c:v>44006</c:v>
                </c:pt>
                <c:pt idx="589">
                  <c:v>44005</c:v>
                </c:pt>
                <c:pt idx="590">
                  <c:v>44004</c:v>
                </c:pt>
                <c:pt idx="591">
                  <c:v>44001</c:v>
                </c:pt>
                <c:pt idx="592">
                  <c:v>44000</c:v>
                </c:pt>
                <c:pt idx="593">
                  <c:v>43999</c:v>
                </c:pt>
                <c:pt idx="594">
                  <c:v>43998</c:v>
                </c:pt>
                <c:pt idx="595">
                  <c:v>43997</c:v>
                </c:pt>
                <c:pt idx="596">
                  <c:v>43994</c:v>
                </c:pt>
                <c:pt idx="597">
                  <c:v>43993</c:v>
                </c:pt>
                <c:pt idx="598">
                  <c:v>43992</c:v>
                </c:pt>
                <c:pt idx="599">
                  <c:v>43991</c:v>
                </c:pt>
                <c:pt idx="600">
                  <c:v>43990</c:v>
                </c:pt>
                <c:pt idx="601">
                  <c:v>43987</c:v>
                </c:pt>
                <c:pt idx="602">
                  <c:v>43986</c:v>
                </c:pt>
                <c:pt idx="603">
                  <c:v>43985</c:v>
                </c:pt>
                <c:pt idx="604">
                  <c:v>43984</c:v>
                </c:pt>
                <c:pt idx="605">
                  <c:v>43983</c:v>
                </c:pt>
                <c:pt idx="606">
                  <c:v>43980</c:v>
                </c:pt>
                <c:pt idx="607">
                  <c:v>43979</c:v>
                </c:pt>
                <c:pt idx="608">
                  <c:v>43978</c:v>
                </c:pt>
                <c:pt idx="609">
                  <c:v>43977</c:v>
                </c:pt>
                <c:pt idx="610">
                  <c:v>43973</c:v>
                </c:pt>
                <c:pt idx="611">
                  <c:v>43972</c:v>
                </c:pt>
                <c:pt idx="612">
                  <c:v>43971</c:v>
                </c:pt>
                <c:pt idx="613">
                  <c:v>43970</c:v>
                </c:pt>
                <c:pt idx="614">
                  <c:v>43969</c:v>
                </c:pt>
                <c:pt idx="615">
                  <c:v>43966</c:v>
                </c:pt>
                <c:pt idx="616">
                  <c:v>43965</c:v>
                </c:pt>
                <c:pt idx="617">
                  <c:v>43964</c:v>
                </c:pt>
                <c:pt idx="618">
                  <c:v>43963</c:v>
                </c:pt>
                <c:pt idx="619">
                  <c:v>43962</c:v>
                </c:pt>
                <c:pt idx="620">
                  <c:v>43958</c:v>
                </c:pt>
                <c:pt idx="621">
                  <c:v>43957</c:v>
                </c:pt>
                <c:pt idx="622">
                  <c:v>43956</c:v>
                </c:pt>
                <c:pt idx="623">
                  <c:v>43955</c:v>
                </c:pt>
                <c:pt idx="624">
                  <c:v>43952</c:v>
                </c:pt>
                <c:pt idx="625">
                  <c:v>43951</c:v>
                </c:pt>
                <c:pt idx="626">
                  <c:v>43950</c:v>
                </c:pt>
                <c:pt idx="627">
                  <c:v>43949</c:v>
                </c:pt>
                <c:pt idx="628">
                  <c:v>43948</c:v>
                </c:pt>
                <c:pt idx="629">
                  <c:v>43945</c:v>
                </c:pt>
                <c:pt idx="630">
                  <c:v>43944</c:v>
                </c:pt>
                <c:pt idx="631">
                  <c:v>43943</c:v>
                </c:pt>
                <c:pt idx="632">
                  <c:v>43942</c:v>
                </c:pt>
                <c:pt idx="633">
                  <c:v>43941</c:v>
                </c:pt>
                <c:pt idx="634">
                  <c:v>43938</c:v>
                </c:pt>
                <c:pt idx="635">
                  <c:v>43937</c:v>
                </c:pt>
                <c:pt idx="636">
                  <c:v>43936</c:v>
                </c:pt>
                <c:pt idx="637">
                  <c:v>43935</c:v>
                </c:pt>
                <c:pt idx="638">
                  <c:v>43930</c:v>
                </c:pt>
                <c:pt idx="639">
                  <c:v>43929</c:v>
                </c:pt>
                <c:pt idx="640">
                  <c:v>43928</c:v>
                </c:pt>
                <c:pt idx="641">
                  <c:v>43927</c:v>
                </c:pt>
                <c:pt idx="642">
                  <c:v>43924</c:v>
                </c:pt>
                <c:pt idx="643">
                  <c:v>43923</c:v>
                </c:pt>
                <c:pt idx="644">
                  <c:v>43922</c:v>
                </c:pt>
                <c:pt idx="645">
                  <c:v>43921</c:v>
                </c:pt>
                <c:pt idx="646">
                  <c:v>43920</c:v>
                </c:pt>
                <c:pt idx="647">
                  <c:v>43917</c:v>
                </c:pt>
                <c:pt idx="648">
                  <c:v>43916</c:v>
                </c:pt>
                <c:pt idx="649">
                  <c:v>43915</c:v>
                </c:pt>
                <c:pt idx="650">
                  <c:v>43914</c:v>
                </c:pt>
                <c:pt idx="651">
                  <c:v>43913</c:v>
                </c:pt>
                <c:pt idx="652">
                  <c:v>43910</c:v>
                </c:pt>
                <c:pt idx="653">
                  <c:v>43909</c:v>
                </c:pt>
                <c:pt idx="654">
                  <c:v>43908</c:v>
                </c:pt>
                <c:pt idx="655">
                  <c:v>43907</c:v>
                </c:pt>
                <c:pt idx="656">
                  <c:v>43906</c:v>
                </c:pt>
                <c:pt idx="657">
                  <c:v>43903</c:v>
                </c:pt>
                <c:pt idx="658">
                  <c:v>43902</c:v>
                </c:pt>
                <c:pt idx="659">
                  <c:v>43901</c:v>
                </c:pt>
                <c:pt idx="660">
                  <c:v>43900</c:v>
                </c:pt>
                <c:pt idx="661">
                  <c:v>43899</c:v>
                </c:pt>
                <c:pt idx="662">
                  <c:v>43896</c:v>
                </c:pt>
                <c:pt idx="663">
                  <c:v>43895</c:v>
                </c:pt>
                <c:pt idx="664">
                  <c:v>43894</c:v>
                </c:pt>
                <c:pt idx="665">
                  <c:v>43893</c:v>
                </c:pt>
                <c:pt idx="666">
                  <c:v>43892</c:v>
                </c:pt>
                <c:pt idx="667">
                  <c:v>43889</c:v>
                </c:pt>
                <c:pt idx="668">
                  <c:v>43888</c:v>
                </c:pt>
                <c:pt idx="669">
                  <c:v>43887</c:v>
                </c:pt>
                <c:pt idx="670">
                  <c:v>43886</c:v>
                </c:pt>
                <c:pt idx="671">
                  <c:v>43885</c:v>
                </c:pt>
                <c:pt idx="672">
                  <c:v>43882</c:v>
                </c:pt>
                <c:pt idx="673">
                  <c:v>43881</c:v>
                </c:pt>
                <c:pt idx="674">
                  <c:v>43880</c:v>
                </c:pt>
                <c:pt idx="675">
                  <c:v>43879</c:v>
                </c:pt>
                <c:pt idx="676">
                  <c:v>43878</c:v>
                </c:pt>
                <c:pt idx="677">
                  <c:v>43875</c:v>
                </c:pt>
                <c:pt idx="678">
                  <c:v>43874</c:v>
                </c:pt>
                <c:pt idx="679">
                  <c:v>43873</c:v>
                </c:pt>
                <c:pt idx="680">
                  <c:v>43872</c:v>
                </c:pt>
                <c:pt idx="681">
                  <c:v>43871</c:v>
                </c:pt>
                <c:pt idx="682">
                  <c:v>43868</c:v>
                </c:pt>
                <c:pt idx="683">
                  <c:v>43867</c:v>
                </c:pt>
                <c:pt idx="684">
                  <c:v>43866</c:v>
                </c:pt>
                <c:pt idx="685">
                  <c:v>43865</c:v>
                </c:pt>
                <c:pt idx="686">
                  <c:v>43864</c:v>
                </c:pt>
                <c:pt idx="687">
                  <c:v>43861</c:v>
                </c:pt>
                <c:pt idx="688">
                  <c:v>43860</c:v>
                </c:pt>
                <c:pt idx="689">
                  <c:v>43859</c:v>
                </c:pt>
                <c:pt idx="690">
                  <c:v>43858</c:v>
                </c:pt>
                <c:pt idx="691">
                  <c:v>43857</c:v>
                </c:pt>
                <c:pt idx="692">
                  <c:v>43854</c:v>
                </c:pt>
                <c:pt idx="693">
                  <c:v>43853</c:v>
                </c:pt>
                <c:pt idx="694">
                  <c:v>43852</c:v>
                </c:pt>
                <c:pt idx="695">
                  <c:v>43851</c:v>
                </c:pt>
                <c:pt idx="696">
                  <c:v>43850</c:v>
                </c:pt>
                <c:pt idx="697">
                  <c:v>43847</c:v>
                </c:pt>
                <c:pt idx="698">
                  <c:v>43846</c:v>
                </c:pt>
                <c:pt idx="699">
                  <c:v>43845</c:v>
                </c:pt>
                <c:pt idx="700">
                  <c:v>43844</c:v>
                </c:pt>
                <c:pt idx="701">
                  <c:v>43843</c:v>
                </c:pt>
                <c:pt idx="702">
                  <c:v>43840</c:v>
                </c:pt>
                <c:pt idx="703">
                  <c:v>43839</c:v>
                </c:pt>
                <c:pt idx="704">
                  <c:v>43838</c:v>
                </c:pt>
                <c:pt idx="705">
                  <c:v>43837</c:v>
                </c:pt>
                <c:pt idx="706">
                  <c:v>43836</c:v>
                </c:pt>
                <c:pt idx="707">
                  <c:v>43833</c:v>
                </c:pt>
                <c:pt idx="708">
                  <c:v>43832</c:v>
                </c:pt>
                <c:pt idx="709">
                  <c:v>43830</c:v>
                </c:pt>
                <c:pt idx="710">
                  <c:v>43829</c:v>
                </c:pt>
                <c:pt idx="711">
                  <c:v>43826</c:v>
                </c:pt>
                <c:pt idx="712">
                  <c:v>43823</c:v>
                </c:pt>
                <c:pt idx="713">
                  <c:v>43822</c:v>
                </c:pt>
                <c:pt idx="714">
                  <c:v>43819</c:v>
                </c:pt>
                <c:pt idx="715">
                  <c:v>43818</c:v>
                </c:pt>
                <c:pt idx="716">
                  <c:v>43817</c:v>
                </c:pt>
                <c:pt idx="717">
                  <c:v>43816</c:v>
                </c:pt>
                <c:pt idx="718">
                  <c:v>43815</c:v>
                </c:pt>
                <c:pt idx="719">
                  <c:v>43812</c:v>
                </c:pt>
                <c:pt idx="720">
                  <c:v>43811</c:v>
                </c:pt>
                <c:pt idx="721">
                  <c:v>43810</c:v>
                </c:pt>
                <c:pt idx="722">
                  <c:v>43809</c:v>
                </c:pt>
                <c:pt idx="723">
                  <c:v>43808</c:v>
                </c:pt>
                <c:pt idx="724">
                  <c:v>43805</c:v>
                </c:pt>
                <c:pt idx="725">
                  <c:v>43804</c:v>
                </c:pt>
                <c:pt idx="726">
                  <c:v>43803</c:v>
                </c:pt>
                <c:pt idx="727">
                  <c:v>43802</c:v>
                </c:pt>
                <c:pt idx="728">
                  <c:v>43801</c:v>
                </c:pt>
                <c:pt idx="729">
                  <c:v>43798</c:v>
                </c:pt>
                <c:pt idx="730">
                  <c:v>43797</c:v>
                </c:pt>
                <c:pt idx="731">
                  <c:v>43796</c:v>
                </c:pt>
                <c:pt idx="732">
                  <c:v>43795</c:v>
                </c:pt>
                <c:pt idx="733">
                  <c:v>43794</c:v>
                </c:pt>
                <c:pt idx="734">
                  <c:v>43791</c:v>
                </c:pt>
                <c:pt idx="735">
                  <c:v>43790</c:v>
                </c:pt>
                <c:pt idx="736">
                  <c:v>43789</c:v>
                </c:pt>
                <c:pt idx="737">
                  <c:v>43788</c:v>
                </c:pt>
                <c:pt idx="738">
                  <c:v>43787</c:v>
                </c:pt>
                <c:pt idx="739">
                  <c:v>43784</c:v>
                </c:pt>
                <c:pt idx="740">
                  <c:v>43783</c:v>
                </c:pt>
                <c:pt idx="741">
                  <c:v>43782</c:v>
                </c:pt>
                <c:pt idx="742">
                  <c:v>43781</c:v>
                </c:pt>
                <c:pt idx="743">
                  <c:v>43780</c:v>
                </c:pt>
                <c:pt idx="744">
                  <c:v>43777</c:v>
                </c:pt>
                <c:pt idx="745">
                  <c:v>43776</c:v>
                </c:pt>
                <c:pt idx="746">
                  <c:v>43775</c:v>
                </c:pt>
                <c:pt idx="747">
                  <c:v>43774</c:v>
                </c:pt>
                <c:pt idx="748">
                  <c:v>43773</c:v>
                </c:pt>
                <c:pt idx="749">
                  <c:v>43770</c:v>
                </c:pt>
                <c:pt idx="750">
                  <c:v>43769</c:v>
                </c:pt>
                <c:pt idx="751">
                  <c:v>43768</c:v>
                </c:pt>
                <c:pt idx="752">
                  <c:v>43767</c:v>
                </c:pt>
                <c:pt idx="753">
                  <c:v>43766</c:v>
                </c:pt>
                <c:pt idx="754">
                  <c:v>43763</c:v>
                </c:pt>
                <c:pt idx="755">
                  <c:v>43762</c:v>
                </c:pt>
                <c:pt idx="756">
                  <c:v>43761</c:v>
                </c:pt>
                <c:pt idx="757">
                  <c:v>43760</c:v>
                </c:pt>
                <c:pt idx="758">
                  <c:v>43759</c:v>
                </c:pt>
                <c:pt idx="759">
                  <c:v>43756</c:v>
                </c:pt>
                <c:pt idx="760">
                  <c:v>43755</c:v>
                </c:pt>
                <c:pt idx="761">
                  <c:v>43754</c:v>
                </c:pt>
                <c:pt idx="762">
                  <c:v>43753</c:v>
                </c:pt>
                <c:pt idx="763">
                  <c:v>43752</c:v>
                </c:pt>
                <c:pt idx="764">
                  <c:v>43749</c:v>
                </c:pt>
                <c:pt idx="765">
                  <c:v>43748</c:v>
                </c:pt>
                <c:pt idx="766">
                  <c:v>43747</c:v>
                </c:pt>
                <c:pt idx="767">
                  <c:v>43746</c:v>
                </c:pt>
                <c:pt idx="768">
                  <c:v>43745</c:v>
                </c:pt>
                <c:pt idx="769">
                  <c:v>43742</c:v>
                </c:pt>
                <c:pt idx="770">
                  <c:v>43741</c:v>
                </c:pt>
                <c:pt idx="771">
                  <c:v>43740</c:v>
                </c:pt>
                <c:pt idx="772">
                  <c:v>43739</c:v>
                </c:pt>
                <c:pt idx="773">
                  <c:v>43738</c:v>
                </c:pt>
                <c:pt idx="774">
                  <c:v>43735</c:v>
                </c:pt>
                <c:pt idx="775">
                  <c:v>43734</c:v>
                </c:pt>
                <c:pt idx="776">
                  <c:v>43733</c:v>
                </c:pt>
                <c:pt idx="777">
                  <c:v>43732</c:v>
                </c:pt>
                <c:pt idx="778">
                  <c:v>43731</c:v>
                </c:pt>
                <c:pt idx="779">
                  <c:v>43728</c:v>
                </c:pt>
                <c:pt idx="780">
                  <c:v>43727</c:v>
                </c:pt>
                <c:pt idx="781">
                  <c:v>43726</c:v>
                </c:pt>
                <c:pt idx="782">
                  <c:v>43725</c:v>
                </c:pt>
                <c:pt idx="783">
                  <c:v>43724</c:v>
                </c:pt>
                <c:pt idx="784">
                  <c:v>43721</c:v>
                </c:pt>
                <c:pt idx="785">
                  <c:v>43720</c:v>
                </c:pt>
                <c:pt idx="786">
                  <c:v>43719</c:v>
                </c:pt>
                <c:pt idx="787">
                  <c:v>43718</c:v>
                </c:pt>
                <c:pt idx="788">
                  <c:v>43717</c:v>
                </c:pt>
                <c:pt idx="789">
                  <c:v>43714</c:v>
                </c:pt>
                <c:pt idx="790">
                  <c:v>43713</c:v>
                </c:pt>
                <c:pt idx="791">
                  <c:v>43712</c:v>
                </c:pt>
                <c:pt idx="792">
                  <c:v>43711</c:v>
                </c:pt>
                <c:pt idx="793">
                  <c:v>43710</c:v>
                </c:pt>
                <c:pt idx="794">
                  <c:v>43707</c:v>
                </c:pt>
                <c:pt idx="795">
                  <c:v>43706</c:v>
                </c:pt>
                <c:pt idx="796">
                  <c:v>43705</c:v>
                </c:pt>
                <c:pt idx="797">
                  <c:v>43704</c:v>
                </c:pt>
                <c:pt idx="798">
                  <c:v>43700</c:v>
                </c:pt>
                <c:pt idx="799">
                  <c:v>43699</c:v>
                </c:pt>
                <c:pt idx="800">
                  <c:v>43698</c:v>
                </c:pt>
                <c:pt idx="801">
                  <c:v>43697</c:v>
                </c:pt>
                <c:pt idx="802">
                  <c:v>43696</c:v>
                </c:pt>
                <c:pt idx="803">
                  <c:v>43693</c:v>
                </c:pt>
                <c:pt idx="804">
                  <c:v>43692</c:v>
                </c:pt>
                <c:pt idx="805">
                  <c:v>43691</c:v>
                </c:pt>
                <c:pt idx="806">
                  <c:v>43690</c:v>
                </c:pt>
                <c:pt idx="807">
                  <c:v>43689</c:v>
                </c:pt>
                <c:pt idx="808">
                  <c:v>43686</c:v>
                </c:pt>
                <c:pt idx="809">
                  <c:v>43685</c:v>
                </c:pt>
                <c:pt idx="810">
                  <c:v>43684</c:v>
                </c:pt>
                <c:pt idx="811">
                  <c:v>43683</c:v>
                </c:pt>
                <c:pt idx="812">
                  <c:v>43682</c:v>
                </c:pt>
                <c:pt idx="813">
                  <c:v>43679</c:v>
                </c:pt>
                <c:pt idx="814">
                  <c:v>43678</c:v>
                </c:pt>
                <c:pt idx="815">
                  <c:v>43677</c:v>
                </c:pt>
                <c:pt idx="816">
                  <c:v>43676</c:v>
                </c:pt>
                <c:pt idx="817">
                  <c:v>43675</c:v>
                </c:pt>
                <c:pt idx="818">
                  <c:v>43672</c:v>
                </c:pt>
                <c:pt idx="819">
                  <c:v>43671</c:v>
                </c:pt>
                <c:pt idx="820">
                  <c:v>43670</c:v>
                </c:pt>
                <c:pt idx="821">
                  <c:v>43669</c:v>
                </c:pt>
                <c:pt idx="822">
                  <c:v>43668</c:v>
                </c:pt>
                <c:pt idx="823">
                  <c:v>43665</c:v>
                </c:pt>
                <c:pt idx="824">
                  <c:v>43664</c:v>
                </c:pt>
                <c:pt idx="825">
                  <c:v>43663</c:v>
                </c:pt>
                <c:pt idx="826">
                  <c:v>43662</c:v>
                </c:pt>
                <c:pt idx="827">
                  <c:v>43661</c:v>
                </c:pt>
                <c:pt idx="828">
                  <c:v>43658</c:v>
                </c:pt>
                <c:pt idx="829">
                  <c:v>43657</c:v>
                </c:pt>
                <c:pt idx="830">
                  <c:v>43656</c:v>
                </c:pt>
                <c:pt idx="831">
                  <c:v>43655</c:v>
                </c:pt>
                <c:pt idx="832">
                  <c:v>43654</c:v>
                </c:pt>
                <c:pt idx="833">
                  <c:v>43651</c:v>
                </c:pt>
                <c:pt idx="834">
                  <c:v>43650</c:v>
                </c:pt>
                <c:pt idx="835">
                  <c:v>43649</c:v>
                </c:pt>
                <c:pt idx="836">
                  <c:v>43648</c:v>
                </c:pt>
                <c:pt idx="837">
                  <c:v>43647</c:v>
                </c:pt>
                <c:pt idx="838">
                  <c:v>43644</c:v>
                </c:pt>
                <c:pt idx="839">
                  <c:v>43643</c:v>
                </c:pt>
                <c:pt idx="840">
                  <c:v>43642</c:v>
                </c:pt>
                <c:pt idx="841">
                  <c:v>43641</c:v>
                </c:pt>
                <c:pt idx="842">
                  <c:v>43640</c:v>
                </c:pt>
                <c:pt idx="843">
                  <c:v>43637</c:v>
                </c:pt>
                <c:pt idx="844">
                  <c:v>43636</c:v>
                </c:pt>
                <c:pt idx="845">
                  <c:v>43635</c:v>
                </c:pt>
                <c:pt idx="846">
                  <c:v>43634</c:v>
                </c:pt>
                <c:pt idx="847">
                  <c:v>43633</c:v>
                </c:pt>
                <c:pt idx="848">
                  <c:v>43630</c:v>
                </c:pt>
                <c:pt idx="849">
                  <c:v>43629</c:v>
                </c:pt>
                <c:pt idx="850">
                  <c:v>43628</c:v>
                </c:pt>
                <c:pt idx="851">
                  <c:v>43627</c:v>
                </c:pt>
                <c:pt idx="852">
                  <c:v>43626</c:v>
                </c:pt>
                <c:pt idx="853">
                  <c:v>43623</c:v>
                </c:pt>
                <c:pt idx="854">
                  <c:v>43622</c:v>
                </c:pt>
                <c:pt idx="855">
                  <c:v>43621</c:v>
                </c:pt>
                <c:pt idx="856">
                  <c:v>43620</c:v>
                </c:pt>
                <c:pt idx="857">
                  <c:v>43619</c:v>
                </c:pt>
                <c:pt idx="858">
                  <c:v>43616</c:v>
                </c:pt>
                <c:pt idx="859">
                  <c:v>43615</c:v>
                </c:pt>
                <c:pt idx="860">
                  <c:v>43614</c:v>
                </c:pt>
                <c:pt idx="861">
                  <c:v>43613</c:v>
                </c:pt>
                <c:pt idx="862">
                  <c:v>43609</c:v>
                </c:pt>
                <c:pt idx="863">
                  <c:v>43608</c:v>
                </c:pt>
                <c:pt idx="864">
                  <c:v>43607</c:v>
                </c:pt>
                <c:pt idx="865">
                  <c:v>43606</c:v>
                </c:pt>
                <c:pt idx="866">
                  <c:v>43605</c:v>
                </c:pt>
                <c:pt idx="867">
                  <c:v>43602</c:v>
                </c:pt>
                <c:pt idx="868">
                  <c:v>43601</c:v>
                </c:pt>
                <c:pt idx="869">
                  <c:v>43600</c:v>
                </c:pt>
                <c:pt idx="870">
                  <c:v>43599</c:v>
                </c:pt>
                <c:pt idx="871">
                  <c:v>43598</c:v>
                </c:pt>
                <c:pt idx="872">
                  <c:v>43595</c:v>
                </c:pt>
                <c:pt idx="873">
                  <c:v>43594</c:v>
                </c:pt>
                <c:pt idx="874">
                  <c:v>43593</c:v>
                </c:pt>
                <c:pt idx="875">
                  <c:v>43592</c:v>
                </c:pt>
                <c:pt idx="876">
                  <c:v>43588</c:v>
                </c:pt>
                <c:pt idx="877">
                  <c:v>43587</c:v>
                </c:pt>
                <c:pt idx="878">
                  <c:v>43586</c:v>
                </c:pt>
                <c:pt idx="879">
                  <c:v>43585</c:v>
                </c:pt>
                <c:pt idx="880">
                  <c:v>43584</c:v>
                </c:pt>
                <c:pt idx="881">
                  <c:v>43581</c:v>
                </c:pt>
                <c:pt idx="882">
                  <c:v>43580</c:v>
                </c:pt>
                <c:pt idx="883">
                  <c:v>43579</c:v>
                </c:pt>
                <c:pt idx="884">
                  <c:v>43578</c:v>
                </c:pt>
                <c:pt idx="885">
                  <c:v>43573</c:v>
                </c:pt>
                <c:pt idx="886">
                  <c:v>43572</c:v>
                </c:pt>
                <c:pt idx="887">
                  <c:v>43571</c:v>
                </c:pt>
                <c:pt idx="888">
                  <c:v>43570</c:v>
                </c:pt>
                <c:pt idx="889">
                  <c:v>43567</c:v>
                </c:pt>
                <c:pt idx="890">
                  <c:v>43566</c:v>
                </c:pt>
                <c:pt idx="891">
                  <c:v>43565</c:v>
                </c:pt>
                <c:pt idx="892">
                  <c:v>43564</c:v>
                </c:pt>
                <c:pt idx="893">
                  <c:v>43563</c:v>
                </c:pt>
                <c:pt idx="894">
                  <c:v>43560</c:v>
                </c:pt>
                <c:pt idx="895">
                  <c:v>43559</c:v>
                </c:pt>
                <c:pt idx="896">
                  <c:v>43558</c:v>
                </c:pt>
                <c:pt idx="897">
                  <c:v>43557</c:v>
                </c:pt>
                <c:pt idx="898">
                  <c:v>43556</c:v>
                </c:pt>
                <c:pt idx="899">
                  <c:v>43553</c:v>
                </c:pt>
                <c:pt idx="900">
                  <c:v>43552</c:v>
                </c:pt>
                <c:pt idx="901">
                  <c:v>43551</c:v>
                </c:pt>
                <c:pt idx="902">
                  <c:v>43550</c:v>
                </c:pt>
                <c:pt idx="903">
                  <c:v>43549</c:v>
                </c:pt>
                <c:pt idx="904">
                  <c:v>43546</c:v>
                </c:pt>
                <c:pt idx="905">
                  <c:v>43545</c:v>
                </c:pt>
                <c:pt idx="906">
                  <c:v>43544</c:v>
                </c:pt>
                <c:pt idx="907">
                  <c:v>43543</c:v>
                </c:pt>
                <c:pt idx="908">
                  <c:v>43542</c:v>
                </c:pt>
                <c:pt idx="909">
                  <c:v>43539</c:v>
                </c:pt>
                <c:pt idx="910">
                  <c:v>43538</c:v>
                </c:pt>
                <c:pt idx="911">
                  <c:v>43537</c:v>
                </c:pt>
                <c:pt idx="912">
                  <c:v>43536</c:v>
                </c:pt>
                <c:pt idx="913">
                  <c:v>43535</c:v>
                </c:pt>
                <c:pt idx="914">
                  <c:v>43532</c:v>
                </c:pt>
                <c:pt idx="915">
                  <c:v>43531</c:v>
                </c:pt>
                <c:pt idx="916">
                  <c:v>43530</c:v>
                </c:pt>
                <c:pt idx="917">
                  <c:v>43529</c:v>
                </c:pt>
                <c:pt idx="918">
                  <c:v>43528</c:v>
                </c:pt>
                <c:pt idx="919">
                  <c:v>43525</c:v>
                </c:pt>
                <c:pt idx="920">
                  <c:v>43524</c:v>
                </c:pt>
                <c:pt idx="921">
                  <c:v>43523</c:v>
                </c:pt>
                <c:pt idx="922">
                  <c:v>43522</c:v>
                </c:pt>
                <c:pt idx="923">
                  <c:v>43521</c:v>
                </c:pt>
                <c:pt idx="924">
                  <c:v>43518</c:v>
                </c:pt>
                <c:pt idx="925">
                  <c:v>43517</c:v>
                </c:pt>
                <c:pt idx="926">
                  <c:v>43516</c:v>
                </c:pt>
                <c:pt idx="927">
                  <c:v>43515</c:v>
                </c:pt>
                <c:pt idx="928">
                  <c:v>43514</c:v>
                </c:pt>
                <c:pt idx="929">
                  <c:v>43511</c:v>
                </c:pt>
                <c:pt idx="930">
                  <c:v>43510</c:v>
                </c:pt>
                <c:pt idx="931">
                  <c:v>43509</c:v>
                </c:pt>
                <c:pt idx="932">
                  <c:v>43508</c:v>
                </c:pt>
                <c:pt idx="933">
                  <c:v>43507</c:v>
                </c:pt>
                <c:pt idx="934">
                  <c:v>43504</c:v>
                </c:pt>
                <c:pt idx="935">
                  <c:v>43503</c:v>
                </c:pt>
                <c:pt idx="936">
                  <c:v>43502</c:v>
                </c:pt>
                <c:pt idx="937">
                  <c:v>43501</c:v>
                </c:pt>
                <c:pt idx="938">
                  <c:v>43500</c:v>
                </c:pt>
                <c:pt idx="939">
                  <c:v>43497</c:v>
                </c:pt>
                <c:pt idx="940">
                  <c:v>43496</c:v>
                </c:pt>
                <c:pt idx="941">
                  <c:v>43495</c:v>
                </c:pt>
                <c:pt idx="942">
                  <c:v>43494</c:v>
                </c:pt>
                <c:pt idx="943">
                  <c:v>43493</c:v>
                </c:pt>
                <c:pt idx="944">
                  <c:v>43490</c:v>
                </c:pt>
                <c:pt idx="945">
                  <c:v>43489</c:v>
                </c:pt>
                <c:pt idx="946">
                  <c:v>43488</c:v>
                </c:pt>
                <c:pt idx="947">
                  <c:v>43487</c:v>
                </c:pt>
                <c:pt idx="948">
                  <c:v>43486</c:v>
                </c:pt>
                <c:pt idx="949">
                  <c:v>43483</c:v>
                </c:pt>
                <c:pt idx="950">
                  <c:v>43482</c:v>
                </c:pt>
                <c:pt idx="951">
                  <c:v>43481</c:v>
                </c:pt>
                <c:pt idx="952">
                  <c:v>43480</c:v>
                </c:pt>
                <c:pt idx="953">
                  <c:v>43479</c:v>
                </c:pt>
                <c:pt idx="954">
                  <c:v>43476</c:v>
                </c:pt>
                <c:pt idx="955">
                  <c:v>43475</c:v>
                </c:pt>
                <c:pt idx="956">
                  <c:v>43474</c:v>
                </c:pt>
                <c:pt idx="957">
                  <c:v>43473</c:v>
                </c:pt>
                <c:pt idx="958">
                  <c:v>43472</c:v>
                </c:pt>
                <c:pt idx="959">
                  <c:v>43469</c:v>
                </c:pt>
                <c:pt idx="960">
                  <c:v>43468</c:v>
                </c:pt>
                <c:pt idx="961">
                  <c:v>43467</c:v>
                </c:pt>
                <c:pt idx="962">
                  <c:v>43465</c:v>
                </c:pt>
                <c:pt idx="963">
                  <c:v>43462</c:v>
                </c:pt>
                <c:pt idx="964">
                  <c:v>43461</c:v>
                </c:pt>
                <c:pt idx="965">
                  <c:v>43458</c:v>
                </c:pt>
                <c:pt idx="966">
                  <c:v>43455</c:v>
                </c:pt>
                <c:pt idx="967">
                  <c:v>43454</c:v>
                </c:pt>
                <c:pt idx="968">
                  <c:v>43453</c:v>
                </c:pt>
                <c:pt idx="969">
                  <c:v>43452</c:v>
                </c:pt>
                <c:pt idx="970">
                  <c:v>43451</c:v>
                </c:pt>
                <c:pt idx="971">
                  <c:v>43448</c:v>
                </c:pt>
                <c:pt idx="972">
                  <c:v>43447</c:v>
                </c:pt>
                <c:pt idx="973">
                  <c:v>43446</c:v>
                </c:pt>
                <c:pt idx="974">
                  <c:v>43445</c:v>
                </c:pt>
                <c:pt idx="975">
                  <c:v>43444</c:v>
                </c:pt>
                <c:pt idx="976">
                  <c:v>43441</c:v>
                </c:pt>
                <c:pt idx="977">
                  <c:v>43440</c:v>
                </c:pt>
                <c:pt idx="978">
                  <c:v>43439</c:v>
                </c:pt>
                <c:pt idx="979">
                  <c:v>43438</c:v>
                </c:pt>
                <c:pt idx="980">
                  <c:v>43437</c:v>
                </c:pt>
                <c:pt idx="981">
                  <c:v>43434</c:v>
                </c:pt>
                <c:pt idx="982">
                  <c:v>43433</c:v>
                </c:pt>
                <c:pt idx="983">
                  <c:v>43432</c:v>
                </c:pt>
                <c:pt idx="984">
                  <c:v>43431</c:v>
                </c:pt>
                <c:pt idx="985">
                  <c:v>43430</c:v>
                </c:pt>
                <c:pt idx="986">
                  <c:v>43427</c:v>
                </c:pt>
                <c:pt idx="987">
                  <c:v>43426</c:v>
                </c:pt>
                <c:pt idx="988">
                  <c:v>43425</c:v>
                </c:pt>
                <c:pt idx="989">
                  <c:v>43424</c:v>
                </c:pt>
                <c:pt idx="990">
                  <c:v>43423</c:v>
                </c:pt>
                <c:pt idx="991">
                  <c:v>43420</c:v>
                </c:pt>
                <c:pt idx="992">
                  <c:v>43419</c:v>
                </c:pt>
                <c:pt idx="993">
                  <c:v>43418</c:v>
                </c:pt>
                <c:pt idx="994">
                  <c:v>43417</c:v>
                </c:pt>
                <c:pt idx="995">
                  <c:v>43416</c:v>
                </c:pt>
                <c:pt idx="996">
                  <c:v>43413</c:v>
                </c:pt>
                <c:pt idx="997">
                  <c:v>43412</c:v>
                </c:pt>
                <c:pt idx="998">
                  <c:v>43411</c:v>
                </c:pt>
                <c:pt idx="999">
                  <c:v>43410</c:v>
                </c:pt>
                <c:pt idx="1000">
                  <c:v>43409</c:v>
                </c:pt>
                <c:pt idx="1001">
                  <c:v>43406</c:v>
                </c:pt>
                <c:pt idx="1002">
                  <c:v>43405</c:v>
                </c:pt>
                <c:pt idx="1003">
                  <c:v>43404</c:v>
                </c:pt>
                <c:pt idx="1004">
                  <c:v>43403</c:v>
                </c:pt>
                <c:pt idx="1005">
                  <c:v>43402</c:v>
                </c:pt>
                <c:pt idx="1006">
                  <c:v>43399</c:v>
                </c:pt>
                <c:pt idx="1007">
                  <c:v>43398</c:v>
                </c:pt>
                <c:pt idx="1008">
                  <c:v>43397</c:v>
                </c:pt>
                <c:pt idx="1009">
                  <c:v>43396</c:v>
                </c:pt>
                <c:pt idx="1010">
                  <c:v>43395</c:v>
                </c:pt>
                <c:pt idx="1011">
                  <c:v>43392</c:v>
                </c:pt>
                <c:pt idx="1012">
                  <c:v>43391</c:v>
                </c:pt>
                <c:pt idx="1013">
                  <c:v>43390</c:v>
                </c:pt>
                <c:pt idx="1014">
                  <c:v>43389</c:v>
                </c:pt>
                <c:pt idx="1015">
                  <c:v>43388</c:v>
                </c:pt>
                <c:pt idx="1016">
                  <c:v>43385</c:v>
                </c:pt>
                <c:pt idx="1017">
                  <c:v>43384</c:v>
                </c:pt>
                <c:pt idx="1018">
                  <c:v>43383</c:v>
                </c:pt>
                <c:pt idx="1019">
                  <c:v>43382</c:v>
                </c:pt>
                <c:pt idx="1020">
                  <c:v>43381</c:v>
                </c:pt>
                <c:pt idx="1021">
                  <c:v>43378</c:v>
                </c:pt>
                <c:pt idx="1022">
                  <c:v>43377</c:v>
                </c:pt>
                <c:pt idx="1023">
                  <c:v>43376</c:v>
                </c:pt>
                <c:pt idx="1024">
                  <c:v>43375</c:v>
                </c:pt>
                <c:pt idx="1025">
                  <c:v>43374</c:v>
                </c:pt>
                <c:pt idx="1026">
                  <c:v>43371</c:v>
                </c:pt>
                <c:pt idx="1027">
                  <c:v>43370</c:v>
                </c:pt>
                <c:pt idx="1028">
                  <c:v>43369</c:v>
                </c:pt>
                <c:pt idx="1029">
                  <c:v>43368</c:v>
                </c:pt>
                <c:pt idx="1030">
                  <c:v>43367</c:v>
                </c:pt>
                <c:pt idx="1031">
                  <c:v>43364</c:v>
                </c:pt>
                <c:pt idx="1032">
                  <c:v>43363</c:v>
                </c:pt>
                <c:pt idx="1033">
                  <c:v>43362</c:v>
                </c:pt>
                <c:pt idx="1034">
                  <c:v>43361</c:v>
                </c:pt>
                <c:pt idx="1035">
                  <c:v>43360</c:v>
                </c:pt>
                <c:pt idx="1036">
                  <c:v>43357</c:v>
                </c:pt>
                <c:pt idx="1037">
                  <c:v>43356</c:v>
                </c:pt>
                <c:pt idx="1038">
                  <c:v>43355</c:v>
                </c:pt>
                <c:pt idx="1039">
                  <c:v>43354</c:v>
                </c:pt>
                <c:pt idx="1040">
                  <c:v>43353</c:v>
                </c:pt>
                <c:pt idx="1041">
                  <c:v>43350</c:v>
                </c:pt>
                <c:pt idx="1042">
                  <c:v>43349</c:v>
                </c:pt>
                <c:pt idx="1043">
                  <c:v>43348</c:v>
                </c:pt>
                <c:pt idx="1044">
                  <c:v>43347</c:v>
                </c:pt>
                <c:pt idx="1045">
                  <c:v>43346</c:v>
                </c:pt>
                <c:pt idx="1046">
                  <c:v>43343</c:v>
                </c:pt>
                <c:pt idx="1047">
                  <c:v>43342</c:v>
                </c:pt>
                <c:pt idx="1048">
                  <c:v>43341</c:v>
                </c:pt>
                <c:pt idx="1049">
                  <c:v>43340</c:v>
                </c:pt>
                <c:pt idx="1050">
                  <c:v>43336</c:v>
                </c:pt>
                <c:pt idx="1051">
                  <c:v>43335</c:v>
                </c:pt>
                <c:pt idx="1052">
                  <c:v>43334</c:v>
                </c:pt>
                <c:pt idx="1053">
                  <c:v>43333</c:v>
                </c:pt>
                <c:pt idx="1054">
                  <c:v>43332</c:v>
                </c:pt>
                <c:pt idx="1055">
                  <c:v>43329</c:v>
                </c:pt>
                <c:pt idx="1056">
                  <c:v>43328</c:v>
                </c:pt>
                <c:pt idx="1057">
                  <c:v>43327</c:v>
                </c:pt>
                <c:pt idx="1058">
                  <c:v>43326</c:v>
                </c:pt>
                <c:pt idx="1059">
                  <c:v>43325</c:v>
                </c:pt>
                <c:pt idx="1060">
                  <c:v>43322</c:v>
                </c:pt>
                <c:pt idx="1061">
                  <c:v>43321</c:v>
                </c:pt>
                <c:pt idx="1062">
                  <c:v>43320</c:v>
                </c:pt>
                <c:pt idx="1063">
                  <c:v>43319</c:v>
                </c:pt>
                <c:pt idx="1064">
                  <c:v>43318</c:v>
                </c:pt>
                <c:pt idx="1065">
                  <c:v>43315</c:v>
                </c:pt>
                <c:pt idx="1066">
                  <c:v>43314</c:v>
                </c:pt>
                <c:pt idx="1067">
                  <c:v>43313</c:v>
                </c:pt>
                <c:pt idx="1068">
                  <c:v>43312</c:v>
                </c:pt>
                <c:pt idx="1069">
                  <c:v>43311</c:v>
                </c:pt>
                <c:pt idx="1070">
                  <c:v>43308</c:v>
                </c:pt>
                <c:pt idx="1071">
                  <c:v>43307</c:v>
                </c:pt>
                <c:pt idx="1072">
                  <c:v>43306</c:v>
                </c:pt>
                <c:pt idx="1073">
                  <c:v>43305</c:v>
                </c:pt>
                <c:pt idx="1074">
                  <c:v>43304</c:v>
                </c:pt>
                <c:pt idx="1075">
                  <c:v>43301</c:v>
                </c:pt>
                <c:pt idx="1076">
                  <c:v>43300</c:v>
                </c:pt>
                <c:pt idx="1077">
                  <c:v>43299</c:v>
                </c:pt>
                <c:pt idx="1078">
                  <c:v>43298</c:v>
                </c:pt>
                <c:pt idx="1079">
                  <c:v>43297</c:v>
                </c:pt>
                <c:pt idx="1080">
                  <c:v>43294</c:v>
                </c:pt>
                <c:pt idx="1081">
                  <c:v>43293</c:v>
                </c:pt>
                <c:pt idx="1082">
                  <c:v>43292</c:v>
                </c:pt>
                <c:pt idx="1083">
                  <c:v>43291</c:v>
                </c:pt>
                <c:pt idx="1084">
                  <c:v>43290</c:v>
                </c:pt>
                <c:pt idx="1085">
                  <c:v>43287</c:v>
                </c:pt>
                <c:pt idx="1086">
                  <c:v>43286</c:v>
                </c:pt>
                <c:pt idx="1087">
                  <c:v>43285</c:v>
                </c:pt>
                <c:pt idx="1088">
                  <c:v>43284</c:v>
                </c:pt>
                <c:pt idx="1089">
                  <c:v>43283</c:v>
                </c:pt>
                <c:pt idx="1090">
                  <c:v>43280</c:v>
                </c:pt>
                <c:pt idx="1091">
                  <c:v>43279</c:v>
                </c:pt>
                <c:pt idx="1092">
                  <c:v>43278</c:v>
                </c:pt>
                <c:pt idx="1093">
                  <c:v>43277</c:v>
                </c:pt>
                <c:pt idx="1094">
                  <c:v>43276</c:v>
                </c:pt>
                <c:pt idx="1095">
                  <c:v>43273</c:v>
                </c:pt>
                <c:pt idx="1096">
                  <c:v>43272</c:v>
                </c:pt>
                <c:pt idx="1097">
                  <c:v>43271</c:v>
                </c:pt>
                <c:pt idx="1098">
                  <c:v>43270</c:v>
                </c:pt>
                <c:pt idx="1099">
                  <c:v>43269</c:v>
                </c:pt>
                <c:pt idx="1100">
                  <c:v>43266</c:v>
                </c:pt>
                <c:pt idx="1101">
                  <c:v>43265</c:v>
                </c:pt>
                <c:pt idx="1102">
                  <c:v>43264</c:v>
                </c:pt>
                <c:pt idx="1103">
                  <c:v>43263</c:v>
                </c:pt>
                <c:pt idx="1104">
                  <c:v>43262</c:v>
                </c:pt>
                <c:pt idx="1105">
                  <c:v>43259</c:v>
                </c:pt>
                <c:pt idx="1106">
                  <c:v>43258</c:v>
                </c:pt>
                <c:pt idx="1107">
                  <c:v>43257</c:v>
                </c:pt>
                <c:pt idx="1108">
                  <c:v>43256</c:v>
                </c:pt>
                <c:pt idx="1109">
                  <c:v>43255</c:v>
                </c:pt>
                <c:pt idx="1110">
                  <c:v>43252</c:v>
                </c:pt>
                <c:pt idx="1111">
                  <c:v>43251</c:v>
                </c:pt>
                <c:pt idx="1112">
                  <c:v>43250</c:v>
                </c:pt>
                <c:pt idx="1113">
                  <c:v>43249</c:v>
                </c:pt>
                <c:pt idx="1114">
                  <c:v>43245</c:v>
                </c:pt>
                <c:pt idx="1115">
                  <c:v>43244</c:v>
                </c:pt>
                <c:pt idx="1116">
                  <c:v>43243</c:v>
                </c:pt>
                <c:pt idx="1117">
                  <c:v>43242</c:v>
                </c:pt>
                <c:pt idx="1118">
                  <c:v>43241</c:v>
                </c:pt>
                <c:pt idx="1119">
                  <c:v>43238</c:v>
                </c:pt>
                <c:pt idx="1120">
                  <c:v>43237</c:v>
                </c:pt>
                <c:pt idx="1121">
                  <c:v>43236</c:v>
                </c:pt>
                <c:pt idx="1122">
                  <c:v>43235</c:v>
                </c:pt>
                <c:pt idx="1123">
                  <c:v>43234</c:v>
                </c:pt>
                <c:pt idx="1124">
                  <c:v>43231</c:v>
                </c:pt>
                <c:pt idx="1125">
                  <c:v>43230</c:v>
                </c:pt>
                <c:pt idx="1126">
                  <c:v>43229</c:v>
                </c:pt>
                <c:pt idx="1127">
                  <c:v>43228</c:v>
                </c:pt>
                <c:pt idx="1128">
                  <c:v>43224</c:v>
                </c:pt>
                <c:pt idx="1129">
                  <c:v>43223</c:v>
                </c:pt>
                <c:pt idx="1130">
                  <c:v>43222</c:v>
                </c:pt>
                <c:pt idx="1131">
                  <c:v>43221</c:v>
                </c:pt>
                <c:pt idx="1132">
                  <c:v>43220</c:v>
                </c:pt>
                <c:pt idx="1133">
                  <c:v>43217</c:v>
                </c:pt>
                <c:pt idx="1134">
                  <c:v>43216</c:v>
                </c:pt>
                <c:pt idx="1135">
                  <c:v>43215</c:v>
                </c:pt>
                <c:pt idx="1136">
                  <c:v>43214</c:v>
                </c:pt>
                <c:pt idx="1137">
                  <c:v>43213</c:v>
                </c:pt>
                <c:pt idx="1138">
                  <c:v>43210</c:v>
                </c:pt>
                <c:pt idx="1139">
                  <c:v>43209</c:v>
                </c:pt>
                <c:pt idx="1140">
                  <c:v>43208</c:v>
                </c:pt>
                <c:pt idx="1141">
                  <c:v>43207</c:v>
                </c:pt>
                <c:pt idx="1142">
                  <c:v>43206</c:v>
                </c:pt>
                <c:pt idx="1143">
                  <c:v>43203</c:v>
                </c:pt>
                <c:pt idx="1144">
                  <c:v>43202</c:v>
                </c:pt>
                <c:pt idx="1145">
                  <c:v>43201</c:v>
                </c:pt>
                <c:pt idx="1146">
                  <c:v>43200</c:v>
                </c:pt>
                <c:pt idx="1147">
                  <c:v>43199</c:v>
                </c:pt>
                <c:pt idx="1148">
                  <c:v>43196</c:v>
                </c:pt>
                <c:pt idx="1149">
                  <c:v>43195</c:v>
                </c:pt>
                <c:pt idx="1150">
                  <c:v>43194</c:v>
                </c:pt>
                <c:pt idx="1151">
                  <c:v>43193</c:v>
                </c:pt>
                <c:pt idx="1152">
                  <c:v>43188</c:v>
                </c:pt>
                <c:pt idx="1153">
                  <c:v>43187</c:v>
                </c:pt>
                <c:pt idx="1154">
                  <c:v>43186</c:v>
                </c:pt>
                <c:pt idx="1155">
                  <c:v>43185</c:v>
                </c:pt>
                <c:pt idx="1156">
                  <c:v>43182</c:v>
                </c:pt>
                <c:pt idx="1157">
                  <c:v>43181</c:v>
                </c:pt>
                <c:pt idx="1158">
                  <c:v>43180</c:v>
                </c:pt>
                <c:pt idx="1159">
                  <c:v>43179</c:v>
                </c:pt>
                <c:pt idx="1160">
                  <c:v>43178</c:v>
                </c:pt>
                <c:pt idx="1161">
                  <c:v>43175</c:v>
                </c:pt>
                <c:pt idx="1162">
                  <c:v>43174</c:v>
                </c:pt>
                <c:pt idx="1163">
                  <c:v>43173</c:v>
                </c:pt>
                <c:pt idx="1164">
                  <c:v>43172</c:v>
                </c:pt>
                <c:pt idx="1165">
                  <c:v>43171</c:v>
                </c:pt>
                <c:pt idx="1166">
                  <c:v>43168</c:v>
                </c:pt>
                <c:pt idx="1167">
                  <c:v>43167</c:v>
                </c:pt>
                <c:pt idx="1168">
                  <c:v>43166</c:v>
                </c:pt>
                <c:pt idx="1169">
                  <c:v>43165</c:v>
                </c:pt>
                <c:pt idx="1170">
                  <c:v>43164</c:v>
                </c:pt>
                <c:pt idx="1171">
                  <c:v>43161</c:v>
                </c:pt>
                <c:pt idx="1172">
                  <c:v>43160</c:v>
                </c:pt>
                <c:pt idx="1173">
                  <c:v>43159</c:v>
                </c:pt>
                <c:pt idx="1174">
                  <c:v>43158</c:v>
                </c:pt>
                <c:pt idx="1175">
                  <c:v>43157</c:v>
                </c:pt>
                <c:pt idx="1176">
                  <c:v>43154</c:v>
                </c:pt>
                <c:pt idx="1177">
                  <c:v>43153</c:v>
                </c:pt>
                <c:pt idx="1178">
                  <c:v>43152</c:v>
                </c:pt>
                <c:pt idx="1179">
                  <c:v>43151</c:v>
                </c:pt>
                <c:pt idx="1180">
                  <c:v>43150</c:v>
                </c:pt>
                <c:pt idx="1181">
                  <c:v>43147</c:v>
                </c:pt>
                <c:pt idx="1182">
                  <c:v>43146</c:v>
                </c:pt>
                <c:pt idx="1183">
                  <c:v>43145</c:v>
                </c:pt>
                <c:pt idx="1184">
                  <c:v>43144</c:v>
                </c:pt>
                <c:pt idx="1185">
                  <c:v>43143</c:v>
                </c:pt>
                <c:pt idx="1186">
                  <c:v>43140</c:v>
                </c:pt>
                <c:pt idx="1187">
                  <c:v>43139</c:v>
                </c:pt>
                <c:pt idx="1188">
                  <c:v>43138</c:v>
                </c:pt>
                <c:pt idx="1189">
                  <c:v>43137</c:v>
                </c:pt>
                <c:pt idx="1190">
                  <c:v>43136</c:v>
                </c:pt>
                <c:pt idx="1191">
                  <c:v>43133</c:v>
                </c:pt>
                <c:pt idx="1192">
                  <c:v>43132</c:v>
                </c:pt>
                <c:pt idx="1193">
                  <c:v>43131</c:v>
                </c:pt>
                <c:pt idx="1194">
                  <c:v>43130</c:v>
                </c:pt>
                <c:pt idx="1195">
                  <c:v>43129</c:v>
                </c:pt>
                <c:pt idx="1196">
                  <c:v>43126</c:v>
                </c:pt>
                <c:pt idx="1197">
                  <c:v>43125</c:v>
                </c:pt>
                <c:pt idx="1198">
                  <c:v>43124</c:v>
                </c:pt>
                <c:pt idx="1199">
                  <c:v>43123</c:v>
                </c:pt>
                <c:pt idx="1200">
                  <c:v>43122</c:v>
                </c:pt>
                <c:pt idx="1201">
                  <c:v>43119</c:v>
                </c:pt>
                <c:pt idx="1202">
                  <c:v>43118</c:v>
                </c:pt>
                <c:pt idx="1203">
                  <c:v>43117</c:v>
                </c:pt>
                <c:pt idx="1204">
                  <c:v>43116</c:v>
                </c:pt>
                <c:pt idx="1205">
                  <c:v>43115</c:v>
                </c:pt>
                <c:pt idx="1206">
                  <c:v>43112</c:v>
                </c:pt>
                <c:pt idx="1207">
                  <c:v>43111</c:v>
                </c:pt>
                <c:pt idx="1208">
                  <c:v>43110</c:v>
                </c:pt>
                <c:pt idx="1209">
                  <c:v>43109</c:v>
                </c:pt>
                <c:pt idx="1210">
                  <c:v>43108</c:v>
                </c:pt>
                <c:pt idx="1211">
                  <c:v>43105</c:v>
                </c:pt>
                <c:pt idx="1212">
                  <c:v>43104</c:v>
                </c:pt>
                <c:pt idx="1213">
                  <c:v>43103</c:v>
                </c:pt>
                <c:pt idx="1214">
                  <c:v>43102</c:v>
                </c:pt>
                <c:pt idx="1215">
                  <c:v>43098</c:v>
                </c:pt>
                <c:pt idx="1216">
                  <c:v>43097</c:v>
                </c:pt>
                <c:pt idx="1217">
                  <c:v>43096</c:v>
                </c:pt>
                <c:pt idx="1218">
                  <c:v>43091</c:v>
                </c:pt>
                <c:pt idx="1219">
                  <c:v>43090</c:v>
                </c:pt>
                <c:pt idx="1220">
                  <c:v>43089</c:v>
                </c:pt>
                <c:pt idx="1221">
                  <c:v>43088</c:v>
                </c:pt>
                <c:pt idx="1222">
                  <c:v>43087</c:v>
                </c:pt>
                <c:pt idx="1223">
                  <c:v>43084</c:v>
                </c:pt>
                <c:pt idx="1224">
                  <c:v>43083</c:v>
                </c:pt>
                <c:pt idx="1225">
                  <c:v>43082</c:v>
                </c:pt>
                <c:pt idx="1226">
                  <c:v>43081</c:v>
                </c:pt>
                <c:pt idx="1227">
                  <c:v>43080</c:v>
                </c:pt>
                <c:pt idx="1228">
                  <c:v>43077</c:v>
                </c:pt>
                <c:pt idx="1229">
                  <c:v>43076</c:v>
                </c:pt>
                <c:pt idx="1230">
                  <c:v>43075</c:v>
                </c:pt>
                <c:pt idx="1231">
                  <c:v>43074</c:v>
                </c:pt>
                <c:pt idx="1232">
                  <c:v>43073</c:v>
                </c:pt>
                <c:pt idx="1233">
                  <c:v>43070</c:v>
                </c:pt>
                <c:pt idx="1234">
                  <c:v>43069</c:v>
                </c:pt>
                <c:pt idx="1235">
                  <c:v>43068</c:v>
                </c:pt>
                <c:pt idx="1236">
                  <c:v>43067</c:v>
                </c:pt>
                <c:pt idx="1237">
                  <c:v>43066</c:v>
                </c:pt>
                <c:pt idx="1238">
                  <c:v>43063</c:v>
                </c:pt>
                <c:pt idx="1239">
                  <c:v>43062</c:v>
                </c:pt>
                <c:pt idx="1240">
                  <c:v>43061</c:v>
                </c:pt>
                <c:pt idx="1241">
                  <c:v>43060</c:v>
                </c:pt>
                <c:pt idx="1242">
                  <c:v>43059</c:v>
                </c:pt>
                <c:pt idx="1243">
                  <c:v>43056</c:v>
                </c:pt>
                <c:pt idx="1244">
                  <c:v>43055</c:v>
                </c:pt>
                <c:pt idx="1245">
                  <c:v>43054</c:v>
                </c:pt>
                <c:pt idx="1246">
                  <c:v>43053</c:v>
                </c:pt>
                <c:pt idx="1247">
                  <c:v>43052</c:v>
                </c:pt>
                <c:pt idx="1248">
                  <c:v>43049</c:v>
                </c:pt>
                <c:pt idx="1249">
                  <c:v>43048</c:v>
                </c:pt>
                <c:pt idx="1250">
                  <c:v>43047</c:v>
                </c:pt>
                <c:pt idx="1251">
                  <c:v>43046</c:v>
                </c:pt>
                <c:pt idx="1252">
                  <c:v>43045</c:v>
                </c:pt>
                <c:pt idx="1253">
                  <c:v>43042</c:v>
                </c:pt>
                <c:pt idx="1254">
                  <c:v>43041</c:v>
                </c:pt>
                <c:pt idx="1255">
                  <c:v>43040</c:v>
                </c:pt>
                <c:pt idx="1256">
                  <c:v>43039</c:v>
                </c:pt>
                <c:pt idx="1257">
                  <c:v>43038</c:v>
                </c:pt>
                <c:pt idx="1258">
                  <c:v>43035</c:v>
                </c:pt>
                <c:pt idx="1259">
                  <c:v>43034</c:v>
                </c:pt>
                <c:pt idx="1260">
                  <c:v>43033</c:v>
                </c:pt>
                <c:pt idx="1261">
                  <c:v>43032</c:v>
                </c:pt>
                <c:pt idx="1262">
                  <c:v>43031</c:v>
                </c:pt>
                <c:pt idx="1263">
                  <c:v>43028</c:v>
                </c:pt>
                <c:pt idx="1264">
                  <c:v>43027</c:v>
                </c:pt>
                <c:pt idx="1265">
                  <c:v>43026</c:v>
                </c:pt>
                <c:pt idx="1266">
                  <c:v>43025</c:v>
                </c:pt>
                <c:pt idx="1267">
                  <c:v>43024</c:v>
                </c:pt>
                <c:pt idx="1268">
                  <c:v>43021</c:v>
                </c:pt>
                <c:pt idx="1269">
                  <c:v>43020</c:v>
                </c:pt>
                <c:pt idx="1270">
                  <c:v>43019</c:v>
                </c:pt>
                <c:pt idx="1271">
                  <c:v>43018</c:v>
                </c:pt>
                <c:pt idx="1272">
                  <c:v>43017</c:v>
                </c:pt>
                <c:pt idx="1273">
                  <c:v>43014</c:v>
                </c:pt>
                <c:pt idx="1274">
                  <c:v>43013</c:v>
                </c:pt>
                <c:pt idx="1275">
                  <c:v>43012</c:v>
                </c:pt>
                <c:pt idx="1276">
                  <c:v>43011</c:v>
                </c:pt>
                <c:pt idx="1277">
                  <c:v>43010</c:v>
                </c:pt>
                <c:pt idx="1278">
                  <c:v>43007</c:v>
                </c:pt>
                <c:pt idx="1279">
                  <c:v>43006</c:v>
                </c:pt>
                <c:pt idx="1280">
                  <c:v>43005</c:v>
                </c:pt>
                <c:pt idx="1281">
                  <c:v>43004</c:v>
                </c:pt>
                <c:pt idx="1282">
                  <c:v>43003</c:v>
                </c:pt>
                <c:pt idx="1283">
                  <c:v>43000</c:v>
                </c:pt>
                <c:pt idx="1284">
                  <c:v>42999</c:v>
                </c:pt>
                <c:pt idx="1285">
                  <c:v>42998</c:v>
                </c:pt>
                <c:pt idx="1286">
                  <c:v>42997</c:v>
                </c:pt>
                <c:pt idx="1287">
                  <c:v>42996</c:v>
                </c:pt>
                <c:pt idx="1288">
                  <c:v>42993</c:v>
                </c:pt>
                <c:pt idx="1289">
                  <c:v>42992</c:v>
                </c:pt>
                <c:pt idx="1290">
                  <c:v>42991</c:v>
                </c:pt>
                <c:pt idx="1291">
                  <c:v>42990</c:v>
                </c:pt>
                <c:pt idx="1292">
                  <c:v>42989</c:v>
                </c:pt>
                <c:pt idx="1293">
                  <c:v>42986</c:v>
                </c:pt>
                <c:pt idx="1294">
                  <c:v>42985</c:v>
                </c:pt>
                <c:pt idx="1295">
                  <c:v>42984</c:v>
                </c:pt>
                <c:pt idx="1296">
                  <c:v>42983</c:v>
                </c:pt>
                <c:pt idx="1297">
                  <c:v>42982</c:v>
                </c:pt>
                <c:pt idx="1298">
                  <c:v>42979</c:v>
                </c:pt>
                <c:pt idx="1299">
                  <c:v>42978</c:v>
                </c:pt>
                <c:pt idx="1300">
                  <c:v>42977</c:v>
                </c:pt>
                <c:pt idx="1301">
                  <c:v>42976</c:v>
                </c:pt>
                <c:pt idx="1302">
                  <c:v>42972</c:v>
                </c:pt>
                <c:pt idx="1303">
                  <c:v>42971</c:v>
                </c:pt>
                <c:pt idx="1304">
                  <c:v>42970</c:v>
                </c:pt>
                <c:pt idx="1305">
                  <c:v>42969</c:v>
                </c:pt>
                <c:pt idx="1306">
                  <c:v>42968</c:v>
                </c:pt>
                <c:pt idx="1307">
                  <c:v>42965</c:v>
                </c:pt>
                <c:pt idx="1308">
                  <c:v>42964</c:v>
                </c:pt>
                <c:pt idx="1309">
                  <c:v>42963</c:v>
                </c:pt>
                <c:pt idx="1310">
                  <c:v>42962</c:v>
                </c:pt>
                <c:pt idx="1311">
                  <c:v>42961</c:v>
                </c:pt>
                <c:pt idx="1312">
                  <c:v>42958</c:v>
                </c:pt>
                <c:pt idx="1313">
                  <c:v>42957</c:v>
                </c:pt>
                <c:pt idx="1314">
                  <c:v>42956</c:v>
                </c:pt>
                <c:pt idx="1315">
                  <c:v>42955</c:v>
                </c:pt>
                <c:pt idx="1316">
                  <c:v>42954</c:v>
                </c:pt>
                <c:pt idx="1317">
                  <c:v>42951</c:v>
                </c:pt>
                <c:pt idx="1318">
                  <c:v>42950</c:v>
                </c:pt>
                <c:pt idx="1319">
                  <c:v>42949</c:v>
                </c:pt>
                <c:pt idx="1320">
                  <c:v>42948</c:v>
                </c:pt>
                <c:pt idx="1321">
                  <c:v>42947</c:v>
                </c:pt>
                <c:pt idx="1322">
                  <c:v>42944</c:v>
                </c:pt>
                <c:pt idx="1323">
                  <c:v>42943</c:v>
                </c:pt>
                <c:pt idx="1324">
                  <c:v>42942</c:v>
                </c:pt>
                <c:pt idx="1325">
                  <c:v>42941</c:v>
                </c:pt>
                <c:pt idx="1326">
                  <c:v>42940</c:v>
                </c:pt>
                <c:pt idx="1327">
                  <c:v>42937</c:v>
                </c:pt>
                <c:pt idx="1328">
                  <c:v>42936</c:v>
                </c:pt>
                <c:pt idx="1329">
                  <c:v>42935</c:v>
                </c:pt>
                <c:pt idx="1330">
                  <c:v>42934</c:v>
                </c:pt>
                <c:pt idx="1331">
                  <c:v>42933</c:v>
                </c:pt>
                <c:pt idx="1332">
                  <c:v>42930</c:v>
                </c:pt>
                <c:pt idx="1333">
                  <c:v>42929</c:v>
                </c:pt>
                <c:pt idx="1334">
                  <c:v>42928</c:v>
                </c:pt>
                <c:pt idx="1335">
                  <c:v>42927</c:v>
                </c:pt>
                <c:pt idx="1336">
                  <c:v>42926</c:v>
                </c:pt>
                <c:pt idx="1337">
                  <c:v>42923</c:v>
                </c:pt>
                <c:pt idx="1338">
                  <c:v>42922</c:v>
                </c:pt>
                <c:pt idx="1339">
                  <c:v>42921</c:v>
                </c:pt>
                <c:pt idx="1340">
                  <c:v>42920</c:v>
                </c:pt>
                <c:pt idx="1341">
                  <c:v>42919</c:v>
                </c:pt>
                <c:pt idx="1342">
                  <c:v>42916</c:v>
                </c:pt>
                <c:pt idx="1343">
                  <c:v>42915</c:v>
                </c:pt>
                <c:pt idx="1344">
                  <c:v>42914</c:v>
                </c:pt>
                <c:pt idx="1345">
                  <c:v>42913</c:v>
                </c:pt>
                <c:pt idx="1346">
                  <c:v>42912</c:v>
                </c:pt>
                <c:pt idx="1347">
                  <c:v>42909</c:v>
                </c:pt>
                <c:pt idx="1348">
                  <c:v>42908</c:v>
                </c:pt>
                <c:pt idx="1349">
                  <c:v>42907</c:v>
                </c:pt>
                <c:pt idx="1350">
                  <c:v>42906</c:v>
                </c:pt>
                <c:pt idx="1351">
                  <c:v>42905</c:v>
                </c:pt>
                <c:pt idx="1352">
                  <c:v>42902</c:v>
                </c:pt>
                <c:pt idx="1353">
                  <c:v>42901</c:v>
                </c:pt>
                <c:pt idx="1354">
                  <c:v>42900</c:v>
                </c:pt>
                <c:pt idx="1355">
                  <c:v>42899</c:v>
                </c:pt>
                <c:pt idx="1356">
                  <c:v>42898</c:v>
                </c:pt>
                <c:pt idx="1357">
                  <c:v>42895</c:v>
                </c:pt>
                <c:pt idx="1358">
                  <c:v>42894</c:v>
                </c:pt>
                <c:pt idx="1359">
                  <c:v>42893</c:v>
                </c:pt>
                <c:pt idx="1360">
                  <c:v>42892</c:v>
                </c:pt>
                <c:pt idx="1361">
                  <c:v>42891</c:v>
                </c:pt>
                <c:pt idx="1362">
                  <c:v>42888</c:v>
                </c:pt>
                <c:pt idx="1363">
                  <c:v>42887</c:v>
                </c:pt>
                <c:pt idx="1364">
                  <c:v>42886</c:v>
                </c:pt>
                <c:pt idx="1365">
                  <c:v>42885</c:v>
                </c:pt>
                <c:pt idx="1366">
                  <c:v>42881</c:v>
                </c:pt>
                <c:pt idx="1367">
                  <c:v>42880</c:v>
                </c:pt>
                <c:pt idx="1368">
                  <c:v>42879</c:v>
                </c:pt>
                <c:pt idx="1369">
                  <c:v>42878</c:v>
                </c:pt>
                <c:pt idx="1370">
                  <c:v>42877</c:v>
                </c:pt>
                <c:pt idx="1371">
                  <c:v>42874</c:v>
                </c:pt>
                <c:pt idx="1372">
                  <c:v>42873</c:v>
                </c:pt>
                <c:pt idx="1373">
                  <c:v>42872</c:v>
                </c:pt>
                <c:pt idx="1374">
                  <c:v>42871</c:v>
                </c:pt>
                <c:pt idx="1375">
                  <c:v>42870</c:v>
                </c:pt>
                <c:pt idx="1376">
                  <c:v>42867</c:v>
                </c:pt>
                <c:pt idx="1377">
                  <c:v>42866</c:v>
                </c:pt>
                <c:pt idx="1378">
                  <c:v>42865</c:v>
                </c:pt>
                <c:pt idx="1379">
                  <c:v>42864</c:v>
                </c:pt>
                <c:pt idx="1380">
                  <c:v>42863</c:v>
                </c:pt>
                <c:pt idx="1381">
                  <c:v>42860</c:v>
                </c:pt>
                <c:pt idx="1382">
                  <c:v>42859</c:v>
                </c:pt>
                <c:pt idx="1383">
                  <c:v>42858</c:v>
                </c:pt>
                <c:pt idx="1384">
                  <c:v>42857</c:v>
                </c:pt>
                <c:pt idx="1385">
                  <c:v>42853</c:v>
                </c:pt>
                <c:pt idx="1386">
                  <c:v>42852</c:v>
                </c:pt>
                <c:pt idx="1387">
                  <c:v>42851</c:v>
                </c:pt>
                <c:pt idx="1388">
                  <c:v>42850</c:v>
                </c:pt>
                <c:pt idx="1389">
                  <c:v>42849</c:v>
                </c:pt>
                <c:pt idx="1390">
                  <c:v>42846</c:v>
                </c:pt>
                <c:pt idx="1391">
                  <c:v>42845</c:v>
                </c:pt>
                <c:pt idx="1392">
                  <c:v>42844</c:v>
                </c:pt>
                <c:pt idx="1393">
                  <c:v>42843</c:v>
                </c:pt>
                <c:pt idx="1394">
                  <c:v>42838</c:v>
                </c:pt>
                <c:pt idx="1395">
                  <c:v>42837</c:v>
                </c:pt>
                <c:pt idx="1396">
                  <c:v>42836</c:v>
                </c:pt>
                <c:pt idx="1397">
                  <c:v>42835</c:v>
                </c:pt>
                <c:pt idx="1398">
                  <c:v>42832</c:v>
                </c:pt>
                <c:pt idx="1399">
                  <c:v>42831</c:v>
                </c:pt>
                <c:pt idx="1400">
                  <c:v>42830</c:v>
                </c:pt>
                <c:pt idx="1401">
                  <c:v>42829</c:v>
                </c:pt>
                <c:pt idx="1402">
                  <c:v>42828</c:v>
                </c:pt>
                <c:pt idx="1403">
                  <c:v>42825</c:v>
                </c:pt>
                <c:pt idx="1404">
                  <c:v>42824</c:v>
                </c:pt>
                <c:pt idx="1405">
                  <c:v>42823</c:v>
                </c:pt>
                <c:pt idx="1406">
                  <c:v>42822</c:v>
                </c:pt>
                <c:pt idx="1407">
                  <c:v>42821</c:v>
                </c:pt>
                <c:pt idx="1408">
                  <c:v>42818</c:v>
                </c:pt>
                <c:pt idx="1409">
                  <c:v>42817</c:v>
                </c:pt>
                <c:pt idx="1410">
                  <c:v>42816</c:v>
                </c:pt>
                <c:pt idx="1411">
                  <c:v>42815</c:v>
                </c:pt>
                <c:pt idx="1412">
                  <c:v>42814</c:v>
                </c:pt>
                <c:pt idx="1413">
                  <c:v>42811</c:v>
                </c:pt>
                <c:pt idx="1414">
                  <c:v>42810</c:v>
                </c:pt>
                <c:pt idx="1415">
                  <c:v>42809</c:v>
                </c:pt>
                <c:pt idx="1416">
                  <c:v>42808</c:v>
                </c:pt>
                <c:pt idx="1417">
                  <c:v>42807</c:v>
                </c:pt>
                <c:pt idx="1418">
                  <c:v>42804</c:v>
                </c:pt>
                <c:pt idx="1419">
                  <c:v>42803</c:v>
                </c:pt>
                <c:pt idx="1420">
                  <c:v>42802</c:v>
                </c:pt>
                <c:pt idx="1421">
                  <c:v>42801</c:v>
                </c:pt>
                <c:pt idx="1422">
                  <c:v>42800</c:v>
                </c:pt>
                <c:pt idx="1423">
                  <c:v>42797</c:v>
                </c:pt>
                <c:pt idx="1424">
                  <c:v>42796</c:v>
                </c:pt>
                <c:pt idx="1425">
                  <c:v>42795</c:v>
                </c:pt>
                <c:pt idx="1426">
                  <c:v>42794</c:v>
                </c:pt>
                <c:pt idx="1427">
                  <c:v>42793</c:v>
                </c:pt>
                <c:pt idx="1428">
                  <c:v>42790</c:v>
                </c:pt>
                <c:pt idx="1429">
                  <c:v>42789</c:v>
                </c:pt>
                <c:pt idx="1430">
                  <c:v>42788</c:v>
                </c:pt>
                <c:pt idx="1431">
                  <c:v>42787</c:v>
                </c:pt>
                <c:pt idx="1432">
                  <c:v>42786</c:v>
                </c:pt>
                <c:pt idx="1433">
                  <c:v>42783</c:v>
                </c:pt>
                <c:pt idx="1434">
                  <c:v>42782</c:v>
                </c:pt>
                <c:pt idx="1435">
                  <c:v>42781</c:v>
                </c:pt>
                <c:pt idx="1436">
                  <c:v>42780</c:v>
                </c:pt>
                <c:pt idx="1437">
                  <c:v>42779</c:v>
                </c:pt>
                <c:pt idx="1438">
                  <c:v>42776</c:v>
                </c:pt>
                <c:pt idx="1439">
                  <c:v>42775</c:v>
                </c:pt>
                <c:pt idx="1440">
                  <c:v>42774</c:v>
                </c:pt>
                <c:pt idx="1441">
                  <c:v>42773</c:v>
                </c:pt>
                <c:pt idx="1442">
                  <c:v>42772</c:v>
                </c:pt>
                <c:pt idx="1443">
                  <c:v>42769</c:v>
                </c:pt>
                <c:pt idx="1444">
                  <c:v>42768</c:v>
                </c:pt>
                <c:pt idx="1445">
                  <c:v>42767</c:v>
                </c:pt>
                <c:pt idx="1446">
                  <c:v>42766</c:v>
                </c:pt>
                <c:pt idx="1447">
                  <c:v>42765</c:v>
                </c:pt>
                <c:pt idx="1448">
                  <c:v>42762</c:v>
                </c:pt>
                <c:pt idx="1449">
                  <c:v>42761</c:v>
                </c:pt>
                <c:pt idx="1450">
                  <c:v>42760</c:v>
                </c:pt>
                <c:pt idx="1451">
                  <c:v>42759</c:v>
                </c:pt>
                <c:pt idx="1452">
                  <c:v>42758</c:v>
                </c:pt>
                <c:pt idx="1453">
                  <c:v>42755</c:v>
                </c:pt>
                <c:pt idx="1454">
                  <c:v>42754</c:v>
                </c:pt>
                <c:pt idx="1455">
                  <c:v>42753</c:v>
                </c:pt>
                <c:pt idx="1456">
                  <c:v>42752</c:v>
                </c:pt>
                <c:pt idx="1457">
                  <c:v>42751</c:v>
                </c:pt>
                <c:pt idx="1458">
                  <c:v>42748</c:v>
                </c:pt>
                <c:pt idx="1459">
                  <c:v>42747</c:v>
                </c:pt>
                <c:pt idx="1460">
                  <c:v>42746</c:v>
                </c:pt>
                <c:pt idx="1461">
                  <c:v>42745</c:v>
                </c:pt>
                <c:pt idx="1462">
                  <c:v>42744</c:v>
                </c:pt>
                <c:pt idx="1463">
                  <c:v>42741</c:v>
                </c:pt>
                <c:pt idx="1464">
                  <c:v>42740</c:v>
                </c:pt>
                <c:pt idx="1465">
                  <c:v>42739</c:v>
                </c:pt>
                <c:pt idx="1466">
                  <c:v>42738</c:v>
                </c:pt>
                <c:pt idx="1467">
                  <c:v>42734</c:v>
                </c:pt>
                <c:pt idx="1468">
                  <c:v>42733</c:v>
                </c:pt>
                <c:pt idx="1469">
                  <c:v>42732</c:v>
                </c:pt>
                <c:pt idx="1470">
                  <c:v>42727</c:v>
                </c:pt>
                <c:pt idx="1471">
                  <c:v>42726</c:v>
                </c:pt>
                <c:pt idx="1472">
                  <c:v>42725</c:v>
                </c:pt>
                <c:pt idx="1473">
                  <c:v>42724</c:v>
                </c:pt>
                <c:pt idx="1474">
                  <c:v>42723</c:v>
                </c:pt>
                <c:pt idx="1475">
                  <c:v>42720</c:v>
                </c:pt>
                <c:pt idx="1476">
                  <c:v>42719</c:v>
                </c:pt>
                <c:pt idx="1477">
                  <c:v>42718</c:v>
                </c:pt>
                <c:pt idx="1478">
                  <c:v>42717</c:v>
                </c:pt>
                <c:pt idx="1479">
                  <c:v>42716</c:v>
                </c:pt>
                <c:pt idx="1480">
                  <c:v>42713</c:v>
                </c:pt>
                <c:pt idx="1481">
                  <c:v>42712</c:v>
                </c:pt>
                <c:pt idx="1482">
                  <c:v>42711</c:v>
                </c:pt>
                <c:pt idx="1483">
                  <c:v>42710</c:v>
                </c:pt>
                <c:pt idx="1484">
                  <c:v>42709</c:v>
                </c:pt>
                <c:pt idx="1485">
                  <c:v>42706</c:v>
                </c:pt>
                <c:pt idx="1486">
                  <c:v>42705</c:v>
                </c:pt>
                <c:pt idx="1487">
                  <c:v>42704</c:v>
                </c:pt>
                <c:pt idx="1488">
                  <c:v>42703</c:v>
                </c:pt>
                <c:pt idx="1489">
                  <c:v>42702</c:v>
                </c:pt>
                <c:pt idx="1490">
                  <c:v>42699</c:v>
                </c:pt>
                <c:pt idx="1491">
                  <c:v>42698</c:v>
                </c:pt>
                <c:pt idx="1492">
                  <c:v>42697</c:v>
                </c:pt>
                <c:pt idx="1493">
                  <c:v>42696</c:v>
                </c:pt>
                <c:pt idx="1494">
                  <c:v>42695</c:v>
                </c:pt>
                <c:pt idx="1495">
                  <c:v>42692</c:v>
                </c:pt>
                <c:pt idx="1496">
                  <c:v>42691</c:v>
                </c:pt>
                <c:pt idx="1497">
                  <c:v>42690</c:v>
                </c:pt>
                <c:pt idx="1498">
                  <c:v>42689</c:v>
                </c:pt>
                <c:pt idx="1499">
                  <c:v>42688</c:v>
                </c:pt>
                <c:pt idx="1500">
                  <c:v>42685</c:v>
                </c:pt>
                <c:pt idx="1501">
                  <c:v>42684</c:v>
                </c:pt>
                <c:pt idx="1502">
                  <c:v>42683</c:v>
                </c:pt>
                <c:pt idx="1503">
                  <c:v>42682</c:v>
                </c:pt>
                <c:pt idx="1504">
                  <c:v>42681</c:v>
                </c:pt>
                <c:pt idx="1505">
                  <c:v>42678</c:v>
                </c:pt>
                <c:pt idx="1506">
                  <c:v>42677</c:v>
                </c:pt>
                <c:pt idx="1507">
                  <c:v>42676</c:v>
                </c:pt>
                <c:pt idx="1508">
                  <c:v>42675</c:v>
                </c:pt>
                <c:pt idx="1509">
                  <c:v>42674</c:v>
                </c:pt>
                <c:pt idx="1510">
                  <c:v>42671</c:v>
                </c:pt>
                <c:pt idx="1511">
                  <c:v>42670</c:v>
                </c:pt>
                <c:pt idx="1512">
                  <c:v>42669</c:v>
                </c:pt>
                <c:pt idx="1513">
                  <c:v>42668</c:v>
                </c:pt>
                <c:pt idx="1514">
                  <c:v>42667</c:v>
                </c:pt>
                <c:pt idx="1515">
                  <c:v>42664</c:v>
                </c:pt>
                <c:pt idx="1516">
                  <c:v>42663</c:v>
                </c:pt>
                <c:pt idx="1517">
                  <c:v>42662</c:v>
                </c:pt>
                <c:pt idx="1518">
                  <c:v>42661</c:v>
                </c:pt>
                <c:pt idx="1519">
                  <c:v>42660</c:v>
                </c:pt>
                <c:pt idx="1520">
                  <c:v>42657</c:v>
                </c:pt>
                <c:pt idx="1521">
                  <c:v>42656</c:v>
                </c:pt>
                <c:pt idx="1522">
                  <c:v>42655</c:v>
                </c:pt>
                <c:pt idx="1523">
                  <c:v>42654</c:v>
                </c:pt>
                <c:pt idx="1524">
                  <c:v>42653</c:v>
                </c:pt>
                <c:pt idx="1525">
                  <c:v>42650</c:v>
                </c:pt>
                <c:pt idx="1526">
                  <c:v>42649</c:v>
                </c:pt>
                <c:pt idx="1527">
                  <c:v>42648</c:v>
                </c:pt>
                <c:pt idx="1528">
                  <c:v>42647</c:v>
                </c:pt>
                <c:pt idx="1529">
                  <c:v>42646</c:v>
                </c:pt>
                <c:pt idx="1530">
                  <c:v>42643</c:v>
                </c:pt>
                <c:pt idx="1531">
                  <c:v>42642</c:v>
                </c:pt>
                <c:pt idx="1532">
                  <c:v>42641</c:v>
                </c:pt>
                <c:pt idx="1533">
                  <c:v>42640</c:v>
                </c:pt>
                <c:pt idx="1534">
                  <c:v>42639</c:v>
                </c:pt>
                <c:pt idx="1535">
                  <c:v>42636</c:v>
                </c:pt>
                <c:pt idx="1536">
                  <c:v>42635</c:v>
                </c:pt>
                <c:pt idx="1537">
                  <c:v>42634</c:v>
                </c:pt>
                <c:pt idx="1538">
                  <c:v>42633</c:v>
                </c:pt>
                <c:pt idx="1539">
                  <c:v>42632</c:v>
                </c:pt>
                <c:pt idx="1540">
                  <c:v>42629</c:v>
                </c:pt>
                <c:pt idx="1541">
                  <c:v>42628</c:v>
                </c:pt>
                <c:pt idx="1542">
                  <c:v>42627</c:v>
                </c:pt>
                <c:pt idx="1543">
                  <c:v>42626</c:v>
                </c:pt>
                <c:pt idx="1544">
                  <c:v>42625</c:v>
                </c:pt>
                <c:pt idx="1545">
                  <c:v>42622</c:v>
                </c:pt>
                <c:pt idx="1546">
                  <c:v>42621</c:v>
                </c:pt>
                <c:pt idx="1547">
                  <c:v>42620</c:v>
                </c:pt>
                <c:pt idx="1548">
                  <c:v>42619</c:v>
                </c:pt>
                <c:pt idx="1549">
                  <c:v>42618</c:v>
                </c:pt>
                <c:pt idx="1550">
                  <c:v>42615</c:v>
                </c:pt>
                <c:pt idx="1551">
                  <c:v>42614</c:v>
                </c:pt>
                <c:pt idx="1552">
                  <c:v>42613</c:v>
                </c:pt>
                <c:pt idx="1553">
                  <c:v>42612</c:v>
                </c:pt>
                <c:pt idx="1554">
                  <c:v>42608</c:v>
                </c:pt>
                <c:pt idx="1555">
                  <c:v>42607</c:v>
                </c:pt>
                <c:pt idx="1556">
                  <c:v>42606</c:v>
                </c:pt>
                <c:pt idx="1557">
                  <c:v>42605</c:v>
                </c:pt>
                <c:pt idx="1558">
                  <c:v>42604</c:v>
                </c:pt>
                <c:pt idx="1559">
                  <c:v>42601</c:v>
                </c:pt>
                <c:pt idx="1560">
                  <c:v>42600</c:v>
                </c:pt>
                <c:pt idx="1561">
                  <c:v>42599</c:v>
                </c:pt>
                <c:pt idx="1562">
                  <c:v>42598</c:v>
                </c:pt>
                <c:pt idx="1563">
                  <c:v>42597</c:v>
                </c:pt>
                <c:pt idx="1564">
                  <c:v>42594</c:v>
                </c:pt>
                <c:pt idx="1565">
                  <c:v>42593</c:v>
                </c:pt>
                <c:pt idx="1566">
                  <c:v>42592</c:v>
                </c:pt>
                <c:pt idx="1567">
                  <c:v>42591</c:v>
                </c:pt>
                <c:pt idx="1568">
                  <c:v>42590</c:v>
                </c:pt>
                <c:pt idx="1569">
                  <c:v>42587</c:v>
                </c:pt>
                <c:pt idx="1570">
                  <c:v>42586</c:v>
                </c:pt>
                <c:pt idx="1571">
                  <c:v>42585</c:v>
                </c:pt>
                <c:pt idx="1572">
                  <c:v>42584</c:v>
                </c:pt>
                <c:pt idx="1573">
                  <c:v>42583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42573</c:v>
                </c:pt>
                <c:pt idx="1580">
                  <c:v>42572</c:v>
                </c:pt>
                <c:pt idx="1581">
                  <c:v>42571</c:v>
                </c:pt>
                <c:pt idx="1582">
                  <c:v>42570</c:v>
                </c:pt>
                <c:pt idx="1583">
                  <c:v>42569</c:v>
                </c:pt>
                <c:pt idx="1584">
                  <c:v>42566</c:v>
                </c:pt>
                <c:pt idx="1585">
                  <c:v>42565</c:v>
                </c:pt>
                <c:pt idx="1586">
                  <c:v>42564</c:v>
                </c:pt>
                <c:pt idx="1587">
                  <c:v>42563</c:v>
                </c:pt>
                <c:pt idx="1588">
                  <c:v>42562</c:v>
                </c:pt>
                <c:pt idx="1589">
                  <c:v>42559</c:v>
                </c:pt>
                <c:pt idx="1590">
                  <c:v>42558</c:v>
                </c:pt>
                <c:pt idx="1591">
                  <c:v>42557</c:v>
                </c:pt>
                <c:pt idx="1592">
                  <c:v>42556</c:v>
                </c:pt>
                <c:pt idx="1593">
                  <c:v>42555</c:v>
                </c:pt>
                <c:pt idx="1594">
                  <c:v>42552</c:v>
                </c:pt>
                <c:pt idx="1595">
                  <c:v>42551</c:v>
                </c:pt>
                <c:pt idx="1596">
                  <c:v>42550</c:v>
                </c:pt>
                <c:pt idx="1597">
                  <c:v>42549</c:v>
                </c:pt>
                <c:pt idx="1598">
                  <c:v>42548</c:v>
                </c:pt>
                <c:pt idx="1599">
                  <c:v>42545</c:v>
                </c:pt>
                <c:pt idx="1600">
                  <c:v>42544</c:v>
                </c:pt>
                <c:pt idx="1601">
                  <c:v>42543</c:v>
                </c:pt>
                <c:pt idx="1602">
                  <c:v>42542</c:v>
                </c:pt>
                <c:pt idx="1603">
                  <c:v>42541</c:v>
                </c:pt>
                <c:pt idx="1604">
                  <c:v>42538</c:v>
                </c:pt>
                <c:pt idx="1605">
                  <c:v>42537</c:v>
                </c:pt>
                <c:pt idx="1606">
                  <c:v>42536</c:v>
                </c:pt>
                <c:pt idx="1607">
                  <c:v>42535</c:v>
                </c:pt>
                <c:pt idx="1608">
                  <c:v>42534</c:v>
                </c:pt>
                <c:pt idx="1609">
                  <c:v>42531</c:v>
                </c:pt>
                <c:pt idx="1610">
                  <c:v>42530</c:v>
                </c:pt>
                <c:pt idx="1611">
                  <c:v>42529</c:v>
                </c:pt>
                <c:pt idx="1612">
                  <c:v>42528</c:v>
                </c:pt>
                <c:pt idx="1613">
                  <c:v>42527</c:v>
                </c:pt>
                <c:pt idx="1614">
                  <c:v>42524</c:v>
                </c:pt>
                <c:pt idx="1615">
                  <c:v>42523</c:v>
                </c:pt>
                <c:pt idx="1616">
                  <c:v>42522</c:v>
                </c:pt>
                <c:pt idx="1617">
                  <c:v>42521</c:v>
                </c:pt>
                <c:pt idx="1618">
                  <c:v>42517</c:v>
                </c:pt>
                <c:pt idx="1619">
                  <c:v>42516</c:v>
                </c:pt>
                <c:pt idx="1620">
                  <c:v>42515</c:v>
                </c:pt>
                <c:pt idx="1621">
                  <c:v>42514</c:v>
                </c:pt>
                <c:pt idx="1622">
                  <c:v>42513</c:v>
                </c:pt>
                <c:pt idx="1623">
                  <c:v>42510</c:v>
                </c:pt>
                <c:pt idx="1624">
                  <c:v>42509</c:v>
                </c:pt>
                <c:pt idx="1625">
                  <c:v>42508</c:v>
                </c:pt>
                <c:pt idx="1626">
                  <c:v>42507</c:v>
                </c:pt>
                <c:pt idx="1627">
                  <c:v>42506</c:v>
                </c:pt>
                <c:pt idx="1628">
                  <c:v>42503</c:v>
                </c:pt>
                <c:pt idx="1629">
                  <c:v>42502</c:v>
                </c:pt>
                <c:pt idx="1630">
                  <c:v>42501</c:v>
                </c:pt>
                <c:pt idx="1631">
                  <c:v>42500</c:v>
                </c:pt>
                <c:pt idx="1632">
                  <c:v>42499</c:v>
                </c:pt>
                <c:pt idx="1633">
                  <c:v>42496</c:v>
                </c:pt>
                <c:pt idx="1634">
                  <c:v>42495</c:v>
                </c:pt>
                <c:pt idx="1635">
                  <c:v>42494</c:v>
                </c:pt>
                <c:pt idx="1636">
                  <c:v>42493</c:v>
                </c:pt>
                <c:pt idx="1637">
                  <c:v>42489</c:v>
                </c:pt>
                <c:pt idx="1638">
                  <c:v>42488</c:v>
                </c:pt>
                <c:pt idx="1639">
                  <c:v>42487</c:v>
                </c:pt>
                <c:pt idx="1640">
                  <c:v>42486</c:v>
                </c:pt>
                <c:pt idx="1641">
                  <c:v>42485</c:v>
                </c:pt>
                <c:pt idx="1642">
                  <c:v>42482</c:v>
                </c:pt>
                <c:pt idx="1643">
                  <c:v>42481</c:v>
                </c:pt>
                <c:pt idx="1644">
                  <c:v>42480</c:v>
                </c:pt>
                <c:pt idx="1645">
                  <c:v>42479</c:v>
                </c:pt>
                <c:pt idx="1646">
                  <c:v>42478</c:v>
                </c:pt>
                <c:pt idx="1647">
                  <c:v>42475</c:v>
                </c:pt>
                <c:pt idx="1648">
                  <c:v>42474</c:v>
                </c:pt>
                <c:pt idx="1649">
                  <c:v>42473</c:v>
                </c:pt>
                <c:pt idx="1650">
                  <c:v>42472</c:v>
                </c:pt>
                <c:pt idx="1651">
                  <c:v>42471</c:v>
                </c:pt>
                <c:pt idx="1652">
                  <c:v>42468</c:v>
                </c:pt>
                <c:pt idx="1653">
                  <c:v>42467</c:v>
                </c:pt>
                <c:pt idx="1654">
                  <c:v>42466</c:v>
                </c:pt>
                <c:pt idx="1655">
                  <c:v>42465</c:v>
                </c:pt>
                <c:pt idx="1656">
                  <c:v>42464</c:v>
                </c:pt>
                <c:pt idx="1657">
                  <c:v>42461</c:v>
                </c:pt>
                <c:pt idx="1658">
                  <c:v>42460</c:v>
                </c:pt>
                <c:pt idx="1659">
                  <c:v>42459</c:v>
                </c:pt>
                <c:pt idx="1660">
                  <c:v>42458</c:v>
                </c:pt>
                <c:pt idx="1661">
                  <c:v>42453</c:v>
                </c:pt>
                <c:pt idx="1662">
                  <c:v>42452</c:v>
                </c:pt>
                <c:pt idx="1663">
                  <c:v>42451</c:v>
                </c:pt>
                <c:pt idx="1664">
                  <c:v>42450</c:v>
                </c:pt>
                <c:pt idx="1665">
                  <c:v>42447</c:v>
                </c:pt>
                <c:pt idx="1666">
                  <c:v>42446</c:v>
                </c:pt>
                <c:pt idx="1667">
                  <c:v>42445</c:v>
                </c:pt>
                <c:pt idx="1668">
                  <c:v>42444</c:v>
                </c:pt>
                <c:pt idx="1669">
                  <c:v>42443</c:v>
                </c:pt>
                <c:pt idx="1670">
                  <c:v>42440</c:v>
                </c:pt>
                <c:pt idx="1671">
                  <c:v>42439</c:v>
                </c:pt>
                <c:pt idx="1672">
                  <c:v>42438</c:v>
                </c:pt>
                <c:pt idx="1673">
                  <c:v>42437</c:v>
                </c:pt>
                <c:pt idx="1674">
                  <c:v>42436</c:v>
                </c:pt>
                <c:pt idx="1675">
                  <c:v>42433</c:v>
                </c:pt>
                <c:pt idx="1676">
                  <c:v>42432</c:v>
                </c:pt>
                <c:pt idx="1677">
                  <c:v>42431</c:v>
                </c:pt>
                <c:pt idx="1678">
                  <c:v>42430</c:v>
                </c:pt>
                <c:pt idx="1679">
                  <c:v>42429</c:v>
                </c:pt>
                <c:pt idx="1680">
                  <c:v>42426</c:v>
                </c:pt>
                <c:pt idx="1681">
                  <c:v>42425</c:v>
                </c:pt>
                <c:pt idx="1682">
                  <c:v>42424</c:v>
                </c:pt>
                <c:pt idx="1683">
                  <c:v>42423</c:v>
                </c:pt>
                <c:pt idx="1684">
                  <c:v>42422</c:v>
                </c:pt>
                <c:pt idx="1685">
                  <c:v>42419</c:v>
                </c:pt>
                <c:pt idx="1686">
                  <c:v>42418</c:v>
                </c:pt>
                <c:pt idx="1687">
                  <c:v>42417</c:v>
                </c:pt>
                <c:pt idx="1688">
                  <c:v>42416</c:v>
                </c:pt>
                <c:pt idx="1689">
                  <c:v>42415</c:v>
                </c:pt>
                <c:pt idx="1690">
                  <c:v>42412</c:v>
                </c:pt>
                <c:pt idx="1691">
                  <c:v>42411</c:v>
                </c:pt>
                <c:pt idx="1692">
                  <c:v>42410</c:v>
                </c:pt>
                <c:pt idx="1693">
                  <c:v>42409</c:v>
                </c:pt>
                <c:pt idx="1694">
                  <c:v>42408</c:v>
                </c:pt>
                <c:pt idx="1695">
                  <c:v>42405</c:v>
                </c:pt>
                <c:pt idx="1696">
                  <c:v>42404</c:v>
                </c:pt>
                <c:pt idx="1697">
                  <c:v>42403</c:v>
                </c:pt>
                <c:pt idx="1698">
                  <c:v>42402</c:v>
                </c:pt>
                <c:pt idx="1699">
                  <c:v>42401</c:v>
                </c:pt>
                <c:pt idx="1700">
                  <c:v>42398</c:v>
                </c:pt>
                <c:pt idx="1701">
                  <c:v>42397</c:v>
                </c:pt>
                <c:pt idx="1702">
                  <c:v>42396</c:v>
                </c:pt>
                <c:pt idx="1703">
                  <c:v>42395</c:v>
                </c:pt>
                <c:pt idx="1704">
                  <c:v>42394</c:v>
                </c:pt>
                <c:pt idx="1705">
                  <c:v>42391</c:v>
                </c:pt>
                <c:pt idx="1706">
                  <c:v>42390</c:v>
                </c:pt>
                <c:pt idx="1707">
                  <c:v>42389</c:v>
                </c:pt>
                <c:pt idx="1708">
                  <c:v>42388</c:v>
                </c:pt>
                <c:pt idx="1709">
                  <c:v>42387</c:v>
                </c:pt>
                <c:pt idx="1710">
                  <c:v>42384</c:v>
                </c:pt>
                <c:pt idx="1711">
                  <c:v>42383</c:v>
                </c:pt>
                <c:pt idx="1712">
                  <c:v>42382</c:v>
                </c:pt>
                <c:pt idx="1713">
                  <c:v>42381</c:v>
                </c:pt>
                <c:pt idx="1714">
                  <c:v>42380</c:v>
                </c:pt>
                <c:pt idx="1715">
                  <c:v>42377</c:v>
                </c:pt>
                <c:pt idx="1716">
                  <c:v>42376</c:v>
                </c:pt>
                <c:pt idx="1717">
                  <c:v>42375</c:v>
                </c:pt>
                <c:pt idx="1718">
                  <c:v>42374</c:v>
                </c:pt>
                <c:pt idx="1719">
                  <c:v>42373</c:v>
                </c:pt>
                <c:pt idx="1720">
                  <c:v>42369</c:v>
                </c:pt>
                <c:pt idx="1721">
                  <c:v>42368</c:v>
                </c:pt>
                <c:pt idx="1722">
                  <c:v>42367</c:v>
                </c:pt>
                <c:pt idx="1723">
                  <c:v>42362</c:v>
                </c:pt>
                <c:pt idx="1724">
                  <c:v>42361</c:v>
                </c:pt>
                <c:pt idx="1725">
                  <c:v>42360</c:v>
                </c:pt>
                <c:pt idx="1726">
                  <c:v>42359</c:v>
                </c:pt>
                <c:pt idx="1727">
                  <c:v>42356</c:v>
                </c:pt>
                <c:pt idx="1728">
                  <c:v>42355</c:v>
                </c:pt>
                <c:pt idx="1729">
                  <c:v>42354</c:v>
                </c:pt>
                <c:pt idx="1730">
                  <c:v>42353</c:v>
                </c:pt>
                <c:pt idx="1731">
                  <c:v>42352</c:v>
                </c:pt>
                <c:pt idx="1732">
                  <c:v>42349</c:v>
                </c:pt>
                <c:pt idx="1733">
                  <c:v>42348</c:v>
                </c:pt>
                <c:pt idx="1734">
                  <c:v>42347</c:v>
                </c:pt>
                <c:pt idx="1735">
                  <c:v>42346</c:v>
                </c:pt>
                <c:pt idx="1736">
                  <c:v>42345</c:v>
                </c:pt>
                <c:pt idx="1737">
                  <c:v>42342</c:v>
                </c:pt>
                <c:pt idx="1738">
                  <c:v>42341</c:v>
                </c:pt>
                <c:pt idx="1739">
                  <c:v>42340</c:v>
                </c:pt>
                <c:pt idx="1740">
                  <c:v>42339</c:v>
                </c:pt>
                <c:pt idx="1741">
                  <c:v>42338</c:v>
                </c:pt>
                <c:pt idx="1742">
                  <c:v>42335</c:v>
                </c:pt>
                <c:pt idx="1743">
                  <c:v>42334</c:v>
                </c:pt>
                <c:pt idx="1744">
                  <c:v>42333</c:v>
                </c:pt>
                <c:pt idx="1745">
                  <c:v>42332</c:v>
                </c:pt>
                <c:pt idx="1746">
                  <c:v>42331</c:v>
                </c:pt>
                <c:pt idx="1747">
                  <c:v>42328</c:v>
                </c:pt>
                <c:pt idx="1748">
                  <c:v>42327</c:v>
                </c:pt>
                <c:pt idx="1749">
                  <c:v>42326</c:v>
                </c:pt>
                <c:pt idx="1750">
                  <c:v>42325</c:v>
                </c:pt>
                <c:pt idx="1751">
                  <c:v>42324</c:v>
                </c:pt>
                <c:pt idx="1752">
                  <c:v>42321</c:v>
                </c:pt>
                <c:pt idx="1753">
                  <c:v>42320</c:v>
                </c:pt>
                <c:pt idx="1754">
                  <c:v>42319</c:v>
                </c:pt>
                <c:pt idx="1755">
                  <c:v>42318</c:v>
                </c:pt>
                <c:pt idx="1756">
                  <c:v>42317</c:v>
                </c:pt>
                <c:pt idx="1757">
                  <c:v>42314</c:v>
                </c:pt>
                <c:pt idx="1758">
                  <c:v>42313</c:v>
                </c:pt>
                <c:pt idx="1759">
                  <c:v>42312</c:v>
                </c:pt>
                <c:pt idx="1760">
                  <c:v>42311</c:v>
                </c:pt>
                <c:pt idx="1761">
                  <c:v>42310</c:v>
                </c:pt>
                <c:pt idx="1762">
                  <c:v>42307</c:v>
                </c:pt>
                <c:pt idx="1763">
                  <c:v>42306</c:v>
                </c:pt>
                <c:pt idx="1764">
                  <c:v>42305</c:v>
                </c:pt>
                <c:pt idx="1765">
                  <c:v>42304</c:v>
                </c:pt>
                <c:pt idx="1766">
                  <c:v>42303</c:v>
                </c:pt>
                <c:pt idx="1767">
                  <c:v>42300</c:v>
                </c:pt>
                <c:pt idx="1768">
                  <c:v>42299</c:v>
                </c:pt>
                <c:pt idx="1769">
                  <c:v>42298</c:v>
                </c:pt>
                <c:pt idx="1770">
                  <c:v>42297</c:v>
                </c:pt>
                <c:pt idx="1771">
                  <c:v>42296</c:v>
                </c:pt>
                <c:pt idx="1772">
                  <c:v>42293</c:v>
                </c:pt>
                <c:pt idx="1773">
                  <c:v>42292</c:v>
                </c:pt>
                <c:pt idx="1774">
                  <c:v>42291</c:v>
                </c:pt>
                <c:pt idx="1775">
                  <c:v>42290</c:v>
                </c:pt>
                <c:pt idx="1776">
                  <c:v>42289</c:v>
                </c:pt>
                <c:pt idx="1777">
                  <c:v>42286</c:v>
                </c:pt>
                <c:pt idx="1778">
                  <c:v>42285</c:v>
                </c:pt>
                <c:pt idx="1779">
                  <c:v>42284</c:v>
                </c:pt>
                <c:pt idx="1780">
                  <c:v>42283</c:v>
                </c:pt>
                <c:pt idx="1781">
                  <c:v>42282</c:v>
                </c:pt>
                <c:pt idx="1782">
                  <c:v>42279</c:v>
                </c:pt>
                <c:pt idx="1783">
                  <c:v>42278</c:v>
                </c:pt>
                <c:pt idx="1784">
                  <c:v>42277</c:v>
                </c:pt>
                <c:pt idx="1785">
                  <c:v>42276</c:v>
                </c:pt>
                <c:pt idx="1786">
                  <c:v>42275</c:v>
                </c:pt>
                <c:pt idx="1787">
                  <c:v>42272</c:v>
                </c:pt>
                <c:pt idx="1788">
                  <c:v>42271</c:v>
                </c:pt>
                <c:pt idx="1789">
                  <c:v>42270</c:v>
                </c:pt>
                <c:pt idx="1790">
                  <c:v>42269</c:v>
                </c:pt>
                <c:pt idx="1791">
                  <c:v>42268</c:v>
                </c:pt>
                <c:pt idx="1792">
                  <c:v>42265</c:v>
                </c:pt>
                <c:pt idx="1793">
                  <c:v>42264</c:v>
                </c:pt>
                <c:pt idx="1794">
                  <c:v>42263</c:v>
                </c:pt>
                <c:pt idx="1795">
                  <c:v>42262</c:v>
                </c:pt>
                <c:pt idx="1796">
                  <c:v>42261</c:v>
                </c:pt>
                <c:pt idx="1797">
                  <c:v>42258</c:v>
                </c:pt>
                <c:pt idx="1798">
                  <c:v>42257</c:v>
                </c:pt>
                <c:pt idx="1799">
                  <c:v>42256</c:v>
                </c:pt>
                <c:pt idx="1800">
                  <c:v>42255</c:v>
                </c:pt>
                <c:pt idx="1801">
                  <c:v>42254</c:v>
                </c:pt>
                <c:pt idx="1802">
                  <c:v>42251</c:v>
                </c:pt>
                <c:pt idx="1803">
                  <c:v>42250</c:v>
                </c:pt>
                <c:pt idx="1804">
                  <c:v>42249</c:v>
                </c:pt>
                <c:pt idx="1805">
                  <c:v>42248</c:v>
                </c:pt>
                <c:pt idx="1806">
                  <c:v>42244</c:v>
                </c:pt>
                <c:pt idx="1807">
                  <c:v>42243</c:v>
                </c:pt>
                <c:pt idx="1808">
                  <c:v>42242</c:v>
                </c:pt>
                <c:pt idx="1809">
                  <c:v>42241</c:v>
                </c:pt>
                <c:pt idx="1810">
                  <c:v>42240</c:v>
                </c:pt>
                <c:pt idx="1811">
                  <c:v>42237</c:v>
                </c:pt>
                <c:pt idx="1812">
                  <c:v>42236</c:v>
                </c:pt>
                <c:pt idx="1813">
                  <c:v>42235</c:v>
                </c:pt>
                <c:pt idx="1814">
                  <c:v>42234</c:v>
                </c:pt>
                <c:pt idx="1815">
                  <c:v>42233</c:v>
                </c:pt>
                <c:pt idx="1816">
                  <c:v>42230</c:v>
                </c:pt>
                <c:pt idx="1817">
                  <c:v>42229</c:v>
                </c:pt>
                <c:pt idx="1818">
                  <c:v>42228</c:v>
                </c:pt>
                <c:pt idx="1819">
                  <c:v>42227</c:v>
                </c:pt>
                <c:pt idx="1820">
                  <c:v>42226</c:v>
                </c:pt>
                <c:pt idx="1821">
                  <c:v>42223</c:v>
                </c:pt>
                <c:pt idx="1822">
                  <c:v>42222</c:v>
                </c:pt>
                <c:pt idx="1823">
                  <c:v>42221</c:v>
                </c:pt>
                <c:pt idx="1824">
                  <c:v>42220</c:v>
                </c:pt>
                <c:pt idx="1825">
                  <c:v>42219</c:v>
                </c:pt>
                <c:pt idx="1826">
                  <c:v>42216</c:v>
                </c:pt>
                <c:pt idx="1827">
                  <c:v>42215</c:v>
                </c:pt>
                <c:pt idx="1828">
                  <c:v>42214</c:v>
                </c:pt>
                <c:pt idx="1829">
                  <c:v>42213</c:v>
                </c:pt>
                <c:pt idx="1830">
                  <c:v>42212</c:v>
                </c:pt>
                <c:pt idx="1831">
                  <c:v>42209</c:v>
                </c:pt>
                <c:pt idx="1832">
                  <c:v>42208</c:v>
                </c:pt>
                <c:pt idx="1833">
                  <c:v>42207</c:v>
                </c:pt>
                <c:pt idx="1834">
                  <c:v>42206</c:v>
                </c:pt>
                <c:pt idx="1835">
                  <c:v>42205</c:v>
                </c:pt>
                <c:pt idx="1836">
                  <c:v>42202</c:v>
                </c:pt>
                <c:pt idx="1837">
                  <c:v>42201</c:v>
                </c:pt>
                <c:pt idx="1838">
                  <c:v>42200</c:v>
                </c:pt>
                <c:pt idx="1839">
                  <c:v>42199</c:v>
                </c:pt>
                <c:pt idx="1840">
                  <c:v>42198</c:v>
                </c:pt>
                <c:pt idx="1841">
                  <c:v>42195</c:v>
                </c:pt>
                <c:pt idx="1842">
                  <c:v>42194</c:v>
                </c:pt>
                <c:pt idx="1843">
                  <c:v>42193</c:v>
                </c:pt>
                <c:pt idx="1844">
                  <c:v>42192</c:v>
                </c:pt>
                <c:pt idx="1845">
                  <c:v>42191</c:v>
                </c:pt>
                <c:pt idx="1846">
                  <c:v>42188</c:v>
                </c:pt>
                <c:pt idx="1847">
                  <c:v>42187</c:v>
                </c:pt>
                <c:pt idx="1848">
                  <c:v>42186</c:v>
                </c:pt>
                <c:pt idx="1849">
                  <c:v>42185</c:v>
                </c:pt>
                <c:pt idx="1850">
                  <c:v>42184</c:v>
                </c:pt>
                <c:pt idx="1851">
                  <c:v>42181</c:v>
                </c:pt>
                <c:pt idx="1852">
                  <c:v>42180</c:v>
                </c:pt>
                <c:pt idx="1853">
                  <c:v>42179</c:v>
                </c:pt>
                <c:pt idx="1854">
                  <c:v>42178</c:v>
                </c:pt>
                <c:pt idx="1855">
                  <c:v>42177</c:v>
                </c:pt>
                <c:pt idx="1856">
                  <c:v>42174</c:v>
                </c:pt>
                <c:pt idx="1857">
                  <c:v>42173</c:v>
                </c:pt>
                <c:pt idx="1858">
                  <c:v>42172</c:v>
                </c:pt>
                <c:pt idx="1859">
                  <c:v>42171</c:v>
                </c:pt>
                <c:pt idx="1860">
                  <c:v>42170</c:v>
                </c:pt>
                <c:pt idx="1861">
                  <c:v>42167</c:v>
                </c:pt>
                <c:pt idx="1862">
                  <c:v>42166</c:v>
                </c:pt>
                <c:pt idx="1863">
                  <c:v>42165</c:v>
                </c:pt>
                <c:pt idx="1864">
                  <c:v>42164</c:v>
                </c:pt>
                <c:pt idx="1865">
                  <c:v>42163</c:v>
                </c:pt>
                <c:pt idx="1866">
                  <c:v>42160</c:v>
                </c:pt>
                <c:pt idx="1867">
                  <c:v>42159</c:v>
                </c:pt>
                <c:pt idx="1868">
                  <c:v>42158</c:v>
                </c:pt>
                <c:pt idx="1869">
                  <c:v>42157</c:v>
                </c:pt>
                <c:pt idx="1870">
                  <c:v>42156</c:v>
                </c:pt>
                <c:pt idx="1871">
                  <c:v>42153</c:v>
                </c:pt>
                <c:pt idx="1872">
                  <c:v>42152</c:v>
                </c:pt>
                <c:pt idx="1873">
                  <c:v>42151</c:v>
                </c:pt>
                <c:pt idx="1874">
                  <c:v>42150</c:v>
                </c:pt>
                <c:pt idx="1875">
                  <c:v>42146</c:v>
                </c:pt>
                <c:pt idx="1876">
                  <c:v>42145</c:v>
                </c:pt>
                <c:pt idx="1877">
                  <c:v>42144</c:v>
                </c:pt>
                <c:pt idx="1878">
                  <c:v>42143</c:v>
                </c:pt>
                <c:pt idx="1879">
                  <c:v>42142</c:v>
                </c:pt>
                <c:pt idx="1880">
                  <c:v>42139</c:v>
                </c:pt>
                <c:pt idx="1881">
                  <c:v>42138</c:v>
                </c:pt>
                <c:pt idx="1882">
                  <c:v>42137</c:v>
                </c:pt>
                <c:pt idx="1883">
                  <c:v>42136</c:v>
                </c:pt>
                <c:pt idx="1884">
                  <c:v>42135</c:v>
                </c:pt>
                <c:pt idx="1885">
                  <c:v>42132</c:v>
                </c:pt>
                <c:pt idx="1886">
                  <c:v>42131</c:v>
                </c:pt>
                <c:pt idx="1887">
                  <c:v>42130</c:v>
                </c:pt>
                <c:pt idx="1888">
                  <c:v>42129</c:v>
                </c:pt>
                <c:pt idx="1889">
                  <c:v>42125</c:v>
                </c:pt>
                <c:pt idx="1890">
                  <c:v>42124</c:v>
                </c:pt>
                <c:pt idx="1891">
                  <c:v>42123</c:v>
                </c:pt>
                <c:pt idx="1892">
                  <c:v>42122</c:v>
                </c:pt>
                <c:pt idx="1893">
                  <c:v>42121</c:v>
                </c:pt>
                <c:pt idx="1894">
                  <c:v>42118</c:v>
                </c:pt>
                <c:pt idx="1895">
                  <c:v>42117</c:v>
                </c:pt>
                <c:pt idx="1896">
                  <c:v>42116</c:v>
                </c:pt>
                <c:pt idx="1897">
                  <c:v>42115</c:v>
                </c:pt>
                <c:pt idx="1898">
                  <c:v>42114</c:v>
                </c:pt>
                <c:pt idx="1899">
                  <c:v>42111</c:v>
                </c:pt>
                <c:pt idx="1900">
                  <c:v>42110</c:v>
                </c:pt>
                <c:pt idx="1901">
                  <c:v>42109</c:v>
                </c:pt>
                <c:pt idx="1902">
                  <c:v>42108</c:v>
                </c:pt>
                <c:pt idx="1903">
                  <c:v>42107</c:v>
                </c:pt>
                <c:pt idx="1904">
                  <c:v>42104</c:v>
                </c:pt>
                <c:pt idx="1905">
                  <c:v>42103</c:v>
                </c:pt>
                <c:pt idx="1906">
                  <c:v>42102</c:v>
                </c:pt>
                <c:pt idx="1907">
                  <c:v>42101</c:v>
                </c:pt>
                <c:pt idx="1908">
                  <c:v>42096</c:v>
                </c:pt>
                <c:pt idx="1909">
                  <c:v>42095</c:v>
                </c:pt>
                <c:pt idx="1910">
                  <c:v>42094</c:v>
                </c:pt>
                <c:pt idx="1911">
                  <c:v>42093</c:v>
                </c:pt>
                <c:pt idx="1912">
                  <c:v>42090</c:v>
                </c:pt>
                <c:pt idx="1913">
                  <c:v>42089</c:v>
                </c:pt>
                <c:pt idx="1914">
                  <c:v>42088</c:v>
                </c:pt>
                <c:pt idx="1915">
                  <c:v>42087</c:v>
                </c:pt>
                <c:pt idx="1916">
                  <c:v>42086</c:v>
                </c:pt>
                <c:pt idx="1917">
                  <c:v>42083</c:v>
                </c:pt>
                <c:pt idx="1918">
                  <c:v>42082</c:v>
                </c:pt>
                <c:pt idx="1919">
                  <c:v>42081</c:v>
                </c:pt>
                <c:pt idx="1920">
                  <c:v>42080</c:v>
                </c:pt>
                <c:pt idx="1921">
                  <c:v>42079</c:v>
                </c:pt>
                <c:pt idx="1922">
                  <c:v>42076</c:v>
                </c:pt>
                <c:pt idx="1923">
                  <c:v>42075</c:v>
                </c:pt>
                <c:pt idx="1924">
                  <c:v>42074</c:v>
                </c:pt>
                <c:pt idx="1925">
                  <c:v>42073</c:v>
                </c:pt>
                <c:pt idx="1926">
                  <c:v>42072</c:v>
                </c:pt>
                <c:pt idx="1927">
                  <c:v>42069</c:v>
                </c:pt>
                <c:pt idx="1928">
                  <c:v>42068</c:v>
                </c:pt>
                <c:pt idx="1929">
                  <c:v>42067</c:v>
                </c:pt>
                <c:pt idx="1930">
                  <c:v>42066</c:v>
                </c:pt>
                <c:pt idx="1931">
                  <c:v>42065</c:v>
                </c:pt>
                <c:pt idx="1932">
                  <c:v>42062</c:v>
                </c:pt>
                <c:pt idx="1933">
                  <c:v>42061</c:v>
                </c:pt>
                <c:pt idx="1934">
                  <c:v>42060</c:v>
                </c:pt>
                <c:pt idx="1935">
                  <c:v>42059</c:v>
                </c:pt>
                <c:pt idx="1936">
                  <c:v>42058</c:v>
                </c:pt>
                <c:pt idx="1937">
                  <c:v>42055</c:v>
                </c:pt>
                <c:pt idx="1938">
                  <c:v>42054</c:v>
                </c:pt>
                <c:pt idx="1939">
                  <c:v>42053</c:v>
                </c:pt>
                <c:pt idx="1940">
                  <c:v>42052</c:v>
                </c:pt>
                <c:pt idx="1941">
                  <c:v>42051</c:v>
                </c:pt>
                <c:pt idx="1942">
                  <c:v>42048</c:v>
                </c:pt>
                <c:pt idx="1943">
                  <c:v>42047</c:v>
                </c:pt>
                <c:pt idx="1944">
                  <c:v>42046</c:v>
                </c:pt>
                <c:pt idx="1945">
                  <c:v>42045</c:v>
                </c:pt>
                <c:pt idx="1946">
                  <c:v>42044</c:v>
                </c:pt>
                <c:pt idx="1947">
                  <c:v>42041</c:v>
                </c:pt>
                <c:pt idx="1948">
                  <c:v>42040</c:v>
                </c:pt>
                <c:pt idx="1949">
                  <c:v>42039</c:v>
                </c:pt>
                <c:pt idx="1950">
                  <c:v>42038</c:v>
                </c:pt>
                <c:pt idx="1951">
                  <c:v>42037</c:v>
                </c:pt>
                <c:pt idx="1952">
                  <c:v>42034</c:v>
                </c:pt>
                <c:pt idx="1953">
                  <c:v>42033</c:v>
                </c:pt>
                <c:pt idx="1954">
                  <c:v>42032</c:v>
                </c:pt>
                <c:pt idx="1955">
                  <c:v>42031</c:v>
                </c:pt>
                <c:pt idx="1956">
                  <c:v>42030</c:v>
                </c:pt>
                <c:pt idx="1957">
                  <c:v>42027</c:v>
                </c:pt>
                <c:pt idx="1958">
                  <c:v>42026</c:v>
                </c:pt>
                <c:pt idx="1959">
                  <c:v>42025</c:v>
                </c:pt>
                <c:pt idx="1960">
                  <c:v>42024</c:v>
                </c:pt>
                <c:pt idx="1961">
                  <c:v>42023</c:v>
                </c:pt>
                <c:pt idx="1962">
                  <c:v>42020</c:v>
                </c:pt>
                <c:pt idx="1963">
                  <c:v>42019</c:v>
                </c:pt>
                <c:pt idx="1964">
                  <c:v>42018</c:v>
                </c:pt>
                <c:pt idx="1965">
                  <c:v>42017</c:v>
                </c:pt>
                <c:pt idx="1966">
                  <c:v>42016</c:v>
                </c:pt>
                <c:pt idx="1967">
                  <c:v>42013</c:v>
                </c:pt>
                <c:pt idx="1968">
                  <c:v>42012</c:v>
                </c:pt>
                <c:pt idx="1969">
                  <c:v>42011</c:v>
                </c:pt>
                <c:pt idx="1970">
                  <c:v>42010</c:v>
                </c:pt>
                <c:pt idx="1971">
                  <c:v>42009</c:v>
                </c:pt>
                <c:pt idx="1972">
                  <c:v>42006</c:v>
                </c:pt>
                <c:pt idx="1973">
                  <c:v>42004</c:v>
                </c:pt>
                <c:pt idx="1974">
                  <c:v>42003</c:v>
                </c:pt>
                <c:pt idx="1975">
                  <c:v>42002</c:v>
                </c:pt>
                <c:pt idx="1976">
                  <c:v>41997</c:v>
                </c:pt>
                <c:pt idx="1977">
                  <c:v>41996</c:v>
                </c:pt>
                <c:pt idx="1978">
                  <c:v>41995</c:v>
                </c:pt>
                <c:pt idx="1979">
                  <c:v>41992</c:v>
                </c:pt>
                <c:pt idx="1980">
                  <c:v>41991</c:v>
                </c:pt>
                <c:pt idx="1981">
                  <c:v>41990</c:v>
                </c:pt>
                <c:pt idx="1982">
                  <c:v>41989</c:v>
                </c:pt>
                <c:pt idx="1983">
                  <c:v>41988</c:v>
                </c:pt>
                <c:pt idx="1984">
                  <c:v>41985</c:v>
                </c:pt>
                <c:pt idx="1985">
                  <c:v>41984</c:v>
                </c:pt>
                <c:pt idx="1986">
                  <c:v>41983</c:v>
                </c:pt>
                <c:pt idx="1987">
                  <c:v>41982</c:v>
                </c:pt>
                <c:pt idx="1988">
                  <c:v>41981</c:v>
                </c:pt>
                <c:pt idx="1989">
                  <c:v>41978</c:v>
                </c:pt>
                <c:pt idx="1990">
                  <c:v>41977</c:v>
                </c:pt>
                <c:pt idx="1991">
                  <c:v>41976</c:v>
                </c:pt>
                <c:pt idx="1992">
                  <c:v>41975</c:v>
                </c:pt>
                <c:pt idx="1993">
                  <c:v>41974</c:v>
                </c:pt>
                <c:pt idx="1994">
                  <c:v>41971</c:v>
                </c:pt>
                <c:pt idx="1995">
                  <c:v>41970</c:v>
                </c:pt>
                <c:pt idx="1996">
                  <c:v>41969</c:v>
                </c:pt>
                <c:pt idx="1997">
                  <c:v>41968</c:v>
                </c:pt>
                <c:pt idx="1998">
                  <c:v>41967</c:v>
                </c:pt>
                <c:pt idx="1999">
                  <c:v>41964</c:v>
                </c:pt>
                <c:pt idx="2000">
                  <c:v>41963</c:v>
                </c:pt>
                <c:pt idx="2001">
                  <c:v>41962</c:v>
                </c:pt>
                <c:pt idx="2002">
                  <c:v>41961</c:v>
                </c:pt>
                <c:pt idx="2003">
                  <c:v>41960</c:v>
                </c:pt>
                <c:pt idx="2004">
                  <c:v>41957</c:v>
                </c:pt>
                <c:pt idx="2005">
                  <c:v>41956</c:v>
                </c:pt>
                <c:pt idx="2006">
                  <c:v>41955</c:v>
                </c:pt>
                <c:pt idx="2007">
                  <c:v>41954</c:v>
                </c:pt>
                <c:pt idx="2008">
                  <c:v>41953</c:v>
                </c:pt>
                <c:pt idx="2009">
                  <c:v>41950</c:v>
                </c:pt>
                <c:pt idx="2010">
                  <c:v>41949</c:v>
                </c:pt>
                <c:pt idx="2011">
                  <c:v>41948</c:v>
                </c:pt>
                <c:pt idx="2012">
                  <c:v>41947</c:v>
                </c:pt>
                <c:pt idx="2013">
                  <c:v>41946</c:v>
                </c:pt>
                <c:pt idx="2014">
                  <c:v>41943</c:v>
                </c:pt>
                <c:pt idx="2015">
                  <c:v>41942</c:v>
                </c:pt>
                <c:pt idx="2016">
                  <c:v>41941</c:v>
                </c:pt>
                <c:pt idx="2017">
                  <c:v>41940</c:v>
                </c:pt>
                <c:pt idx="2018">
                  <c:v>41939</c:v>
                </c:pt>
                <c:pt idx="2019">
                  <c:v>41936</c:v>
                </c:pt>
                <c:pt idx="2020">
                  <c:v>41935</c:v>
                </c:pt>
                <c:pt idx="2021">
                  <c:v>41934</c:v>
                </c:pt>
                <c:pt idx="2022">
                  <c:v>41933</c:v>
                </c:pt>
                <c:pt idx="2023">
                  <c:v>41932</c:v>
                </c:pt>
                <c:pt idx="2024">
                  <c:v>41929</c:v>
                </c:pt>
                <c:pt idx="2025">
                  <c:v>41928</c:v>
                </c:pt>
                <c:pt idx="2026">
                  <c:v>41927</c:v>
                </c:pt>
                <c:pt idx="2027">
                  <c:v>41926</c:v>
                </c:pt>
                <c:pt idx="2028">
                  <c:v>41925</c:v>
                </c:pt>
                <c:pt idx="2029">
                  <c:v>41922</c:v>
                </c:pt>
                <c:pt idx="2030">
                  <c:v>41921</c:v>
                </c:pt>
                <c:pt idx="2031">
                  <c:v>41920</c:v>
                </c:pt>
                <c:pt idx="2032">
                  <c:v>41919</c:v>
                </c:pt>
                <c:pt idx="2033">
                  <c:v>41918</c:v>
                </c:pt>
                <c:pt idx="2034">
                  <c:v>41915</c:v>
                </c:pt>
                <c:pt idx="2035">
                  <c:v>41914</c:v>
                </c:pt>
                <c:pt idx="2036">
                  <c:v>41913</c:v>
                </c:pt>
                <c:pt idx="2037">
                  <c:v>41912</c:v>
                </c:pt>
                <c:pt idx="2038">
                  <c:v>41911</c:v>
                </c:pt>
                <c:pt idx="2039">
                  <c:v>41908</c:v>
                </c:pt>
                <c:pt idx="2040">
                  <c:v>41907</c:v>
                </c:pt>
                <c:pt idx="2041">
                  <c:v>41906</c:v>
                </c:pt>
                <c:pt idx="2042">
                  <c:v>41905</c:v>
                </c:pt>
                <c:pt idx="2043">
                  <c:v>41904</c:v>
                </c:pt>
                <c:pt idx="2044">
                  <c:v>41901</c:v>
                </c:pt>
                <c:pt idx="2045">
                  <c:v>41900</c:v>
                </c:pt>
                <c:pt idx="2046">
                  <c:v>41899</c:v>
                </c:pt>
                <c:pt idx="2047">
                  <c:v>41898</c:v>
                </c:pt>
                <c:pt idx="2048">
                  <c:v>41897</c:v>
                </c:pt>
                <c:pt idx="2049">
                  <c:v>41894</c:v>
                </c:pt>
                <c:pt idx="2050">
                  <c:v>41893</c:v>
                </c:pt>
                <c:pt idx="2051">
                  <c:v>41892</c:v>
                </c:pt>
                <c:pt idx="2052">
                  <c:v>41891</c:v>
                </c:pt>
                <c:pt idx="2053">
                  <c:v>41890</c:v>
                </c:pt>
                <c:pt idx="2054">
                  <c:v>41887</c:v>
                </c:pt>
                <c:pt idx="2055">
                  <c:v>41886</c:v>
                </c:pt>
                <c:pt idx="2056">
                  <c:v>41885</c:v>
                </c:pt>
                <c:pt idx="2057">
                  <c:v>41884</c:v>
                </c:pt>
                <c:pt idx="2058">
                  <c:v>41883</c:v>
                </c:pt>
                <c:pt idx="2059">
                  <c:v>41880</c:v>
                </c:pt>
                <c:pt idx="2060">
                  <c:v>41879</c:v>
                </c:pt>
                <c:pt idx="2061">
                  <c:v>41878</c:v>
                </c:pt>
                <c:pt idx="2062">
                  <c:v>41877</c:v>
                </c:pt>
                <c:pt idx="2063">
                  <c:v>41873</c:v>
                </c:pt>
                <c:pt idx="2064">
                  <c:v>41872</c:v>
                </c:pt>
                <c:pt idx="2065">
                  <c:v>41871</c:v>
                </c:pt>
                <c:pt idx="2066">
                  <c:v>41870</c:v>
                </c:pt>
                <c:pt idx="2067">
                  <c:v>41869</c:v>
                </c:pt>
                <c:pt idx="2068">
                  <c:v>41866</c:v>
                </c:pt>
                <c:pt idx="2069">
                  <c:v>41865</c:v>
                </c:pt>
                <c:pt idx="2070">
                  <c:v>41864</c:v>
                </c:pt>
                <c:pt idx="2071">
                  <c:v>41863</c:v>
                </c:pt>
                <c:pt idx="2072">
                  <c:v>41862</c:v>
                </c:pt>
                <c:pt idx="2073">
                  <c:v>41859</c:v>
                </c:pt>
                <c:pt idx="2074">
                  <c:v>41858</c:v>
                </c:pt>
                <c:pt idx="2075">
                  <c:v>41857</c:v>
                </c:pt>
                <c:pt idx="2076">
                  <c:v>41856</c:v>
                </c:pt>
                <c:pt idx="2077">
                  <c:v>41855</c:v>
                </c:pt>
                <c:pt idx="2078">
                  <c:v>41852</c:v>
                </c:pt>
                <c:pt idx="2079">
                  <c:v>41851</c:v>
                </c:pt>
                <c:pt idx="2080">
                  <c:v>41850</c:v>
                </c:pt>
                <c:pt idx="2081">
                  <c:v>41849</c:v>
                </c:pt>
                <c:pt idx="2082">
                  <c:v>41848</c:v>
                </c:pt>
                <c:pt idx="2083">
                  <c:v>41845</c:v>
                </c:pt>
                <c:pt idx="2084">
                  <c:v>41844</c:v>
                </c:pt>
                <c:pt idx="2085">
                  <c:v>41843</c:v>
                </c:pt>
                <c:pt idx="2086">
                  <c:v>41842</c:v>
                </c:pt>
                <c:pt idx="2087">
                  <c:v>41841</c:v>
                </c:pt>
                <c:pt idx="2088">
                  <c:v>41838</c:v>
                </c:pt>
                <c:pt idx="2089">
                  <c:v>41837</c:v>
                </c:pt>
                <c:pt idx="2090">
                  <c:v>41836</c:v>
                </c:pt>
                <c:pt idx="2091">
                  <c:v>41835</c:v>
                </c:pt>
                <c:pt idx="2092">
                  <c:v>41834</c:v>
                </c:pt>
                <c:pt idx="2093">
                  <c:v>41831</c:v>
                </c:pt>
                <c:pt idx="2094">
                  <c:v>41830</c:v>
                </c:pt>
                <c:pt idx="2095">
                  <c:v>41829</c:v>
                </c:pt>
                <c:pt idx="2096">
                  <c:v>41828</c:v>
                </c:pt>
                <c:pt idx="2097">
                  <c:v>41827</c:v>
                </c:pt>
                <c:pt idx="2098">
                  <c:v>41824</c:v>
                </c:pt>
                <c:pt idx="2099">
                  <c:v>41823</c:v>
                </c:pt>
                <c:pt idx="2100">
                  <c:v>41822</c:v>
                </c:pt>
                <c:pt idx="2101">
                  <c:v>41821</c:v>
                </c:pt>
                <c:pt idx="2102">
                  <c:v>41820</c:v>
                </c:pt>
                <c:pt idx="2103">
                  <c:v>41817</c:v>
                </c:pt>
                <c:pt idx="2104">
                  <c:v>41816</c:v>
                </c:pt>
                <c:pt idx="2105">
                  <c:v>41815</c:v>
                </c:pt>
                <c:pt idx="2106">
                  <c:v>41814</c:v>
                </c:pt>
                <c:pt idx="2107">
                  <c:v>41813</c:v>
                </c:pt>
                <c:pt idx="2108">
                  <c:v>41810</c:v>
                </c:pt>
                <c:pt idx="2109">
                  <c:v>41809</c:v>
                </c:pt>
                <c:pt idx="2110">
                  <c:v>41808</c:v>
                </c:pt>
                <c:pt idx="2111">
                  <c:v>41807</c:v>
                </c:pt>
                <c:pt idx="2112">
                  <c:v>41806</c:v>
                </c:pt>
                <c:pt idx="2113">
                  <c:v>41803</c:v>
                </c:pt>
                <c:pt idx="2114">
                  <c:v>41802</c:v>
                </c:pt>
                <c:pt idx="2115">
                  <c:v>41801</c:v>
                </c:pt>
                <c:pt idx="2116">
                  <c:v>41800</c:v>
                </c:pt>
                <c:pt idx="2117">
                  <c:v>41799</c:v>
                </c:pt>
                <c:pt idx="2118">
                  <c:v>41796</c:v>
                </c:pt>
                <c:pt idx="2119">
                  <c:v>41795</c:v>
                </c:pt>
                <c:pt idx="2120">
                  <c:v>41794</c:v>
                </c:pt>
                <c:pt idx="2121">
                  <c:v>41793</c:v>
                </c:pt>
                <c:pt idx="2122">
                  <c:v>41792</c:v>
                </c:pt>
                <c:pt idx="2123">
                  <c:v>41789</c:v>
                </c:pt>
                <c:pt idx="2124">
                  <c:v>41788</c:v>
                </c:pt>
                <c:pt idx="2125">
                  <c:v>41787</c:v>
                </c:pt>
                <c:pt idx="2126">
                  <c:v>41786</c:v>
                </c:pt>
                <c:pt idx="2127">
                  <c:v>41782</c:v>
                </c:pt>
                <c:pt idx="2128">
                  <c:v>41781</c:v>
                </c:pt>
                <c:pt idx="2129">
                  <c:v>41780</c:v>
                </c:pt>
                <c:pt idx="2130">
                  <c:v>41779</c:v>
                </c:pt>
                <c:pt idx="2131">
                  <c:v>41778</c:v>
                </c:pt>
                <c:pt idx="2132">
                  <c:v>41775</c:v>
                </c:pt>
                <c:pt idx="2133">
                  <c:v>41774</c:v>
                </c:pt>
                <c:pt idx="2134">
                  <c:v>41773</c:v>
                </c:pt>
                <c:pt idx="2135">
                  <c:v>41772</c:v>
                </c:pt>
                <c:pt idx="2136">
                  <c:v>41771</c:v>
                </c:pt>
                <c:pt idx="2137">
                  <c:v>41768</c:v>
                </c:pt>
                <c:pt idx="2138">
                  <c:v>41767</c:v>
                </c:pt>
                <c:pt idx="2139">
                  <c:v>41766</c:v>
                </c:pt>
                <c:pt idx="2140">
                  <c:v>41765</c:v>
                </c:pt>
                <c:pt idx="2141">
                  <c:v>41761</c:v>
                </c:pt>
                <c:pt idx="2142">
                  <c:v>41760</c:v>
                </c:pt>
                <c:pt idx="2143">
                  <c:v>41759</c:v>
                </c:pt>
                <c:pt idx="2144">
                  <c:v>41758</c:v>
                </c:pt>
                <c:pt idx="2145">
                  <c:v>41757</c:v>
                </c:pt>
                <c:pt idx="2146">
                  <c:v>41754</c:v>
                </c:pt>
                <c:pt idx="2147">
                  <c:v>41753</c:v>
                </c:pt>
                <c:pt idx="2148">
                  <c:v>41752</c:v>
                </c:pt>
                <c:pt idx="2149">
                  <c:v>41751</c:v>
                </c:pt>
                <c:pt idx="2150">
                  <c:v>41746</c:v>
                </c:pt>
                <c:pt idx="2151">
                  <c:v>41745</c:v>
                </c:pt>
                <c:pt idx="2152">
                  <c:v>41744</c:v>
                </c:pt>
                <c:pt idx="2153">
                  <c:v>41743</c:v>
                </c:pt>
                <c:pt idx="2154">
                  <c:v>41740</c:v>
                </c:pt>
                <c:pt idx="2155">
                  <c:v>41739</c:v>
                </c:pt>
                <c:pt idx="2156">
                  <c:v>41738</c:v>
                </c:pt>
                <c:pt idx="2157">
                  <c:v>41737</c:v>
                </c:pt>
                <c:pt idx="2158">
                  <c:v>41736</c:v>
                </c:pt>
                <c:pt idx="2159">
                  <c:v>41733</c:v>
                </c:pt>
                <c:pt idx="2160">
                  <c:v>41732</c:v>
                </c:pt>
                <c:pt idx="2161">
                  <c:v>41731</c:v>
                </c:pt>
                <c:pt idx="2162">
                  <c:v>41730</c:v>
                </c:pt>
                <c:pt idx="2163">
                  <c:v>41729</c:v>
                </c:pt>
                <c:pt idx="2164">
                  <c:v>41726</c:v>
                </c:pt>
                <c:pt idx="2165">
                  <c:v>41725</c:v>
                </c:pt>
                <c:pt idx="2166">
                  <c:v>41724</c:v>
                </c:pt>
                <c:pt idx="2167">
                  <c:v>41723</c:v>
                </c:pt>
                <c:pt idx="2168">
                  <c:v>41722</c:v>
                </c:pt>
                <c:pt idx="2169">
                  <c:v>41719</c:v>
                </c:pt>
                <c:pt idx="2170">
                  <c:v>41718</c:v>
                </c:pt>
                <c:pt idx="2171">
                  <c:v>41717</c:v>
                </c:pt>
                <c:pt idx="2172">
                  <c:v>41716</c:v>
                </c:pt>
                <c:pt idx="2173">
                  <c:v>41715</c:v>
                </c:pt>
                <c:pt idx="2174">
                  <c:v>41712</c:v>
                </c:pt>
                <c:pt idx="2175">
                  <c:v>41711</c:v>
                </c:pt>
                <c:pt idx="2176">
                  <c:v>41710</c:v>
                </c:pt>
                <c:pt idx="2177">
                  <c:v>41709</c:v>
                </c:pt>
                <c:pt idx="2178">
                  <c:v>41708</c:v>
                </c:pt>
                <c:pt idx="2179">
                  <c:v>41705</c:v>
                </c:pt>
                <c:pt idx="2180">
                  <c:v>41704</c:v>
                </c:pt>
                <c:pt idx="2181">
                  <c:v>41703</c:v>
                </c:pt>
                <c:pt idx="2182">
                  <c:v>41702</c:v>
                </c:pt>
                <c:pt idx="2183">
                  <c:v>41701</c:v>
                </c:pt>
                <c:pt idx="2184">
                  <c:v>41698</c:v>
                </c:pt>
                <c:pt idx="2185">
                  <c:v>41697</c:v>
                </c:pt>
                <c:pt idx="2186">
                  <c:v>41696</c:v>
                </c:pt>
                <c:pt idx="2187">
                  <c:v>41695</c:v>
                </c:pt>
                <c:pt idx="2188">
                  <c:v>41694</c:v>
                </c:pt>
                <c:pt idx="2189">
                  <c:v>41691</c:v>
                </c:pt>
                <c:pt idx="2190">
                  <c:v>41690</c:v>
                </c:pt>
                <c:pt idx="2191">
                  <c:v>41689</c:v>
                </c:pt>
                <c:pt idx="2192">
                  <c:v>41688</c:v>
                </c:pt>
                <c:pt idx="2193">
                  <c:v>41687</c:v>
                </c:pt>
                <c:pt idx="2194">
                  <c:v>41684</c:v>
                </c:pt>
                <c:pt idx="2195">
                  <c:v>41683</c:v>
                </c:pt>
                <c:pt idx="2196">
                  <c:v>41682</c:v>
                </c:pt>
                <c:pt idx="2197">
                  <c:v>41681</c:v>
                </c:pt>
                <c:pt idx="2198">
                  <c:v>41680</c:v>
                </c:pt>
                <c:pt idx="2199">
                  <c:v>41677</c:v>
                </c:pt>
                <c:pt idx="2200">
                  <c:v>41676</c:v>
                </c:pt>
                <c:pt idx="2201">
                  <c:v>41675</c:v>
                </c:pt>
                <c:pt idx="2202">
                  <c:v>41674</c:v>
                </c:pt>
                <c:pt idx="2203">
                  <c:v>41673</c:v>
                </c:pt>
                <c:pt idx="2204">
                  <c:v>41670</c:v>
                </c:pt>
                <c:pt idx="2205">
                  <c:v>41669</c:v>
                </c:pt>
                <c:pt idx="2206">
                  <c:v>41668</c:v>
                </c:pt>
                <c:pt idx="2207">
                  <c:v>41667</c:v>
                </c:pt>
                <c:pt idx="2208">
                  <c:v>41666</c:v>
                </c:pt>
                <c:pt idx="2209">
                  <c:v>41663</c:v>
                </c:pt>
                <c:pt idx="2210">
                  <c:v>41662</c:v>
                </c:pt>
                <c:pt idx="2211">
                  <c:v>41661</c:v>
                </c:pt>
                <c:pt idx="2212">
                  <c:v>41660</c:v>
                </c:pt>
                <c:pt idx="2213">
                  <c:v>41659</c:v>
                </c:pt>
                <c:pt idx="2214">
                  <c:v>41656</c:v>
                </c:pt>
                <c:pt idx="2215">
                  <c:v>41655</c:v>
                </c:pt>
                <c:pt idx="2216">
                  <c:v>41654</c:v>
                </c:pt>
                <c:pt idx="2217">
                  <c:v>41653</c:v>
                </c:pt>
                <c:pt idx="2218">
                  <c:v>41652</c:v>
                </c:pt>
                <c:pt idx="2219">
                  <c:v>41649</c:v>
                </c:pt>
                <c:pt idx="2220">
                  <c:v>41648</c:v>
                </c:pt>
                <c:pt idx="2221">
                  <c:v>41647</c:v>
                </c:pt>
                <c:pt idx="2222">
                  <c:v>41646</c:v>
                </c:pt>
                <c:pt idx="2223">
                  <c:v>41645</c:v>
                </c:pt>
                <c:pt idx="2224">
                  <c:v>41642</c:v>
                </c:pt>
                <c:pt idx="2225">
                  <c:v>41641</c:v>
                </c:pt>
                <c:pt idx="2226">
                  <c:v>41639</c:v>
                </c:pt>
                <c:pt idx="2227">
                  <c:v>41638</c:v>
                </c:pt>
                <c:pt idx="2228">
                  <c:v>41635</c:v>
                </c:pt>
                <c:pt idx="2229">
                  <c:v>41632</c:v>
                </c:pt>
                <c:pt idx="2230">
                  <c:v>41631</c:v>
                </c:pt>
                <c:pt idx="2231">
                  <c:v>41628</c:v>
                </c:pt>
                <c:pt idx="2232">
                  <c:v>41627</c:v>
                </c:pt>
                <c:pt idx="2233">
                  <c:v>41626</c:v>
                </c:pt>
                <c:pt idx="2234">
                  <c:v>41625</c:v>
                </c:pt>
                <c:pt idx="2235">
                  <c:v>41624</c:v>
                </c:pt>
                <c:pt idx="2236">
                  <c:v>41621</c:v>
                </c:pt>
                <c:pt idx="2237">
                  <c:v>41620</c:v>
                </c:pt>
                <c:pt idx="2238">
                  <c:v>41619</c:v>
                </c:pt>
                <c:pt idx="2239">
                  <c:v>41618</c:v>
                </c:pt>
                <c:pt idx="2240">
                  <c:v>41617</c:v>
                </c:pt>
                <c:pt idx="2241">
                  <c:v>41614</c:v>
                </c:pt>
                <c:pt idx="2242">
                  <c:v>41613</c:v>
                </c:pt>
                <c:pt idx="2243">
                  <c:v>41612</c:v>
                </c:pt>
                <c:pt idx="2244">
                  <c:v>41611</c:v>
                </c:pt>
                <c:pt idx="2245">
                  <c:v>41610</c:v>
                </c:pt>
                <c:pt idx="2246">
                  <c:v>41607</c:v>
                </c:pt>
                <c:pt idx="2247">
                  <c:v>41606</c:v>
                </c:pt>
                <c:pt idx="2248">
                  <c:v>41605</c:v>
                </c:pt>
                <c:pt idx="2249">
                  <c:v>41604</c:v>
                </c:pt>
                <c:pt idx="2250">
                  <c:v>41603</c:v>
                </c:pt>
                <c:pt idx="2251">
                  <c:v>41600</c:v>
                </c:pt>
                <c:pt idx="2252">
                  <c:v>41599</c:v>
                </c:pt>
                <c:pt idx="2253">
                  <c:v>41598</c:v>
                </c:pt>
                <c:pt idx="2254">
                  <c:v>41597</c:v>
                </c:pt>
                <c:pt idx="2255">
                  <c:v>41596</c:v>
                </c:pt>
                <c:pt idx="2256">
                  <c:v>41593</c:v>
                </c:pt>
                <c:pt idx="2257">
                  <c:v>41592</c:v>
                </c:pt>
                <c:pt idx="2258">
                  <c:v>41591</c:v>
                </c:pt>
                <c:pt idx="2259">
                  <c:v>41590</c:v>
                </c:pt>
                <c:pt idx="2260">
                  <c:v>41589</c:v>
                </c:pt>
                <c:pt idx="2261">
                  <c:v>41586</c:v>
                </c:pt>
                <c:pt idx="2262">
                  <c:v>41585</c:v>
                </c:pt>
                <c:pt idx="2263">
                  <c:v>41584</c:v>
                </c:pt>
                <c:pt idx="2264">
                  <c:v>41583</c:v>
                </c:pt>
                <c:pt idx="2265">
                  <c:v>41582</c:v>
                </c:pt>
                <c:pt idx="2266">
                  <c:v>41579</c:v>
                </c:pt>
                <c:pt idx="2267">
                  <c:v>41578</c:v>
                </c:pt>
                <c:pt idx="2268">
                  <c:v>41577</c:v>
                </c:pt>
                <c:pt idx="2269">
                  <c:v>41576</c:v>
                </c:pt>
                <c:pt idx="2270">
                  <c:v>41575</c:v>
                </c:pt>
                <c:pt idx="2271">
                  <c:v>41572</c:v>
                </c:pt>
                <c:pt idx="2272">
                  <c:v>41571</c:v>
                </c:pt>
                <c:pt idx="2273">
                  <c:v>41570</c:v>
                </c:pt>
                <c:pt idx="2274">
                  <c:v>41569</c:v>
                </c:pt>
                <c:pt idx="2275">
                  <c:v>41568</c:v>
                </c:pt>
                <c:pt idx="2276">
                  <c:v>41565</c:v>
                </c:pt>
                <c:pt idx="2277">
                  <c:v>41564</c:v>
                </c:pt>
                <c:pt idx="2278">
                  <c:v>41563</c:v>
                </c:pt>
                <c:pt idx="2279">
                  <c:v>41562</c:v>
                </c:pt>
                <c:pt idx="2280">
                  <c:v>41561</c:v>
                </c:pt>
                <c:pt idx="2281">
                  <c:v>41558</c:v>
                </c:pt>
                <c:pt idx="2282">
                  <c:v>41557</c:v>
                </c:pt>
                <c:pt idx="2283">
                  <c:v>41556</c:v>
                </c:pt>
                <c:pt idx="2284">
                  <c:v>41555</c:v>
                </c:pt>
                <c:pt idx="2285">
                  <c:v>41554</c:v>
                </c:pt>
                <c:pt idx="2286">
                  <c:v>41551</c:v>
                </c:pt>
                <c:pt idx="2287">
                  <c:v>41550</c:v>
                </c:pt>
                <c:pt idx="2288">
                  <c:v>41549</c:v>
                </c:pt>
                <c:pt idx="2289">
                  <c:v>41548</c:v>
                </c:pt>
                <c:pt idx="2290">
                  <c:v>41547</c:v>
                </c:pt>
                <c:pt idx="2291">
                  <c:v>41544</c:v>
                </c:pt>
                <c:pt idx="2292">
                  <c:v>41543</c:v>
                </c:pt>
                <c:pt idx="2293">
                  <c:v>41542</c:v>
                </c:pt>
                <c:pt idx="2294">
                  <c:v>41541</c:v>
                </c:pt>
                <c:pt idx="2295">
                  <c:v>41540</c:v>
                </c:pt>
                <c:pt idx="2296">
                  <c:v>41537</c:v>
                </c:pt>
                <c:pt idx="2297">
                  <c:v>41536</c:v>
                </c:pt>
                <c:pt idx="2298">
                  <c:v>41535</c:v>
                </c:pt>
                <c:pt idx="2299">
                  <c:v>41534</c:v>
                </c:pt>
                <c:pt idx="2300">
                  <c:v>41533</c:v>
                </c:pt>
                <c:pt idx="2301">
                  <c:v>41530</c:v>
                </c:pt>
                <c:pt idx="2302">
                  <c:v>41529</c:v>
                </c:pt>
                <c:pt idx="2303">
                  <c:v>41528</c:v>
                </c:pt>
                <c:pt idx="2304">
                  <c:v>41527</c:v>
                </c:pt>
                <c:pt idx="2305">
                  <c:v>41526</c:v>
                </c:pt>
                <c:pt idx="2306">
                  <c:v>41523</c:v>
                </c:pt>
                <c:pt idx="2307">
                  <c:v>41522</c:v>
                </c:pt>
                <c:pt idx="2308">
                  <c:v>41521</c:v>
                </c:pt>
                <c:pt idx="2309">
                  <c:v>41520</c:v>
                </c:pt>
                <c:pt idx="2310">
                  <c:v>41519</c:v>
                </c:pt>
                <c:pt idx="2311">
                  <c:v>41516</c:v>
                </c:pt>
                <c:pt idx="2312">
                  <c:v>41515</c:v>
                </c:pt>
                <c:pt idx="2313">
                  <c:v>41514</c:v>
                </c:pt>
                <c:pt idx="2314">
                  <c:v>41513</c:v>
                </c:pt>
                <c:pt idx="2315">
                  <c:v>41509</c:v>
                </c:pt>
                <c:pt idx="2316">
                  <c:v>41508</c:v>
                </c:pt>
                <c:pt idx="2317">
                  <c:v>41507</c:v>
                </c:pt>
                <c:pt idx="2318">
                  <c:v>41506</c:v>
                </c:pt>
                <c:pt idx="2319">
                  <c:v>41505</c:v>
                </c:pt>
                <c:pt idx="2320">
                  <c:v>41502</c:v>
                </c:pt>
                <c:pt idx="2321">
                  <c:v>41501</c:v>
                </c:pt>
                <c:pt idx="2322">
                  <c:v>41500</c:v>
                </c:pt>
                <c:pt idx="2323">
                  <c:v>41499</c:v>
                </c:pt>
                <c:pt idx="2324">
                  <c:v>41498</c:v>
                </c:pt>
                <c:pt idx="2325">
                  <c:v>41495</c:v>
                </c:pt>
                <c:pt idx="2326">
                  <c:v>41494</c:v>
                </c:pt>
                <c:pt idx="2327">
                  <c:v>41493</c:v>
                </c:pt>
                <c:pt idx="2328">
                  <c:v>41492</c:v>
                </c:pt>
                <c:pt idx="2329">
                  <c:v>41491</c:v>
                </c:pt>
                <c:pt idx="2330">
                  <c:v>41488</c:v>
                </c:pt>
                <c:pt idx="2331">
                  <c:v>41487</c:v>
                </c:pt>
                <c:pt idx="2332">
                  <c:v>41486</c:v>
                </c:pt>
                <c:pt idx="2333">
                  <c:v>41485</c:v>
                </c:pt>
                <c:pt idx="2334">
                  <c:v>41484</c:v>
                </c:pt>
                <c:pt idx="2335">
                  <c:v>41481</c:v>
                </c:pt>
                <c:pt idx="2336">
                  <c:v>41480</c:v>
                </c:pt>
                <c:pt idx="2337">
                  <c:v>41479</c:v>
                </c:pt>
                <c:pt idx="2338">
                  <c:v>41478</c:v>
                </c:pt>
                <c:pt idx="2339">
                  <c:v>41477</c:v>
                </c:pt>
                <c:pt idx="2340">
                  <c:v>41474</c:v>
                </c:pt>
                <c:pt idx="2341">
                  <c:v>41473</c:v>
                </c:pt>
                <c:pt idx="2342">
                  <c:v>41472</c:v>
                </c:pt>
                <c:pt idx="2343">
                  <c:v>41471</c:v>
                </c:pt>
                <c:pt idx="2344">
                  <c:v>41470</c:v>
                </c:pt>
                <c:pt idx="2345">
                  <c:v>41467</c:v>
                </c:pt>
                <c:pt idx="2346">
                  <c:v>41466</c:v>
                </c:pt>
                <c:pt idx="2347">
                  <c:v>41465</c:v>
                </c:pt>
                <c:pt idx="2348">
                  <c:v>41464</c:v>
                </c:pt>
                <c:pt idx="2349">
                  <c:v>41463</c:v>
                </c:pt>
                <c:pt idx="2350">
                  <c:v>41460</c:v>
                </c:pt>
                <c:pt idx="2351">
                  <c:v>41459</c:v>
                </c:pt>
                <c:pt idx="2352">
                  <c:v>41458</c:v>
                </c:pt>
                <c:pt idx="2353">
                  <c:v>41457</c:v>
                </c:pt>
                <c:pt idx="2354">
                  <c:v>41456</c:v>
                </c:pt>
                <c:pt idx="2355">
                  <c:v>41453</c:v>
                </c:pt>
                <c:pt idx="2356">
                  <c:v>41452</c:v>
                </c:pt>
                <c:pt idx="2357">
                  <c:v>41451</c:v>
                </c:pt>
                <c:pt idx="2358">
                  <c:v>41450</c:v>
                </c:pt>
                <c:pt idx="2359">
                  <c:v>41449</c:v>
                </c:pt>
                <c:pt idx="2360">
                  <c:v>41446</c:v>
                </c:pt>
                <c:pt idx="2361">
                  <c:v>41445</c:v>
                </c:pt>
                <c:pt idx="2362">
                  <c:v>41444</c:v>
                </c:pt>
                <c:pt idx="2363">
                  <c:v>41443</c:v>
                </c:pt>
                <c:pt idx="2364">
                  <c:v>41442</c:v>
                </c:pt>
                <c:pt idx="2365">
                  <c:v>41439</c:v>
                </c:pt>
                <c:pt idx="2366">
                  <c:v>41438</c:v>
                </c:pt>
                <c:pt idx="2367">
                  <c:v>41437</c:v>
                </c:pt>
                <c:pt idx="2368">
                  <c:v>41436</c:v>
                </c:pt>
                <c:pt idx="2369">
                  <c:v>41435</c:v>
                </c:pt>
                <c:pt idx="2370">
                  <c:v>41432</c:v>
                </c:pt>
                <c:pt idx="2371">
                  <c:v>41431</c:v>
                </c:pt>
                <c:pt idx="2372">
                  <c:v>41430</c:v>
                </c:pt>
                <c:pt idx="2373">
                  <c:v>41429</c:v>
                </c:pt>
                <c:pt idx="2374">
                  <c:v>41428</c:v>
                </c:pt>
                <c:pt idx="2375">
                  <c:v>41425</c:v>
                </c:pt>
                <c:pt idx="2376">
                  <c:v>41424</c:v>
                </c:pt>
                <c:pt idx="2377">
                  <c:v>41423</c:v>
                </c:pt>
                <c:pt idx="2378">
                  <c:v>41422</c:v>
                </c:pt>
                <c:pt idx="2379">
                  <c:v>41418</c:v>
                </c:pt>
                <c:pt idx="2380">
                  <c:v>41417</c:v>
                </c:pt>
                <c:pt idx="2381">
                  <c:v>41416</c:v>
                </c:pt>
                <c:pt idx="2382">
                  <c:v>41415</c:v>
                </c:pt>
                <c:pt idx="2383">
                  <c:v>41414</c:v>
                </c:pt>
                <c:pt idx="2384">
                  <c:v>41411</c:v>
                </c:pt>
                <c:pt idx="2385">
                  <c:v>41410</c:v>
                </c:pt>
                <c:pt idx="2386">
                  <c:v>41409</c:v>
                </c:pt>
                <c:pt idx="2387">
                  <c:v>41408</c:v>
                </c:pt>
                <c:pt idx="2388">
                  <c:v>41407</c:v>
                </c:pt>
                <c:pt idx="2389">
                  <c:v>41404</c:v>
                </c:pt>
                <c:pt idx="2390">
                  <c:v>41403</c:v>
                </c:pt>
                <c:pt idx="2391">
                  <c:v>41402</c:v>
                </c:pt>
                <c:pt idx="2392">
                  <c:v>41401</c:v>
                </c:pt>
                <c:pt idx="2393">
                  <c:v>41397</c:v>
                </c:pt>
                <c:pt idx="2394">
                  <c:v>41396</c:v>
                </c:pt>
                <c:pt idx="2395">
                  <c:v>41395</c:v>
                </c:pt>
                <c:pt idx="2396">
                  <c:v>41394</c:v>
                </c:pt>
                <c:pt idx="2397">
                  <c:v>41393</c:v>
                </c:pt>
                <c:pt idx="2398">
                  <c:v>41390</c:v>
                </c:pt>
                <c:pt idx="2399">
                  <c:v>41389</c:v>
                </c:pt>
                <c:pt idx="2400">
                  <c:v>41388</c:v>
                </c:pt>
                <c:pt idx="2401">
                  <c:v>41387</c:v>
                </c:pt>
                <c:pt idx="2402">
                  <c:v>41386</c:v>
                </c:pt>
                <c:pt idx="2403">
                  <c:v>41383</c:v>
                </c:pt>
                <c:pt idx="2404">
                  <c:v>41382</c:v>
                </c:pt>
                <c:pt idx="2405">
                  <c:v>41381</c:v>
                </c:pt>
                <c:pt idx="2406">
                  <c:v>41380</c:v>
                </c:pt>
                <c:pt idx="2407">
                  <c:v>41379</c:v>
                </c:pt>
                <c:pt idx="2408">
                  <c:v>41376</c:v>
                </c:pt>
                <c:pt idx="2409">
                  <c:v>41375</c:v>
                </c:pt>
                <c:pt idx="2410">
                  <c:v>41374</c:v>
                </c:pt>
                <c:pt idx="2411">
                  <c:v>41373</c:v>
                </c:pt>
                <c:pt idx="2412">
                  <c:v>41372</c:v>
                </c:pt>
                <c:pt idx="2413">
                  <c:v>41369</c:v>
                </c:pt>
                <c:pt idx="2414">
                  <c:v>41368</c:v>
                </c:pt>
                <c:pt idx="2415">
                  <c:v>41367</c:v>
                </c:pt>
                <c:pt idx="2416">
                  <c:v>41366</c:v>
                </c:pt>
                <c:pt idx="2417">
                  <c:v>41361</c:v>
                </c:pt>
                <c:pt idx="2418">
                  <c:v>41360</c:v>
                </c:pt>
                <c:pt idx="2419">
                  <c:v>41359</c:v>
                </c:pt>
                <c:pt idx="2420">
                  <c:v>41358</c:v>
                </c:pt>
                <c:pt idx="2421">
                  <c:v>41355</c:v>
                </c:pt>
                <c:pt idx="2422">
                  <c:v>41354</c:v>
                </c:pt>
                <c:pt idx="2423">
                  <c:v>41353</c:v>
                </c:pt>
                <c:pt idx="2424">
                  <c:v>41352</c:v>
                </c:pt>
                <c:pt idx="2425">
                  <c:v>41351</c:v>
                </c:pt>
                <c:pt idx="2426">
                  <c:v>41348</c:v>
                </c:pt>
                <c:pt idx="2427">
                  <c:v>41347</c:v>
                </c:pt>
                <c:pt idx="2428">
                  <c:v>41346</c:v>
                </c:pt>
                <c:pt idx="2429">
                  <c:v>41345</c:v>
                </c:pt>
                <c:pt idx="2430">
                  <c:v>41344</c:v>
                </c:pt>
                <c:pt idx="2431">
                  <c:v>41341</c:v>
                </c:pt>
                <c:pt idx="2432">
                  <c:v>41340</c:v>
                </c:pt>
                <c:pt idx="2433">
                  <c:v>41339</c:v>
                </c:pt>
                <c:pt idx="2434">
                  <c:v>41338</c:v>
                </c:pt>
                <c:pt idx="2435">
                  <c:v>41337</c:v>
                </c:pt>
                <c:pt idx="2436">
                  <c:v>41334</c:v>
                </c:pt>
                <c:pt idx="2437">
                  <c:v>41333</c:v>
                </c:pt>
                <c:pt idx="2438">
                  <c:v>41332</c:v>
                </c:pt>
                <c:pt idx="2439">
                  <c:v>41331</c:v>
                </c:pt>
                <c:pt idx="2440">
                  <c:v>41330</c:v>
                </c:pt>
                <c:pt idx="2441">
                  <c:v>41327</c:v>
                </c:pt>
                <c:pt idx="2442">
                  <c:v>41326</c:v>
                </c:pt>
                <c:pt idx="2443">
                  <c:v>41325</c:v>
                </c:pt>
                <c:pt idx="2444">
                  <c:v>41324</c:v>
                </c:pt>
                <c:pt idx="2445">
                  <c:v>41323</c:v>
                </c:pt>
                <c:pt idx="2446">
                  <c:v>41320</c:v>
                </c:pt>
                <c:pt idx="2447">
                  <c:v>41319</c:v>
                </c:pt>
                <c:pt idx="2448">
                  <c:v>41318</c:v>
                </c:pt>
                <c:pt idx="2449">
                  <c:v>41317</c:v>
                </c:pt>
                <c:pt idx="2450">
                  <c:v>41316</c:v>
                </c:pt>
                <c:pt idx="2451">
                  <c:v>41313</c:v>
                </c:pt>
                <c:pt idx="2452">
                  <c:v>41312</c:v>
                </c:pt>
                <c:pt idx="2453">
                  <c:v>41311</c:v>
                </c:pt>
                <c:pt idx="2454">
                  <c:v>41310</c:v>
                </c:pt>
                <c:pt idx="2455">
                  <c:v>41309</c:v>
                </c:pt>
                <c:pt idx="2456">
                  <c:v>41306</c:v>
                </c:pt>
                <c:pt idx="2457">
                  <c:v>41305</c:v>
                </c:pt>
                <c:pt idx="2458">
                  <c:v>41304</c:v>
                </c:pt>
                <c:pt idx="2459">
                  <c:v>41303</c:v>
                </c:pt>
                <c:pt idx="2460">
                  <c:v>41302</c:v>
                </c:pt>
                <c:pt idx="2461">
                  <c:v>41299</c:v>
                </c:pt>
                <c:pt idx="2462">
                  <c:v>41298</c:v>
                </c:pt>
                <c:pt idx="2463">
                  <c:v>41297</c:v>
                </c:pt>
                <c:pt idx="2464">
                  <c:v>41296</c:v>
                </c:pt>
                <c:pt idx="2465">
                  <c:v>41295</c:v>
                </c:pt>
                <c:pt idx="2466">
                  <c:v>41292</c:v>
                </c:pt>
                <c:pt idx="2467">
                  <c:v>41291</c:v>
                </c:pt>
                <c:pt idx="2468">
                  <c:v>41290</c:v>
                </c:pt>
                <c:pt idx="2469">
                  <c:v>41289</c:v>
                </c:pt>
                <c:pt idx="2470">
                  <c:v>41288</c:v>
                </c:pt>
                <c:pt idx="2471">
                  <c:v>41285</c:v>
                </c:pt>
                <c:pt idx="2472">
                  <c:v>41284</c:v>
                </c:pt>
                <c:pt idx="2473">
                  <c:v>41283</c:v>
                </c:pt>
                <c:pt idx="2474">
                  <c:v>41282</c:v>
                </c:pt>
                <c:pt idx="2475">
                  <c:v>41281</c:v>
                </c:pt>
                <c:pt idx="2476">
                  <c:v>41278</c:v>
                </c:pt>
                <c:pt idx="2477">
                  <c:v>41277</c:v>
                </c:pt>
                <c:pt idx="2478">
                  <c:v>41276</c:v>
                </c:pt>
                <c:pt idx="2479">
                  <c:v>41274</c:v>
                </c:pt>
                <c:pt idx="2480">
                  <c:v>41271</c:v>
                </c:pt>
                <c:pt idx="2481">
                  <c:v>41270</c:v>
                </c:pt>
                <c:pt idx="2482">
                  <c:v>41267</c:v>
                </c:pt>
                <c:pt idx="2483">
                  <c:v>41264</c:v>
                </c:pt>
                <c:pt idx="2484">
                  <c:v>41263</c:v>
                </c:pt>
                <c:pt idx="2485">
                  <c:v>41262</c:v>
                </c:pt>
                <c:pt idx="2486">
                  <c:v>41261</c:v>
                </c:pt>
                <c:pt idx="2487">
                  <c:v>41260</c:v>
                </c:pt>
                <c:pt idx="2488">
                  <c:v>41257</c:v>
                </c:pt>
                <c:pt idx="2489">
                  <c:v>41256</c:v>
                </c:pt>
                <c:pt idx="2490">
                  <c:v>41255</c:v>
                </c:pt>
                <c:pt idx="2491">
                  <c:v>41254</c:v>
                </c:pt>
                <c:pt idx="2492">
                  <c:v>41253</c:v>
                </c:pt>
                <c:pt idx="2493">
                  <c:v>41250</c:v>
                </c:pt>
                <c:pt idx="2494">
                  <c:v>41249</c:v>
                </c:pt>
                <c:pt idx="2495">
                  <c:v>41248</c:v>
                </c:pt>
                <c:pt idx="2496">
                  <c:v>41247</c:v>
                </c:pt>
                <c:pt idx="2497">
                  <c:v>41246</c:v>
                </c:pt>
                <c:pt idx="2498">
                  <c:v>41243</c:v>
                </c:pt>
                <c:pt idx="2499">
                  <c:v>41242</c:v>
                </c:pt>
                <c:pt idx="2500">
                  <c:v>41241</c:v>
                </c:pt>
                <c:pt idx="2501">
                  <c:v>41240</c:v>
                </c:pt>
                <c:pt idx="2502">
                  <c:v>41239</c:v>
                </c:pt>
                <c:pt idx="2503">
                  <c:v>41236</c:v>
                </c:pt>
                <c:pt idx="2504">
                  <c:v>41235</c:v>
                </c:pt>
                <c:pt idx="2505">
                  <c:v>41234</c:v>
                </c:pt>
                <c:pt idx="2506">
                  <c:v>41233</c:v>
                </c:pt>
                <c:pt idx="2507">
                  <c:v>41232</c:v>
                </c:pt>
                <c:pt idx="2508">
                  <c:v>41229</c:v>
                </c:pt>
              </c:numCache>
            </c:numRef>
          </c:cat>
          <c:val>
            <c:numRef>
              <c:f>LME库存仓单比!$J$3:$J$2511</c:f>
              <c:numCache>
                <c:formatCode>General</c:formatCode>
                <c:ptCount val="2509"/>
                <c:pt idx="0">
                  <c:v>0.31105087091936784</c:v>
                </c:pt>
                <c:pt idx="1">
                  <c:v>6.6091817880324061E-2</c:v>
                </c:pt>
                <c:pt idx="2">
                  <c:v>8.2106327975722149E-2</c:v>
                </c:pt>
                <c:pt idx="3">
                  <c:v>0.10198498536709505</c:v>
                </c:pt>
                <c:pt idx="4">
                  <c:v>0.13089005235602094</c:v>
                </c:pt>
                <c:pt idx="5">
                  <c:v>0.1591863625133822</c:v>
                </c:pt>
                <c:pt idx="6">
                  <c:v>0.18573695345557123</c:v>
                </c:pt>
                <c:pt idx="7">
                  <c:v>0.19955817378497792</c:v>
                </c:pt>
                <c:pt idx="8">
                  <c:v>0.21394831897749375</c:v>
                </c:pt>
                <c:pt idx="9">
                  <c:v>0.2241943017281644</c:v>
                </c:pt>
                <c:pt idx="10">
                  <c:v>0.23802352941176472</c:v>
                </c:pt>
                <c:pt idx="11">
                  <c:v>0.2789294403892944</c:v>
                </c:pt>
                <c:pt idx="12">
                  <c:v>0.25840114887505983</c:v>
                </c:pt>
                <c:pt idx="13">
                  <c:v>0.26310753922694219</c:v>
                </c:pt>
                <c:pt idx="14">
                  <c:v>0.27123995407577495</c:v>
                </c:pt>
                <c:pt idx="15">
                  <c:v>0.27860696517412936</c:v>
                </c:pt>
                <c:pt idx="16">
                  <c:v>0.23312207219619729</c:v>
                </c:pt>
                <c:pt idx="17">
                  <c:v>0.23485818847209516</c:v>
                </c:pt>
                <c:pt idx="18">
                  <c:v>0.24143616046895036</c:v>
                </c:pt>
                <c:pt idx="19">
                  <c:v>0.23181324647122692</c:v>
                </c:pt>
                <c:pt idx="20">
                  <c:v>0.22752178208928411</c:v>
                </c:pt>
                <c:pt idx="21">
                  <c:v>0.23232232591529073</c:v>
                </c:pt>
                <c:pt idx="22">
                  <c:v>0.24201363962670494</c:v>
                </c:pt>
                <c:pt idx="23">
                  <c:v>0.24309045226130654</c:v>
                </c:pt>
                <c:pt idx="24">
                  <c:v>0.2468394154039272</c:v>
                </c:pt>
                <c:pt idx="25">
                  <c:v>0.25401237335246124</c:v>
                </c:pt>
                <c:pt idx="26">
                  <c:v>0.26547052361772244</c:v>
                </c:pt>
                <c:pt idx="27">
                  <c:v>0.2864457540334267</c:v>
                </c:pt>
                <c:pt idx="28">
                  <c:v>0.29803959627329191</c:v>
                </c:pt>
                <c:pt idx="29">
                  <c:v>0.30507979758660958</c:v>
                </c:pt>
                <c:pt idx="30">
                  <c:v>0.34285714285714286</c:v>
                </c:pt>
                <c:pt idx="31">
                  <c:v>0.35108588890101494</c:v>
                </c:pt>
                <c:pt idx="32">
                  <c:v>0.36177964230514464</c:v>
                </c:pt>
                <c:pt idx="33">
                  <c:v>0.43104338842975204</c:v>
                </c:pt>
                <c:pt idx="34">
                  <c:v>0.44453165881737311</c:v>
                </c:pt>
                <c:pt idx="35">
                  <c:v>0.44623233908948196</c:v>
                </c:pt>
                <c:pt idx="36">
                  <c:v>0.45719921104536487</c:v>
                </c:pt>
                <c:pt idx="37">
                  <c:v>0.4820343461030383</c:v>
                </c:pt>
                <c:pt idx="38">
                  <c:v>0.51429738562091498</c:v>
                </c:pt>
                <c:pt idx="39">
                  <c:v>0.52573529411764708</c:v>
                </c:pt>
                <c:pt idx="40">
                  <c:v>0.53740291592860068</c:v>
                </c:pt>
                <c:pt idx="41">
                  <c:v>0.57476432197244376</c:v>
                </c:pt>
                <c:pt idx="42">
                  <c:v>0.58564176939811463</c:v>
                </c:pt>
                <c:pt idx="43">
                  <c:v>0.59938659266832184</c:v>
                </c:pt>
                <c:pt idx="44">
                  <c:v>0.61580341377280756</c:v>
                </c:pt>
                <c:pt idx="45">
                  <c:v>0.59674163783160328</c:v>
                </c:pt>
                <c:pt idx="46">
                  <c:v>0.6034031413612565</c:v>
                </c:pt>
                <c:pt idx="47">
                  <c:v>0.60398487492728326</c:v>
                </c:pt>
                <c:pt idx="48">
                  <c:v>0.61271087841768468</c:v>
                </c:pt>
                <c:pt idx="49">
                  <c:v>0.62376381617219312</c:v>
                </c:pt>
                <c:pt idx="50">
                  <c:v>0.82622739018087854</c:v>
                </c:pt>
                <c:pt idx="51">
                  <c:v>0.83640180878552972</c:v>
                </c:pt>
                <c:pt idx="52">
                  <c:v>0.85675064599483208</c:v>
                </c:pt>
                <c:pt idx="53">
                  <c:v>0.86773255813953487</c:v>
                </c:pt>
                <c:pt idx="54">
                  <c:v>0.87774547803617575</c:v>
                </c:pt>
                <c:pt idx="55">
                  <c:v>0.90277777777777779</c:v>
                </c:pt>
                <c:pt idx="56">
                  <c:v>0.91634366925064603</c:v>
                </c:pt>
                <c:pt idx="57">
                  <c:v>0.98228414172686618</c:v>
                </c:pt>
                <c:pt idx="58">
                  <c:v>1.0022359821121432</c:v>
                </c:pt>
                <c:pt idx="59">
                  <c:v>1.0179364537068671</c:v>
                </c:pt>
                <c:pt idx="60">
                  <c:v>1.0202224469160768</c:v>
                </c:pt>
                <c:pt idx="61">
                  <c:v>1.043850806451613</c:v>
                </c:pt>
                <c:pt idx="62">
                  <c:v>1.070228494623656</c:v>
                </c:pt>
                <c:pt idx="63">
                  <c:v>1.0923667947218973</c:v>
                </c:pt>
                <c:pt idx="64">
                  <c:v>1.0764070680628273</c:v>
                </c:pt>
                <c:pt idx="65">
                  <c:v>1.0516634676903391</c:v>
                </c:pt>
                <c:pt idx="66">
                  <c:v>1.0798144593730006</c:v>
                </c:pt>
                <c:pt idx="67">
                  <c:v>1.1017274472168905</c:v>
                </c:pt>
                <c:pt idx="68">
                  <c:v>1.1305182341650672</c:v>
                </c:pt>
                <c:pt idx="69">
                  <c:v>1.155150351887396</c:v>
                </c:pt>
                <c:pt idx="70">
                  <c:v>1.1772232885476648</c:v>
                </c:pt>
                <c:pt idx="71">
                  <c:v>1.177703134996801</c:v>
                </c:pt>
                <c:pt idx="72">
                  <c:v>1.1997760716570698</c:v>
                </c:pt>
                <c:pt idx="73">
                  <c:v>1.2190795781399808</c:v>
                </c:pt>
                <c:pt idx="74">
                  <c:v>1.2473751193127585</c:v>
                </c:pt>
                <c:pt idx="75">
                  <c:v>1.2637484197218711</c:v>
                </c:pt>
                <c:pt idx="76">
                  <c:v>1.2915613147914033</c:v>
                </c:pt>
                <c:pt idx="77">
                  <c:v>1.3144753476611883</c:v>
                </c:pt>
                <c:pt idx="78">
                  <c:v>1.3367572692793932</c:v>
                </c:pt>
                <c:pt idx="79">
                  <c:v>1.3595132743362832</c:v>
                </c:pt>
                <c:pt idx="80">
                  <c:v>1.3367947923124612</c:v>
                </c:pt>
                <c:pt idx="81">
                  <c:v>1.3600433973961563</c:v>
                </c:pt>
                <c:pt idx="82">
                  <c:v>1.3100705387963381</c:v>
                </c:pt>
                <c:pt idx="83">
                  <c:v>1.3337835809695333</c:v>
                </c:pt>
                <c:pt idx="84">
                  <c:v>1.3549452198709291</c:v>
                </c:pt>
                <c:pt idx="85">
                  <c:v>1.3747561158637251</c:v>
                </c:pt>
                <c:pt idx="86">
                  <c:v>1.3948671769473211</c:v>
                </c:pt>
                <c:pt idx="87">
                  <c:v>1.4280354194807143</c:v>
                </c:pt>
                <c:pt idx="88">
                  <c:v>1.3820995765805226</c:v>
                </c:pt>
                <c:pt idx="89">
                  <c:v>1.3928779069767443</c:v>
                </c:pt>
                <c:pt idx="90">
                  <c:v>1.4193313953488371</c:v>
                </c:pt>
                <c:pt idx="91">
                  <c:v>1.3212856945785625</c:v>
                </c:pt>
                <c:pt idx="92">
                  <c:v>1.2736291728113689</c:v>
                </c:pt>
                <c:pt idx="93">
                  <c:v>1.291728113688162</c:v>
                </c:pt>
                <c:pt idx="94">
                  <c:v>1.2884129306904351</c:v>
                </c:pt>
                <c:pt idx="95">
                  <c:v>1.2923544170077907</c:v>
                </c:pt>
                <c:pt idx="96">
                  <c:v>1.3331572692460056</c:v>
                </c:pt>
                <c:pt idx="97">
                  <c:v>1.3795061402350455</c:v>
                </c:pt>
                <c:pt idx="98">
                  <c:v>1.3957480522910339</c:v>
                </c:pt>
                <c:pt idx="99">
                  <c:v>1.3962140992167102</c:v>
                </c:pt>
                <c:pt idx="100">
                  <c:v>1.4318537859007834</c:v>
                </c:pt>
                <c:pt idx="101">
                  <c:v>1.4599216710182767</c:v>
                </c:pt>
                <c:pt idx="102">
                  <c:v>1.4709090909090909</c:v>
                </c:pt>
                <c:pt idx="103">
                  <c:v>1.4804943993820008</c:v>
                </c:pt>
                <c:pt idx="104">
                  <c:v>1.5104931118836102</c:v>
                </c:pt>
                <c:pt idx="105">
                  <c:v>1.5608342989571262</c:v>
                </c:pt>
                <c:pt idx="106">
                  <c:v>1.5970130037337453</c:v>
                </c:pt>
                <c:pt idx="107">
                  <c:v>1.635122956096305</c:v>
                </c:pt>
                <c:pt idx="108">
                  <c:v>1.5201554152501213</c:v>
                </c:pt>
                <c:pt idx="109">
                  <c:v>1.292187330218407</c:v>
                </c:pt>
                <c:pt idx="110">
                  <c:v>1.047486302028261</c:v>
                </c:pt>
                <c:pt idx="111">
                  <c:v>1.0739602343674959</c:v>
                </c:pt>
                <c:pt idx="112">
                  <c:v>0.89589659061334259</c:v>
                </c:pt>
                <c:pt idx="113">
                  <c:v>0.8836181246280711</c:v>
                </c:pt>
                <c:pt idx="114">
                  <c:v>0.90407816482582837</c:v>
                </c:pt>
                <c:pt idx="115">
                  <c:v>0.6020580772483789</c:v>
                </c:pt>
                <c:pt idx="116">
                  <c:v>0.52449510097980401</c:v>
                </c:pt>
                <c:pt idx="117">
                  <c:v>0.47920830378441104</c:v>
                </c:pt>
                <c:pt idx="118">
                  <c:v>0.4801753594223454</c:v>
                </c:pt>
                <c:pt idx="119">
                  <c:v>0.4898446063575988</c:v>
                </c:pt>
                <c:pt idx="120">
                  <c:v>0.51793915995473605</c:v>
                </c:pt>
                <c:pt idx="121">
                  <c:v>0.53014789533560869</c:v>
                </c:pt>
                <c:pt idx="122">
                  <c:v>0.54138162307176396</c:v>
                </c:pt>
                <c:pt idx="123">
                  <c:v>0.55492957746478877</c:v>
                </c:pt>
                <c:pt idx="124">
                  <c:v>0.56686787391012738</c:v>
                </c:pt>
                <c:pt idx="125">
                  <c:v>0.5857123528615884</c:v>
                </c:pt>
                <c:pt idx="126">
                  <c:v>0.5957921796779867</c:v>
                </c:pt>
                <c:pt idx="127">
                  <c:v>0.55477518871020681</c:v>
                </c:pt>
                <c:pt idx="128">
                  <c:v>0.54415808658949927</c:v>
                </c:pt>
                <c:pt idx="129">
                  <c:v>0.55280296258459971</c:v>
                </c:pt>
                <c:pt idx="130">
                  <c:v>0.54351799331946804</c:v>
                </c:pt>
                <c:pt idx="131">
                  <c:v>0.52522162567111996</c:v>
                </c:pt>
                <c:pt idx="132">
                  <c:v>0.54216715134656723</c:v>
                </c:pt>
                <c:pt idx="133">
                  <c:v>0.55708686306739152</c:v>
                </c:pt>
                <c:pt idx="134">
                  <c:v>0.55332080200501255</c:v>
                </c:pt>
                <c:pt idx="135">
                  <c:v>0.51281269066503965</c:v>
                </c:pt>
                <c:pt idx="136">
                  <c:v>0.5029839049972874</c:v>
                </c:pt>
                <c:pt idx="137">
                  <c:v>0.51853637952860332</c:v>
                </c:pt>
                <c:pt idx="138">
                  <c:v>0.46681658305944762</c:v>
                </c:pt>
                <c:pt idx="139">
                  <c:v>0.48556008497445025</c:v>
                </c:pt>
                <c:pt idx="140">
                  <c:v>0.47720347590565398</c:v>
                </c:pt>
                <c:pt idx="141">
                  <c:v>0.49695293984877553</c:v>
                </c:pt>
                <c:pt idx="142">
                  <c:v>0.51455817627807243</c:v>
                </c:pt>
                <c:pt idx="143">
                  <c:v>0.54499886078833448</c:v>
                </c:pt>
                <c:pt idx="144">
                  <c:v>0.56471529842213586</c:v>
                </c:pt>
                <c:pt idx="145">
                  <c:v>0.56401678385121345</c:v>
                </c:pt>
                <c:pt idx="146">
                  <c:v>0.56576282628262831</c:v>
                </c:pt>
                <c:pt idx="147">
                  <c:v>0.52581448208680592</c:v>
                </c:pt>
                <c:pt idx="148">
                  <c:v>0.53753963562100282</c:v>
                </c:pt>
                <c:pt idx="149">
                  <c:v>0.52737235892302015</c:v>
                </c:pt>
                <c:pt idx="150">
                  <c:v>0.54035050897260994</c:v>
                </c:pt>
                <c:pt idx="151">
                  <c:v>0.56367849994732966</c:v>
                </c:pt>
                <c:pt idx="152">
                  <c:v>0.58436365549534386</c:v>
                </c:pt>
                <c:pt idx="153">
                  <c:v>0.54181113603915965</c:v>
                </c:pt>
                <c:pt idx="154">
                  <c:v>0.55636604774535814</c:v>
                </c:pt>
                <c:pt idx="155">
                  <c:v>0.5735054070597837</c:v>
                </c:pt>
                <c:pt idx="156">
                  <c:v>0.59018567639257291</c:v>
                </c:pt>
                <c:pt idx="157">
                  <c:v>0.55243827790246891</c:v>
                </c:pt>
                <c:pt idx="158">
                  <c:v>0.59716426165216951</c:v>
                </c:pt>
                <c:pt idx="159">
                  <c:v>0.58901120698204901</c:v>
                </c:pt>
                <c:pt idx="160">
                  <c:v>0.58541360744003912</c:v>
                </c:pt>
                <c:pt idx="161">
                  <c:v>0.38960706514783056</c:v>
                </c:pt>
                <c:pt idx="162">
                  <c:v>0.40576619610184672</c:v>
                </c:pt>
                <c:pt idx="163">
                  <c:v>0.41948695839620609</c:v>
                </c:pt>
                <c:pt idx="164">
                  <c:v>0.4445466894526971</c:v>
                </c:pt>
                <c:pt idx="165">
                  <c:v>0.46163621226063711</c:v>
                </c:pt>
                <c:pt idx="166">
                  <c:v>0.48446873750166647</c:v>
                </c:pt>
                <c:pt idx="167">
                  <c:v>0.55823942360982814</c:v>
                </c:pt>
                <c:pt idx="168">
                  <c:v>0.49969097651421507</c:v>
                </c:pt>
                <c:pt idx="169">
                  <c:v>0.51072752957796219</c:v>
                </c:pt>
                <c:pt idx="170">
                  <c:v>0.45910638297872342</c:v>
                </c:pt>
                <c:pt idx="171">
                  <c:v>0.43094772736723913</c:v>
                </c:pt>
                <c:pt idx="172">
                  <c:v>0.44541938703372563</c:v>
                </c:pt>
                <c:pt idx="173">
                  <c:v>0.44127454612819561</c:v>
                </c:pt>
                <c:pt idx="174">
                  <c:v>0.48025707804755102</c:v>
                </c:pt>
                <c:pt idx="175">
                  <c:v>0.81914766622896029</c:v>
                </c:pt>
                <c:pt idx="176">
                  <c:v>0.83243823845327602</c:v>
                </c:pt>
                <c:pt idx="177">
                  <c:v>0.85690978306846333</c:v>
                </c:pt>
                <c:pt idx="178">
                  <c:v>0.87482623148987615</c:v>
                </c:pt>
                <c:pt idx="179">
                  <c:v>0.89035962526443035</c:v>
                </c:pt>
                <c:pt idx="180">
                  <c:v>0.75721666853869485</c:v>
                </c:pt>
                <c:pt idx="181">
                  <c:v>0.77114455801415249</c:v>
                </c:pt>
                <c:pt idx="182">
                  <c:v>0.77848840442689504</c:v>
                </c:pt>
                <c:pt idx="183">
                  <c:v>0.80133259300388671</c:v>
                </c:pt>
                <c:pt idx="184">
                  <c:v>0.82903942254303165</c:v>
                </c:pt>
                <c:pt idx="185">
                  <c:v>0.84928852223021978</c:v>
                </c:pt>
                <c:pt idx="186">
                  <c:v>0.872819888156802</c:v>
                </c:pt>
                <c:pt idx="187">
                  <c:v>0.90421349869885392</c:v>
                </c:pt>
                <c:pt idx="188">
                  <c:v>0.91444204941137452</c:v>
                </c:pt>
                <c:pt idx="189">
                  <c:v>0.88246067657832361</c:v>
                </c:pt>
                <c:pt idx="190">
                  <c:v>0.85126665613314378</c:v>
                </c:pt>
                <c:pt idx="191">
                  <c:v>0.85555380660055613</c:v>
                </c:pt>
                <c:pt idx="192">
                  <c:v>0.82941447671738133</c:v>
                </c:pt>
                <c:pt idx="193">
                  <c:v>0.78114074518030163</c:v>
                </c:pt>
                <c:pt idx="194">
                  <c:v>0.7858033620990672</c:v>
                </c:pt>
                <c:pt idx="195">
                  <c:v>0.75168145043376544</c:v>
                </c:pt>
                <c:pt idx="196">
                  <c:v>0.74826935179358089</c:v>
                </c:pt>
                <c:pt idx="197">
                  <c:v>0.70000466265678185</c:v>
                </c:pt>
                <c:pt idx="198">
                  <c:v>0.71002937473772554</c:v>
                </c:pt>
                <c:pt idx="199">
                  <c:v>0.67314327219901948</c:v>
                </c:pt>
                <c:pt idx="200">
                  <c:v>0.51685761047463175</c:v>
                </c:pt>
                <c:pt idx="201">
                  <c:v>0.43832980565710988</c:v>
                </c:pt>
                <c:pt idx="202">
                  <c:v>0.32351594151840762</c:v>
                </c:pt>
                <c:pt idx="203">
                  <c:v>0.32859255086953459</c:v>
                </c:pt>
                <c:pt idx="204">
                  <c:v>0.35140463282405127</c:v>
                </c:pt>
                <c:pt idx="205">
                  <c:v>0.32232736748268531</c:v>
                </c:pt>
                <c:pt idx="206">
                  <c:v>0.32419685577580315</c:v>
                </c:pt>
                <c:pt idx="207">
                  <c:v>0.28652392947103272</c:v>
                </c:pt>
                <c:pt idx="208">
                  <c:v>0.28808166511997879</c:v>
                </c:pt>
                <c:pt idx="209">
                  <c:v>0.29368288479384858</c:v>
                </c:pt>
                <c:pt idx="210">
                  <c:v>0.19267060327509589</c:v>
                </c:pt>
                <c:pt idx="211">
                  <c:v>0.15974205706545744</c:v>
                </c:pt>
                <c:pt idx="212">
                  <c:v>0.14939661174286378</c:v>
                </c:pt>
                <c:pt idx="213">
                  <c:v>0.17465372712796323</c:v>
                </c:pt>
                <c:pt idx="214">
                  <c:v>0.22540666150271108</c:v>
                </c:pt>
                <c:pt idx="215">
                  <c:v>0.23230551244855274</c:v>
                </c:pt>
                <c:pt idx="216">
                  <c:v>0.25025443060185998</c:v>
                </c:pt>
                <c:pt idx="217">
                  <c:v>0.25898293155023755</c:v>
                </c:pt>
                <c:pt idx="218">
                  <c:v>0.27929282084317514</c:v>
                </c:pt>
                <c:pt idx="219">
                  <c:v>0.28616419726576481</c:v>
                </c:pt>
                <c:pt idx="220">
                  <c:v>0.30355494850308246</c:v>
                </c:pt>
                <c:pt idx="221">
                  <c:v>0.31355900919192292</c:v>
                </c:pt>
                <c:pt idx="222">
                  <c:v>0.55081768099596584</c:v>
                </c:pt>
                <c:pt idx="223">
                  <c:v>0.56331063202186271</c:v>
                </c:pt>
                <c:pt idx="224">
                  <c:v>0.57762547173903611</c:v>
                </c:pt>
                <c:pt idx="225">
                  <c:v>0.58912072181494812</c:v>
                </c:pt>
                <c:pt idx="226">
                  <c:v>0.60157679240351947</c:v>
                </c:pt>
                <c:pt idx="227">
                  <c:v>0.60937363881871243</c:v>
                </c:pt>
                <c:pt idx="228">
                  <c:v>0.6303684989981706</c:v>
                </c:pt>
                <c:pt idx="229">
                  <c:v>0.63184531533869714</c:v>
                </c:pt>
                <c:pt idx="230">
                  <c:v>0.64197317178710511</c:v>
                </c:pt>
                <c:pt idx="231">
                  <c:v>0.62076883823779549</c:v>
                </c:pt>
                <c:pt idx="232">
                  <c:v>0.62765273311897107</c:v>
                </c:pt>
                <c:pt idx="233">
                  <c:v>0.61116938698443335</c:v>
                </c:pt>
                <c:pt idx="234">
                  <c:v>0.62539336214492514</c:v>
                </c:pt>
                <c:pt idx="235">
                  <c:v>0.6358830193429279</c:v>
                </c:pt>
                <c:pt idx="236">
                  <c:v>0.64817689757898711</c:v>
                </c:pt>
                <c:pt idx="237">
                  <c:v>0.64328899637243042</c:v>
                </c:pt>
                <c:pt idx="238">
                  <c:v>0.65249822894528486</c:v>
                </c:pt>
                <c:pt idx="239">
                  <c:v>0.60870788775428153</c:v>
                </c:pt>
                <c:pt idx="240">
                  <c:v>0.61461767307228432</c:v>
                </c:pt>
                <c:pt idx="241">
                  <c:v>0.62374366808715931</c:v>
                </c:pt>
                <c:pt idx="242">
                  <c:v>0.63080674822099625</c:v>
                </c:pt>
                <c:pt idx="243">
                  <c:v>0.64439913648356917</c:v>
                </c:pt>
                <c:pt idx="244">
                  <c:v>0.65591268889421928</c:v>
                </c:pt>
                <c:pt idx="245">
                  <c:v>0.66754617414248019</c:v>
                </c:pt>
                <c:pt idx="246">
                  <c:v>0.68121851763012709</c:v>
                </c:pt>
                <c:pt idx="247">
                  <c:v>0.69894550430652824</c:v>
                </c:pt>
                <c:pt idx="248">
                  <c:v>0.71363599774611608</c:v>
                </c:pt>
                <c:pt idx="249">
                  <c:v>0.73633582870482173</c:v>
                </c:pt>
                <c:pt idx="250">
                  <c:v>0.74937615712790795</c:v>
                </c:pt>
                <c:pt idx="251">
                  <c:v>0.74802015838732905</c:v>
                </c:pt>
                <c:pt idx="252">
                  <c:v>0.75657736905237905</c:v>
                </c:pt>
                <c:pt idx="253">
                  <c:v>0.76453418632546977</c:v>
                </c:pt>
                <c:pt idx="254">
                  <c:v>0.77772890843662534</c:v>
                </c:pt>
                <c:pt idx="255">
                  <c:v>0.78717538953256094</c:v>
                </c:pt>
                <c:pt idx="256">
                  <c:v>0.79030591974572906</c:v>
                </c:pt>
                <c:pt idx="257">
                  <c:v>0.77040436129740753</c:v>
                </c:pt>
                <c:pt idx="258">
                  <c:v>0.78479821155430052</c:v>
                </c:pt>
                <c:pt idx="259">
                  <c:v>0.80448680236890613</c:v>
                </c:pt>
                <c:pt idx="260">
                  <c:v>0.83388808395661196</c:v>
                </c:pt>
                <c:pt idx="261">
                  <c:v>0.86173003876727883</c:v>
                </c:pt>
                <c:pt idx="262">
                  <c:v>0.85932045613218522</c:v>
                </c:pt>
                <c:pt idx="263">
                  <c:v>0.88034287487394303</c:v>
                </c:pt>
                <c:pt idx="264">
                  <c:v>0.89618825359782184</c:v>
                </c:pt>
                <c:pt idx="265">
                  <c:v>0.91318553092182031</c:v>
                </c:pt>
                <c:pt idx="266">
                  <c:v>0.92656553870089464</c:v>
                </c:pt>
                <c:pt idx="267">
                  <c:v>0.93976231163585522</c:v>
                </c:pt>
                <c:pt idx="268">
                  <c:v>0.84785646003382598</c:v>
                </c:pt>
                <c:pt idx="269">
                  <c:v>0.85218845426784939</c:v>
                </c:pt>
                <c:pt idx="270">
                  <c:v>0.81632002267654036</c:v>
                </c:pt>
                <c:pt idx="271">
                  <c:v>0.83452520724374712</c:v>
                </c:pt>
                <c:pt idx="272">
                  <c:v>0.84622187632658841</c:v>
                </c:pt>
                <c:pt idx="273">
                  <c:v>0.84776046054479082</c:v>
                </c:pt>
                <c:pt idx="274">
                  <c:v>0.73562804698491635</c:v>
                </c:pt>
                <c:pt idx="275">
                  <c:v>0.59080425340721876</c:v>
                </c:pt>
                <c:pt idx="276">
                  <c:v>0.57944204980842917</c:v>
                </c:pt>
                <c:pt idx="277">
                  <c:v>0.57965730951512939</c:v>
                </c:pt>
                <c:pt idx="278">
                  <c:v>0.57961706253029566</c:v>
                </c:pt>
                <c:pt idx="279">
                  <c:v>0.58778949921183465</c:v>
                </c:pt>
                <c:pt idx="280">
                  <c:v>0.58819452814270223</c:v>
                </c:pt>
                <c:pt idx="281">
                  <c:v>0.57830643720597863</c:v>
                </c:pt>
                <c:pt idx="282">
                  <c:v>0.56099915177396242</c:v>
                </c:pt>
                <c:pt idx="283">
                  <c:v>0.53931611600057716</c:v>
                </c:pt>
                <c:pt idx="284">
                  <c:v>0.54845414393348924</c:v>
                </c:pt>
                <c:pt idx="285">
                  <c:v>0.53407176910559817</c:v>
                </c:pt>
                <c:pt idx="286">
                  <c:v>0.54799443542777648</c:v>
                </c:pt>
                <c:pt idx="287">
                  <c:v>0.54974641356325171</c:v>
                </c:pt>
                <c:pt idx="288">
                  <c:v>0.57039063419225788</c:v>
                </c:pt>
                <c:pt idx="289">
                  <c:v>0.49049037899250925</c:v>
                </c:pt>
                <c:pt idx="290">
                  <c:v>0.51066289082818006</c:v>
                </c:pt>
                <c:pt idx="291">
                  <c:v>0.52565880721220526</c:v>
                </c:pt>
                <c:pt idx="292">
                  <c:v>0.53364516415524443</c:v>
                </c:pt>
                <c:pt idx="293">
                  <c:v>0.54199650152687595</c:v>
                </c:pt>
                <c:pt idx="294">
                  <c:v>0.54409111078242867</c:v>
                </c:pt>
                <c:pt idx="295">
                  <c:v>0.54737712665406424</c:v>
                </c:pt>
                <c:pt idx="296">
                  <c:v>0.52090320342315255</c:v>
                </c:pt>
                <c:pt idx="297">
                  <c:v>0.55978292927505457</c:v>
                </c:pt>
                <c:pt idx="298">
                  <c:v>0.58101029562285511</c:v>
                </c:pt>
                <c:pt idx="299">
                  <c:v>0.58551410264087667</c:v>
                </c:pt>
                <c:pt idx="300">
                  <c:v>0.59356515504570717</c:v>
                </c:pt>
                <c:pt idx="301">
                  <c:v>0.60151162095955069</c:v>
                </c:pt>
                <c:pt idx="302">
                  <c:v>0.61947089947089951</c:v>
                </c:pt>
                <c:pt idx="303">
                  <c:v>0.62763416477702194</c:v>
                </c:pt>
                <c:pt idx="304">
                  <c:v>0.61881972901025928</c:v>
                </c:pt>
                <c:pt idx="305">
                  <c:v>0.63163120994192523</c:v>
                </c:pt>
                <c:pt idx="306">
                  <c:v>0.64110974031835821</c:v>
                </c:pt>
                <c:pt idx="307">
                  <c:v>0.64836353800378688</c:v>
                </c:pt>
                <c:pt idx="308">
                  <c:v>0.65728969434676765</c:v>
                </c:pt>
                <c:pt idx="309">
                  <c:v>0.66837976737895588</c:v>
                </c:pt>
                <c:pt idx="310">
                  <c:v>0.67730592372193665</c:v>
                </c:pt>
                <c:pt idx="311">
                  <c:v>0.68484957773570165</c:v>
                </c:pt>
                <c:pt idx="312">
                  <c:v>0.69266372133561749</c:v>
                </c:pt>
                <c:pt idx="313">
                  <c:v>0.67566528681253701</c:v>
                </c:pt>
                <c:pt idx="314">
                  <c:v>0.66908984317748788</c:v>
                </c:pt>
                <c:pt idx="315">
                  <c:v>0.60381272778245021</c:v>
                </c:pt>
                <c:pt idx="316">
                  <c:v>0.59857879336770237</c:v>
                </c:pt>
                <c:pt idx="317">
                  <c:v>0.60551762574892021</c:v>
                </c:pt>
                <c:pt idx="318">
                  <c:v>0.61552180576842697</c:v>
                </c:pt>
                <c:pt idx="319">
                  <c:v>0.62334010745803292</c:v>
                </c:pt>
                <c:pt idx="320">
                  <c:v>0.63358502131453565</c:v>
                </c:pt>
                <c:pt idx="321">
                  <c:v>0.64141428213201079</c:v>
                </c:pt>
                <c:pt idx="322">
                  <c:v>0.64960575074531224</c:v>
                </c:pt>
                <c:pt idx="323">
                  <c:v>0.66735393274079857</c:v>
                </c:pt>
                <c:pt idx="324">
                  <c:v>0.66995483388290056</c:v>
                </c:pt>
                <c:pt idx="325">
                  <c:v>0.67216818670266998</c:v>
                </c:pt>
                <c:pt idx="326">
                  <c:v>0.68050317927826254</c:v>
                </c:pt>
                <c:pt idx="327">
                  <c:v>0.64772179686245113</c:v>
                </c:pt>
                <c:pt idx="328">
                  <c:v>0.66220485088611658</c:v>
                </c:pt>
                <c:pt idx="329">
                  <c:v>0.6727671643388452</c:v>
                </c:pt>
                <c:pt idx="330">
                  <c:v>0.66571997345719969</c:v>
                </c:pt>
                <c:pt idx="331">
                  <c:v>0.65785948785292181</c:v>
                </c:pt>
                <c:pt idx="332">
                  <c:v>0.67450564034505645</c:v>
                </c:pt>
                <c:pt idx="333">
                  <c:v>0.68403450564034507</c:v>
                </c:pt>
                <c:pt idx="334">
                  <c:v>0.69497013934970142</c:v>
                </c:pt>
                <c:pt idx="335">
                  <c:v>0.70803810736937078</c:v>
                </c:pt>
                <c:pt idx="336">
                  <c:v>0.70773131884096252</c:v>
                </c:pt>
                <c:pt idx="337">
                  <c:v>0.69570552147239262</c:v>
                </c:pt>
                <c:pt idx="338">
                  <c:v>0.56931234949283649</c:v>
                </c:pt>
                <c:pt idx="339">
                  <c:v>0.56024154356926337</c:v>
                </c:pt>
                <c:pt idx="340">
                  <c:v>0.50508223988172241</c:v>
                </c:pt>
                <c:pt idx="341">
                  <c:v>0.51765062488341729</c:v>
                </c:pt>
                <c:pt idx="342">
                  <c:v>0.49482797903850534</c:v>
                </c:pt>
                <c:pt idx="343">
                  <c:v>0.50361610188765071</c:v>
                </c:pt>
                <c:pt idx="344">
                  <c:v>0.51723036923848842</c:v>
                </c:pt>
                <c:pt idx="345">
                  <c:v>0.54204070122667669</c:v>
                </c:pt>
                <c:pt idx="346">
                  <c:v>0.55073553602481551</c:v>
                </c:pt>
                <c:pt idx="347">
                  <c:v>0.55395497485547773</c:v>
                </c:pt>
                <c:pt idx="348">
                  <c:v>0.5038128327768252</c:v>
                </c:pt>
                <c:pt idx="349">
                  <c:v>0.51258911650573058</c:v>
                </c:pt>
                <c:pt idx="350">
                  <c:v>0.52142013447210611</c:v>
                </c:pt>
                <c:pt idx="351">
                  <c:v>0.52524062960027174</c:v>
                </c:pt>
                <c:pt idx="352">
                  <c:v>0.52768766081217133</c:v>
                </c:pt>
                <c:pt idx="353">
                  <c:v>0.5238559772969138</c:v>
                </c:pt>
                <c:pt idx="354">
                  <c:v>0.51647022605330284</c:v>
                </c:pt>
                <c:pt idx="355">
                  <c:v>0.51058623025323924</c:v>
                </c:pt>
                <c:pt idx="356">
                  <c:v>0.51434623111188749</c:v>
                </c:pt>
                <c:pt idx="357">
                  <c:v>0.51479508642243721</c:v>
                </c:pt>
                <c:pt idx="358">
                  <c:v>0.48555060471037553</c:v>
                </c:pt>
                <c:pt idx="359">
                  <c:v>0.44169161983674476</c:v>
                </c:pt>
                <c:pt idx="360">
                  <c:v>0.44138185243585282</c:v>
                </c:pt>
                <c:pt idx="361">
                  <c:v>0.44558164288784724</c:v>
                </c:pt>
                <c:pt idx="362">
                  <c:v>0.44207049805304682</c:v>
                </c:pt>
                <c:pt idx="363">
                  <c:v>0.4458777686628384</c:v>
                </c:pt>
                <c:pt idx="364">
                  <c:v>0.4479175207018119</c:v>
                </c:pt>
                <c:pt idx="365">
                  <c:v>0.44875776397515527</c:v>
                </c:pt>
                <c:pt idx="366">
                  <c:v>0.45545930042497546</c:v>
                </c:pt>
                <c:pt idx="367">
                  <c:v>0.46267162471395878</c:v>
                </c:pt>
                <c:pt idx="368">
                  <c:v>0.45915881779798634</c:v>
                </c:pt>
                <c:pt idx="369">
                  <c:v>0.46327947385514778</c:v>
                </c:pt>
                <c:pt idx="370">
                  <c:v>0.47007957128937966</c:v>
                </c:pt>
                <c:pt idx="371">
                  <c:v>0.48408574212406624</c:v>
                </c:pt>
                <c:pt idx="372">
                  <c:v>0.48993261346107009</c:v>
                </c:pt>
                <c:pt idx="373">
                  <c:v>0.47665314971694706</c:v>
                </c:pt>
                <c:pt idx="374">
                  <c:v>0.4717635402906209</c:v>
                </c:pt>
                <c:pt idx="375">
                  <c:v>0.46674735373758924</c:v>
                </c:pt>
                <c:pt idx="376">
                  <c:v>0.47071850393700787</c:v>
                </c:pt>
                <c:pt idx="377">
                  <c:v>0.45059535822401614</c:v>
                </c:pt>
                <c:pt idx="378">
                  <c:v>0.45505549949545915</c:v>
                </c:pt>
                <c:pt idx="379">
                  <c:v>0.45593176011426961</c:v>
                </c:pt>
                <c:pt idx="380">
                  <c:v>0.45423001323759477</c:v>
                </c:pt>
                <c:pt idx="381">
                  <c:v>0.39844755701577422</c:v>
                </c:pt>
                <c:pt idx="382">
                  <c:v>0.40254098833298096</c:v>
                </c:pt>
                <c:pt idx="383">
                  <c:v>0.40563228768465337</c:v>
                </c:pt>
                <c:pt idx="384">
                  <c:v>0.40887872908542561</c:v>
                </c:pt>
                <c:pt idx="385">
                  <c:v>0.37754796723641398</c:v>
                </c:pt>
                <c:pt idx="386">
                  <c:v>0.3817705898850145</c:v>
                </c:pt>
                <c:pt idx="387">
                  <c:v>0.38674394690100028</c:v>
                </c:pt>
                <c:pt idx="388">
                  <c:v>0.38396891210977446</c:v>
                </c:pt>
                <c:pt idx="389">
                  <c:v>0.39056572037303533</c:v>
                </c:pt>
                <c:pt idx="390">
                  <c:v>0.4006585556423708</c:v>
                </c:pt>
                <c:pt idx="391">
                  <c:v>0.42782112561636848</c:v>
                </c:pt>
                <c:pt idx="392">
                  <c:v>0.42599691810425827</c:v>
                </c:pt>
                <c:pt idx="393">
                  <c:v>0.50295799645040429</c:v>
                </c:pt>
                <c:pt idx="394">
                  <c:v>0.51218694537566556</c:v>
                </c:pt>
                <c:pt idx="395">
                  <c:v>0.51862803075103492</c:v>
                </c:pt>
                <c:pt idx="396">
                  <c:v>0.51333854879718366</c:v>
                </c:pt>
                <c:pt idx="397">
                  <c:v>0.51997032756803185</c:v>
                </c:pt>
                <c:pt idx="398">
                  <c:v>0.51283687120596988</c:v>
                </c:pt>
                <c:pt idx="399">
                  <c:v>0.51174783997536899</c:v>
                </c:pt>
                <c:pt idx="400">
                  <c:v>0.41466966292134833</c:v>
                </c:pt>
                <c:pt idx="401">
                  <c:v>0.25236390039439593</c:v>
                </c:pt>
                <c:pt idx="402">
                  <c:v>0.22840272960459451</c:v>
                </c:pt>
                <c:pt idx="403">
                  <c:v>0.20403308389129579</c:v>
                </c:pt>
                <c:pt idx="404">
                  <c:v>0.14851321998352182</c:v>
                </c:pt>
                <c:pt idx="405">
                  <c:v>0.12221346872082166</c:v>
                </c:pt>
                <c:pt idx="406">
                  <c:v>0.14171398154719658</c:v>
                </c:pt>
                <c:pt idx="407">
                  <c:v>0.19878770858199349</c:v>
                </c:pt>
                <c:pt idx="408">
                  <c:v>0.20202232497314465</c:v>
                </c:pt>
                <c:pt idx="409">
                  <c:v>0.2007102734320598</c:v>
                </c:pt>
                <c:pt idx="410">
                  <c:v>0.20283313658773697</c:v>
                </c:pt>
                <c:pt idx="411">
                  <c:v>0.19927569662299316</c:v>
                </c:pt>
                <c:pt idx="412">
                  <c:v>0.20210633051413823</c:v>
                </c:pt>
                <c:pt idx="413">
                  <c:v>0.2080079478767155</c:v>
                </c:pt>
                <c:pt idx="414">
                  <c:v>0.20335381873843411</c:v>
                </c:pt>
                <c:pt idx="415">
                  <c:v>0.20550529617675137</c:v>
                </c:pt>
                <c:pt idx="416">
                  <c:v>0.19244278395489833</c:v>
                </c:pt>
                <c:pt idx="417">
                  <c:v>0.19171492204899776</c:v>
                </c:pt>
                <c:pt idx="418">
                  <c:v>0.19376486012043642</c:v>
                </c:pt>
                <c:pt idx="419">
                  <c:v>0.19594894069674673</c:v>
                </c:pt>
                <c:pt idx="420">
                  <c:v>0.20062063615205586</c:v>
                </c:pt>
                <c:pt idx="421">
                  <c:v>0.20232362945620003</c:v>
                </c:pt>
                <c:pt idx="422">
                  <c:v>0.20632150903388258</c:v>
                </c:pt>
                <c:pt idx="423">
                  <c:v>0.21259442505632373</c:v>
                </c:pt>
                <c:pt idx="424">
                  <c:v>0.21216715001318218</c:v>
                </c:pt>
                <c:pt idx="425">
                  <c:v>0.20500785888927697</c:v>
                </c:pt>
                <c:pt idx="426">
                  <c:v>0.18597430406852247</c:v>
                </c:pt>
                <c:pt idx="427">
                  <c:v>0.20765453085895075</c:v>
                </c:pt>
                <c:pt idx="428">
                  <c:v>0.1916769868044583</c:v>
                </c:pt>
                <c:pt idx="429">
                  <c:v>0.19972201432695391</c:v>
                </c:pt>
                <c:pt idx="430">
                  <c:v>0.19867479120504516</c:v>
                </c:pt>
                <c:pt idx="431">
                  <c:v>0.20469491561495734</c:v>
                </c:pt>
                <c:pt idx="432">
                  <c:v>0.21455963185478716</c:v>
                </c:pt>
                <c:pt idx="433">
                  <c:v>0.22120340147740938</c:v>
                </c:pt>
                <c:pt idx="434">
                  <c:v>0.22970122266230411</c:v>
                </c:pt>
                <c:pt idx="435">
                  <c:v>0.21326833403984738</c:v>
                </c:pt>
                <c:pt idx="436">
                  <c:v>0.21620409906063193</c:v>
                </c:pt>
                <c:pt idx="437">
                  <c:v>0.21641648035771319</c:v>
                </c:pt>
                <c:pt idx="438">
                  <c:v>0.21887407979739446</c:v>
                </c:pt>
                <c:pt idx="439">
                  <c:v>0.21208286866260617</c:v>
                </c:pt>
                <c:pt idx="440">
                  <c:v>0.13283092791748291</c:v>
                </c:pt>
                <c:pt idx="441">
                  <c:v>0.10079112696812223</c:v>
                </c:pt>
                <c:pt idx="442">
                  <c:v>0.10141266541010047</c:v>
                </c:pt>
                <c:pt idx="443">
                  <c:v>6.7497972042483353E-2</c:v>
                </c:pt>
                <c:pt idx="444">
                  <c:v>7.4921135646687703E-2</c:v>
                </c:pt>
                <c:pt idx="445">
                  <c:v>8.4743265993265995E-2</c:v>
                </c:pt>
                <c:pt idx="446">
                  <c:v>8.9550657058075453E-2</c:v>
                </c:pt>
                <c:pt idx="447">
                  <c:v>8.7240705323553519E-2</c:v>
                </c:pt>
                <c:pt idx="448">
                  <c:v>9.5283297472893727E-2</c:v>
                </c:pt>
                <c:pt idx="449">
                  <c:v>0.10182255410707505</c:v>
                </c:pt>
                <c:pt idx="450">
                  <c:v>0.10458591739442265</c:v>
                </c:pt>
                <c:pt idx="451">
                  <c:v>0.1069336143308746</c:v>
                </c:pt>
                <c:pt idx="452">
                  <c:v>0.11084677249568403</c:v>
                </c:pt>
                <c:pt idx="453">
                  <c:v>0.11550932749399924</c:v>
                </c:pt>
                <c:pt idx="454">
                  <c:v>0.12708355228586443</c:v>
                </c:pt>
                <c:pt idx="455">
                  <c:v>0.13266143455299093</c:v>
                </c:pt>
                <c:pt idx="456">
                  <c:v>0.13724830096576682</c:v>
                </c:pt>
                <c:pt idx="457">
                  <c:v>0.14810613222411295</c:v>
                </c:pt>
                <c:pt idx="458">
                  <c:v>0.15301728664748263</c:v>
                </c:pt>
                <c:pt idx="459">
                  <c:v>0.15716774775909481</c:v>
                </c:pt>
                <c:pt idx="460">
                  <c:v>0.15070686070686071</c:v>
                </c:pt>
                <c:pt idx="461">
                  <c:v>0.1571785268414482</c:v>
                </c:pt>
                <c:pt idx="462">
                  <c:v>0.15812771365032299</c:v>
                </c:pt>
                <c:pt idx="463">
                  <c:v>0.15305543293182822</c:v>
                </c:pt>
                <c:pt idx="464">
                  <c:v>0.15609326142158611</c:v>
                </c:pt>
                <c:pt idx="465">
                  <c:v>0.15521276595744682</c:v>
                </c:pt>
                <c:pt idx="466">
                  <c:v>0.1529691513980595</c:v>
                </c:pt>
                <c:pt idx="467">
                  <c:v>0.15529488432714239</c:v>
                </c:pt>
                <c:pt idx="468">
                  <c:v>0.1585749972846747</c:v>
                </c:pt>
                <c:pt idx="469">
                  <c:v>0.16921430755120759</c:v>
                </c:pt>
                <c:pt idx="470">
                  <c:v>0.16500520110957004</c:v>
                </c:pt>
                <c:pt idx="471">
                  <c:v>0.16877244602137512</c:v>
                </c:pt>
                <c:pt idx="472">
                  <c:v>0.16214765676992765</c:v>
                </c:pt>
                <c:pt idx="473">
                  <c:v>0.16226390879339481</c:v>
                </c:pt>
                <c:pt idx="474">
                  <c:v>0.16283084004602991</c:v>
                </c:pt>
                <c:pt idx="475">
                  <c:v>0.12737423262329528</c:v>
                </c:pt>
                <c:pt idx="476">
                  <c:v>0.13021036829875177</c:v>
                </c:pt>
                <c:pt idx="477">
                  <c:v>0.13256898641845938</c:v>
                </c:pt>
                <c:pt idx="478">
                  <c:v>0.12647094751414961</c:v>
                </c:pt>
                <c:pt idx="479">
                  <c:v>0.12755847953216373</c:v>
                </c:pt>
                <c:pt idx="480">
                  <c:v>0.129889628307093</c:v>
                </c:pt>
                <c:pt idx="481">
                  <c:v>0.13199626865671643</c:v>
                </c:pt>
                <c:pt idx="482">
                  <c:v>0.13524091499026605</c:v>
                </c:pt>
                <c:pt idx="483">
                  <c:v>0.13372081289984056</c:v>
                </c:pt>
                <c:pt idx="484">
                  <c:v>0.1360440047550926</c:v>
                </c:pt>
                <c:pt idx="485">
                  <c:v>0.12298363124727518</c:v>
                </c:pt>
                <c:pt idx="486">
                  <c:v>0.12478867076396762</c:v>
                </c:pt>
                <c:pt idx="487">
                  <c:v>0.12945849384243827</c:v>
                </c:pt>
                <c:pt idx="488">
                  <c:v>0.13378974471567434</c:v>
                </c:pt>
                <c:pt idx="489">
                  <c:v>0.13859082612968571</c:v>
                </c:pt>
                <c:pt idx="490">
                  <c:v>0.14358490944463387</c:v>
                </c:pt>
                <c:pt idx="491">
                  <c:v>0.14849876652159089</c:v>
                </c:pt>
                <c:pt idx="492">
                  <c:v>0.17806002253405714</c:v>
                </c:pt>
                <c:pt idx="493">
                  <c:v>0.18320188466659837</c:v>
                </c:pt>
                <c:pt idx="494">
                  <c:v>0.18978850848222528</c:v>
                </c:pt>
                <c:pt idx="495">
                  <c:v>0.19377318657894196</c:v>
                </c:pt>
                <c:pt idx="496">
                  <c:v>0.19783147840701798</c:v>
                </c:pt>
                <c:pt idx="497">
                  <c:v>0.19938920658345119</c:v>
                </c:pt>
                <c:pt idx="498">
                  <c:v>0.20227674351703448</c:v>
                </c:pt>
                <c:pt idx="499">
                  <c:v>0.20521513993342375</c:v>
                </c:pt>
                <c:pt idx="500">
                  <c:v>0.20741380018904368</c:v>
                </c:pt>
                <c:pt idx="501">
                  <c:v>0.21144125261989891</c:v>
                </c:pt>
                <c:pt idx="502">
                  <c:v>0.17550168885356646</c:v>
                </c:pt>
                <c:pt idx="503">
                  <c:v>0.17205789307181271</c:v>
                </c:pt>
                <c:pt idx="504">
                  <c:v>0.17303818964495873</c:v>
                </c:pt>
                <c:pt idx="505">
                  <c:v>0.18527474360043358</c:v>
                </c:pt>
                <c:pt idx="506">
                  <c:v>0.19790491195946089</c:v>
                </c:pt>
                <c:pt idx="507">
                  <c:v>0.24066682837548789</c:v>
                </c:pt>
                <c:pt idx="508">
                  <c:v>0.24924531652312884</c:v>
                </c:pt>
                <c:pt idx="509">
                  <c:v>0.25377341738435588</c:v>
                </c:pt>
                <c:pt idx="510">
                  <c:v>0.25897373053185091</c:v>
                </c:pt>
                <c:pt idx="511">
                  <c:v>0.26310298133061027</c:v>
                </c:pt>
                <c:pt idx="512">
                  <c:v>0.27041754496120557</c:v>
                </c:pt>
                <c:pt idx="513">
                  <c:v>0.27647217114410011</c:v>
                </c:pt>
                <c:pt idx="514">
                  <c:v>0.27642131129230424</c:v>
                </c:pt>
                <c:pt idx="515">
                  <c:v>0.27165808627729454</c:v>
                </c:pt>
                <c:pt idx="516">
                  <c:v>0.2032906152656116</c:v>
                </c:pt>
                <c:pt idx="517">
                  <c:v>0.20776451403842536</c:v>
                </c:pt>
                <c:pt idx="518">
                  <c:v>0.2123326300837633</c:v>
                </c:pt>
                <c:pt idx="519">
                  <c:v>0.21894974307557338</c:v>
                </c:pt>
                <c:pt idx="520">
                  <c:v>0.21989604989604988</c:v>
                </c:pt>
                <c:pt idx="521">
                  <c:v>0.22496881496881496</c:v>
                </c:pt>
                <c:pt idx="522">
                  <c:v>0.21266290405336069</c:v>
                </c:pt>
                <c:pt idx="523">
                  <c:v>0.20965866198763594</c:v>
                </c:pt>
                <c:pt idx="524">
                  <c:v>0.2075360552508633</c:v>
                </c:pt>
                <c:pt idx="525">
                  <c:v>0.21125532346380044</c:v>
                </c:pt>
                <c:pt idx="526">
                  <c:v>0.21310944770382359</c:v>
                </c:pt>
                <c:pt idx="527">
                  <c:v>0.20725149484329228</c:v>
                </c:pt>
                <c:pt idx="528">
                  <c:v>0.20400823226167403</c:v>
                </c:pt>
                <c:pt idx="529">
                  <c:v>0.20718524586888326</c:v>
                </c:pt>
                <c:pt idx="530">
                  <c:v>0.20566627511099608</c:v>
                </c:pt>
                <c:pt idx="531">
                  <c:v>0.20771696497899536</c:v>
                </c:pt>
                <c:pt idx="532">
                  <c:v>0.17243639167309174</c:v>
                </c:pt>
                <c:pt idx="533">
                  <c:v>0.16966615502686108</c:v>
                </c:pt>
                <c:pt idx="534">
                  <c:v>0.16710626911314985</c:v>
                </c:pt>
                <c:pt idx="535">
                  <c:v>0.16928516819571865</c:v>
                </c:pt>
                <c:pt idx="536">
                  <c:v>0.16346773887645563</c:v>
                </c:pt>
                <c:pt idx="537">
                  <c:v>0.1661421204307599</c:v>
                </c:pt>
                <c:pt idx="538">
                  <c:v>0.1689158453373768</c:v>
                </c:pt>
                <c:pt idx="539">
                  <c:v>0.16949473166486956</c:v>
                </c:pt>
                <c:pt idx="540">
                  <c:v>0.17301326069273404</c:v>
                </c:pt>
                <c:pt idx="541">
                  <c:v>0.17486442055138793</c:v>
                </c:pt>
                <c:pt idx="542">
                  <c:v>0.17084342325092453</c:v>
                </c:pt>
                <c:pt idx="543">
                  <c:v>0.17208674626529963</c:v>
                </c:pt>
                <c:pt idx="544">
                  <c:v>0.16726555081826813</c:v>
                </c:pt>
                <c:pt idx="545">
                  <c:v>0.17141740053247939</c:v>
                </c:pt>
                <c:pt idx="546">
                  <c:v>0.1609263220001475</c:v>
                </c:pt>
                <c:pt idx="547">
                  <c:v>0.16395014381591563</c:v>
                </c:pt>
                <c:pt idx="548">
                  <c:v>0.16896526292499447</c:v>
                </c:pt>
                <c:pt idx="549">
                  <c:v>0.17305848513902206</c:v>
                </c:pt>
                <c:pt idx="550">
                  <c:v>0.17793310590329278</c:v>
                </c:pt>
                <c:pt idx="551">
                  <c:v>0.18010732790525535</c:v>
                </c:pt>
                <c:pt idx="552">
                  <c:v>0.17599191770756797</c:v>
                </c:pt>
                <c:pt idx="553">
                  <c:v>0.18030859662013227</c:v>
                </c:pt>
                <c:pt idx="554">
                  <c:v>0.18805098442550691</c:v>
                </c:pt>
                <c:pt idx="555">
                  <c:v>0.18175689218490917</c:v>
                </c:pt>
                <c:pt idx="556">
                  <c:v>0.18355098032083228</c:v>
                </c:pt>
                <c:pt idx="557">
                  <c:v>0.18753410206976828</c:v>
                </c:pt>
                <c:pt idx="558">
                  <c:v>0.18969525262431441</c:v>
                </c:pt>
                <c:pt idx="559">
                  <c:v>0.18715997614184757</c:v>
                </c:pt>
                <c:pt idx="560">
                  <c:v>0.18651861006106427</c:v>
                </c:pt>
                <c:pt idx="561">
                  <c:v>0.18454415567974247</c:v>
                </c:pt>
                <c:pt idx="562">
                  <c:v>0.18866764328215144</c:v>
                </c:pt>
                <c:pt idx="563">
                  <c:v>0.19197888991306547</c:v>
                </c:pt>
                <c:pt idx="564">
                  <c:v>0.198081682050541</c:v>
                </c:pt>
                <c:pt idx="565">
                  <c:v>0.20206768610075468</c:v>
                </c:pt>
                <c:pt idx="566">
                  <c:v>0.19853569027850954</c:v>
                </c:pt>
                <c:pt idx="567">
                  <c:v>0.19281948736593346</c:v>
                </c:pt>
                <c:pt idx="568">
                  <c:v>0.19762034514078111</c:v>
                </c:pt>
                <c:pt idx="569">
                  <c:v>0.19391552552661054</c:v>
                </c:pt>
                <c:pt idx="570">
                  <c:v>0.1949256311448842</c:v>
                </c:pt>
                <c:pt idx="571">
                  <c:v>0.19710864170892223</c:v>
                </c:pt>
                <c:pt idx="572">
                  <c:v>0.18980639640603272</c:v>
                </c:pt>
                <c:pt idx="573">
                  <c:v>0.18358853972149602</c:v>
                </c:pt>
                <c:pt idx="574">
                  <c:v>0.18521279238987684</c:v>
                </c:pt>
                <c:pt idx="575">
                  <c:v>0.16689309227714494</c:v>
                </c:pt>
                <c:pt idx="576">
                  <c:v>0.21363950083008451</c:v>
                </c:pt>
                <c:pt idx="577">
                  <c:v>0.21594146232475003</c:v>
                </c:pt>
                <c:pt idx="578">
                  <c:v>0.17502868277758554</c:v>
                </c:pt>
                <c:pt idx="579">
                  <c:v>0.142430982136553</c:v>
                </c:pt>
                <c:pt idx="580">
                  <c:v>0.14719692155616748</c:v>
                </c:pt>
                <c:pt idx="581">
                  <c:v>0.11770254510530287</c:v>
                </c:pt>
                <c:pt idx="582">
                  <c:v>0.10931744495934545</c:v>
                </c:pt>
                <c:pt idx="583">
                  <c:v>0.11238987625401028</c:v>
                </c:pt>
                <c:pt idx="584">
                  <c:v>0.11530953472186858</c:v>
                </c:pt>
                <c:pt idx="585">
                  <c:v>0.11897608256522552</c:v>
                </c:pt>
                <c:pt idx="586">
                  <c:v>0.12051073354359548</c:v>
                </c:pt>
                <c:pt idx="587">
                  <c:v>0.12478967068438584</c:v>
                </c:pt>
                <c:pt idx="588">
                  <c:v>0.13036170734269406</c:v>
                </c:pt>
                <c:pt idx="589">
                  <c:v>0.13365104951466517</c:v>
                </c:pt>
                <c:pt idx="590">
                  <c:v>0.13883218358440097</c:v>
                </c:pt>
                <c:pt idx="591">
                  <c:v>0.1437908496732026</c:v>
                </c:pt>
                <c:pt idx="592">
                  <c:v>0.14712115545582446</c:v>
                </c:pt>
                <c:pt idx="593">
                  <c:v>0.15008278587833146</c:v>
                </c:pt>
                <c:pt idx="594">
                  <c:v>0.14785294587541939</c:v>
                </c:pt>
                <c:pt idx="595">
                  <c:v>0.15590412665835959</c:v>
                </c:pt>
                <c:pt idx="596">
                  <c:v>0.16139798252521845</c:v>
                </c:pt>
                <c:pt idx="597">
                  <c:v>0.15006461037136917</c:v>
                </c:pt>
                <c:pt idx="598">
                  <c:v>0.15407657025180194</c:v>
                </c:pt>
                <c:pt idx="599">
                  <c:v>0.15409529158476085</c:v>
                </c:pt>
                <c:pt idx="600">
                  <c:v>0.16056520168115171</c:v>
                </c:pt>
                <c:pt idx="601">
                  <c:v>0.16511899519424075</c:v>
                </c:pt>
                <c:pt idx="602">
                  <c:v>0.15240863787375417</c:v>
                </c:pt>
                <c:pt idx="603">
                  <c:v>0.15881717109326746</c:v>
                </c:pt>
                <c:pt idx="604">
                  <c:v>0.16240735021618283</c:v>
                </c:pt>
                <c:pt idx="605">
                  <c:v>0.16605611847233048</c:v>
                </c:pt>
                <c:pt idx="606">
                  <c:v>0.1707031707031707</c:v>
                </c:pt>
                <c:pt idx="607">
                  <c:v>0.17599684946342423</c:v>
                </c:pt>
                <c:pt idx="608">
                  <c:v>0.17654819336418234</c:v>
                </c:pt>
                <c:pt idx="609">
                  <c:v>0.18192352259559674</c:v>
                </c:pt>
                <c:pt idx="610">
                  <c:v>0.18895117725002547</c:v>
                </c:pt>
                <c:pt idx="611">
                  <c:v>0.17882689556509299</c:v>
                </c:pt>
                <c:pt idx="612">
                  <c:v>0.18159479546415838</c:v>
                </c:pt>
                <c:pt idx="613">
                  <c:v>0.19126396749383254</c:v>
                </c:pt>
                <c:pt idx="614">
                  <c:v>0.19314635175031633</c:v>
                </c:pt>
                <c:pt idx="615">
                  <c:v>0.19753268663011386</c:v>
                </c:pt>
                <c:pt idx="616">
                  <c:v>0.17684046759869487</c:v>
                </c:pt>
                <c:pt idx="617">
                  <c:v>0.18319474835886215</c:v>
                </c:pt>
                <c:pt idx="618">
                  <c:v>0.16806813281586891</c:v>
                </c:pt>
                <c:pt idx="619">
                  <c:v>0.14578548949561962</c:v>
                </c:pt>
                <c:pt idx="620">
                  <c:v>0.14808199370587735</c:v>
                </c:pt>
                <c:pt idx="621">
                  <c:v>0.14947095567925892</c:v>
                </c:pt>
                <c:pt idx="622">
                  <c:v>0.14769406682759498</c:v>
                </c:pt>
                <c:pt idx="623">
                  <c:v>0.14394546912590217</c:v>
                </c:pt>
                <c:pt idx="624">
                  <c:v>0.14235774754664532</c:v>
                </c:pt>
                <c:pt idx="625">
                  <c:v>0.13447803644790898</c:v>
                </c:pt>
                <c:pt idx="626">
                  <c:v>0.12547790661234723</c:v>
                </c:pt>
                <c:pt idx="627">
                  <c:v>0.12566593544343466</c:v>
                </c:pt>
                <c:pt idx="628">
                  <c:v>0.12622688403049834</c:v>
                </c:pt>
                <c:pt idx="629">
                  <c:v>0.12147127023634778</c:v>
                </c:pt>
                <c:pt idx="630">
                  <c:v>0.12296859234451815</c:v>
                </c:pt>
                <c:pt idx="631">
                  <c:v>9.560281892222644E-2</c:v>
                </c:pt>
                <c:pt idx="632">
                  <c:v>9.6890710151662368E-2</c:v>
                </c:pt>
                <c:pt idx="633">
                  <c:v>9.8612958388751656E-2</c:v>
                </c:pt>
                <c:pt idx="634">
                  <c:v>0.10655593637402232</c:v>
                </c:pt>
                <c:pt idx="635">
                  <c:v>0.1085991739168644</c:v>
                </c:pt>
                <c:pt idx="636">
                  <c:v>0.11044605329753758</c:v>
                </c:pt>
                <c:pt idx="637">
                  <c:v>0.11670357694114489</c:v>
                </c:pt>
                <c:pt idx="638">
                  <c:v>0.12002529701404888</c:v>
                </c:pt>
                <c:pt idx="639">
                  <c:v>0.12429585527822304</c:v>
                </c:pt>
                <c:pt idx="640">
                  <c:v>0.12867604324072998</c:v>
                </c:pt>
                <c:pt idx="641">
                  <c:v>0.13208779418281902</c:v>
                </c:pt>
                <c:pt idx="642">
                  <c:v>0.13660315219948246</c:v>
                </c:pt>
                <c:pt idx="643">
                  <c:v>0.13900258762644083</c:v>
                </c:pt>
                <c:pt idx="644">
                  <c:v>0.1476452177341844</c:v>
                </c:pt>
                <c:pt idx="645">
                  <c:v>0.1522933019033528</c:v>
                </c:pt>
                <c:pt idx="646">
                  <c:v>0.15772132796780683</c:v>
                </c:pt>
                <c:pt idx="647">
                  <c:v>0.16778887083043109</c:v>
                </c:pt>
                <c:pt idx="648">
                  <c:v>0.17446954502269607</c:v>
                </c:pt>
                <c:pt idx="649">
                  <c:v>0.18151504558044479</c:v>
                </c:pt>
                <c:pt idx="650">
                  <c:v>0.18393524618818405</c:v>
                </c:pt>
                <c:pt idx="651">
                  <c:v>0.19382038054030065</c:v>
                </c:pt>
                <c:pt idx="652">
                  <c:v>0.18269496490355386</c:v>
                </c:pt>
                <c:pt idx="653">
                  <c:v>0.20191763689962183</c:v>
                </c:pt>
                <c:pt idx="654">
                  <c:v>0.21584338863750629</c:v>
                </c:pt>
                <c:pt idx="655">
                  <c:v>0.21905537459283386</c:v>
                </c:pt>
                <c:pt idx="656">
                  <c:v>0.22582059634176899</c:v>
                </c:pt>
                <c:pt idx="657">
                  <c:v>0.23737152168463274</c:v>
                </c:pt>
                <c:pt idx="658">
                  <c:v>0.2467723740285786</c:v>
                </c:pt>
                <c:pt idx="659">
                  <c:v>0.25632990724492355</c:v>
                </c:pt>
                <c:pt idx="660">
                  <c:v>0.26601278515918775</c:v>
                </c:pt>
                <c:pt idx="661">
                  <c:v>0.2784532464276761</c:v>
                </c:pt>
                <c:pt idx="662">
                  <c:v>0.29166666666666669</c:v>
                </c:pt>
                <c:pt idx="663">
                  <c:v>0.31485692628387341</c:v>
                </c:pt>
                <c:pt idx="664">
                  <c:v>0.32745878339965889</c:v>
                </c:pt>
                <c:pt idx="665">
                  <c:v>0.34037380817073942</c:v>
                </c:pt>
                <c:pt idx="666">
                  <c:v>0.3536338953084549</c:v>
                </c:pt>
                <c:pt idx="667">
                  <c:v>0.36660983772179073</c:v>
                </c:pt>
                <c:pt idx="668">
                  <c:v>0.37939635031887353</c:v>
                </c:pt>
                <c:pt idx="669">
                  <c:v>0.39366672980993878</c:v>
                </c:pt>
                <c:pt idx="670">
                  <c:v>0.39590764032288345</c:v>
                </c:pt>
                <c:pt idx="671">
                  <c:v>0.41092547400037543</c:v>
                </c:pt>
                <c:pt idx="672">
                  <c:v>0.41360265599304974</c:v>
                </c:pt>
                <c:pt idx="673">
                  <c:v>0.41394563047150973</c:v>
                </c:pt>
                <c:pt idx="674">
                  <c:v>0.42810628167716175</c:v>
                </c:pt>
                <c:pt idx="675">
                  <c:v>0.44669021655659652</c:v>
                </c:pt>
                <c:pt idx="676">
                  <c:v>0.46505913070188909</c:v>
                </c:pt>
                <c:pt idx="677">
                  <c:v>0.46387186798519686</c:v>
                </c:pt>
                <c:pt idx="678">
                  <c:v>0.4637655098003956</c:v>
                </c:pt>
                <c:pt idx="679">
                  <c:v>0.47719235149553435</c:v>
                </c:pt>
                <c:pt idx="680">
                  <c:v>0.4682614874467077</c:v>
                </c:pt>
                <c:pt idx="681">
                  <c:v>0.49489423778264041</c:v>
                </c:pt>
                <c:pt idx="682">
                  <c:v>0.48217266873360365</c:v>
                </c:pt>
                <c:pt idx="683">
                  <c:v>0.48687788154628209</c:v>
                </c:pt>
                <c:pt idx="684">
                  <c:v>0.50584829867674863</c:v>
                </c:pt>
                <c:pt idx="685">
                  <c:v>0.54033122110998866</c:v>
                </c:pt>
                <c:pt idx="686">
                  <c:v>0.55817797777573697</c:v>
                </c:pt>
                <c:pt idx="687">
                  <c:v>0.57741046831955922</c:v>
                </c:pt>
                <c:pt idx="688">
                  <c:v>0.6199904655966948</c:v>
                </c:pt>
                <c:pt idx="689">
                  <c:v>0.61812151849824515</c:v>
                </c:pt>
                <c:pt idx="690">
                  <c:v>0.69712802650001704</c:v>
                </c:pt>
                <c:pt idx="691">
                  <c:v>0.70477751596489435</c:v>
                </c:pt>
                <c:pt idx="692">
                  <c:v>0.72134002663661512</c:v>
                </c:pt>
                <c:pt idx="693">
                  <c:v>0.7297974666395719</c:v>
                </c:pt>
                <c:pt idx="694">
                  <c:v>0.9311942026820067</c:v>
                </c:pt>
                <c:pt idx="695">
                  <c:v>0.96325597090472803</c:v>
                </c:pt>
                <c:pt idx="696">
                  <c:v>0.9911889317985827</c:v>
                </c:pt>
                <c:pt idx="697">
                  <c:v>1.0031001381989317</c:v>
                </c:pt>
                <c:pt idx="698">
                  <c:v>1.018825722273998</c:v>
                </c:pt>
                <c:pt idx="699">
                  <c:v>0.92801014834913143</c:v>
                </c:pt>
                <c:pt idx="700">
                  <c:v>0.81232777850675764</c:v>
                </c:pt>
                <c:pt idx="701">
                  <c:v>0.75187380437168749</c:v>
                </c:pt>
                <c:pt idx="702">
                  <c:v>0.76959262395333516</c:v>
                </c:pt>
                <c:pt idx="703">
                  <c:v>0.74954744883870772</c:v>
                </c:pt>
                <c:pt idx="704">
                  <c:v>0.54018191546281435</c:v>
                </c:pt>
                <c:pt idx="705">
                  <c:v>0.55315108067622509</c:v>
                </c:pt>
                <c:pt idx="706">
                  <c:v>0.55883449635114257</c:v>
                </c:pt>
                <c:pt idx="707">
                  <c:v>0.61764544154844381</c:v>
                </c:pt>
                <c:pt idx="708">
                  <c:v>0.61427397260273975</c:v>
                </c:pt>
                <c:pt idx="709">
                  <c:v>0.61646575342465748</c:v>
                </c:pt>
                <c:pt idx="710">
                  <c:v>0.59357813005499838</c:v>
                </c:pt>
                <c:pt idx="711">
                  <c:v>0.59994068801897982</c:v>
                </c:pt>
                <c:pt idx="712">
                  <c:v>0.59961747750659988</c:v>
                </c:pt>
                <c:pt idx="713">
                  <c:v>0.24006176832703824</c:v>
                </c:pt>
                <c:pt idx="714">
                  <c:v>0.13898785580201509</c:v>
                </c:pt>
                <c:pt idx="715">
                  <c:v>0.10829188323180387</c:v>
                </c:pt>
                <c:pt idx="716">
                  <c:v>0.1086458391549768</c:v>
                </c:pt>
                <c:pt idx="717">
                  <c:v>9.3172873145625196E-2</c:v>
                </c:pt>
                <c:pt idx="718">
                  <c:v>7.186783804430863E-2</c:v>
                </c:pt>
                <c:pt idx="719">
                  <c:v>8.8415056273117465E-2</c:v>
                </c:pt>
                <c:pt idx="720">
                  <c:v>0.1031708568496665</c:v>
                </c:pt>
                <c:pt idx="721">
                  <c:v>0.11361449311744279</c:v>
                </c:pt>
                <c:pt idx="722">
                  <c:v>0.12174717192137297</c:v>
                </c:pt>
                <c:pt idx="723">
                  <c:v>0.1274589177479705</c:v>
                </c:pt>
                <c:pt idx="724">
                  <c:v>0.13089420155857878</c:v>
                </c:pt>
                <c:pt idx="725">
                  <c:v>0.13285002864571857</c:v>
                </c:pt>
                <c:pt idx="726">
                  <c:v>0.13673651359786002</c:v>
                </c:pt>
                <c:pt idx="727">
                  <c:v>0.13965782605786176</c:v>
                </c:pt>
                <c:pt idx="728">
                  <c:v>0.14233167361952181</c:v>
                </c:pt>
                <c:pt idx="729">
                  <c:v>0.14671536137787997</c:v>
                </c:pt>
                <c:pt idx="730">
                  <c:v>0.15304592314901594</c:v>
                </c:pt>
                <c:pt idx="731">
                  <c:v>0.15506500223334979</c:v>
                </c:pt>
                <c:pt idx="732">
                  <c:v>0.1711516479329396</c:v>
                </c:pt>
                <c:pt idx="733">
                  <c:v>0.16953100858114051</c:v>
                </c:pt>
                <c:pt idx="734">
                  <c:v>0.17936805295366554</c:v>
                </c:pt>
                <c:pt idx="735">
                  <c:v>0.18157502964850747</c:v>
                </c:pt>
                <c:pt idx="736">
                  <c:v>0.18157708628005659</c:v>
                </c:pt>
                <c:pt idx="737">
                  <c:v>0.18510660054194999</c:v>
                </c:pt>
                <c:pt idx="738">
                  <c:v>0.14514212142220462</c:v>
                </c:pt>
                <c:pt idx="739">
                  <c:v>0.16180841491015188</c:v>
                </c:pt>
                <c:pt idx="740">
                  <c:v>0.17319735708129846</c:v>
                </c:pt>
                <c:pt idx="741">
                  <c:v>0.1929249298483463</c:v>
                </c:pt>
                <c:pt idx="742">
                  <c:v>0.20334003895647731</c:v>
                </c:pt>
                <c:pt idx="743">
                  <c:v>0.2075495923476921</c:v>
                </c:pt>
                <c:pt idx="744">
                  <c:v>0.2109841432881813</c:v>
                </c:pt>
                <c:pt idx="745">
                  <c:v>0.20781170158405723</c:v>
                </c:pt>
                <c:pt idx="746">
                  <c:v>0.21180378129790495</c:v>
                </c:pt>
                <c:pt idx="747">
                  <c:v>0.21522100153295862</c:v>
                </c:pt>
                <c:pt idx="748">
                  <c:v>0.20980373505818192</c:v>
                </c:pt>
                <c:pt idx="749">
                  <c:v>0.21225951633862636</c:v>
                </c:pt>
                <c:pt idx="750">
                  <c:v>0.21587271401857311</c:v>
                </c:pt>
                <c:pt idx="751">
                  <c:v>0.21882032265221388</c:v>
                </c:pt>
                <c:pt idx="752">
                  <c:v>0.21916896453361226</c:v>
                </c:pt>
                <c:pt idx="753">
                  <c:v>0.22192640486830845</c:v>
                </c:pt>
                <c:pt idx="754">
                  <c:v>0.22029616999778978</c:v>
                </c:pt>
                <c:pt idx="755">
                  <c:v>0.22323261027438351</c:v>
                </c:pt>
                <c:pt idx="756">
                  <c:v>0.22443378966626712</c:v>
                </c:pt>
                <c:pt idx="757">
                  <c:v>0.22447116595316041</c:v>
                </c:pt>
                <c:pt idx="758">
                  <c:v>0.21478873239436619</c:v>
                </c:pt>
                <c:pt idx="759">
                  <c:v>0.19929426204357165</c:v>
                </c:pt>
                <c:pt idx="760">
                  <c:v>0.20160078505933945</c:v>
                </c:pt>
                <c:pt idx="761">
                  <c:v>0.20275765079947414</c:v>
                </c:pt>
                <c:pt idx="762">
                  <c:v>0.20621520768336699</c:v>
                </c:pt>
                <c:pt idx="763">
                  <c:v>0.21334731388392031</c:v>
                </c:pt>
                <c:pt idx="764">
                  <c:v>0.22133767943333543</c:v>
                </c:pt>
                <c:pt idx="765">
                  <c:v>0.22763428933607985</c:v>
                </c:pt>
                <c:pt idx="766">
                  <c:v>0.23261673896402144</c:v>
                </c:pt>
                <c:pt idx="767">
                  <c:v>0.22671113228521519</c:v>
                </c:pt>
                <c:pt idx="768">
                  <c:v>0.23082078121010977</c:v>
                </c:pt>
                <c:pt idx="769">
                  <c:v>0.23450522080659067</c:v>
                </c:pt>
                <c:pt idx="770">
                  <c:v>0.23553719008264462</c:v>
                </c:pt>
                <c:pt idx="771">
                  <c:v>0.24054141153722206</c:v>
                </c:pt>
                <c:pt idx="772">
                  <c:v>0.24853274643190609</c:v>
                </c:pt>
                <c:pt idx="773">
                  <c:v>0.25601787588448388</c:v>
                </c:pt>
                <c:pt idx="774">
                  <c:v>0.24363549845348562</c:v>
                </c:pt>
                <c:pt idx="775">
                  <c:v>0.25117653120813438</c:v>
                </c:pt>
                <c:pt idx="776">
                  <c:v>0.26141655661360952</c:v>
                </c:pt>
                <c:pt idx="777">
                  <c:v>0.27211365162384704</c:v>
                </c:pt>
                <c:pt idx="778">
                  <c:v>0.28124888237187512</c:v>
                </c:pt>
                <c:pt idx="779">
                  <c:v>0.28266847612585266</c:v>
                </c:pt>
                <c:pt idx="780">
                  <c:v>0.28532695943776532</c:v>
                </c:pt>
                <c:pt idx="781">
                  <c:v>0.28933014865780188</c:v>
                </c:pt>
                <c:pt idx="782">
                  <c:v>0.28144453876627051</c:v>
                </c:pt>
                <c:pt idx="783">
                  <c:v>0.28526457272212791</c:v>
                </c:pt>
                <c:pt idx="784">
                  <c:v>0.28883701188455008</c:v>
                </c:pt>
                <c:pt idx="785">
                  <c:v>0.29262167515563103</c:v>
                </c:pt>
                <c:pt idx="786">
                  <c:v>0.29488266892847048</c:v>
                </c:pt>
                <c:pt idx="787">
                  <c:v>0.29604891150692675</c:v>
                </c:pt>
                <c:pt idx="788">
                  <c:v>0.30053717839977384</c:v>
                </c:pt>
                <c:pt idx="789">
                  <c:v>0.30458897092591941</c:v>
                </c:pt>
                <c:pt idx="790">
                  <c:v>0.30035023171896558</c:v>
                </c:pt>
                <c:pt idx="791">
                  <c:v>0.30523224961969786</c:v>
                </c:pt>
                <c:pt idx="792">
                  <c:v>0.31249775607654473</c:v>
                </c:pt>
                <c:pt idx="793">
                  <c:v>0.35608100630786821</c:v>
                </c:pt>
                <c:pt idx="794">
                  <c:v>0.36781142793906085</c:v>
                </c:pt>
                <c:pt idx="795">
                  <c:v>0.38038588795122497</c:v>
                </c:pt>
                <c:pt idx="796">
                  <c:v>0.39179395696287211</c:v>
                </c:pt>
                <c:pt idx="797">
                  <c:v>0.42438295262915837</c:v>
                </c:pt>
                <c:pt idx="798">
                  <c:v>0.42452399086062453</c:v>
                </c:pt>
                <c:pt idx="799">
                  <c:v>0.43389185072353387</c:v>
                </c:pt>
                <c:pt idx="800">
                  <c:v>0.39750110570544006</c:v>
                </c:pt>
                <c:pt idx="801">
                  <c:v>0.40750156589661396</c:v>
                </c:pt>
                <c:pt idx="802">
                  <c:v>0.3974442750308575</c:v>
                </c:pt>
                <c:pt idx="803">
                  <c:v>0.40746387860306399</c:v>
                </c:pt>
                <c:pt idx="804">
                  <c:v>0.41735597155710347</c:v>
                </c:pt>
                <c:pt idx="805">
                  <c:v>0.41991560572726944</c:v>
                </c:pt>
                <c:pt idx="806">
                  <c:v>0.39483473270273145</c:v>
                </c:pt>
                <c:pt idx="807">
                  <c:v>0.40323379564109824</c:v>
                </c:pt>
                <c:pt idx="808">
                  <c:v>0.40975850868521396</c:v>
                </c:pt>
                <c:pt idx="809">
                  <c:v>0.41669605699372225</c:v>
                </c:pt>
                <c:pt idx="810">
                  <c:v>0.37297352411378853</c:v>
                </c:pt>
                <c:pt idx="811">
                  <c:v>0.34460776218001654</c:v>
                </c:pt>
                <c:pt idx="812">
                  <c:v>0.34764657308009911</c:v>
                </c:pt>
                <c:pt idx="813">
                  <c:v>0.32210281731048507</c:v>
                </c:pt>
                <c:pt idx="814">
                  <c:v>0.31809584869370089</c:v>
                </c:pt>
                <c:pt idx="815">
                  <c:v>0.31885915718634833</c:v>
                </c:pt>
                <c:pt idx="816">
                  <c:v>0.32172594074743432</c:v>
                </c:pt>
                <c:pt idx="817">
                  <c:v>0.33062880324543609</c:v>
                </c:pt>
                <c:pt idx="818">
                  <c:v>0.3357201242439104</c:v>
                </c:pt>
                <c:pt idx="819">
                  <c:v>0.35748145094806266</c:v>
                </c:pt>
                <c:pt idx="820">
                  <c:v>0.37973447165647722</c:v>
                </c:pt>
                <c:pt idx="821">
                  <c:v>0.38698494095554514</c:v>
                </c:pt>
                <c:pt idx="822">
                  <c:v>0.39591306231496859</c:v>
                </c:pt>
                <c:pt idx="823">
                  <c:v>0.40659975449490937</c:v>
                </c:pt>
                <c:pt idx="824">
                  <c:v>0.40379520229144289</c:v>
                </c:pt>
                <c:pt idx="825">
                  <c:v>0.40988932524098537</c:v>
                </c:pt>
                <c:pt idx="826">
                  <c:v>0.41896231801313161</c:v>
                </c:pt>
                <c:pt idx="827">
                  <c:v>0.46751785159888232</c:v>
                </c:pt>
                <c:pt idx="828">
                  <c:v>0.49961574242608098</c:v>
                </c:pt>
                <c:pt idx="829">
                  <c:v>0.47246513826518555</c:v>
                </c:pt>
                <c:pt idx="830">
                  <c:v>0.4834212806174687</c:v>
                </c:pt>
                <c:pt idx="831">
                  <c:v>0.49276160503540517</c:v>
                </c:pt>
                <c:pt idx="832">
                  <c:v>0.50523210070810387</c:v>
                </c:pt>
                <c:pt idx="833">
                  <c:v>0.51754523996852875</c:v>
                </c:pt>
                <c:pt idx="834">
                  <c:v>0.52631578947368418</c:v>
                </c:pt>
                <c:pt idx="835">
                  <c:v>0.53613511390416335</c:v>
                </c:pt>
                <c:pt idx="836">
                  <c:v>0.54666142969363707</c:v>
                </c:pt>
                <c:pt idx="837">
                  <c:v>0.53949416342412448</c:v>
                </c:pt>
                <c:pt idx="838">
                  <c:v>0.5513229571984436</c:v>
                </c:pt>
                <c:pt idx="839">
                  <c:v>0.5501930501930502</c:v>
                </c:pt>
                <c:pt idx="840">
                  <c:v>0.56790704977233475</c:v>
                </c:pt>
                <c:pt idx="841">
                  <c:v>0.58107047559252867</c:v>
                </c:pt>
                <c:pt idx="842">
                  <c:v>0.57346393588601963</c:v>
                </c:pt>
                <c:pt idx="843">
                  <c:v>0.55085805205136951</c:v>
                </c:pt>
                <c:pt idx="844">
                  <c:v>0.54048605666927985</c:v>
                </c:pt>
                <c:pt idx="845">
                  <c:v>0.5327406205039289</c:v>
                </c:pt>
                <c:pt idx="846">
                  <c:v>0.53761979950794991</c:v>
                </c:pt>
                <c:pt idx="847">
                  <c:v>0.54521821909783241</c:v>
                </c:pt>
                <c:pt idx="848">
                  <c:v>0.56206441200205415</c:v>
                </c:pt>
                <c:pt idx="849">
                  <c:v>0.52361730755612212</c:v>
                </c:pt>
                <c:pt idx="850">
                  <c:v>0.53148037106274915</c:v>
                </c:pt>
                <c:pt idx="851">
                  <c:v>0.54653500264503618</c:v>
                </c:pt>
                <c:pt idx="852">
                  <c:v>0.55997601664726837</c:v>
                </c:pt>
                <c:pt idx="853">
                  <c:v>0.56805276337600963</c:v>
                </c:pt>
                <c:pt idx="854">
                  <c:v>0.57179134483123484</c:v>
                </c:pt>
                <c:pt idx="855">
                  <c:v>0.57582796607186848</c:v>
                </c:pt>
                <c:pt idx="856">
                  <c:v>0.58623830711558</c:v>
                </c:pt>
                <c:pt idx="857">
                  <c:v>0.59840313769435494</c:v>
                </c:pt>
                <c:pt idx="858">
                  <c:v>0.60951053823375723</c:v>
                </c:pt>
                <c:pt idx="859">
                  <c:v>0.62117311438908984</c:v>
                </c:pt>
                <c:pt idx="860">
                  <c:v>0.63003219218387618</c:v>
                </c:pt>
                <c:pt idx="861">
                  <c:v>0.64696200795501302</c:v>
                </c:pt>
                <c:pt idx="862">
                  <c:v>0.63017901088898631</c:v>
                </c:pt>
                <c:pt idx="863">
                  <c:v>0.61418029517351413</c:v>
                </c:pt>
                <c:pt idx="864">
                  <c:v>0.62561494482116742</c:v>
                </c:pt>
                <c:pt idx="865">
                  <c:v>0.62930461374817181</c:v>
                </c:pt>
                <c:pt idx="866">
                  <c:v>0.63549415515409136</c:v>
                </c:pt>
                <c:pt idx="867">
                  <c:v>0.63644462040977923</c:v>
                </c:pt>
                <c:pt idx="868">
                  <c:v>0.55087675584763451</c:v>
                </c:pt>
                <c:pt idx="869">
                  <c:v>0.49600646145562238</c:v>
                </c:pt>
                <c:pt idx="870">
                  <c:v>0.4877644131065948</c:v>
                </c:pt>
                <c:pt idx="871">
                  <c:v>0.49487468151922737</c:v>
                </c:pt>
                <c:pt idx="872">
                  <c:v>0.49144808501869353</c:v>
                </c:pt>
                <c:pt idx="873">
                  <c:v>0.46927599723311042</c:v>
                </c:pt>
                <c:pt idx="874">
                  <c:v>0.4381008768220136</c:v>
                </c:pt>
                <c:pt idx="875">
                  <c:v>0.46116925923784191</c:v>
                </c:pt>
                <c:pt idx="876">
                  <c:v>0.43041015960185341</c:v>
                </c:pt>
                <c:pt idx="877">
                  <c:v>0.40624284077892325</c:v>
                </c:pt>
                <c:pt idx="878">
                  <c:v>0.46174397270415551</c:v>
                </c:pt>
                <c:pt idx="879">
                  <c:v>0.51711724430013406</c:v>
                </c:pt>
                <c:pt idx="880">
                  <c:v>0.53387854657627609</c:v>
                </c:pt>
                <c:pt idx="881">
                  <c:v>0.58990032705186113</c:v>
                </c:pt>
                <c:pt idx="882">
                  <c:v>0.59447719515978903</c:v>
                </c:pt>
                <c:pt idx="883">
                  <c:v>0.59586713016608728</c:v>
                </c:pt>
                <c:pt idx="884">
                  <c:v>0.61421358923960379</c:v>
                </c:pt>
                <c:pt idx="885">
                  <c:v>0.58496879464621399</c:v>
                </c:pt>
                <c:pt idx="886">
                  <c:v>0.55605266053027247</c:v>
                </c:pt>
                <c:pt idx="887">
                  <c:v>0.56651636790204918</c:v>
                </c:pt>
                <c:pt idx="888">
                  <c:v>0.57411273486430059</c:v>
                </c:pt>
                <c:pt idx="889">
                  <c:v>0.56208041579441281</c:v>
                </c:pt>
                <c:pt idx="890">
                  <c:v>0.56788653096578601</c:v>
                </c:pt>
                <c:pt idx="891">
                  <c:v>0.52003484320557491</c:v>
                </c:pt>
                <c:pt idx="892">
                  <c:v>0.50186944739820949</c:v>
                </c:pt>
                <c:pt idx="893">
                  <c:v>0.50537671232876713</c:v>
                </c:pt>
                <c:pt idx="894">
                  <c:v>0.51263352506162696</c:v>
                </c:pt>
                <c:pt idx="895">
                  <c:v>0.54143913734706572</c:v>
                </c:pt>
                <c:pt idx="896">
                  <c:v>0.53279651645009674</c:v>
                </c:pt>
                <c:pt idx="897">
                  <c:v>0.54143913734706572</c:v>
                </c:pt>
                <c:pt idx="898">
                  <c:v>0.55214957146806742</c:v>
                </c:pt>
                <c:pt idx="899">
                  <c:v>0.56092756427978985</c:v>
                </c:pt>
                <c:pt idx="900">
                  <c:v>0.5650165471594043</c:v>
                </c:pt>
                <c:pt idx="901">
                  <c:v>0.57037825952520016</c:v>
                </c:pt>
                <c:pt idx="902">
                  <c:v>0.57994365810086579</c:v>
                </c:pt>
                <c:pt idx="903">
                  <c:v>0.58781091108973482</c:v>
                </c:pt>
                <c:pt idx="904">
                  <c:v>0.59170725015433157</c:v>
                </c:pt>
                <c:pt idx="905">
                  <c:v>0.54834854771784236</c:v>
                </c:pt>
                <c:pt idx="906">
                  <c:v>0.539300019699258</c:v>
                </c:pt>
                <c:pt idx="907">
                  <c:v>0.54759168664018121</c:v>
                </c:pt>
                <c:pt idx="908">
                  <c:v>0.80681599877050758</c:v>
                </c:pt>
                <c:pt idx="909">
                  <c:v>0.81564910395640666</c:v>
                </c:pt>
                <c:pt idx="910">
                  <c:v>0.8251275950727196</c:v>
                </c:pt>
                <c:pt idx="911">
                  <c:v>0.83616793074389029</c:v>
                </c:pt>
                <c:pt idx="912">
                  <c:v>0.84481505565543358</c:v>
                </c:pt>
                <c:pt idx="913">
                  <c:v>0.85542767560126942</c:v>
                </c:pt>
                <c:pt idx="914">
                  <c:v>0.85711027483179381</c:v>
                </c:pt>
                <c:pt idx="915">
                  <c:v>0.86948585336172801</c:v>
                </c:pt>
                <c:pt idx="916">
                  <c:v>0.88089254436067321</c:v>
                </c:pt>
                <c:pt idx="917">
                  <c:v>0.87786957018311951</c:v>
                </c:pt>
                <c:pt idx="918">
                  <c:v>0.85652305138459217</c:v>
                </c:pt>
                <c:pt idx="919">
                  <c:v>0.86323623861876153</c:v>
                </c:pt>
                <c:pt idx="920">
                  <c:v>0.89999221123140427</c:v>
                </c:pt>
                <c:pt idx="921">
                  <c:v>0.90561998910251418</c:v>
                </c:pt>
                <c:pt idx="922">
                  <c:v>0.90882958474148312</c:v>
                </c:pt>
                <c:pt idx="923">
                  <c:v>0.89142419601837675</c:v>
                </c:pt>
                <c:pt idx="924">
                  <c:v>0.89876713377747153</c:v>
                </c:pt>
                <c:pt idx="925">
                  <c:v>0.88663936912344554</c:v>
                </c:pt>
                <c:pt idx="926">
                  <c:v>0.84379379010251498</c:v>
                </c:pt>
                <c:pt idx="927">
                  <c:v>0.83686231486560614</c:v>
                </c:pt>
                <c:pt idx="928">
                  <c:v>0.88466858574152307</c:v>
                </c:pt>
                <c:pt idx="929">
                  <c:v>0.88917890968752333</c:v>
                </c:pt>
                <c:pt idx="930">
                  <c:v>0.8801904550991031</c:v>
                </c:pt>
                <c:pt idx="931">
                  <c:v>0.8910788764625549</c:v>
                </c:pt>
                <c:pt idx="932">
                  <c:v>0.89574350469872854</c:v>
                </c:pt>
                <c:pt idx="933">
                  <c:v>0.90319611164297808</c:v>
                </c:pt>
                <c:pt idx="934">
                  <c:v>0.90853232274918139</c:v>
                </c:pt>
                <c:pt idx="935">
                  <c:v>0.91697273233166388</c:v>
                </c:pt>
                <c:pt idx="936">
                  <c:v>0.78310966985200259</c:v>
                </c:pt>
                <c:pt idx="937">
                  <c:v>0.79135474523062066</c:v>
                </c:pt>
                <c:pt idx="938">
                  <c:v>0.68264366325074588</c:v>
                </c:pt>
                <c:pt idx="939">
                  <c:v>0.70161664347710861</c:v>
                </c:pt>
                <c:pt idx="940">
                  <c:v>0.70283050062826535</c:v>
                </c:pt>
                <c:pt idx="941">
                  <c:v>0.70571315215235075</c:v>
                </c:pt>
                <c:pt idx="942">
                  <c:v>0.71320467913554952</c:v>
                </c:pt>
                <c:pt idx="943">
                  <c:v>0.71600171600171603</c:v>
                </c:pt>
                <c:pt idx="944">
                  <c:v>0.71909889674307992</c:v>
                </c:pt>
                <c:pt idx="945">
                  <c:v>0.53343545631296763</c:v>
                </c:pt>
                <c:pt idx="946">
                  <c:v>0.44054996127033308</c:v>
                </c:pt>
                <c:pt idx="947">
                  <c:v>0.30527978339350181</c:v>
                </c:pt>
                <c:pt idx="948">
                  <c:v>0.25869696603408676</c:v>
                </c:pt>
                <c:pt idx="949">
                  <c:v>0.25957868290090352</c:v>
                </c:pt>
                <c:pt idx="950">
                  <c:v>0.23350517901906068</c:v>
                </c:pt>
                <c:pt idx="951">
                  <c:v>0.23509619941237797</c:v>
                </c:pt>
                <c:pt idx="952">
                  <c:v>0.2220886090872651</c:v>
                </c:pt>
                <c:pt idx="953">
                  <c:v>0.222445268403278</c:v>
                </c:pt>
                <c:pt idx="954">
                  <c:v>0.22439303328488719</c:v>
                </c:pt>
                <c:pt idx="955">
                  <c:v>0.22565580996402279</c:v>
                </c:pt>
                <c:pt idx="956">
                  <c:v>0.22818872355210504</c:v>
                </c:pt>
                <c:pt idx="957">
                  <c:v>0.22958279446280597</c:v>
                </c:pt>
                <c:pt idx="958">
                  <c:v>0.23248176944994448</c:v>
                </c:pt>
                <c:pt idx="959">
                  <c:v>0.23365658320065616</c:v>
                </c:pt>
                <c:pt idx="960">
                  <c:v>0.23086034762008364</c:v>
                </c:pt>
                <c:pt idx="961">
                  <c:v>0.23105373848719996</c:v>
                </c:pt>
                <c:pt idx="962">
                  <c:v>0.23214112629640399</c:v>
                </c:pt>
                <c:pt idx="963">
                  <c:v>0.23387214567408346</c:v>
                </c:pt>
                <c:pt idx="964">
                  <c:v>0.2370162373336589</c:v>
                </c:pt>
                <c:pt idx="965">
                  <c:v>0.20531487164846668</c:v>
                </c:pt>
                <c:pt idx="966">
                  <c:v>0.20666634876734538</c:v>
                </c:pt>
                <c:pt idx="967">
                  <c:v>0.19173753979189434</c:v>
                </c:pt>
                <c:pt idx="968">
                  <c:v>0.19282457973216829</c:v>
                </c:pt>
                <c:pt idx="969">
                  <c:v>0.20589029991894084</c:v>
                </c:pt>
                <c:pt idx="970">
                  <c:v>0.22020238902508998</c:v>
                </c:pt>
                <c:pt idx="971">
                  <c:v>0.26398505330256072</c:v>
                </c:pt>
                <c:pt idx="972">
                  <c:v>0.28305258532298228</c:v>
                </c:pt>
                <c:pt idx="973">
                  <c:v>0.29332770015390652</c:v>
                </c:pt>
                <c:pt idx="974">
                  <c:v>0.29288728149487642</c:v>
                </c:pt>
                <c:pt idx="975">
                  <c:v>0.30718277139448735</c:v>
                </c:pt>
                <c:pt idx="976">
                  <c:v>0.30750666039805674</c:v>
                </c:pt>
                <c:pt idx="977">
                  <c:v>0.3159039334341906</c:v>
                </c:pt>
                <c:pt idx="978">
                  <c:v>0.31610425585494839</c:v>
                </c:pt>
                <c:pt idx="979">
                  <c:v>0.31540734221775207</c:v>
                </c:pt>
                <c:pt idx="980">
                  <c:v>0.31760749308524011</c:v>
                </c:pt>
                <c:pt idx="981">
                  <c:v>0.32337870547923675</c:v>
                </c:pt>
                <c:pt idx="982">
                  <c:v>0.32626386401483015</c:v>
                </c:pt>
                <c:pt idx="983">
                  <c:v>0.32953152983316053</c:v>
                </c:pt>
                <c:pt idx="984">
                  <c:v>0.33266388426899302</c:v>
                </c:pt>
                <c:pt idx="985">
                  <c:v>0.33639728949680009</c:v>
                </c:pt>
                <c:pt idx="986">
                  <c:v>0.33893838624670597</c:v>
                </c:pt>
                <c:pt idx="987">
                  <c:v>0.34215228362747252</c:v>
                </c:pt>
                <c:pt idx="988">
                  <c:v>0.34204022898614195</c:v>
                </c:pt>
                <c:pt idx="989">
                  <c:v>0.36542070940034993</c:v>
                </c:pt>
                <c:pt idx="990">
                  <c:v>0.38887267775508216</c:v>
                </c:pt>
                <c:pt idx="991">
                  <c:v>0.39465079780277268</c:v>
                </c:pt>
                <c:pt idx="992">
                  <c:v>0.39894232358287884</c:v>
                </c:pt>
                <c:pt idx="993">
                  <c:v>0.40576290338661969</c:v>
                </c:pt>
                <c:pt idx="994">
                  <c:v>0.41290969899665553</c:v>
                </c:pt>
                <c:pt idx="995">
                  <c:v>0.4166275561515253</c:v>
                </c:pt>
                <c:pt idx="996">
                  <c:v>0.42603350445825455</c:v>
                </c:pt>
                <c:pt idx="997">
                  <c:v>0.43389623186436072</c:v>
                </c:pt>
                <c:pt idx="998">
                  <c:v>0.43709083469721766</c:v>
                </c:pt>
                <c:pt idx="999">
                  <c:v>0.43084000681547113</c:v>
                </c:pt>
                <c:pt idx="1000">
                  <c:v>0.44187083933841192</c:v>
                </c:pt>
                <c:pt idx="1001">
                  <c:v>0.44357108532985517</c:v>
                </c:pt>
                <c:pt idx="1002">
                  <c:v>0.44678132338720816</c:v>
                </c:pt>
                <c:pt idx="1003">
                  <c:v>0.44400427159047851</c:v>
                </c:pt>
                <c:pt idx="1004">
                  <c:v>0.44520996245134176</c:v>
                </c:pt>
                <c:pt idx="1005">
                  <c:v>0.44847710477242902</c:v>
                </c:pt>
                <c:pt idx="1006">
                  <c:v>0.43757065049840715</c:v>
                </c:pt>
                <c:pt idx="1007">
                  <c:v>0.42327773257390833</c:v>
                </c:pt>
                <c:pt idx="1008">
                  <c:v>0.40626253174709265</c:v>
                </c:pt>
                <c:pt idx="1009">
                  <c:v>0.41397651624126047</c:v>
                </c:pt>
                <c:pt idx="1010">
                  <c:v>0.41604185411043354</c:v>
                </c:pt>
                <c:pt idx="1011">
                  <c:v>0.37730794060684314</c:v>
                </c:pt>
                <c:pt idx="1012">
                  <c:v>0.3848536671937014</c:v>
                </c:pt>
                <c:pt idx="1013">
                  <c:v>0.39541778107176234</c:v>
                </c:pt>
                <c:pt idx="1014">
                  <c:v>0.4579524680073126</c:v>
                </c:pt>
                <c:pt idx="1015">
                  <c:v>0.50935093509350937</c:v>
                </c:pt>
                <c:pt idx="1016">
                  <c:v>0.52128743124872678</c:v>
                </c:pt>
                <c:pt idx="1017">
                  <c:v>0.54439204428952226</c:v>
                </c:pt>
                <c:pt idx="1018">
                  <c:v>0.55575148656961249</c:v>
                </c:pt>
                <c:pt idx="1019">
                  <c:v>0.56809514045519782</c:v>
                </c:pt>
                <c:pt idx="1020">
                  <c:v>0.58023375025630508</c:v>
                </c:pt>
                <c:pt idx="1021">
                  <c:v>0.59646660612565017</c:v>
                </c:pt>
                <c:pt idx="1022">
                  <c:v>0.60831338231651944</c:v>
                </c:pt>
                <c:pt idx="1023">
                  <c:v>0.61138064303922379</c:v>
                </c:pt>
                <c:pt idx="1024">
                  <c:v>0.61705451854288296</c:v>
                </c:pt>
                <c:pt idx="1025">
                  <c:v>0.60207598426793174</c:v>
                </c:pt>
                <c:pt idx="1026">
                  <c:v>0.50591007563376533</c:v>
                </c:pt>
                <c:pt idx="1027">
                  <c:v>0.51101405241169773</c:v>
                </c:pt>
                <c:pt idx="1028">
                  <c:v>0.48334816792760715</c:v>
                </c:pt>
                <c:pt idx="1029">
                  <c:v>0.42516898467636338</c:v>
                </c:pt>
                <c:pt idx="1030">
                  <c:v>0.43242956626250484</c:v>
                </c:pt>
                <c:pt idx="1031">
                  <c:v>0.43779223062049571</c:v>
                </c:pt>
                <c:pt idx="1032">
                  <c:v>0.43162868260144527</c:v>
                </c:pt>
                <c:pt idx="1033">
                  <c:v>0.42785674855092465</c:v>
                </c:pt>
                <c:pt idx="1034">
                  <c:v>0.43122278288518695</c:v>
                </c:pt>
                <c:pt idx="1035">
                  <c:v>0.43917190848137139</c:v>
                </c:pt>
                <c:pt idx="1036">
                  <c:v>0.44143771947944638</c:v>
                </c:pt>
                <c:pt idx="1037">
                  <c:v>0.39093615613628846</c:v>
                </c:pt>
                <c:pt idx="1038">
                  <c:v>0.37787882753205965</c:v>
                </c:pt>
                <c:pt idx="1039">
                  <c:v>0.37990709238419262</c:v>
                </c:pt>
                <c:pt idx="1040">
                  <c:v>0.38534688408875528</c:v>
                </c:pt>
                <c:pt idx="1041">
                  <c:v>0.38763439103297276</c:v>
                </c:pt>
                <c:pt idx="1042">
                  <c:v>0.3868389285830805</c:v>
                </c:pt>
                <c:pt idx="1043">
                  <c:v>0.38767395626242546</c:v>
                </c:pt>
                <c:pt idx="1044">
                  <c:v>0.37829372255231208</c:v>
                </c:pt>
                <c:pt idx="1045">
                  <c:v>0.36899919935948761</c:v>
                </c:pt>
                <c:pt idx="1046">
                  <c:v>0.37143772014089016</c:v>
                </c:pt>
                <c:pt idx="1047">
                  <c:v>0.37310854473911514</c:v>
                </c:pt>
                <c:pt idx="1048">
                  <c:v>0.33413945989520355</c:v>
                </c:pt>
                <c:pt idx="1049">
                  <c:v>0.34553146809956148</c:v>
                </c:pt>
                <c:pt idx="1050">
                  <c:v>0.35238183446018956</c:v>
                </c:pt>
                <c:pt idx="1051">
                  <c:v>0.32547070341918966</c:v>
                </c:pt>
                <c:pt idx="1052">
                  <c:v>0.32613598773043034</c:v>
                </c:pt>
                <c:pt idx="1053">
                  <c:v>0.33152157592865078</c:v>
                </c:pt>
                <c:pt idx="1054">
                  <c:v>0.34016996486591994</c:v>
                </c:pt>
                <c:pt idx="1055">
                  <c:v>0.33789149971635862</c:v>
                </c:pt>
                <c:pt idx="1056">
                  <c:v>0.34006854418119503</c:v>
                </c:pt>
                <c:pt idx="1057">
                  <c:v>0.34017473715385754</c:v>
                </c:pt>
                <c:pt idx="1058">
                  <c:v>0.38658488205315999</c:v>
                </c:pt>
                <c:pt idx="1059">
                  <c:v>0.39478590421467646</c:v>
                </c:pt>
                <c:pt idx="1060">
                  <c:v>0.38254125710163223</c:v>
                </c:pt>
                <c:pt idx="1061">
                  <c:v>0.38578847828044788</c:v>
                </c:pt>
                <c:pt idx="1062">
                  <c:v>0.39573267712991028</c:v>
                </c:pt>
                <c:pt idx="1063">
                  <c:v>0.40008972633467921</c:v>
                </c:pt>
                <c:pt idx="1064">
                  <c:v>0.40105297599571671</c:v>
                </c:pt>
                <c:pt idx="1065">
                  <c:v>0.39497454909230001</c:v>
                </c:pt>
                <c:pt idx="1066">
                  <c:v>0.40161669606114053</c:v>
                </c:pt>
                <c:pt idx="1067">
                  <c:v>0.40358191426893719</c:v>
                </c:pt>
                <c:pt idx="1068">
                  <c:v>0.41102232182348952</c:v>
                </c:pt>
                <c:pt idx="1069">
                  <c:v>0.40689209815662791</c:v>
                </c:pt>
                <c:pt idx="1070">
                  <c:v>0.40699378590690583</c:v>
                </c:pt>
                <c:pt idx="1071">
                  <c:v>0.35643480946898431</c:v>
                </c:pt>
                <c:pt idx="1072">
                  <c:v>0.28644378839862761</c:v>
                </c:pt>
                <c:pt idx="1073">
                  <c:v>0.25863143138985517</c:v>
                </c:pt>
                <c:pt idx="1074">
                  <c:v>0.19526056981887371</c:v>
                </c:pt>
                <c:pt idx="1075">
                  <c:v>0.15969289827255279</c:v>
                </c:pt>
                <c:pt idx="1076">
                  <c:v>0.14833802279555533</c:v>
                </c:pt>
                <c:pt idx="1077">
                  <c:v>0.16181316018994088</c:v>
                </c:pt>
                <c:pt idx="1078">
                  <c:v>0.16931611811826752</c:v>
                </c:pt>
                <c:pt idx="1079">
                  <c:v>0.18342165220285181</c:v>
                </c:pt>
                <c:pt idx="1080">
                  <c:v>0.1792217157279353</c:v>
                </c:pt>
                <c:pt idx="1081">
                  <c:v>0.19168154605608653</c:v>
                </c:pt>
                <c:pt idx="1082">
                  <c:v>0.19427124966693313</c:v>
                </c:pt>
                <c:pt idx="1083">
                  <c:v>0.19522573393636097</c:v>
                </c:pt>
                <c:pt idx="1084">
                  <c:v>0.19800198727072535</c:v>
                </c:pt>
                <c:pt idx="1085">
                  <c:v>0.2015916560284651</c:v>
                </c:pt>
                <c:pt idx="1086">
                  <c:v>0.2027280384751243</c:v>
                </c:pt>
                <c:pt idx="1087">
                  <c:v>0.21960914210003313</c:v>
                </c:pt>
                <c:pt idx="1088">
                  <c:v>0.22364754889790064</c:v>
                </c:pt>
                <c:pt idx="1089">
                  <c:v>0.22884012539184953</c:v>
                </c:pt>
                <c:pt idx="1090">
                  <c:v>0.23798544363575755</c:v>
                </c:pt>
                <c:pt idx="1091">
                  <c:v>0.24498992386923421</c:v>
                </c:pt>
                <c:pt idx="1092">
                  <c:v>0.25298536749453382</c:v>
                </c:pt>
                <c:pt idx="1093">
                  <c:v>0.26040818618230821</c:v>
                </c:pt>
                <c:pt idx="1094">
                  <c:v>0.26400449943757032</c:v>
                </c:pt>
                <c:pt idx="1095">
                  <c:v>0.26767407240962843</c:v>
                </c:pt>
                <c:pt idx="1096">
                  <c:v>0.27372540187494721</c:v>
                </c:pt>
                <c:pt idx="1097">
                  <c:v>0.27717942934476147</c:v>
                </c:pt>
                <c:pt idx="1098">
                  <c:v>0.26662767379679142</c:v>
                </c:pt>
                <c:pt idx="1099">
                  <c:v>0.25538419168273202</c:v>
                </c:pt>
                <c:pt idx="1100">
                  <c:v>0.24081012108378128</c:v>
                </c:pt>
                <c:pt idx="1101">
                  <c:v>0.2348733394288173</c:v>
                </c:pt>
                <c:pt idx="1102">
                  <c:v>0.23125967027690339</c:v>
                </c:pt>
                <c:pt idx="1103">
                  <c:v>0.23976327575175943</c:v>
                </c:pt>
                <c:pt idx="1104">
                  <c:v>0.24537900175784372</c:v>
                </c:pt>
                <c:pt idx="1105">
                  <c:v>0.2511377851116493</c:v>
                </c:pt>
                <c:pt idx="1106">
                  <c:v>0.25674200676197323</c:v>
                </c:pt>
                <c:pt idx="1107">
                  <c:v>0.28898546787994023</c:v>
                </c:pt>
                <c:pt idx="1108">
                  <c:v>0.28969788764774296</c:v>
                </c:pt>
                <c:pt idx="1109">
                  <c:v>0.29253570466181622</c:v>
                </c:pt>
                <c:pt idx="1110">
                  <c:v>0.29079285255724374</c:v>
                </c:pt>
                <c:pt idx="1111">
                  <c:v>0.29271299547074747</c:v>
                </c:pt>
                <c:pt idx="1112">
                  <c:v>0.29405789740985272</c:v>
                </c:pt>
                <c:pt idx="1113">
                  <c:v>0.29904376315158621</c:v>
                </c:pt>
                <c:pt idx="1114">
                  <c:v>0.29251664728887011</c:v>
                </c:pt>
                <c:pt idx="1115">
                  <c:v>0.29819738859227152</c:v>
                </c:pt>
                <c:pt idx="1116">
                  <c:v>0.28459993216978424</c:v>
                </c:pt>
                <c:pt idx="1117">
                  <c:v>0.28113795791114576</c:v>
                </c:pt>
                <c:pt idx="1118">
                  <c:v>0.27753201396973226</c:v>
                </c:pt>
                <c:pt idx="1119">
                  <c:v>0.28476992201621648</c:v>
                </c:pt>
                <c:pt idx="1120">
                  <c:v>0.2533667711598746</c:v>
                </c:pt>
                <c:pt idx="1121">
                  <c:v>0.47330528561270441</c:v>
                </c:pt>
                <c:pt idx="1122">
                  <c:v>0.46193071918410411</c:v>
                </c:pt>
                <c:pt idx="1123">
                  <c:v>0.46052364522021516</c:v>
                </c:pt>
                <c:pt idx="1124">
                  <c:v>0.4688625537353317</c:v>
                </c:pt>
                <c:pt idx="1125">
                  <c:v>0.46440766248046761</c:v>
                </c:pt>
                <c:pt idx="1126">
                  <c:v>0.47745818623762948</c:v>
                </c:pt>
                <c:pt idx="1127">
                  <c:v>0.50188089588517859</c:v>
                </c:pt>
                <c:pt idx="1128">
                  <c:v>0.51209944910732308</c:v>
                </c:pt>
                <c:pt idx="1129">
                  <c:v>0.51326240931379574</c:v>
                </c:pt>
                <c:pt idx="1130">
                  <c:v>0.50329414437439657</c:v>
                </c:pt>
                <c:pt idx="1131">
                  <c:v>0.43304512293974601</c:v>
                </c:pt>
                <c:pt idx="1132">
                  <c:v>0.45170454545454547</c:v>
                </c:pt>
                <c:pt idx="1133">
                  <c:v>0.45136406396989653</c:v>
                </c:pt>
                <c:pt idx="1134">
                  <c:v>0.48504331716885524</c:v>
                </c:pt>
                <c:pt idx="1135">
                  <c:v>0.49566828311447719</c:v>
                </c:pt>
                <c:pt idx="1136">
                  <c:v>0.50754675708192054</c:v>
                </c:pt>
                <c:pt idx="1137">
                  <c:v>0.4802810880136803</c:v>
                </c:pt>
                <c:pt idx="1138">
                  <c:v>0.48502261239691408</c:v>
                </c:pt>
                <c:pt idx="1139">
                  <c:v>0.44283769552821511</c:v>
                </c:pt>
                <c:pt idx="1140">
                  <c:v>0.40379646193599683</c:v>
                </c:pt>
                <c:pt idx="1141">
                  <c:v>0.34016510105323083</c:v>
                </c:pt>
                <c:pt idx="1142">
                  <c:v>0.36088739932969838</c:v>
                </c:pt>
                <c:pt idx="1143">
                  <c:v>0.37991434360013338</c:v>
                </c:pt>
                <c:pt idx="1144">
                  <c:v>0.2564563582870219</c:v>
                </c:pt>
                <c:pt idx="1145">
                  <c:v>0.27802896773699132</c:v>
                </c:pt>
                <c:pt idx="1146">
                  <c:v>0.28557098765432098</c:v>
                </c:pt>
                <c:pt idx="1147">
                  <c:v>0.25805642633228842</c:v>
                </c:pt>
                <c:pt idx="1148">
                  <c:v>0.26200425372200675</c:v>
                </c:pt>
                <c:pt idx="1149">
                  <c:v>0.2567101179391682</c:v>
                </c:pt>
                <c:pt idx="1150">
                  <c:v>0.25936206597437361</c:v>
                </c:pt>
                <c:pt idx="1151">
                  <c:v>0.25410417635113647</c:v>
                </c:pt>
                <c:pt idx="1152">
                  <c:v>0.25336776205208156</c:v>
                </c:pt>
                <c:pt idx="1153">
                  <c:v>0.26605619668840941</c:v>
                </c:pt>
                <c:pt idx="1154">
                  <c:v>0.22941760984949469</c:v>
                </c:pt>
                <c:pt idx="1155">
                  <c:v>0.22606895223420648</c:v>
                </c:pt>
                <c:pt idx="1156">
                  <c:v>0.22272781702790084</c:v>
                </c:pt>
                <c:pt idx="1157">
                  <c:v>0.22555994729907775</c:v>
                </c:pt>
                <c:pt idx="1158">
                  <c:v>0.22236513040371561</c:v>
                </c:pt>
                <c:pt idx="1159">
                  <c:v>0.22774800523996666</c:v>
                </c:pt>
                <c:pt idx="1160">
                  <c:v>0.22528409090909091</c:v>
                </c:pt>
                <c:pt idx="1161">
                  <c:v>0.2337883153072309</c:v>
                </c:pt>
                <c:pt idx="1162">
                  <c:v>0.21954960607962071</c:v>
                </c:pt>
                <c:pt idx="1163">
                  <c:v>0.2254380364616585</c:v>
                </c:pt>
                <c:pt idx="1164">
                  <c:v>0.22993338687579723</c:v>
                </c:pt>
                <c:pt idx="1165">
                  <c:v>0.23437426182264845</c:v>
                </c:pt>
                <c:pt idx="1166">
                  <c:v>0.21579849847066457</c:v>
                </c:pt>
                <c:pt idx="1167">
                  <c:v>0.21735106998264894</c:v>
                </c:pt>
                <c:pt idx="1168">
                  <c:v>0.2206416394883538</c:v>
                </c:pt>
                <c:pt idx="1169">
                  <c:v>0.20545819642205185</c:v>
                </c:pt>
                <c:pt idx="1170">
                  <c:v>0.20716958744067177</c:v>
                </c:pt>
                <c:pt idx="1171">
                  <c:v>0.20843037859067451</c:v>
                </c:pt>
                <c:pt idx="1172">
                  <c:v>0.20865709845506902</c:v>
                </c:pt>
                <c:pt idx="1173">
                  <c:v>0.21133619901225534</c:v>
                </c:pt>
                <c:pt idx="1174">
                  <c:v>0.21489621489621491</c:v>
                </c:pt>
                <c:pt idx="1175">
                  <c:v>0.19930852145617245</c:v>
                </c:pt>
                <c:pt idx="1176">
                  <c:v>0.14321608040201006</c:v>
                </c:pt>
                <c:pt idx="1177">
                  <c:v>0.14879807692307692</c:v>
                </c:pt>
                <c:pt idx="1178">
                  <c:v>0.13384943825070622</c:v>
                </c:pt>
                <c:pt idx="1179">
                  <c:v>0.14082388840453355</c:v>
                </c:pt>
                <c:pt idx="1180">
                  <c:v>0.20864433662996829</c:v>
                </c:pt>
                <c:pt idx="1181">
                  <c:v>0.20289485282178563</c:v>
                </c:pt>
                <c:pt idx="1182">
                  <c:v>0.18416511511738795</c:v>
                </c:pt>
                <c:pt idx="1183">
                  <c:v>0.1873848235321561</c:v>
                </c:pt>
                <c:pt idx="1184">
                  <c:v>0.19655714252210418</c:v>
                </c:pt>
                <c:pt idx="1185">
                  <c:v>0.24098360655737705</c:v>
                </c:pt>
                <c:pt idx="1186">
                  <c:v>0.25011394712853235</c:v>
                </c:pt>
                <c:pt idx="1187">
                  <c:v>0.264322838879264</c:v>
                </c:pt>
                <c:pt idx="1188">
                  <c:v>0.2594320004753134</c:v>
                </c:pt>
                <c:pt idx="1189">
                  <c:v>0.26697760085556416</c:v>
                </c:pt>
                <c:pt idx="1190">
                  <c:v>0.27409558235311549</c:v>
                </c:pt>
                <c:pt idx="1191">
                  <c:v>0.27717697253414714</c:v>
                </c:pt>
                <c:pt idx="1192">
                  <c:v>0.28122128353342224</c:v>
                </c:pt>
                <c:pt idx="1193">
                  <c:v>0.28231806728916553</c:v>
                </c:pt>
                <c:pt idx="1194">
                  <c:v>0.2863494886616274</c:v>
                </c:pt>
                <c:pt idx="1195">
                  <c:v>0.28469982542829247</c:v>
                </c:pt>
                <c:pt idx="1196">
                  <c:v>0.2874107142857143</c:v>
                </c:pt>
                <c:pt idx="1197">
                  <c:v>0.29354166666666665</c:v>
                </c:pt>
                <c:pt idx="1198">
                  <c:v>0.29579226348232629</c:v>
                </c:pt>
                <c:pt idx="1199">
                  <c:v>0.29850567842199643</c:v>
                </c:pt>
                <c:pt idx="1200">
                  <c:v>0.29694062974768387</c:v>
                </c:pt>
                <c:pt idx="1201">
                  <c:v>0.29511891346895203</c:v>
                </c:pt>
                <c:pt idx="1202">
                  <c:v>0.2946150422785937</c:v>
                </c:pt>
                <c:pt idx="1203">
                  <c:v>0.29695038418011793</c:v>
                </c:pt>
                <c:pt idx="1204">
                  <c:v>0.29432137099181943</c:v>
                </c:pt>
                <c:pt idx="1205">
                  <c:v>0.296917511286513</c:v>
                </c:pt>
                <c:pt idx="1206">
                  <c:v>0.29950680017934539</c:v>
                </c:pt>
                <c:pt idx="1207">
                  <c:v>0.27838956920095148</c:v>
                </c:pt>
                <c:pt idx="1208">
                  <c:v>0.28474656142314375</c:v>
                </c:pt>
                <c:pt idx="1209">
                  <c:v>0.28589498455655243</c:v>
                </c:pt>
                <c:pt idx="1210">
                  <c:v>0.28968195592691753</c:v>
                </c:pt>
                <c:pt idx="1211">
                  <c:v>0.29391862073023628</c:v>
                </c:pt>
                <c:pt idx="1212">
                  <c:v>0.29365988312336649</c:v>
                </c:pt>
                <c:pt idx="1213">
                  <c:v>0.29475013954581508</c:v>
                </c:pt>
                <c:pt idx="1214">
                  <c:v>0.294973544973545</c:v>
                </c:pt>
                <c:pt idx="1215">
                  <c:v>0.29603928371901556</c:v>
                </c:pt>
                <c:pt idx="1216">
                  <c:v>0.29934355774042565</c:v>
                </c:pt>
                <c:pt idx="1217">
                  <c:v>0.30054757418747058</c:v>
                </c:pt>
                <c:pt idx="1218">
                  <c:v>0.23939317461652787</c:v>
                </c:pt>
                <c:pt idx="1219">
                  <c:v>0.23889666760011202</c:v>
                </c:pt>
                <c:pt idx="1220">
                  <c:v>0.24038623005877413</c:v>
                </c:pt>
                <c:pt idx="1221">
                  <c:v>0.2420328513266882</c:v>
                </c:pt>
                <c:pt idx="1222">
                  <c:v>0.24314298561151079</c:v>
                </c:pt>
                <c:pt idx="1223">
                  <c:v>0.24417819777252783</c:v>
                </c:pt>
                <c:pt idx="1224">
                  <c:v>0.24863679802124908</c:v>
                </c:pt>
                <c:pt idx="1225">
                  <c:v>0.2503239254126528</c:v>
                </c:pt>
                <c:pt idx="1226">
                  <c:v>0.25406342350534211</c:v>
                </c:pt>
                <c:pt idx="1227">
                  <c:v>0.25934532518575898</c:v>
                </c:pt>
                <c:pt idx="1228">
                  <c:v>0.26151851318253855</c:v>
                </c:pt>
                <c:pt idx="1229">
                  <c:v>0.26394126961278247</c:v>
                </c:pt>
                <c:pt idx="1230">
                  <c:v>0.27132276356903134</c:v>
                </c:pt>
                <c:pt idx="1231">
                  <c:v>0.27525749334567756</c:v>
                </c:pt>
                <c:pt idx="1232">
                  <c:v>0.2664316220941898</c:v>
                </c:pt>
                <c:pt idx="1233">
                  <c:v>0.26764025035009004</c:v>
                </c:pt>
                <c:pt idx="1234">
                  <c:v>0.24607109841163122</c:v>
                </c:pt>
                <c:pt idx="1235">
                  <c:v>0.24800403395243298</c:v>
                </c:pt>
                <c:pt idx="1236">
                  <c:v>0.25147655703289012</c:v>
                </c:pt>
                <c:pt idx="1237">
                  <c:v>0.25701170016234676</c:v>
                </c:pt>
                <c:pt idx="1238">
                  <c:v>0.25934736370760103</c:v>
                </c:pt>
                <c:pt idx="1239">
                  <c:v>0.26282965573174483</c:v>
                </c:pt>
                <c:pt idx="1240">
                  <c:v>0.26437871142211938</c:v>
                </c:pt>
                <c:pt idx="1241">
                  <c:v>0.25713656508932747</c:v>
                </c:pt>
                <c:pt idx="1242">
                  <c:v>0.26324021733165032</c:v>
                </c:pt>
                <c:pt idx="1243">
                  <c:v>0.27227273975989669</c:v>
                </c:pt>
                <c:pt idx="1244">
                  <c:v>0.27107329484829418</c:v>
                </c:pt>
                <c:pt idx="1245">
                  <c:v>0.27283893331877612</c:v>
                </c:pt>
                <c:pt idx="1246">
                  <c:v>0.27280449376626936</c:v>
                </c:pt>
                <c:pt idx="1247">
                  <c:v>0.27703350593134435</c:v>
                </c:pt>
                <c:pt idx="1248">
                  <c:v>0.27970974808324206</c:v>
                </c:pt>
                <c:pt idx="1249">
                  <c:v>0.25559781444182561</c:v>
                </c:pt>
                <c:pt idx="1250">
                  <c:v>0.2613027640882794</c:v>
                </c:pt>
                <c:pt idx="1251">
                  <c:v>0.26059599989290211</c:v>
                </c:pt>
                <c:pt idx="1252">
                  <c:v>0.26276473265683153</c:v>
                </c:pt>
                <c:pt idx="1253">
                  <c:v>0.25170860927152316</c:v>
                </c:pt>
                <c:pt idx="1254">
                  <c:v>0.25451559934318557</c:v>
                </c:pt>
                <c:pt idx="1255">
                  <c:v>0.25676606111964406</c:v>
                </c:pt>
                <c:pt idx="1256">
                  <c:v>0.26001695993216029</c:v>
                </c:pt>
                <c:pt idx="1257">
                  <c:v>0.26589089752425382</c:v>
                </c:pt>
                <c:pt idx="1258">
                  <c:v>0.26872713778296137</c:v>
                </c:pt>
                <c:pt idx="1259">
                  <c:v>0.28289190353143839</c:v>
                </c:pt>
                <c:pt idx="1260">
                  <c:v>0.28717161929371232</c:v>
                </c:pt>
                <c:pt idx="1261">
                  <c:v>0.28510775514591286</c:v>
                </c:pt>
                <c:pt idx="1262">
                  <c:v>0.2508667205380184</c:v>
                </c:pt>
                <c:pt idx="1263">
                  <c:v>0.2444105165096781</c:v>
                </c:pt>
                <c:pt idx="1264">
                  <c:v>0.24582892802805642</c:v>
                </c:pt>
                <c:pt idx="1265">
                  <c:v>0.24843343046494237</c:v>
                </c:pt>
                <c:pt idx="1266">
                  <c:v>0.25048999381060449</c:v>
                </c:pt>
                <c:pt idx="1267">
                  <c:v>0.25703825925543983</c:v>
                </c:pt>
                <c:pt idx="1268">
                  <c:v>0.26817572445086107</c:v>
                </c:pt>
                <c:pt idx="1269">
                  <c:v>0.26920697122821491</c:v>
                </c:pt>
                <c:pt idx="1270">
                  <c:v>0.2666735097128487</c:v>
                </c:pt>
                <c:pt idx="1271">
                  <c:v>0.23571357335194973</c:v>
                </c:pt>
                <c:pt idx="1272">
                  <c:v>0.23885731379000896</c:v>
                </c:pt>
                <c:pt idx="1273">
                  <c:v>0.24336250093485903</c:v>
                </c:pt>
                <c:pt idx="1274">
                  <c:v>0.24322710650048512</c:v>
                </c:pt>
                <c:pt idx="1275">
                  <c:v>0.24556558947185114</c:v>
                </c:pt>
                <c:pt idx="1276">
                  <c:v>0.25422077922077924</c:v>
                </c:pt>
                <c:pt idx="1277">
                  <c:v>0.25776723276723279</c:v>
                </c:pt>
                <c:pt idx="1278">
                  <c:v>0.26743256743256744</c:v>
                </c:pt>
                <c:pt idx="1279">
                  <c:v>0.26689214394071276</c:v>
                </c:pt>
                <c:pt idx="1280">
                  <c:v>0.27186467622146598</c:v>
                </c:pt>
                <c:pt idx="1281">
                  <c:v>0.27657037828171183</c:v>
                </c:pt>
                <c:pt idx="1282">
                  <c:v>0.28215252427425563</c:v>
                </c:pt>
                <c:pt idx="1283">
                  <c:v>0.25033796832753957</c:v>
                </c:pt>
                <c:pt idx="1284">
                  <c:v>0.23722523551241792</c:v>
                </c:pt>
                <c:pt idx="1285">
                  <c:v>0.19123424081856386</c:v>
                </c:pt>
                <c:pt idx="1286">
                  <c:v>0.1784361471861472</c:v>
                </c:pt>
                <c:pt idx="1287">
                  <c:v>0.17182192025746468</c:v>
                </c:pt>
                <c:pt idx="1288">
                  <c:v>0.15656921451215217</c:v>
                </c:pt>
                <c:pt idx="1289">
                  <c:v>0.15659817602461268</c:v>
                </c:pt>
                <c:pt idx="1290">
                  <c:v>0.14300282056845304</c:v>
                </c:pt>
                <c:pt idx="1291">
                  <c:v>0.14467346495986114</c:v>
                </c:pt>
                <c:pt idx="1292">
                  <c:v>0.14562811889780863</c:v>
                </c:pt>
                <c:pt idx="1293">
                  <c:v>0.14492408325932984</c:v>
                </c:pt>
                <c:pt idx="1294">
                  <c:v>0.14613149449215024</c:v>
                </c:pt>
                <c:pt idx="1295">
                  <c:v>0.14953352137123019</c:v>
                </c:pt>
                <c:pt idx="1296">
                  <c:v>0.15051685198054204</c:v>
                </c:pt>
                <c:pt idx="1297">
                  <c:v>0.1526496693351897</c:v>
                </c:pt>
                <c:pt idx="1298">
                  <c:v>0.15354613792352109</c:v>
                </c:pt>
                <c:pt idx="1299">
                  <c:v>0.15460633957983377</c:v>
                </c:pt>
                <c:pt idx="1300">
                  <c:v>0.15558124822756922</c:v>
                </c:pt>
                <c:pt idx="1301">
                  <c:v>0.15987652969635938</c:v>
                </c:pt>
                <c:pt idx="1302">
                  <c:v>0.1673107072669861</c:v>
                </c:pt>
                <c:pt idx="1303">
                  <c:v>0.17376939390556981</c:v>
                </c:pt>
                <c:pt idx="1304">
                  <c:v>0.17834651845543578</c:v>
                </c:pt>
                <c:pt idx="1305">
                  <c:v>0.18678304239401497</c:v>
                </c:pt>
                <c:pt idx="1306">
                  <c:v>0.19489633907821166</c:v>
                </c:pt>
                <c:pt idx="1307">
                  <c:v>0.21925399644760213</c:v>
                </c:pt>
                <c:pt idx="1308">
                  <c:v>0.21808346579990034</c:v>
                </c:pt>
                <c:pt idx="1309">
                  <c:v>0.22497857346919342</c:v>
                </c:pt>
                <c:pt idx="1310">
                  <c:v>0.25083701295550487</c:v>
                </c:pt>
                <c:pt idx="1311">
                  <c:v>0.24098990869774148</c:v>
                </c:pt>
                <c:pt idx="1312">
                  <c:v>0.24501175843091619</c:v>
                </c:pt>
                <c:pt idx="1313">
                  <c:v>0.2549518752878997</c:v>
                </c:pt>
                <c:pt idx="1314">
                  <c:v>0.26111366551315246</c:v>
                </c:pt>
                <c:pt idx="1315">
                  <c:v>0.26451612903225807</c:v>
                </c:pt>
                <c:pt idx="1316">
                  <c:v>0.26932680303466822</c:v>
                </c:pt>
                <c:pt idx="1317">
                  <c:v>0.27663094296195068</c:v>
                </c:pt>
                <c:pt idx="1318">
                  <c:v>0.27816026008797096</c:v>
                </c:pt>
                <c:pt idx="1319">
                  <c:v>0.28514056224899598</c:v>
                </c:pt>
                <c:pt idx="1320">
                  <c:v>0.28880875047764615</c:v>
                </c:pt>
                <c:pt idx="1321">
                  <c:v>0.29346164867704649</c:v>
                </c:pt>
                <c:pt idx="1322">
                  <c:v>0.28980017047068851</c:v>
                </c:pt>
                <c:pt idx="1323">
                  <c:v>0.28589894242068153</c:v>
                </c:pt>
                <c:pt idx="1324">
                  <c:v>0.27172049487975536</c:v>
                </c:pt>
                <c:pt idx="1325">
                  <c:v>0.27133054547974955</c:v>
                </c:pt>
                <c:pt idx="1326">
                  <c:v>0.27523650003538652</c:v>
                </c:pt>
                <c:pt idx="1327">
                  <c:v>0.2782089693080752</c:v>
                </c:pt>
                <c:pt idx="1328">
                  <c:v>0.28587605274953409</c:v>
                </c:pt>
                <c:pt idx="1329">
                  <c:v>0.29196253745075373</c:v>
                </c:pt>
                <c:pt idx="1330">
                  <c:v>0.29604114566130324</c:v>
                </c:pt>
                <c:pt idx="1331">
                  <c:v>0.29455689663269619</c:v>
                </c:pt>
                <c:pt idx="1332">
                  <c:v>0.29978606859910195</c:v>
                </c:pt>
                <c:pt idx="1333">
                  <c:v>0.30342995509791476</c:v>
                </c:pt>
                <c:pt idx="1334">
                  <c:v>0.30956578978301241</c:v>
                </c:pt>
                <c:pt idx="1335">
                  <c:v>0.29542569695830001</c:v>
                </c:pt>
                <c:pt idx="1336">
                  <c:v>0.29867599417813046</c:v>
                </c:pt>
                <c:pt idx="1337">
                  <c:v>0.30021166509877706</c:v>
                </c:pt>
                <c:pt idx="1338">
                  <c:v>0.30286503440850149</c:v>
                </c:pt>
                <c:pt idx="1339">
                  <c:v>0.30711846966933259</c:v>
                </c:pt>
                <c:pt idx="1340">
                  <c:v>0.3114447406575932</c:v>
                </c:pt>
                <c:pt idx="1341">
                  <c:v>0.31911857587311981</c:v>
                </c:pt>
                <c:pt idx="1342">
                  <c:v>0.32151466217323127</c:v>
                </c:pt>
                <c:pt idx="1343">
                  <c:v>0.32380818647756793</c:v>
                </c:pt>
                <c:pt idx="1344">
                  <c:v>0.33401595932490641</c:v>
                </c:pt>
                <c:pt idx="1345">
                  <c:v>0.33714662335522444</c:v>
                </c:pt>
                <c:pt idx="1346">
                  <c:v>0.33961066440964877</c:v>
                </c:pt>
                <c:pt idx="1347">
                  <c:v>0.33969823344735484</c:v>
                </c:pt>
                <c:pt idx="1348">
                  <c:v>0.34272058478984113</c:v>
                </c:pt>
                <c:pt idx="1349">
                  <c:v>0.36108159168733028</c:v>
                </c:pt>
                <c:pt idx="1350">
                  <c:v>0.37468219569481104</c:v>
                </c:pt>
                <c:pt idx="1351">
                  <c:v>0.38205215199689802</c:v>
                </c:pt>
                <c:pt idx="1352">
                  <c:v>0.38893466459868165</c:v>
                </c:pt>
                <c:pt idx="1353">
                  <c:v>0.39213357890655293</c:v>
                </c:pt>
                <c:pt idx="1354">
                  <c:v>0.39397537805350913</c:v>
                </c:pt>
                <c:pt idx="1355">
                  <c:v>0.40030050407134549</c:v>
                </c:pt>
                <c:pt idx="1356">
                  <c:v>0.40616972810546215</c:v>
                </c:pt>
                <c:pt idx="1357">
                  <c:v>0.40757744164693377</c:v>
                </c:pt>
                <c:pt idx="1358">
                  <c:v>0.41274827236263473</c:v>
                </c:pt>
                <c:pt idx="1359">
                  <c:v>0.41656598849852605</c:v>
                </c:pt>
                <c:pt idx="1360">
                  <c:v>0.42330547369438137</c:v>
                </c:pt>
                <c:pt idx="1361">
                  <c:v>0.46071198692875182</c:v>
                </c:pt>
                <c:pt idx="1362">
                  <c:v>0.46529187503094521</c:v>
                </c:pt>
                <c:pt idx="1363">
                  <c:v>0.47760743146288043</c:v>
                </c:pt>
                <c:pt idx="1364">
                  <c:v>0.48420310651259973</c:v>
                </c:pt>
                <c:pt idx="1365">
                  <c:v>0.49807416358281098</c:v>
                </c:pt>
                <c:pt idx="1366">
                  <c:v>0.50825207246705473</c:v>
                </c:pt>
                <c:pt idx="1367">
                  <c:v>0.52836022553069872</c:v>
                </c:pt>
                <c:pt idx="1368">
                  <c:v>0.53481800269625634</c:v>
                </c:pt>
                <c:pt idx="1369">
                  <c:v>0.54446230426215902</c:v>
                </c:pt>
                <c:pt idx="1370">
                  <c:v>0.54982639788568166</c:v>
                </c:pt>
                <c:pt idx="1371">
                  <c:v>0.56158988443799551</c:v>
                </c:pt>
                <c:pt idx="1372">
                  <c:v>0.57060683007721402</c:v>
                </c:pt>
                <c:pt idx="1373">
                  <c:v>0.58242213815619004</c:v>
                </c:pt>
                <c:pt idx="1374">
                  <c:v>0.58730691739422436</c:v>
                </c:pt>
                <c:pt idx="1375">
                  <c:v>0.59548212211178519</c:v>
                </c:pt>
                <c:pt idx="1376">
                  <c:v>0.60680451224863829</c:v>
                </c:pt>
                <c:pt idx="1377">
                  <c:v>0.615736079919461</c:v>
                </c:pt>
                <c:pt idx="1378">
                  <c:v>0.62169906295980792</c:v>
                </c:pt>
                <c:pt idx="1379">
                  <c:v>0.62777261941607343</c:v>
                </c:pt>
                <c:pt idx="1380">
                  <c:v>0.64502298672452085</c:v>
                </c:pt>
                <c:pt idx="1381">
                  <c:v>0.64945610145898847</c:v>
                </c:pt>
                <c:pt idx="1382">
                  <c:v>0.65630144032921811</c:v>
                </c:pt>
                <c:pt idx="1383">
                  <c:v>0.66107701394417195</c:v>
                </c:pt>
                <c:pt idx="1384">
                  <c:v>0.64749344361508976</c:v>
                </c:pt>
                <c:pt idx="1385">
                  <c:v>0.65964797256405083</c:v>
                </c:pt>
                <c:pt idx="1386">
                  <c:v>0.66737309516601073</c:v>
                </c:pt>
                <c:pt idx="1387">
                  <c:v>0.68703515028018336</c:v>
                </c:pt>
                <c:pt idx="1388">
                  <c:v>0.69090678824721374</c:v>
                </c:pt>
                <c:pt idx="1389">
                  <c:v>0.5362610705540426</c:v>
                </c:pt>
                <c:pt idx="1390">
                  <c:v>0.54436489237596364</c:v>
                </c:pt>
                <c:pt idx="1391">
                  <c:v>0.544928522804629</c:v>
                </c:pt>
                <c:pt idx="1392">
                  <c:v>0.55389778241349596</c:v>
                </c:pt>
                <c:pt idx="1393">
                  <c:v>0.58812826927450534</c:v>
                </c:pt>
                <c:pt idx="1394">
                  <c:v>0.60095519672503983</c:v>
                </c:pt>
                <c:pt idx="1395">
                  <c:v>0.61469183534227878</c:v>
                </c:pt>
                <c:pt idx="1396">
                  <c:v>0.67112824106517166</c:v>
                </c:pt>
                <c:pt idx="1397">
                  <c:v>0.78871387820910333</c:v>
                </c:pt>
                <c:pt idx="1398">
                  <c:v>0.84215591915303178</c:v>
                </c:pt>
                <c:pt idx="1399">
                  <c:v>0.85917417265458962</c:v>
                </c:pt>
                <c:pt idx="1400">
                  <c:v>0.83756206554121149</c:v>
                </c:pt>
                <c:pt idx="1401">
                  <c:v>0.84803471791692497</c:v>
                </c:pt>
                <c:pt idx="1402">
                  <c:v>0.86986727757165272</c:v>
                </c:pt>
                <c:pt idx="1403">
                  <c:v>0.88024220677281906</c:v>
                </c:pt>
                <c:pt idx="1404">
                  <c:v>0.88501923792975057</c:v>
                </c:pt>
                <c:pt idx="1405">
                  <c:v>0.89075671800449929</c:v>
                </c:pt>
                <c:pt idx="1406">
                  <c:v>0.83977424909125697</c:v>
                </c:pt>
                <c:pt idx="1407">
                  <c:v>0.83337673097407983</c:v>
                </c:pt>
                <c:pt idx="1408">
                  <c:v>0.83043672538275204</c:v>
                </c:pt>
                <c:pt idx="1409">
                  <c:v>0.81802539180579459</c:v>
                </c:pt>
                <c:pt idx="1410">
                  <c:v>0.83714786674459385</c:v>
                </c:pt>
                <c:pt idx="1411">
                  <c:v>0.72237725647510242</c:v>
                </c:pt>
                <c:pt idx="1412">
                  <c:v>0.63867973182052606</c:v>
                </c:pt>
                <c:pt idx="1413">
                  <c:v>0.57230351129403889</c:v>
                </c:pt>
                <c:pt idx="1414">
                  <c:v>0.56676615750765691</c:v>
                </c:pt>
                <c:pt idx="1415">
                  <c:v>0.56197787747524752</c:v>
                </c:pt>
                <c:pt idx="1416">
                  <c:v>0.57219085917562451</c:v>
                </c:pt>
                <c:pt idx="1417">
                  <c:v>0.58875957002552004</c:v>
                </c:pt>
                <c:pt idx="1418">
                  <c:v>0.59811874686135902</c:v>
                </c:pt>
                <c:pt idx="1419">
                  <c:v>0.6058540342769112</c:v>
                </c:pt>
                <c:pt idx="1420">
                  <c:v>0.6184131995918446</c:v>
                </c:pt>
                <c:pt idx="1421">
                  <c:v>0.63060843454660942</c:v>
                </c:pt>
                <c:pt idx="1422">
                  <c:v>0.64881720016168465</c:v>
                </c:pt>
                <c:pt idx="1423">
                  <c:v>0.66100424681488879</c:v>
                </c:pt>
                <c:pt idx="1424">
                  <c:v>0.67368905773326426</c:v>
                </c:pt>
                <c:pt idx="1425">
                  <c:v>0.67915443785847196</c:v>
                </c:pt>
                <c:pt idx="1426">
                  <c:v>0.6600856103034074</c:v>
                </c:pt>
                <c:pt idx="1427">
                  <c:v>0.64178106365983689</c:v>
                </c:pt>
                <c:pt idx="1428">
                  <c:v>0.64741750358680061</c:v>
                </c:pt>
                <c:pt idx="1429">
                  <c:v>0.588257727091127</c:v>
                </c:pt>
                <c:pt idx="1430">
                  <c:v>0.55637228791591209</c:v>
                </c:pt>
                <c:pt idx="1431">
                  <c:v>0.43247475653720047</c:v>
                </c:pt>
                <c:pt idx="1432">
                  <c:v>0.40776963652979747</c:v>
                </c:pt>
                <c:pt idx="1433">
                  <c:v>0.40013986458565115</c:v>
                </c:pt>
                <c:pt idx="1434">
                  <c:v>0.3802684836456266</c:v>
                </c:pt>
                <c:pt idx="1435">
                  <c:v>0.37159156086747586</c:v>
                </c:pt>
                <c:pt idx="1436">
                  <c:v>0.36164505349642845</c:v>
                </c:pt>
                <c:pt idx="1437">
                  <c:v>0.35008415849090935</c:v>
                </c:pt>
                <c:pt idx="1438">
                  <c:v>0.35281546040166728</c:v>
                </c:pt>
                <c:pt idx="1439">
                  <c:v>0.35290383045620827</c:v>
                </c:pt>
                <c:pt idx="1440">
                  <c:v>0.35612260304997734</c:v>
                </c:pt>
                <c:pt idx="1441">
                  <c:v>0.36170919522874828</c:v>
                </c:pt>
                <c:pt idx="1442">
                  <c:v>0.36876778188567866</c:v>
                </c:pt>
                <c:pt idx="1443">
                  <c:v>0.37295175498653521</c:v>
                </c:pt>
                <c:pt idx="1444">
                  <c:v>0.37571999574461618</c:v>
                </c:pt>
                <c:pt idx="1445">
                  <c:v>0.37989939056824573</c:v>
                </c:pt>
                <c:pt idx="1446">
                  <c:v>0.38392448687059683</c:v>
                </c:pt>
                <c:pt idx="1447">
                  <c:v>0.3868980450760926</c:v>
                </c:pt>
                <c:pt idx="1448">
                  <c:v>0.39230275621829735</c:v>
                </c:pt>
                <c:pt idx="1449">
                  <c:v>0.39663137926814346</c:v>
                </c:pt>
                <c:pt idx="1450">
                  <c:v>0.40007947789139042</c:v>
                </c:pt>
                <c:pt idx="1451">
                  <c:v>0.40518474099358825</c:v>
                </c:pt>
                <c:pt idx="1452">
                  <c:v>0.40567051455237629</c:v>
                </c:pt>
                <c:pt idx="1453">
                  <c:v>0.38900219049777174</c:v>
                </c:pt>
                <c:pt idx="1454">
                  <c:v>0.37580179722193147</c:v>
                </c:pt>
                <c:pt idx="1455">
                  <c:v>0.37494023428161605</c:v>
                </c:pt>
                <c:pt idx="1456">
                  <c:v>0.3795480141151738</c:v>
                </c:pt>
                <c:pt idx="1457">
                  <c:v>0.39632765733072794</c:v>
                </c:pt>
                <c:pt idx="1458">
                  <c:v>0.40114255388889758</c:v>
                </c:pt>
                <c:pt idx="1459">
                  <c:v>0.40464702300089006</c:v>
                </c:pt>
                <c:pt idx="1460">
                  <c:v>0.40987134576414963</c:v>
                </c:pt>
                <c:pt idx="1461">
                  <c:v>0.41564823180686988</c:v>
                </c:pt>
                <c:pt idx="1462">
                  <c:v>0.42411632390745502</c:v>
                </c:pt>
                <c:pt idx="1463">
                  <c:v>0.42663406315857211</c:v>
                </c:pt>
                <c:pt idx="1464">
                  <c:v>0.43005598095360659</c:v>
                </c:pt>
                <c:pt idx="1465">
                  <c:v>0.44151667787822607</c:v>
                </c:pt>
                <c:pt idx="1466">
                  <c:v>0.44464124641246411</c:v>
                </c:pt>
                <c:pt idx="1467">
                  <c:v>0.44700634644713755</c:v>
                </c:pt>
                <c:pt idx="1468">
                  <c:v>0.41739553752535496</c:v>
                </c:pt>
                <c:pt idx="1469">
                  <c:v>0.41996086105675146</c:v>
                </c:pt>
                <c:pt idx="1470">
                  <c:v>0.43196576642578838</c:v>
                </c:pt>
                <c:pt idx="1471">
                  <c:v>0.43916794188373381</c:v>
                </c:pt>
                <c:pt idx="1472">
                  <c:v>0.43641594185831328</c:v>
                </c:pt>
                <c:pt idx="1473">
                  <c:v>0.45476802124101307</c:v>
                </c:pt>
                <c:pt idx="1474">
                  <c:v>0.45862753560638758</c:v>
                </c:pt>
                <c:pt idx="1475">
                  <c:v>0.46223564954682778</c:v>
                </c:pt>
                <c:pt idx="1476">
                  <c:v>0.47748687397245743</c:v>
                </c:pt>
                <c:pt idx="1477">
                  <c:v>0.48194648580687433</c:v>
                </c:pt>
                <c:pt idx="1478">
                  <c:v>0.49680929913046623</c:v>
                </c:pt>
                <c:pt idx="1479">
                  <c:v>0.51227930679292333</c:v>
                </c:pt>
                <c:pt idx="1480">
                  <c:v>0.51925474817933748</c:v>
                </c:pt>
                <c:pt idx="1481">
                  <c:v>0.52181604837981765</c:v>
                </c:pt>
                <c:pt idx="1482">
                  <c:v>0.52604025634082496</c:v>
                </c:pt>
                <c:pt idx="1483">
                  <c:v>0.52961458615398505</c:v>
                </c:pt>
                <c:pt idx="1484">
                  <c:v>0.53746728044047298</c:v>
                </c:pt>
                <c:pt idx="1485">
                  <c:v>0.54323793035041212</c:v>
                </c:pt>
                <c:pt idx="1486">
                  <c:v>0.54725964399718663</c:v>
                </c:pt>
                <c:pt idx="1487">
                  <c:v>0.54812800518647908</c:v>
                </c:pt>
                <c:pt idx="1488">
                  <c:v>0.55237803670154328</c:v>
                </c:pt>
                <c:pt idx="1489">
                  <c:v>0.55562563067608473</c:v>
                </c:pt>
                <c:pt idx="1490">
                  <c:v>0.57188415949269089</c:v>
                </c:pt>
                <c:pt idx="1491">
                  <c:v>0.577065692622724</c:v>
                </c:pt>
                <c:pt idx="1492">
                  <c:v>0.58226863681813135</c:v>
                </c:pt>
                <c:pt idx="1493">
                  <c:v>0.56028162351956623</c:v>
                </c:pt>
                <c:pt idx="1494">
                  <c:v>0.56651017214397492</c:v>
                </c:pt>
                <c:pt idx="1495">
                  <c:v>0.57019139800596752</c:v>
                </c:pt>
                <c:pt idx="1496">
                  <c:v>0.550784889972045</c:v>
                </c:pt>
                <c:pt idx="1497">
                  <c:v>0.53582537905046301</c:v>
                </c:pt>
                <c:pt idx="1498">
                  <c:v>0.53092171694804158</c:v>
                </c:pt>
                <c:pt idx="1499">
                  <c:v>0.56029660465721343</c:v>
                </c:pt>
                <c:pt idx="1500">
                  <c:v>0.56732612458357368</c:v>
                </c:pt>
                <c:pt idx="1501">
                  <c:v>0.57307011826054566</c:v>
                </c:pt>
                <c:pt idx="1502">
                  <c:v>0.57675761244063695</c:v>
                </c:pt>
                <c:pt idx="1503">
                  <c:v>0.5783607777467672</c:v>
                </c:pt>
                <c:pt idx="1504">
                  <c:v>0.57187222715173025</c:v>
                </c:pt>
                <c:pt idx="1505">
                  <c:v>0.56607447961639512</c:v>
                </c:pt>
                <c:pt idx="1506">
                  <c:v>0.5718707395261432</c:v>
                </c:pt>
                <c:pt idx="1507">
                  <c:v>0.56404815045186785</c:v>
                </c:pt>
                <c:pt idx="1508">
                  <c:v>0.55588668205193437</c:v>
                </c:pt>
                <c:pt idx="1509">
                  <c:v>0.55767726917271354</c:v>
                </c:pt>
                <c:pt idx="1510">
                  <c:v>0.56209007433318758</c:v>
                </c:pt>
                <c:pt idx="1511">
                  <c:v>0.5678239769389356</c:v>
                </c:pt>
                <c:pt idx="1512">
                  <c:v>0.57317407265355325</c:v>
                </c:pt>
                <c:pt idx="1513">
                  <c:v>0.58012363290537328</c:v>
                </c:pt>
                <c:pt idx="1514">
                  <c:v>0.59316311072986438</c:v>
                </c:pt>
                <c:pt idx="1515">
                  <c:v>0.5903508288814231</c:v>
                </c:pt>
                <c:pt idx="1516">
                  <c:v>0.60038009353282029</c:v>
                </c:pt>
                <c:pt idx="1517">
                  <c:v>0.6234687794465491</c:v>
                </c:pt>
                <c:pt idx="1518">
                  <c:v>0.63887797595662765</c:v>
                </c:pt>
                <c:pt idx="1519">
                  <c:v>0.65219287810294235</c:v>
                </c:pt>
                <c:pt idx="1520">
                  <c:v>0.66042196439923717</c:v>
                </c:pt>
                <c:pt idx="1521">
                  <c:v>0.66506067094932186</c:v>
                </c:pt>
                <c:pt idx="1522">
                  <c:v>0.67427970473847132</c:v>
                </c:pt>
                <c:pt idx="1523">
                  <c:v>0.66356884627475632</c:v>
                </c:pt>
                <c:pt idx="1524">
                  <c:v>0.66804350819220704</c:v>
                </c:pt>
                <c:pt idx="1525">
                  <c:v>0.67331484431856181</c:v>
                </c:pt>
                <c:pt idx="1526">
                  <c:v>0.66319890902006629</c:v>
                </c:pt>
                <c:pt idx="1527">
                  <c:v>0.66910188973309959</c:v>
                </c:pt>
                <c:pt idx="1528">
                  <c:v>0.67408922657315407</c:v>
                </c:pt>
                <c:pt idx="1529">
                  <c:v>0.67919345412039744</c:v>
                </c:pt>
                <c:pt idx="1530">
                  <c:v>0.67810735021130375</c:v>
                </c:pt>
                <c:pt idx="1531">
                  <c:v>0.68154350487775983</c:v>
                </c:pt>
                <c:pt idx="1532">
                  <c:v>0.68406409092702947</c:v>
                </c:pt>
                <c:pt idx="1533">
                  <c:v>0.69434315659433721</c:v>
                </c:pt>
                <c:pt idx="1534">
                  <c:v>0.70245282642915496</c:v>
                </c:pt>
                <c:pt idx="1535">
                  <c:v>0.69176665287546546</c:v>
                </c:pt>
                <c:pt idx="1536">
                  <c:v>0.69861960165647796</c:v>
                </c:pt>
                <c:pt idx="1537">
                  <c:v>0.6634857725532447</c:v>
                </c:pt>
                <c:pt idx="1538">
                  <c:v>0.65956103254941734</c:v>
                </c:pt>
                <c:pt idx="1539">
                  <c:v>0.6680622009569378</c:v>
                </c:pt>
                <c:pt idx="1540">
                  <c:v>0.67226809692853839</c:v>
                </c:pt>
                <c:pt idx="1541">
                  <c:v>0.67693702731903072</c:v>
                </c:pt>
                <c:pt idx="1542">
                  <c:v>0.68158666460873596</c:v>
                </c:pt>
                <c:pt idx="1543">
                  <c:v>0.68872511189998453</c:v>
                </c:pt>
                <c:pt idx="1544">
                  <c:v>0.68881091918568782</c:v>
                </c:pt>
                <c:pt idx="1545">
                  <c:v>0.69366903146206049</c:v>
                </c:pt>
                <c:pt idx="1546">
                  <c:v>0.69910549043800119</c:v>
                </c:pt>
                <c:pt idx="1547">
                  <c:v>0.70427205428747686</c:v>
                </c:pt>
                <c:pt idx="1548">
                  <c:v>0.709442491210447</c:v>
                </c:pt>
                <c:pt idx="1549">
                  <c:v>0.71245605223505781</c:v>
                </c:pt>
                <c:pt idx="1550">
                  <c:v>0.70160548701049885</c:v>
                </c:pt>
                <c:pt idx="1551">
                  <c:v>0.66830821084168146</c:v>
                </c:pt>
                <c:pt idx="1552">
                  <c:v>0.67328901788222073</c:v>
                </c:pt>
                <c:pt idx="1553">
                  <c:v>0.69415235645661544</c:v>
                </c:pt>
                <c:pt idx="1554">
                  <c:v>0.70223165233205775</c:v>
                </c:pt>
                <c:pt idx="1555">
                  <c:v>0.6856955871353777</c:v>
                </c:pt>
                <c:pt idx="1556">
                  <c:v>0.6896783844427824</c:v>
                </c:pt>
                <c:pt idx="1557">
                  <c:v>0.71028108914869592</c:v>
                </c:pt>
                <c:pt idx="1558">
                  <c:v>0.71565794760911583</c:v>
                </c:pt>
                <c:pt idx="1559">
                  <c:v>0.72031187142008779</c:v>
                </c:pt>
                <c:pt idx="1560">
                  <c:v>0.71152275102118367</c:v>
                </c:pt>
                <c:pt idx="1561">
                  <c:v>0.72626064178127048</c:v>
                </c:pt>
                <c:pt idx="1562">
                  <c:v>0.74072768574002268</c:v>
                </c:pt>
                <c:pt idx="1563">
                  <c:v>0.73779392234981644</c:v>
                </c:pt>
                <c:pt idx="1564">
                  <c:v>0.74394578548550894</c:v>
                </c:pt>
                <c:pt idx="1565">
                  <c:v>0.75019529724240297</c:v>
                </c:pt>
                <c:pt idx="1566">
                  <c:v>0.75650339817201784</c:v>
                </c:pt>
                <c:pt idx="1567">
                  <c:v>0.71847451495592241</c:v>
                </c:pt>
                <c:pt idx="1568">
                  <c:v>0.72070219531235125</c:v>
                </c:pt>
                <c:pt idx="1569">
                  <c:v>0.72506235600997693</c:v>
                </c:pt>
                <c:pt idx="1570">
                  <c:v>0.7286391050398584</c:v>
                </c:pt>
                <c:pt idx="1571">
                  <c:v>0.73379501912064082</c:v>
                </c:pt>
                <c:pt idx="1572">
                  <c:v>0.738589448450372</c:v>
                </c:pt>
                <c:pt idx="1573">
                  <c:v>0.71994151389045102</c:v>
                </c:pt>
                <c:pt idx="1574">
                  <c:v>0.72717729539234433</c:v>
                </c:pt>
                <c:pt idx="1575">
                  <c:v>0.69723827874116895</c:v>
                </c:pt>
                <c:pt idx="1576">
                  <c:v>0.69484554925973319</c:v>
                </c:pt>
                <c:pt idx="1577">
                  <c:v>0.66172133345249795</c:v>
                </c:pt>
                <c:pt idx="1578">
                  <c:v>0.67493003520808881</c:v>
                </c:pt>
                <c:pt idx="1579">
                  <c:v>0.68167516545513729</c:v>
                </c:pt>
                <c:pt idx="1580">
                  <c:v>0.69803554036422444</c:v>
                </c:pt>
                <c:pt idx="1581">
                  <c:v>0.70680881096541737</c:v>
                </c:pt>
                <c:pt idx="1582">
                  <c:v>0.71289759215219972</c:v>
                </c:pt>
                <c:pt idx="1583">
                  <c:v>0.71822978596908438</c:v>
                </c:pt>
                <c:pt idx="1584">
                  <c:v>0.72348766349583826</c:v>
                </c:pt>
                <c:pt idx="1585">
                  <c:v>0.72890995260663505</c:v>
                </c:pt>
                <c:pt idx="1586">
                  <c:v>0.7337236316327479</c:v>
                </c:pt>
                <c:pt idx="1587">
                  <c:v>0.73822135489266794</c:v>
                </c:pt>
                <c:pt idx="1588">
                  <c:v>0.74271907815258809</c:v>
                </c:pt>
                <c:pt idx="1589">
                  <c:v>0.74797881237803177</c:v>
                </c:pt>
                <c:pt idx="1590">
                  <c:v>0.74957318883610446</c:v>
                </c:pt>
                <c:pt idx="1591">
                  <c:v>0.7267661727898862</c:v>
                </c:pt>
                <c:pt idx="1592">
                  <c:v>0.73105036181565675</c:v>
                </c:pt>
                <c:pt idx="1593">
                  <c:v>0.73603903223448575</c:v>
                </c:pt>
                <c:pt idx="1594">
                  <c:v>0.73926693925233644</c:v>
                </c:pt>
                <c:pt idx="1595">
                  <c:v>0.7441019647943905</c:v>
                </c:pt>
                <c:pt idx="1596">
                  <c:v>0.74894052316235571</c:v>
                </c:pt>
                <c:pt idx="1597">
                  <c:v>0.75425261734665916</c:v>
                </c:pt>
                <c:pt idx="1598">
                  <c:v>0.76059271710730669</c:v>
                </c:pt>
                <c:pt idx="1599">
                  <c:v>0.76563556302643843</c:v>
                </c:pt>
                <c:pt idx="1600">
                  <c:v>0.75965119447724594</c:v>
                </c:pt>
                <c:pt idx="1601">
                  <c:v>0.76433826868925425</c:v>
                </c:pt>
                <c:pt idx="1602">
                  <c:v>0.76643871646501838</c:v>
                </c:pt>
                <c:pt idx="1603">
                  <c:v>0.76312225773251718</c:v>
                </c:pt>
                <c:pt idx="1604">
                  <c:v>0.77122893398258607</c:v>
                </c:pt>
                <c:pt idx="1605">
                  <c:v>0.7763612987342231</c:v>
                </c:pt>
                <c:pt idx="1606">
                  <c:v>0.78103326512503846</c:v>
                </c:pt>
                <c:pt idx="1607">
                  <c:v>0.79103147171184285</c:v>
                </c:pt>
                <c:pt idx="1608">
                  <c:v>0.78352898681596528</c:v>
                </c:pt>
                <c:pt idx="1609">
                  <c:v>0.78883345985612552</c:v>
                </c:pt>
                <c:pt idx="1610">
                  <c:v>0.79288733157533509</c:v>
                </c:pt>
                <c:pt idx="1611">
                  <c:v>0.7938398875391991</c:v>
                </c:pt>
                <c:pt idx="1612">
                  <c:v>0.79866630620888523</c:v>
                </c:pt>
                <c:pt idx="1613">
                  <c:v>0.80346039470127062</c:v>
                </c:pt>
                <c:pt idx="1614">
                  <c:v>0.80821843741551769</c:v>
                </c:pt>
                <c:pt idx="1615">
                  <c:v>0.80064061269773101</c:v>
                </c:pt>
                <c:pt idx="1616">
                  <c:v>0.80386157039581996</c:v>
                </c:pt>
                <c:pt idx="1617">
                  <c:v>0.81024980316369621</c:v>
                </c:pt>
                <c:pt idx="1618">
                  <c:v>0.81375706821272631</c:v>
                </c:pt>
                <c:pt idx="1619">
                  <c:v>0.81616017161244192</c:v>
                </c:pt>
                <c:pt idx="1620">
                  <c:v>0.79683968926553672</c:v>
                </c:pt>
                <c:pt idx="1621">
                  <c:v>0.80063559322033895</c:v>
                </c:pt>
                <c:pt idx="1622">
                  <c:v>0.80455508474576276</c:v>
                </c:pt>
                <c:pt idx="1623">
                  <c:v>0.79178475210804378</c:v>
                </c:pt>
                <c:pt idx="1624">
                  <c:v>0.70679592277889558</c:v>
                </c:pt>
                <c:pt idx="1625">
                  <c:v>0.69770052328364618</c:v>
                </c:pt>
                <c:pt idx="1626">
                  <c:v>0.70068173189613903</c:v>
                </c:pt>
                <c:pt idx="1627">
                  <c:v>0.69200853298326226</c:v>
                </c:pt>
                <c:pt idx="1628">
                  <c:v>0.69635707253035772</c:v>
                </c:pt>
                <c:pt idx="1629">
                  <c:v>0.69877146653107414</c:v>
                </c:pt>
                <c:pt idx="1630">
                  <c:v>0.70461069102957341</c:v>
                </c:pt>
                <c:pt idx="1631">
                  <c:v>0.70944937425164434</c:v>
                </c:pt>
                <c:pt idx="1632">
                  <c:v>0.69014426187087596</c:v>
                </c:pt>
                <c:pt idx="1633">
                  <c:v>0.69333031440031057</c:v>
                </c:pt>
                <c:pt idx="1634">
                  <c:v>0.69520636563591665</c:v>
                </c:pt>
                <c:pt idx="1635">
                  <c:v>0.68921221864951765</c:v>
                </c:pt>
                <c:pt idx="1636">
                  <c:v>0.7996658540327668</c:v>
                </c:pt>
                <c:pt idx="1637">
                  <c:v>0.85180843059371114</c:v>
                </c:pt>
                <c:pt idx="1638">
                  <c:v>0.85083296990841695</c:v>
                </c:pt>
                <c:pt idx="1639">
                  <c:v>0.85111831103678925</c:v>
                </c:pt>
                <c:pt idx="1640">
                  <c:v>0.84553563696198142</c:v>
                </c:pt>
                <c:pt idx="1641">
                  <c:v>0.84962327877370747</c:v>
                </c:pt>
                <c:pt idx="1642">
                  <c:v>0.85398299066391836</c:v>
                </c:pt>
                <c:pt idx="1643">
                  <c:v>0.85859040756586358</c:v>
                </c:pt>
                <c:pt idx="1644">
                  <c:v>0.86062482701356213</c:v>
                </c:pt>
                <c:pt idx="1645">
                  <c:v>0.85800192983665313</c:v>
                </c:pt>
                <c:pt idx="1646">
                  <c:v>0.86473912743814185</c:v>
                </c:pt>
                <c:pt idx="1647">
                  <c:v>0.8639572633423227</c:v>
                </c:pt>
                <c:pt idx="1648">
                  <c:v>0.85913857294121665</c:v>
                </c:pt>
                <c:pt idx="1649">
                  <c:v>0.82359914512789689</c:v>
                </c:pt>
                <c:pt idx="1650">
                  <c:v>0.69535438683484674</c:v>
                </c:pt>
                <c:pt idx="1651">
                  <c:v>0.62435961976961118</c:v>
                </c:pt>
                <c:pt idx="1652">
                  <c:v>0.6097475301866081</c:v>
                </c:pt>
                <c:pt idx="1653">
                  <c:v>0.57718495208124732</c:v>
                </c:pt>
                <c:pt idx="1654">
                  <c:v>0.56741811994895786</c:v>
                </c:pt>
                <c:pt idx="1655">
                  <c:v>0.56596893417946947</c:v>
                </c:pt>
                <c:pt idx="1656">
                  <c:v>0.55865427801482148</c:v>
                </c:pt>
                <c:pt idx="1657">
                  <c:v>0.55105054896059746</c:v>
                </c:pt>
                <c:pt idx="1658">
                  <c:v>0.53465618644533608</c:v>
                </c:pt>
                <c:pt idx="1659">
                  <c:v>0.53843511240587039</c:v>
                </c:pt>
                <c:pt idx="1660">
                  <c:v>0.49065296827834559</c:v>
                </c:pt>
                <c:pt idx="1661">
                  <c:v>0.4517726664608418</c:v>
                </c:pt>
                <c:pt idx="1662">
                  <c:v>0.45566331386823761</c:v>
                </c:pt>
                <c:pt idx="1663">
                  <c:v>0.45995420397241948</c:v>
                </c:pt>
                <c:pt idx="1664">
                  <c:v>0.45942550982478175</c:v>
                </c:pt>
                <c:pt idx="1665">
                  <c:v>0.39136737975732178</c:v>
                </c:pt>
                <c:pt idx="1666">
                  <c:v>0.32710074536033479</c:v>
                </c:pt>
                <c:pt idx="1667">
                  <c:v>0.24350427628369808</c:v>
                </c:pt>
                <c:pt idx="1668">
                  <c:v>0.24317037518271886</c:v>
                </c:pt>
                <c:pt idx="1669">
                  <c:v>0.24628877700178659</c:v>
                </c:pt>
                <c:pt idx="1670">
                  <c:v>0.24904728910445176</c:v>
                </c:pt>
                <c:pt idx="1671">
                  <c:v>0.25419714005021288</c:v>
                </c:pt>
                <c:pt idx="1672">
                  <c:v>0.26024984865995265</c:v>
                </c:pt>
                <c:pt idx="1673">
                  <c:v>0.2646209985072151</c:v>
                </c:pt>
                <c:pt idx="1674">
                  <c:v>0.27648825778263242</c:v>
                </c:pt>
                <c:pt idx="1675">
                  <c:v>0.28101538179820545</c:v>
                </c:pt>
                <c:pt idx="1676">
                  <c:v>0.28694239256945964</c:v>
                </c:pt>
                <c:pt idx="1677">
                  <c:v>0.29070244783541915</c:v>
                </c:pt>
                <c:pt idx="1678">
                  <c:v>0.28886810102899907</c:v>
                </c:pt>
                <c:pt idx="1679">
                  <c:v>0.29155361152694609</c:v>
                </c:pt>
                <c:pt idx="1680">
                  <c:v>0.34656161851959927</c:v>
                </c:pt>
                <c:pt idx="1681">
                  <c:v>0.3507684077424375</c:v>
                </c:pt>
                <c:pt idx="1682">
                  <c:v>0.36044423267236009</c:v>
                </c:pt>
                <c:pt idx="1683">
                  <c:v>0.36122498779892631</c:v>
                </c:pt>
                <c:pt idx="1684">
                  <c:v>0.36737201700705352</c:v>
                </c:pt>
                <c:pt idx="1685">
                  <c:v>0.370235198702352</c:v>
                </c:pt>
                <c:pt idx="1686">
                  <c:v>0.37209302325581395</c:v>
                </c:pt>
                <c:pt idx="1687">
                  <c:v>0.37074938183954759</c:v>
                </c:pt>
                <c:pt idx="1688">
                  <c:v>0.37133283602166972</c:v>
                </c:pt>
                <c:pt idx="1689">
                  <c:v>0.38661653755898162</c:v>
                </c:pt>
                <c:pt idx="1690">
                  <c:v>0.39159350891194467</c:v>
                </c:pt>
                <c:pt idx="1691">
                  <c:v>0.39522354760606943</c:v>
                </c:pt>
                <c:pt idx="1692">
                  <c:v>0.40923847746619291</c:v>
                </c:pt>
                <c:pt idx="1693">
                  <c:v>0.41169252792760552</c:v>
                </c:pt>
                <c:pt idx="1694">
                  <c:v>0.41523300697870602</c:v>
                </c:pt>
                <c:pt idx="1695">
                  <c:v>0.4692469644204923</c:v>
                </c:pt>
                <c:pt idx="1696">
                  <c:v>0.47199120669562455</c:v>
                </c:pt>
                <c:pt idx="1697">
                  <c:v>0.4611237900369875</c:v>
                </c:pt>
                <c:pt idx="1698">
                  <c:v>0.46411426772644998</c:v>
                </c:pt>
                <c:pt idx="1699">
                  <c:v>0.46681619055113976</c:v>
                </c:pt>
                <c:pt idx="1700">
                  <c:v>0.46976731984995146</c:v>
                </c:pt>
                <c:pt idx="1701">
                  <c:v>0.47256105558615985</c:v>
                </c:pt>
                <c:pt idx="1702">
                  <c:v>0.48977781308757712</c:v>
                </c:pt>
                <c:pt idx="1703">
                  <c:v>0.49055032776485513</c:v>
                </c:pt>
                <c:pt idx="1704">
                  <c:v>0.49327466835790917</c:v>
                </c:pt>
                <c:pt idx="1705">
                  <c:v>0.4960890016383912</c:v>
                </c:pt>
                <c:pt idx="1706">
                  <c:v>0.49801291276621029</c:v>
                </c:pt>
                <c:pt idx="1707">
                  <c:v>0.39798113926696421</c:v>
                </c:pt>
                <c:pt idx="1708">
                  <c:v>0.3999406909504275</c:v>
                </c:pt>
                <c:pt idx="1709">
                  <c:v>0.56239756497307425</c:v>
                </c:pt>
                <c:pt idx="1710">
                  <c:v>0.56527607530954316</c:v>
                </c:pt>
                <c:pt idx="1711">
                  <c:v>0.56816460315930095</c:v>
                </c:pt>
                <c:pt idx="1712">
                  <c:v>0.57138725537453006</c:v>
                </c:pt>
                <c:pt idx="1713">
                  <c:v>0.57514701629229736</c:v>
                </c:pt>
                <c:pt idx="1714">
                  <c:v>0.57819063227334699</c:v>
                </c:pt>
                <c:pt idx="1715">
                  <c:v>0.58163363677679691</c:v>
                </c:pt>
                <c:pt idx="1716">
                  <c:v>0.58444741226198182</c:v>
                </c:pt>
                <c:pt idx="1717">
                  <c:v>0.58764164062177304</c:v>
                </c:pt>
                <c:pt idx="1718">
                  <c:v>0.59092097837607194</c:v>
                </c:pt>
                <c:pt idx="1719">
                  <c:v>0.59092097837607194</c:v>
                </c:pt>
                <c:pt idx="1720">
                  <c:v>0.59421067844902342</c:v>
                </c:pt>
                <c:pt idx="1721">
                  <c:v>0.59733520529655482</c:v>
                </c:pt>
                <c:pt idx="1722">
                  <c:v>0.6004872610149895</c:v>
                </c:pt>
                <c:pt idx="1723">
                  <c:v>0.60439636068326652</c:v>
                </c:pt>
                <c:pt idx="1724">
                  <c:v>0.61424168290693981</c:v>
                </c:pt>
                <c:pt idx="1725">
                  <c:v>0.63565848136294389</c:v>
                </c:pt>
                <c:pt idx="1726">
                  <c:v>0.65748894008565251</c:v>
                </c:pt>
                <c:pt idx="1727">
                  <c:v>0.6645369675161853</c:v>
                </c:pt>
                <c:pt idx="1728">
                  <c:v>0.67313541532793553</c:v>
                </c:pt>
                <c:pt idx="1729">
                  <c:v>0.67966014122509899</c:v>
                </c:pt>
                <c:pt idx="1730">
                  <c:v>0.70896165131454092</c:v>
                </c:pt>
                <c:pt idx="1731">
                  <c:v>0.71297663066512718</c:v>
                </c:pt>
                <c:pt idx="1732">
                  <c:v>0.7237780303813165</c:v>
                </c:pt>
                <c:pt idx="1733">
                  <c:v>0.72572794052571021</c:v>
                </c:pt>
                <c:pt idx="1734">
                  <c:v>0.72919432398147332</c:v>
                </c:pt>
                <c:pt idx="1735">
                  <c:v>0.7478542388194549</c:v>
                </c:pt>
                <c:pt idx="1736">
                  <c:v>0.76749623158089031</c:v>
                </c:pt>
                <c:pt idx="1737">
                  <c:v>0.77114160027071088</c:v>
                </c:pt>
                <c:pt idx="1738">
                  <c:v>0.77368032711286006</c:v>
                </c:pt>
                <c:pt idx="1739">
                  <c:v>0.77178677620083991</c:v>
                </c:pt>
                <c:pt idx="1740">
                  <c:v>0.77610888023786895</c:v>
                </c:pt>
                <c:pt idx="1741">
                  <c:v>0.77879103699843666</c:v>
                </c:pt>
                <c:pt idx="1742">
                  <c:v>0.78049079378695507</c:v>
                </c:pt>
                <c:pt idx="1743">
                  <c:v>0.78507092307220983</c:v>
                </c:pt>
                <c:pt idx="1744">
                  <c:v>0.78890725942255291</c:v>
                </c:pt>
                <c:pt idx="1745">
                  <c:v>0.79336098314993653</c:v>
                </c:pt>
                <c:pt idx="1746">
                  <c:v>0.79861036715079348</c:v>
                </c:pt>
                <c:pt idx="1747">
                  <c:v>0.80337001270259101</c:v>
                </c:pt>
                <c:pt idx="1748">
                  <c:v>0.80823678854012027</c:v>
                </c:pt>
                <c:pt idx="1749">
                  <c:v>0.81258321727552374</c:v>
                </c:pt>
                <c:pt idx="1750">
                  <c:v>0.81748060176611925</c:v>
                </c:pt>
                <c:pt idx="1751">
                  <c:v>0.823145209511982</c:v>
                </c:pt>
                <c:pt idx="1752">
                  <c:v>0.82717752939913836</c:v>
                </c:pt>
                <c:pt idx="1753">
                  <c:v>0.81888971854380321</c:v>
                </c:pt>
                <c:pt idx="1754">
                  <c:v>0.82303460676896822</c:v>
                </c:pt>
                <c:pt idx="1755">
                  <c:v>0.82715898873836124</c:v>
                </c:pt>
                <c:pt idx="1756">
                  <c:v>0.83112113500251439</c:v>
                </c:pt>
                <c:pt idx="1757">
                  <c:v>0.8349308910257387</c:v>
                </c:pt>
                <c:pt idx="1758">
                  <c:v>0.73381894458572183</c:v>
                </c:pt>
                <c:pt idx="1759">
                  <c:v>0.73772682211973617</c:v>
                </c:pt>
                <c:pt idx="1760">
                  <c:v>0.56453256620957448</c:v>
                </c:pt>
                <c:pt idx="1761">
                  <c:v>0.56842838529908801</c:v>
                </c:pt>
                <c:pt idx="1762">
                  <c:v>0.50237819454370702</c:v>
                </c:pt>
                <c:pt idx="1763">
                  <c:v>0.4343305127512998</c:v>
                </c:pt>
                <c:pt idx="1764">
                  <c:v>0.42111429466284639</c:v>
                </c:pt>
                <c:pt idx="1765">
                  <c:v>0.4253191637792712</c:v>
                </c:pt>
                <c:pt idx="1766">
                  <c:v>0.41028170306478251</c:v>
                </c:pt>
                <c:pt idx="1767">
                  <c:v>0.41390622132501376</c:v>
                </c:pt>
                <c:pt idx="1768">
                  <c:v>0.41695704002567513</c:v>
                </c:pt>
                <c:pt idx="1769">
                  <c:v>0.42049883086515977</c:v>
                </c:pt>
                <c:pt idx="1770">
                  <c:v>0.4242764628345464</c:v>
                </c:pt>
                <c:pt idx="1771">
                  <c:v>0.43513173819942275</c:v>
                </c:pt>
                <c:pt idx="1772">
                  <c:v>0.45034495705636646</c:v>
                </c:pt>
                <c:pt idx="1773">
                  <c:v>0.45488571830853708</c:v>
                </c:pt>
                <c:pt idx="1774">
                  <c:v>0.45876639373108413</c:v>
                </c:pt>
                <c:pt idx="1775">
                  <c:v>0.46866491436923186</c:v>
                </c:pt>
                <c:pt idx="1776">
                  <c:v>0.47235416838556832</c:v>
                </c:pt>
                <c:pt idx="1777">
                  <c:v>0.47476329549201562</c:v>
                </c:pt>
                <c:pt idx="1778">
                  <c:v>0.47848462009515286</c:v>
                </c:pt>
                <c:pt idx="1779">
                  <c:v>0.48244147157190637</c:v>
                </c:pt>
                <c:pt idx="1780">
                  <c:v>0.48622167789344767</c:v>
                </c:pt>
                <c:pt idx="1781">
                  <c:v>0.49000188421498891</c:v>
                </c:pt>
                <c:pt idx="1782">
                  <c:v>0.49395873569174242</c:v>
                </c:pt>
                <c:pt idx="1783">
                  <c:v>0.49758584954543311</c:v>
                </c:pt>
                <c:pt idx="1784">
                  <c:v>0.50124829243016633</c:v>
                </c:pt>
                <c:pt idx="1785">
                  <c:v>0.50608304057718156</c:v>
                </c:pt>
                <c:pt idx="1786">
                  <c:v>0.50924944032049013</c:v>
                </c:pt>
                <c:pt idx="1787">
                  <c:v>0.52130932506558547</c:v>
                </c:pt>
                <c:pt idx="1788">
                  <c:v>0.52561411876937758</c:v>
                </c:pt>
                <c:pt idx="1789">
                  <c:v>0.52940615424967508</c:v>
                </c:pt>
                <c:pt idx="1790">
                  <c:v>0.53367430880932798</c:v>
                </c:pt>
                <c:pt idx="1791">
                  <c:v>0.53769209676073293</c:v>
                </c:pt>
                <c:pt idx="1792">
                  <c:v>0.54175757358989951</c:v>
                </c:pt>
                <c:pt idx="1793">
                  <c:v>0.53892883415201343</c:v>
                </c:pt>
                <c:pt idx="1794">
                  <c:v>0.54403720886083462</c:v>
                </c:pt>
                <c:pt idx="1795">
                  <c:v>0.54888047747309465</c:v>
                </c:pt>
                <c:pt idx="1796">
                  <c:v>0.57907494188864994</c:v>
                </c:pt>
                <c:pt idx="1797">
                  <c:v>0.58422622747047859</c:v>
                </c:pt>
                <c:pt idx="1798">
                  <c:v>0.58931301505226652</c:v>
                </c:pt>
                <c:pt idx="1799">
                  <c:v>0.59417299541347124</c:v>
                </c:pt>
                <c:pt idx="1800">
                  <c:v>0.59746684399587335</c:v>
                </c:pt>
                <c:pt idx="1801">
                  <c:v>0.60090984798578051</c:v>
                </c:pt>
                <c:pt idx="1802">
                  <c:v>0.60535965097634648</c:v>
                </c:pt>
                <c:pt idx="1803">
                  <c:v>0.60978459473232816</c:v>
                </c:pt>
                <c:pt idx="1804">
                  <c:v>0.61362196016055071</c:v>
                </c:pt>
                <c:pt idx="1805">
                  <c:v>0.62319668973744047</c:v>
                </c:pt>
                <c:pt idx="1806">
                  <c:v>0.62824766093860662</c:v>
                </c:pt>
                <c:pt idx="1807">
                  <c:v>0.6318378908919231</c:v>
                </c:pt>
                <c:pt idx="1808">
                  <c:v>0.63681196506875692</c:v>
                </c:pt>
                <c:pt idx="1809">
                  <c:v>0.64169389200134164</c:v>
                </c:pt>
                <c:pt idx="1810">
                  <c:v>0.64337989034706888</c:v>
                </c:pt>
                <c:pt idx="1811">
                  <c:v>0.64763452330744997</c:v>
                </c:pt>
                <c:pt idx="1812">
                  <c:v>0.65228608995509685</c:v>
                </c:pt>
                <c:pt idx="1813">
                  <c:v>0.65471646673936745</c:v>
                </c:pt>
                <c:pt idx="1814">
                  <c:v>0.66456241032998564</c:v>
                </c:pt>
                <c:pt idx="1815">
                  <c:v>0.66948190471438018</c:v>
                </c:pt>
                <c:pt idx="1816">
                  <c:v>0.67384822664953403</c:v>
                </c:pt>
                <c:pt idx="1817">
                  <c:v>0.67787771803540464</c:v>
                </c:pt>
                <c:pt idx="1818">
                  <c:v>0.68195711024339123</c:v>
                </c:pt>
                <c:pt idx="1819">
                  <c:v>0.68500698045472674</c:v>
                </c:pt>
                <c:pt idx="1820">
                  <c:v>0.68913292780215396</c:v>
                </c:pt>
                <c:pt idx="1821">
                  <c:v>0.69333366573593935</c:v>
                </c:pt>
                <c:pt idx="1822">
                  <c:v>0.69744222571236258</c:v>
                </c:pt>
                <c:pt idx="1823">
                  <c:v>0.70219130955051978</c:v>
                </c:pt>
                <c:pt idx="1824">
                  <c:v>0.70680328073193233</c:v>
                </c:pt>
                <c:pt idx="1825">
                  <c:v>0.70988208311519951</c:v>
                </c:pt>
                <c:pt idx="1826">
                  <c:v>0.71375325662856359</c:v>
                </c:pt>
                <c:pt idx="1827">
                  <c:v>0.71788796328627724</c:v>
                </c:pt>
                <c:pt idx="1828">
                  <c:v>0.72354680540479843</c:v>
                </c:pt>
                <c:pt idx="1829">
                  <c:v>0.72691228726388624</c:v>
                </c:pt>
                <c:pt idx="1830">
                  <c:v>0.71070042506006281</c:v>
                </c:pt>
                <c:pt idx="1831">
                  <c:v>0.71527136080823017</c:v>
                </c:pt>
                <c:pt idx="1832">
                  <c:v>0.72024000197126881</c:v>
                </c:pt>
                <c:pt idx="1833">
                  <c:v>0.72481088140354333</c:v>
                </c:pt>
                <c:pt idx="1834">
                  <c:v>0.73033887861983982</c:v>
                </c:pt>
                <c:pt idx="1835">
                  <c:v>0.73473183710674783</c:v>
                </c:pt>
                <c:pt idx="1836">
                  <c:v>0.73842723756497741</c:v>
                </c:pt>
                <c:pt idx="1837">
                  <c:v>0.74702144559173944</c:v>
                </c:pt>
                <c:pt idx="1838">
                  <c:v>0.75137490533947437</c:v>
                </c:pt>
                <c:pt idx="1839">
                  <c:v>0.75587658549904435</c:v>
                </c:pt>
                <c:pt idx="1840">
                  <c:v>0.76378316320163731</c:v>
                </c:pt>
                <c:pt idx="1841">
                  <c:v>0.77067960679356662</c:v>
                </c:pt>
                <c:pt idx="1842">
                  <c:v>0.77586941270795751</c:v>
                </c:pt>
                <c:pt idx="1843">
                  <c:v>0.78022900380837845</c:v>
                </c:pt>
                <c:pt idx="1844">
                  <c:v>0.780118523704741</c:v>
                </c:pt>
                <c:pt idx="1845">
                  <c:v>0.78414432886577312</c:v>
                </c:pt>
                <c:pt idx="1846">
                  <c:v>0.7945791186338067</c:v>
                </c:pt>
                <c:pt idx="1847">
                  <c:v>0.79910156595035897</c:v>
                </c:pt>
                <c:pt idx="1848">
                  <c:v>0.80349168706007013</c:v>
                </c:pt>
                <c:pt idx="1849">
                  <c:v>0.80826014536644453</c:v>
                </c:pt>
                <c:pt idx="1850">
                  <c:v>0.81194478094084388</c:v>
                </c:pt>
                <c:pt idx="1851">
                  <c:v>0.81543856993276065</c:v>
                </c:pt>
                <c:pt idx="1852">
                  <c:v>0.82443629534697815</c:v>
                </c:pt>
                <c:pt idx="1853">
                  <c:v>0.80818398295525751</c:v>
                </c:pt>
                <c:pt idx="1854">
                  <c:v>0.81305857431153561</c:v>
                </c:pt>
                <c:pt idx="1855">
                  <c:v>0.79706410653453086</c:v>
                </c:pt>
                <c:pt idx="1856">
                  <c:v>0.80313828534599219</c:v>
                </c:pt>
                <c:pt idx="1857">
                  <c:v>0.81850059699616662</c:v>
                </c:pt>
                <c:pt idx="1858">
                  <c:v>0.81968015665796345</c:v>
                </c:pt>
                <c:pt idx="1859">
                  <c:v>0.82578506585638412</c:v>
                </c:pt>
                <c:pt idx="1860">
                  <c:v>0.8308946357025333</c:v>
                </c:pt>
                <c:pt idx="1861">
                  <c:v>0.83213143537969525</c:v>
                </c:pt>
                <c:pt idx="1862">
                  <c:v>0.81382233735328025</c:v>
                </c:pt>
                <c:pt idx="1863">
                  <c:v>0.79533938756027711</c:v>
                </c:pt>
                <c:pt idx="1864">
                  <c:v>0.79857364796261632</c:v>
                </c:pt>
                <c:pt idx="1865">
                  <c:v>0.80853159942859953</c:v>
                </c:pt>
                <c:pt idx="1866">
                  <c:v>0.81508899427234094</c:v>
                </c:pt>
                <c:pt idx="1867">
                  <c:v>0.82116585960891586</c:v>
                </c:pt>
                <c:pt idx="1868">
                  <c:v>0.82692923865624923</c:v>
                </c:pt>
                <c:pt idx="1869">
                  <c:v>0.83353680342323011</c:v>
                </c:pt>
                <c:pt idx="1870">
                  <c:v>0.83746777357001001</c:v>
                </c:pt>
                <c:pt idx="1871">
                  <c:v>0.84277288319636734</c:v>
                </c:pt>
                <c:pt idx="1872">
                  <c:v>0.84812455243598295</c:v>
                </c:pt>
                <c:pt idx="1873">
                  <c:v>0.85380102513431733</c:v>
                </c:pt>
                <c:pt idx="1874">
                  <c:v>0.83675836721735841</c:v>
                </c:pt>
                <c:pt idx="1875">
                  <c:v>0.84135319980459211</c:v>
                </c:pt>
                <c:pt idx="1876">
                  <c:v>0.84500726948404992</c:v>
                </c:pt>
                <c:pt idx="1877">
                  <c:v>0.85295995285682713</c:v>
                </c:pt>
                <c:pt idx="1878">
                  <c:v>0.85819713398086861</c:v>
                </c:pt>
                <c:pt idx="1879">
                  <c:v>0.86146234869503302</c:v>
                </c:pt>
                <c:pt idx="1880">
                  <c:v>0.86599229050553661</c:v>
                </c:pt>
                <c:pt idx="1881">
                  <c:v>0.8706818237619387</c:v>
                </c:pt>
                <c:pt idx="1882">
                  <c:v>0.87583554507028405</c:v>
                </c:pt>
                <c:pt idx="1883">
                  <c:v>0.88084123630288436</c:v>
                </c:pt>
                <c:pt idx="1884">
                  <c:v>0.88534961426956904</c:v>
                </c:pt>
                <c:pt idx="1885">
                  <c:v>0.83485045513654099</c:v>
                </c:pt>
                <c:pt idx="1886">
                  <c:v>0.82497276301454214</c:v>
                </c:pt>
                <c:pt idx="1887">
                  <c:v>0.82997015773767235</c:v>
                </c:pt>
                <c:pt idx="1888">
                  <c:v>0.85600851440393189</c:v>
                </c:pt>
                <c:pt idx="1889">
                  <c:v>0.88855060087377324</c:v>
                </c:pt>
                <c:pt idx="1890">
                  <c:v>0.89178287283930757</c:v>
                </c:pt>
                <c:pt idx="1891">
                  <c:v>0.90326630043003808</c:v>
                </c:pt>
                <c:pt idx="1892">
                  <c:v>0.88597363992580858</c:v>
                </c:pt>
                <c:pt idx="1893">
                  <c:v>0.88806180982913852</c:v>
                </c:pt>
                <c:pt idx="1894">
                  <c:v>0.94833019070879898</c:v>
                </c:pt>
                <c:pt idx="1895">
                  <c:v>0.95234178256412849</c:v>
                </c:pt>
                <c:pt idx="1896">
                  <c:v>0.95683425924754184</c:v>
                </c:pt>
                <c:pt idx="1897">
                  <c:v>1.0058269021598385</c:v>
                </c:pt>
                <c:pt idx="1898">
                  <c:v>1.0220406141654284</c:v>
                </c:pt>
                <c:pt idx="1899">
                  <c:v>1.0295542001518285</c:v>
                </c:pt>
                <c:pt idx="1900">
                  <c:v>1.0313227790134765</c:v>
                </c:pt>
                <c:pt idx="1901">
                  <c:v>1.0383488961559171</c:v>
                </c:pt>
                <c:pt idx="1902">
                  <c:v>1.04175694307662</c:v>
                </c:pt>
                <c:pt idx="1903">
                  <c:v>1.0484743932470337</c:v>
                </c:pt>
                <c:pt idx="1904">
                  <c:v>1.0524645429764146</c:v>
                </c:pt>
                <c:pt idx="1905">
                  <c:v>1.0561488523985725</c:v>
                </c:pt>
                <c:pt idx="1906">
                  <c:v>1.0607313572378556</c:v>
                </c:pt>
                <c:pt idx="1907">
                  <c:v>1.0660206174722557</c:v>
                </c:pt>
                <c:pt idx="1908">
                  <c:v>1.0766888150609082</c:v>
                </c:pt>
                <c:pt idx="1909">
                  <c:v>1.0841685754763197</c:v>
                </c:pt>
                <c:pt idx="1910">
                  <c:v>1.0886437962582918</c:v>
                </c:pt>
                <c:pt idx="1911">
                  <c:v>1.0928806916731766</c:v>
                </c:pt>
                <c:pt idx="1912">
                  <c:v>1.0961742123378342</c:v>
                </c:pt>
                <c:pt idx="1913">
                  <c:v>1.0995088759746363</c:v>
                </c:pt>
                <c:pt idx="1914">
                  <c:v>1.0543054926570485</c:v>
                </c:pt>
                <c:pt idx="1915">
                  <c:v>1.0493009471039236</c:v>
                </c:pt>
                <c:pt idx="1916">
                  <c:v>1.0533341923845112</c:v>
                </c:pt>
                <c:pt idx="1917">
                  <c:v>1.0638623624662653</c:v>
                </c:pt>
                <c:pt idx="1918">
                  <c:v>1.0836309484587709</c:v>
                </c:pt>
                <c:pt idx="1919">
                  <c:v>1.0856269113149848</c:v>
                </c:pt>
                <c:pt idx="1920">
                  <c:v>1.0994675186368477</c:v>
                </c:pt>
                <c:pt idx="1921">
                  <c:v>1.1423186578211524</c:v>
                </c:pt>
                <c:pt idx="1922">
                  <c:v>1.1899253000587529</c:v>
                </c:pt>
                <c:pt idx="1923">
                  <c:v>1.1973903659374081</c:v>
                </c:pt>
                <c:pt idx="1924">
                  <c:v>1.2085746902879371</c:v>
                </c:pt>
                <c:pt idx="1925">
                  <c:v>1.2189358328141813</c:v>
                </c:pt>
                <c:pt idx="1926">
                  <c:v>1.2286799647155906</c:v>
                </c:pt>
                <c:pt idx="1927">
                  <c:v>1.2394269439395458</c:v>
                </c:pt>
                <c:pt idx="1928">
                  <c:v>1.2428761574902321</c:v>
                </c:pt>
                <c:pt idx="1929">
                  <c:v>1.2473987777475635</c:v>
                </c:pt>
                <c:pt idx="1930">
                  <c:v>1.251434786964549</c:v>
                </c:pt>
                <c:pt idx="1931">
                  <c:v>1.2552561148402055</c:v>
                </c:pt>
                <c:pt idx="1932">
                  <c:v>1.2590689887093773</c:v>
                </c:pt>
                <c:pt idx="1933">
                  <c:v>1.2634907914883875</c:v>
                </c:pt>
                <c:pt idx="1934">
                  <c:v>1.3948030303030303</c:v>
                </c:pt>
                <c:pt idx="1935">
                  <c:v>1.3411246813304085</c:v>
                </c:pt>
                <c:pt idx="1936">
                  <c:v>1.3513223731236597</c:v>
                </c:pt>
                <c:pt idx="1937">
                  <c:v>1.3019167236686993</c:v>
                </c:pt>
                <c:pt idx="1938">
                  <c:v>1.3056279198381628</c:v>
                </c:pt>
                <c:pt idx="1939">
                  <c:v>1.3104923806890127</c:v>
                </c:pt>
                <c:pt idx="1940">
                  <c:v>1.3083370861600592</c:v>
                </c:pt>
                <c:pt idx="1941">
                  <c:v>1.3104710444899559</c:v>
                </c:pt>
                <c:pt idx="1942">
                  <c:v>1.3048466435185184</c:v>
                </c:pt>
                <c:pt idx="1943">
                  <c:v>1.3040420523632792</c:v>
                </c:pt>
                <c:pt idx="1944">
                  <c:v>1.3067569714211447</c:v>
                </c:pt>
                <c:pt idx="1945">
                  <c:v>1.3112192585960403</c:v>
                </c:pt>
                <c:pt idx="1946">
                  <c:v>1.3146471429190314</c:v>
                </c:pt>
                <c:pt idx="1947">
                  <c:v>1.317254522616693</c:v>
                </c:pt>
                <c:pt idx="1948">
                  <c:v>1.321917907107691</c:v>
                </c:pt>
                <c:pt idx="1949">
                  <c:v>1.3262347862495127</c:v>
                </c:pt>
                <c:pt idx="1950">
                  <c:v>1.3294832738980409</c:v>
                </c:pt>
                <c:pt idx="1951">
                  <c:v>1.3337568398712154</c:v>
                </c:pt>
                <c:pt idx="1952">
                  <c:v>1.3382758471333902</c:v>
                </c:pt>
                <c:pt idx="1953">
                  <c:v>1.3437044309371526</c:v>
                </c:pt>
                <c:pt idx="1954">
                  <c:v>1.4044502231021543</c:v>
                </c:pt>
                <c:pt idx="1955">
                  <c:v>1.3424100471318543</c:v>
                </c:pt>
                <c:pt idx="1956">
                  <c:v>1.3372326107499786</c:v>
                </c:pt>
                <c:pt idx="1957">
                  <c:v>1.3405745217092451</c:v>
                </c:pt>
                <c:pt idx="1958">
                  <c:v>1.3289729991042356</c:v>
                </c:pt>
                <c:pt idx="1959">
                  <c:v>1.3319122934163221</c:v>
                </c:pt>
                <c:pt idx="1960">
                  <c:v>1.3307226265979937</c:v>
                </c:pt>
                <c:pt idx="1961">
                  <c:v>1.3260129167196619</c:v>
                </c:pt>
                <c:pt idx="1962">
                  <c:v>1.3238352921281813</c:v>
                </c:pt>
                <c:pt idx="1963">
                  <c:v>1.2455735076300092</c:v>
                </c:pt>
                <c:pt idx="1964">
                  <c:v>1.2505877077360004</c:v>
                </c:pt>
                <c:pt idx="1965">
                  <c:v>1.2595426071122828</c:v>
                </c:pt>
                <c:pt idx="1966">
                  <c:v>1.2595426071122828</c:v>
                </c:pt>
                <c:pt idx="1967">
                  <c:v>1.2496625634380736</c:v>
                </c:pt>
                <c:pt idx="1968">
                  <c:v>1.254481157542382</c:v>
                </c:pt>
                <c:pt idx="1969">
                  <c:v>1.2591512795594428</c:v>
                </c:pt>
                <c:pt idx="1970">
                  <c:v>1.2647392290249433</c:v>
                </c:pt>
                <c:pt idx="1971">
                  <c:v>1.2700842241658568</c:v>
                </c:pt>
                <c:pt idx="1972">
                  <c:v>1.2703946658028291</c:v>
                </c:pt>
                <c:pt idx="1973">
                  <c:v>1.2731211532231941</c:v>
                </c:pt>
                <c:pt idx="1974">
                  <c:v>1.2238424216854762</c:v>
                </c:pt>
                <c:pt idx="1975">
                  <c:v>1.2272044088176353</c:v>
                </c:pt>
                <c:pt idx="1976">
                  <c:v>1.2256397443652527</c:v>
                </c:pt>
                <c:pt idx="1977">
                  <c:v>1.1740846586613012</c:v>
                </c:pt>
                <c:pt idx="1978">
                  <c:v>1.1713807766469588</c:v>
                </c:pt>
                <c:pt idx="1979">
                  <c:v>1.1767440078660725</c:v>
                </c:pt>
                <c:pt idx="1980">
                  <c:v>1.1279656267513545</c:v>
                </c:pt>
                <c:pt idx="1981">
                  <c:v>1.1364564925868832</c:v>
                </c:pt>
                <c:pt idx="1982">
                  <c:v>1.1192286228064736</c:v>
                </c:pt>
                <c:pt idx="1983">
                  <c:v>1.1241644447200347</c:v>
                </c:pt>
                <c:pt idx="1984">
                  <c:v>1.1293234947603399</c:v>
                </c:pt>
                <c:pt idx="1985">
                  <c:v>1.1338062227954215</c:v>
                </c:pt>
                <c:pt idx="1986">
                  <c:v>1.1194965455239596</c:v>
                </c:pt>
                <c:pt idx="1987">
                  <c:v>1.1242626140716019</c:v>
                </c:pt>
                <c:pt idx="1988">
                  <c:v>1.1292380448035075</c:v>
                </c:pt>
                <c:pt idx="1989">
                  <c:v>1.1408492600580056</c:v>
                </c:pt>
                <c:pt idx="1990">
                  <c:v>1.1451377010981383</c:v>
                </c:pt>
                <c:pt idx="1991">
                  <c:v>1.1546923469832688</c:v>
                </c:pt>
                <c:pt idx="1992">
                  <c:v>1.1601882952289386</c:v>
                </c:pt>
                <c:pt idx="1993">
                  <c:v>1.1630227127998303</c:v>
                </c:pt>
                <c:pt idx="1994">
                  <c:v>1.1405482334013983</c:v>
                </c:pt>
                <c:pt idx="1995">
                  <c:v>1.1447790195423211</c:v>
                </c:pt>
                <c:pt idx="1996">
                  <c:v>1.1834946574481457</c:v>
                </c:pt>
                <c:pt idx="1997">
                  <c:v>1.1893274670018856</c:v>
                </c:pt>
                <c:pt idx="1998">
                  <c:v>1.1938152105593967</c:v>
                </c:pt>
                <c:pt idx="1999">
                  <c:v>1.2009193954659949</c:v>
                </c:pt>
                <c:pt idx="2000">
                  <c:v>1.1952635274058472</c:v>
                </c:pt>
                <c:pt idx="2001">
                  <c:v>1.208761226268521</c:v>
                </c:pt>
                <c:pt idx="2002">
                  <c:v>1.2749296067058533</c:v>
                </c:pt>
                <c:pt idx="2003">
                  <c:v>1.3170609224263248</c:v>
                </c:pt>
                <c:pt idx="2004">
                  <c:v>1.3186124452419907</c:v>
                </c:pt>
                <c:pt idx="2005">
                  <c:v>1.3151480892347738</c:v>
                </c:pt>
                <c:pt idx="2006">
                  <c:v>1.313496698998543</c:v>
                </c:pt>
                <c:pt idx="2007">
                  <c:v>1.3146194077783167</c:v>
                </c:pt>
                <c:pt idx="2008">
                  <c:v>1.3181716892343589</c:v>
                </c:pt>
                <c:pt idx="2009">
                  <c:v>1.3210761509127364</c:v>
                </c:pt>
                <c:pt idx="2010">
                  <c:v>1.3156761693522083</c:v>
                </c:pt>
                <c:pt idx="2011">
                  <c:v>1.3274141300213773</c:v>
                </c:pt>
                <c:pt idx="2012">
                  <c:v>1.3533341317684007</c:v>
                </c:pt>
                <c:pt idx="2013">
                  <c:v>1.3574061506114683</c:v>
                </c:pt>
                <c:pt idx="2014">
                  <c:v>1.3609858011630538</c:v>
                </c:pt>
                <c:pt idx="2015">
                  <c:v>1.3603571286221052</c:v>
                </c:pt>
                <c:pt idx="2016">
                  <c:v>1.4444030417201452</c:v>
                </c:pt>
                <c:pt idx="2017">
                  <c:v>1.4477303135215658</c:v>
                </c:pt>
                <c:pt idx="2018">
                  <c:v>1.4520379891656443</c:v>
                </c:pt>
                <c:pt idx="2019">
                  <c:v>1.4602395688312404</c:v>
                </c:pt>
                <c:pt idx="2020">
                  <c:v>1.4626773257013912</c:v>
                </c:pt>
                <c:pt idx="2021">
                  <c:v>1.467314280996739</c:v>
                </c:pt>
                <c:pt idx="2022">
                  <c:v>1.4643688868188169</c:v>
                </c:pt>
                <c:pt idx="2023">
                  <c:v>1.4672267987629657</c:v>
                </c:pt>
                <c:pt idx="2024">
                  <c:v>1.4726867183009935</c:v>
                </c:pt>
                <c:pt idx="2025">
                  <c:v>1.4773464333118953</c:v>
                </c:pt>
                <c:pt idx="2026">
                  <c:v>1.474480331714769</c:v>
                </c:pt>
                <c:pt idx="2027">
                  <c:v>1.4758950726692661</c:v>
                </c:pt>
                <c:pt idx="2028">
                  <c:v>1.4750626157029294</c:v>
                </c:pt>
                <c:pt idx="2029">
                  <c:v>1.469439210529883</c:v>
                </c:pt>
                <c:pt idx="2030">
                  <c:v>1.3617346080701709</c:v>
                </c:pt>
                <c:pt idx="2031">
                  <c:v>1.3662279850408272</c:v>
                </c:pt>
                <c:pt idx="2032">
                  <c:v>1.367071943003175</c:v>
                </c:pt>
                <c:pt idx="2033">
                  <c:v>1.364666786882712</c:v>
                </c:pt>
                <c:pt idx="2034">
                  <c:v>1.3697416213709781</c:v>
                </c:pt>
                <c:pt idx="2035">
                  <c:v>1.3115258151150824</c:v>
                </c:pt>
                <c:pt idx="2036">
                  <c:v>1.3039499637961598</c:v>
                </c:pt>
                <c:pt idx="2037">
                  <c:v>1.2766772611920072</c:v>
                </c:pt>
                <c:pt idx="2038">
                  <c:v>1.2592823217708753</c:v>
                </c:pt>
                <c:pt idx="2039">
                  <c:v>1.2612318089220147</c:v>
                </c:pt>
                <c:pt idx="2040">
                  <c:v>1.2389257694628848</c:v>
                </c:pt>
                <c:pt idx="2041">
                  <c:v>1.1225406183588127</c:v>
                </c:pt>
                <c:pt idx="2042">
                  <c:v>1.1227607767965131</c:v>
                </c:pt>
                <c:pt idx="2043">
                  <c:v>1.1277241505214395</c:v>
                </c:pt>
                <c:pt idx="2044">
                  <c:v>1.1320827913557427</c:v>
                </c:pt>
                <c:pt idx="2045">
                  <c:v>1.080562404211368</c:v>
                </c:pt>
                <c:pt idx="2046">
                  <c:v>1.0665822645456047</c:v>
                </c:pt>
                <c:pt idx="2047">
                  <c:v>1.070014751535701</c:v>
                </c:pt>
                <c:pt idx="2048">
                  <c:v>1.0747594618992051</c:v>
                </c:pt>
                <c:pt idx="2049">
                  <c:v>1.0780362723951227</c:v>
                </c:pt>
                <c:pt idx="2050">
                  <c:v>1.0784483895065256</c:v>
                </c:pt>
                <c:pt idx="2051">
                  <c:v>1.0838313485960365</c:v>
                </c:pt>
                <c:pt idx="2052">
                  <c:v>1.0844197173206918</c:v>
                </c:pt>
                <c:pt idx="2053">
                  <c:v>1.088447019576859</c:v>
                </c:pt>
                <c:pt idx="2054">
                  <c:v>1.0929022912825914</c:v>
                </c:pt>
                <c:pt idx="2055">
                  <c:v>1.0950903429523726</c:v>
                </c:pt>
                <c:pt idx="2056">
                  <c:v>1.0989935093412859</c:v>
                </c:pt>
                <c:pt idx="2057">
                  <c:v>1.0996185381681063</c:v>
                </c:pt>
                <c:pt idx="2058">
                  <c:v>1.1028499397128138</c:v>
                </c:pt>
                <c:pt idx="2059">
                  <c:v>1.1060725638496109</c:v>
                </c:pt>
                <c:pt idx="2060">
                  <c:v>1.1091965362271183</c:v>
                </c:pt>
                <c:pt idx="2061">
                  <c:v>1.1105439568865423</c:v>
                </c:pt>
                <c:pt idx="2062">
                  <c:v>1.1159431391645966</c:v>
                </c:pt>
                <c:pt idx="2063">
                  <c:v>1.1144824876392967</c:v>
                </c:pt>
                <c:pt idx="2064">
                  <c:v>1.1093395067766583</c:v>
                </c:pt>
                <c:pt idx="2065">
                  <c:v>1.1121582593211874</c:v>
                </c:pt>
                <c:pt idx="2066">
                  <c:v>1.2256712463311292</c:v>
                </c:pt>
                <c:pt idx="2067">
                  <c:v>1.249190565624676</c:v>
                </c:pt>
                <c:pt idx="2068">
                  <c:v>1.3127400352150125</c:v>
                </c:pt>
                <c:pt idx="2069">
                  <c:v>1.3634401340938416</c:v>
                </c:pt>
                <c:pt idx="2070">
                  <c:v>1.3653046214687903</c:v>
                </c:pt>
                <c:pt idx="2071">
                  <c:v>1.3691628787422081</c:v>
                </c:pt>
                <c:pt idx="2072">
                  <c:v>1.3799118174330152</c:v>
                </c:pt>
                <c:pt idx="2073">
                  <c:v>1.3836547313338825</c:v>
                </c:pt>
                <c:pt idx="2074">
                  <c:v>1.3874703231745724</c:v>
                </c:pt>
                <c:pt idx="2075">
                  <c:v>1.3920248074034596</c:v>
                </c:pt>
                <c:pt idx="2076">
                  <c:v>1.3950675577509806</c:v>
                </c:pt>
                <c:pt idx="2077">
                  <c:v>1.3970922637766703</c:v>
                </c:pt>
                <c:pt idx="2078">
                  <c:v>1.3767543229391197</c:v>
                </c:pt>
                <c:pt idx="2079">
                  <c:v>1.3765724398526809</c:v>
                </c:pt>
                <c:pt idx="2080">
                  <c:v>1.3804411711787354</c:v>
                </c:pt>
                <c:pt idx="2081">
                  <c:v>1.3786691237181252</c:v>
                </c:pt>
                <c:pt idx="2082">
                  <c:v>1.3651515871507318</c:v>
                </c:pt>
                <c:pt idx="2083">
                  <c:v>1.4147468268888153</c:v>
                </c:pt>
                <c:pt idx="2084">
                  <c:v>1.4195003256608458</c:v>
                </c:pt>
                <c:pt idx="2085">
                  <c:v>1.4236417484915145</c:v>
                </c:pt>
                <c:pt idx="2086">
                  <c:v>1.4274022095781156</c:v>
                </c:pt>
                <c:pt idx="2087">
                  <c:v>1.4294746663720181</c:v>
                </c:pt>
                <c:pt idx="2088">
                  <c:v>1.4347537843909985</c:v>
                </c:pt>
                <c:pt idx="2089">
                  <c:v>1.4203890709317482</c:v>
                </c:pt>
                <c:pt idx="2090">
                  <c:v>1.4222452083967143</c:v>
                </c:pt>
                <c:pt idx="2091">
                  <c:v>1.4271006997261941</c:v>
                </c:pt>
                <c:pt idx="2092">
                  <c:v>1.4335736730567803</c:v>
                </c:pt>
                <c:pt idx="2093">
                  <c:v>1.4340067585636838</c:v>
                </c:pt>
                <c:pt idx="2094">
                  <c:v>1.4257747790232282</c:v>
                </c:pt>
                <c:pt idx="2095">
                  <c:v>1.4258434425734805</c:v>
                </c:pt>
                <c:pt idx="2096">
                  <c:v>1.4308944070886198</c:v>
                </c:pt>
                <c:pt idx="2097">
                  <c:v>1.4306354547318403</c:v>
                </c:pt>
                <c:pt idx="2098">
                  <c:v>1.4340066041601389</c:v>
                </c:pt>
                <c:pt idx="2099">
                  <c:v>1.4378057302585605</c:v>
                </c:pt>
                <c:pt idx="2100">
                  <c:v>1.4411091570502783</c:v>
                </c:pt>
                <c:pt idx="2101">
                  <c:v>1.4434032712644231</c:v>
                </c:pt>
                <c:pt idx="2102">
                  <c:v>1.4677604714282222</c:v>
                </c:pt>
                <c:pt idx="2103">
                  <c:v>1.4657860070257611</c:v>
                </c:pt>
                <c:pt idx="2104">
                  <c:v>1.4958324085719217</c:v>
                </c:pt>
                <c:pt idx="2105">
                  <c:v>1.4979661267657718</c:v>
                </c:pt>
                <c:pt idx="2106">
                  <c:v>1.486792915364344</c:v>
                </c:pt>
                <c:pt idx="2107">
                  <c:v>1.3798982844286116</c:v>
                </c:pt>
                <c:pt idx="2108">
                  <c:v>1.3308309455587393</c:v>
                </c:pt>
                <c:pt idx="2109">
                  <c:v>1.2597687886923914</c:v>
                </c:pt>
                <c:pt idx="2110">
                  <c:v>1.2582859167091018</c:v>
                </c:pt>
                <c:pt idx="2111">
                  <c:v>1.2460027033264103</c:v>
                </c:pt>
                <c:pt idx="2112">
                  <c:v>1.2189393364620704</c:v>
                </c:pt>
                <c:pt idx="2113">
                  <c:v>1.2228195484647151</c:v>
                </c:pt>
                <c:pt idx="2114">
                  <c:v>1.2226830245476497</c:v>
                </c:pt>
                <c:pt idx="2115">
                  <c:v>1.2203503315406381</c:v>
                </c:pt>
                <c:pt idx="2116">
                  <c:v>1.2231689669323311</c:v>
                </c:pt>
                <c:pt idx="2117">
                  <c:v>1.2254745297890259</c:v>
                </c:pt>
                <c:pt idx="2118">
                  <c:v>1.2261849555136155</c:v>
                </c:pt>
                <c:pt idx="2119">
                  <c:v>1.2294507626798901</c:v>
                </c:pt>
                <c:pt idx="2120">
                  <c:v>1.2316606478736591</c:v>
                </c:pt>
                <c:pt idx="2121">
                  <c:v>1.2315900550225582</c:v>
                </c:pt>
                <c:pt idx="2122">
                  <c:v>1.2340989113932228</c:v>
                </c:pt>
                <c:pt idx="2123">
                  <c:v>1.2372645928223018</c:v>
                </c:pt>
                <c:pt idx="2124">
                  <c:v>1.2392139973082099</c:v>
                </c:pt>
                <c:pt idx="2125">
                  <c:v>1.2343496959492068</c:v>
                </c:pt>
                <c:pt idx="2126">
                  <c:v>1.2122454167063832</c:v>
                </c:pt>
                <c:pt idx="2127">
                  <c:v>1.2047483060581472</c:v>
                </c:pt>
                <c:pt idx="2128">
                  <c:v>1.2166480980423364</c:v>
                </c:pt>
                <c:pt idx="2129">
                  <c:v>1.2004731363684156</c:v>
                </c:pt>
                <c:pt idx="2130">
                  <c:v>1.2063007702344375</c:v>
                </c:pt>
                <c:pt idx="2131">
                  <c:v>1.2113935771707562</c:v>
                </c:pt>
                <c:pt idx="2132">
                  <c:v>1.2157242366211409</c:v>
                </c:pt>
                <c:pt idx="2133">
                  <c:v>1.2144334225581273</c:v>
                </c:pt>
                <c:pt idx="2134">
                  <c:v>1.2176331671477303</c:v>
                </c:pt>
                <c:pt idx="2135">
                  <c:v>1.2206782187050662</c:v>
                </c:pt>
                <c:pt idx="2136">
                  <c:v>1.2252887308430627</c:v>
                </c:pt>
                <c:pt idx="2137">
                  <c:v>1.2061076626045797</c:v>
                </c:pt>
                <c:pt idx="2138">
                  <c:v>1.2044840263035261</c:v>
                </c:pt>
                <c:pt idx="2139">
                  <c:v>1.2083190953993352</c:v>
                </c:pt>
                <c:pt idx="2140">
                  <c:v>1.2048116982221673</c:v>
                </c:pt>
                <c:pt idx="2141">
                  <c:v>1.2083539808391146</c:v>
                </c:pt>
                <c:pt idx="2142">
                  <c:v>1.1938440380154771</c:v>
                </c:pt>
                <c:pt idx="2143">
                  <c:v>1.1979100371594571</c:v>
                </c:pt>
                <c:pt idx="2144">
                  <c:v>1.2002032103124103</c:v>
                </c:pt>
                <c:pt idx="2145">
                  <c:v>1.2119125174499767</c:v>
                </c:pt>
                <c:pt idx="2146">
                  <c:v>1.2076782336341365</c:v>
                </c:pt>
                <c:pt idx="2147">
                  <c:v>1.2203259148120364</c:v>
                </c:pt>
                <c:pt idx="2148">
                  <c:v>1.2133341659381374</c:v>
                </c:pt>
                <c:pt idx="2149">
                  <c:v>1.2322902789287624</c:v>
                </c:pt>
                <c:pt idx="2150">
                  <c:v>1.2449188601353562</c:v>
                </c:pt>
                <c:pt idx="2151">
                  <c:v>1.2466055471741906</c:v>
                </c:pt>
                <c:pt idx="2152">
                  <c:v>1.2615612910064127</c:v>
                </c:pt>
                <c:pt idx="2153">
                  <c:v>1.2658434469235254</c:v>
                </c:pt>
                <c:pt idx="2154">
                  <c:v>1.2555534479851627</c:v>
                </c:pt>
                <c:pt idx="2155">
                  <c:v>1.2658987687519188</c:v>
                </c:pt>
                <c:pt idx="2156">
                  <c:v>1.2707831932060349</c:v>
                </c:pt>
                <c:pt idx="2157">
                  <c:v>1.1835295316720176</c:v>
                </c:pt>
                <c:pt idx="2158">
                  <c:v>1.1843403960274894</c:v>
                </c:pt>
                <c:pt idx="2159">
                  <c:v>1.1484483139080022</c:v>
                </c:pt>
                <c:pt idx="2160">
                  <c:v>1.0678312706787949</c:v>
                </c:pt>
                <c:pt idx="2161">
                  <c:v>0.97091673320301386</c:v>
                </c:pt>
                <c:pt idx="2162">
                  <c:v>0.95889325182438523</c:v>
                </c:pt>
                <c:pt idx="2163">
                  <c:v>0.92632096997897184</c:v>
                </c:pt>
                <c:pt idx="2164">
                  <c:v>0.8988720479379626</c:v>
                </c:pt>
                <c:pt idx="2165">
                  <c:v>0.90001849552144164</c:v>
                </c:pt>
                <c:pt idx="2166">
                  <c:v>0.90595586350741053</c:v>
                </c:pt>
                <c:pt idx="2167">
                  <c:v>0.90713547783242532</c:v>
                </c:pt>
                <c:pt idx="2168">
                  <c:v>0.90834487809612885</c:v>
                </c:pt>
                <c:pt idx="2169">
                  <c:v>0.87403203059432244</c:v>
                </c:pt>
                <c:pt idx="2170">
                  <c:v>0.84076854561649061</c:v>
                </c:pt>
                <c:pt idx="2171">
                  <c:v>0.84134391435806666</c:v>
                </c:pt>
                <c:pt idx="2172">
                  <c:v>0.90742396321771968</c:v>
                </c:pt>
                <c:pt idx="2173">
                  <c:v>0.90892769261615292</c:v>
                </c:pt>
                <c:pt idx="2174">
                  <c:v>0.9046183462579227</c:v>
                </c:pt>
                <c:pt idx="2175">
                  <c:v>0.9088044603454225</c:v>
                </c:pt>
                <c:pt idx="2176">
                  <c:v>0.91300873544848626</c:v>
                </c:pt>
                <c:pt idx="2177">
                  <c:v>0.89189164963608336</c:v>
                </c:pt>
                <c:pt idx="2178">
                  <c:v>0.8950595152731966</c:v>
                </c:pt>
                <c:pt idx="2179">
                  <c:v>0.89430174195453205</c:v>
                </c:pt>
                <c:pt idx="2180">
                  <c:v>0.90318135144385803</c:v>
                </c:pt>
                <c:pt idx="2181">
                  <c:v>0.90563301628476722</c:v>
                </c:pt>
                <c:pt idx="2182">
                  <c:v>0.90029506991094088</c:v>
                </c:pt>
                <c:pt idx="2183">
                  <c:v>0.90237625538020083</c:v>
                </c:pt>
                <c:pt idx="2184">
                  <c:v>0.87811173974540313</c:v>
                </c:pt>
                <c:pt idx="2185">
                  <c:v>0.88026874115983023</c:v>
                </c:pt>
                <c:pt idx="2186">
                  <c:v>0.88008368717944185</c:v>
                </c:pt>
                <c:pt idx="2187">
                  <c:v>0.85408788629547527</c:v>
                </c:pt>
                <c:pt idx="2188">
                  <c:v>0.8536991866390049</c:v>
                </c:pt>
                <c:pt idx="2189">
                  <c:v>0.85623518995911774</c:v>
                </c:pt>
                <c:pt idx="2190">
                  <c:v>0.85784437060237195</c:v>
                </c:pt>
                <c:pt idx="2191">
                  <c:v>0.86123342278731663</c:v>
                </c:pt>
                <c:pt idx="2192">
                  <c:v>0.8631354055391991</c:v>
                </c:pt>
                <c:pt idx="2193">
                  <c:v>0.84803811755785696</c:v>
                </c:pt>
                <c:pt idx="2194">
                  <c:v>0.85122606882528307</c:v>
                </c:pt>
                <c:pt idx="2195">
                  <c:v>0.8534493891572178</c:v>
                </c:pt>
                <c:pt idx="2196">
                  <c:v>0.8651628680085981</c:v>
                </c:pt>
                <c:pt idx="2197">
                  <c:v>0.83664916092170316</c:v>
                </c:pt>
                <c:pt idx="2198">
                  <c:v>0.83992608814672876</c:v>
                </c:pt>
                <c:pt idx="2199">
                  <c:v>0.84132330312873993</c:v>
                </c:pt>
                <c:pt idx="2200">
                  <c:v>0.82086150573577454</c:v>
                </c:pt>
                <c:pt idx="2201">
                  <c:v>0.82347032657229913</c:v>
                </c:pt>
                <c:pt idx="2202">
                  <c:v>0.82572221894015474</c:v>
                </c:pt>
                <c:pt idx="2203">
                  <c:v>0.82827677584329873</c:v>
                </c:pt>
                <c:pt idx="2204">
                  <c:v>0.82766493399270424</c:v>
                </c:pt>
                <c:pt idx="2205">
                  <c:v>0.82578628507087704</c:v>
                </c:pt>
                <c:pt idx="2206">
                  <c:v>0.81390327072025881</c:v>
                </c:pt>
                <c:pt idx="2207">
                  <c:v>0.81858691926327842</c:v>
                </c:pt>
                <c:pt idx="2208">
                  <c:v>0.82073208449314972</c:v>
                </c:pt>
                <c:pt idx="2209">
                  <c:v>0.84930682155424597</c:v>
                </c:pt>
                <c:pt idx="2210">
                  <c:v>0.84640553268120289</c:v>
                </c:pt>
                <c:pt idx="2211">
                  <c:v>0.84868159645607721</c:v>
                </c:pt>
                <c:pt idx="2212">
                  <c:v>0.85119742743505122</c:v>
                </c:pt>
                <c:pt idx="2213">
                  <c:v>0.85365998138275367</c:v>
                </c:pt>
                <c:pt idx="2214">
                  <c:v>0.85643564356435642</c:v>
                </c:pt>
                <c:pt idx="2215">
                  <c:v>0.83985160123274827</c:v>
                </c:pt>
                <c:pt idx="2216">
                  <c:v>0.82508115524915493</c:v>
                </c:pt>
                <c:pt idx="2217">
                  <c:v>0.81270744822092411</c:v>
                </c:pt>
                <c:pt idx="2218">
                  <c:v>0.82475681669270706</c:v>
                </c:pt>
                <c:pt idx="2219">
                  <c:v>0.76838330948354361</c:v>
                </c:pt>
                <c:pt idx="2220">
                  <c:v>0.76350399248473466</c:v>
                </c:pt>
                <c:pt idx="2221">
                  <c:v>0.76535421593080888</c:v>
                </c:pt>
                <c:pt idx="2222">
                  <c:v>0.7617043278746799</c:v>
                </c:pt>
                <c:pt idx="2223">
                  <c:v>0.76216547959364955</c:v>
                </c:pt>
                <c:pt idx="2224">
                  <c:v>0.76357058643022113</c:v>
                </c:pt>
                <c:pt idx="2225">
                  <c:v>0.76585097251688339</c:v>
                </c:pt>
                <c:pt idx="2226">
                  <c:v>0.75342938833204831</c:v>
                </c:pt>
                <c:pt idx="2227">
                  <c:v>0.75555769725006428</c:v>
                </c:pt>
                <c:pt idx="2228">
                  <c:v>0.75654534357030423</c:v>
                </c:pt>
                <c:pt idx="2229">
                  <c:v>0.75871373959973021</c:v>
                </c:pt>
                <c:pt idx="2230">
                  <c:v>0.76328260606305254</c:v>
                </c:pt>
                <c:pt idx="2231">
                  <c:v>0.75177992231610136</c:v>
                </c:pt>
                <c:pt idx="2232">
                  <c:v>0.75637823730174669</c:v>
                </c:pt>
                <c:pt idx="2233">
                  <c:v>0.7766661738373335</c:v>
                </c:pt>
                <c:pt idx="2234">
                  <c:v>0.77930569931161386</c:v>
                </c:pt>
                <c:pt idx="2235">
                  <c:v>0.7614575507137491</c:v>
                </c:pt>
                <c:pt idx="2236">
                  <c:v>0.75057315759200904</c:v>
                </c:pt>
                <c:pt idx="2237">
                  <c:v>0.75320499842078414</c:v>
                </c:pt>
                <c:pt idx="2238">
                  <c:v>0.74253281704397567</c:v>
                </c:pt>
                <c:pt idx="2239">
                  <c:v>0.74047880307241321</c:v>
                </c:pt>
                <c:pt idx="2240">
                  <c:v>0.7442119519485827</c:v>
                </c:pt>
                <c:pt idx="2241">
                  <c:v>0.74741759958970089</c:v>
                </c:pt>
                <c:pt idx="2242">
                  <c:v>0.69660312900345511</c:v>
                </c:pt>
                <c:pt idx="2243">
                  <c:v>0.694047176820208</c:v>
                </c:pt>
                <c:pt idx="2244">
                  <c:v>0.66058760083248513</c:v>
                </c:pt>
                <c:pt idx="2245">
                  <c:v>0.65455878684335855</c:v>
                </c:pt>
                <c:pt idx="2246">
                  <c:v>0.61711735014374081</c:v>
                </c:pt>
                <c:pt idx="2247">
                  <c:v>0.63485763197164002</c:v>
                </c:pt>
                <c:pt idx="2248">
                  <c:v>0.63548384652110979</c:v>
                </c:pt>
                <c:pt idx="2249">
                  <c:v>0.63824883045591374</c:v>
                </c:pt>
                <c:pt idx="2250">
                  <c:v>0.62561032405390382</c:v>
                </c:pt>
                <c:pt idx="2251">
                  <c:v>0.62829006670272214</c:v>
                </c:pt>
                <c:pt idx="2252">
                  <c:v>0.64696679313177141</c:v>
                </c:pt>
                <c:pt idx="2253">
                  <c:v>0.64652963222335946</c:v>
                </c:pt>
                <c:pt idx="2254">
                  <c:v>0.64918544967641156</c:v>
                </c:pt>
                <c:pt idx="2255">
                  <c:v>0.65858625111724245</c:v>
                </c:pt>
                <c:pt idx="2256">
                  <c:v>0.67141843412441848</c:v>
                </c:pt>
                <c:pt idx="2257">
                  <c:v>0.67404686650219514</c:v>
                </c:pt>
                <c:pt idx="2258">
                  <c:v>0.67214299744647421</c:v>
                </c:pt>
                <c:pt idx="2259">
                  <c:v>0.66872621340976368</c:v>
                </c:pt>
                <c:pt idx="2260">
                  <c:v>0.67155833985904467</c:v>
                </c:pt>
                <c:pt idx="2261">
                  <c:v>0.67443991135682013</c:v>
                </c:pt>
                <c:pt idx="2262">
                  <c:v>0.67897785242273467</c:v>
                </c:pt>
                <c:pt idx="2263">
                  <c:v>0.67813437101181484</c:v>
                </c:pt>
                <c:pt idx="2264">
                  <c:v>0.67597795885236178</c:v>
                </c:pt>
                <c:pt idx="2265">
                  <c:v>0.67882726995758114</c:v>
                </c:pt>
                <c:pt idx="2266">
                  <c:v>0.67047549412341223</c:v>
                </c:pt>
                <c:pt idx="2267">
                  <c:v>0.67258344287925576</c:v>
                </c:pt>
                <c:pt idx="2268">
                  <c:v>0.67504142002629097</c:v>
                </c:pt>
                <c:pt idx="2269">
                  <c:v>0.67746076699837388</c:v>
                </c:pt>
                <c:pt idx="2270">
                  <c:v>0.67875615428291425</c:v>
                </c:pt>
                <c:pt idx="2271">
                  <c:v>0.67651855188159105</c:v>
                </c:pt>
                <c:pt idx="2272">
                  <c:v>0.66978176276273949</c:v>
                </c:pt>
                <c:pt idx="2273">
                  <c:v>0.64581968836153714</c:v>
                </c:pt>
                <c:pt idx="2274">
                  <c:v>0.64616568389937679</c:v>
                </c:pt>
                <c:pt idx="2275">
                  <c:v>0.61466855777844132</c:v>
                </c:pt>
                <c:pt idx="2276">
                  <c:v>0.58593046495794077</c:v>
                </c:pt>
                <c:pt idx="2277">
                  <c:v>0.57133853932747058</c:v>
                </c:pt>
                <c:pt idx="2278">
                  <c:v>0.56552325538790738</c:v>
                </c:pt>
                <c:pt idx="2279">
                  <c:v>0.56090382607044531</c:v>
                </c:pt>
                <c:pt idx="2280">
                  <c:v>0.56770292464850458</c:v>
                </c:pt>
                <c:pt idx="2281">
                  <c:v>0.56126432992711428</c:v>
                </c:pt>
                <c:pt idx="2282">
                  <c:v>0.56349979848312759</c:v>
                </c:pt>
                <c:pt idx="2283">
                  <c:v>0.56542668942929786</c:v>
                </c:pt>
                <c:pt idx="2284">
                  <c:v>0.54947801580804312</c:v>
                </c:pt>
                <c:pt idx="2285">
                  <c:v>0.55137417962128565</c:v>
                </c:pt>
                <c:pt idx="2286">
                  <c:v>0.53597472743162511</c:v>
                </c:pt>
                <c:pt idx="2287">
                  <c:v>0.538067428612375</c:v>
                </c:pt>
                <c:pt idx="2288">
                  <c:v>0.54034448896502785</c:v>
                </c:pt>
                <c:pt idx="2289">
                  <c:v>0.54122218398715305</c:v>
                </c:pt>
                <c:pt idx="2290">
                  <c:v>0.54307180545996792</c:v>
                </c:pt>
                <c:pt idx="2291">
                  <c:v>0.54498644597753909</c:v>
                </c:pt>
                <c:pt idx="2292">
                  <c:v>0.54619023725897786</c:v>
                </c:pt>
                <c:pt idx="2293">
                  <c:v>0.54854062732954867</c:v>
                </c:pt>
                <c:pt idx="2294">
                  <c:v>0.55036837427973506</c:v>
                </c:pt>
                <c:pt idx="2295">
                  <c:v>0.55302036515343755</c:v>
                </c:pt>
                <c:pt idx="2296">
                  <c:v>0.55458527807053393</c:v>
                </c:pt>
                <c:pt idx="2297">
                  <c:v>0.5565400662394081</c:v>
                </c:pt>
                <c:pt idx="2298">
                  <c:v>0.56010019111600162</c:v>
                </c:pt>
                <c:pt idx="2299">
                  <c:v>0.56148846231795946</c:v>
                </c:pt>
                <c:pt idx="2300">
                  <c:v>0.56978233971988956</c:v>
                </c:pt>
                <c:pt idx="2301">
                  <c:v>0.57530706017495803</c:v>
                </c:pt>
                <c:pt idx="2302">
                  <c:v>0.57703693884764939</c:v>
                </c:pt>
                <c:pt idx="2303">
                  <c:v>0.5790942973733445</c:v>
                </c:pt>
                <c:pt idx="2304">
                  <c:v>0.58049143379049251</c:v>
                </c:pt>
                <c:pt idx="2305">
                  <c:v>0.58167788298702638</c:v>
                </c:pt>
                <c:pt idx="2306">
                  <c:v>0.58315662366731458</c:v>
                </c:pt>
                <c:pt idx="2307">
                  <c:v>0.58526238261830232</c:v>
                </c:pt>
                <c:pt idx="2308">
                  <c:v>0.58717238534407823</c:v>
                </c:pt>
                <c:pt idx="2309">
                  <c:v>0.58823962807694863</c:v>
                </c:pt>
                <c:pt idx="2310">
                  <c:v>0.5892121685442101</c:v>
                </c:pt>
                <c:pt idx="2311">
                  <c:v>0.59157990907952229</c:v>
                </c:pt>
                <c:pt idx="2312">
                  <c:v>0.59228747487686906</c:v>
                </c:pt>
                <c:pt idx="2313">
                  <c:v>0.59393841238525014</c:v>
                </c:pt>
                <c:pt idx="2314">
                  <c:v>0.597181003439058</c:v>
                </c:pt>
                <c:pt idx="2315">
                  <c:v>0.59902641637270138</c:v>
                </c:pt>
                <c:pt idx="2316">
                  <c:v>0.60088420587260072</c:v>
                </c:pt>
                <c:pt idx="2317">
                  <c:v>0.60108155832689547</c:v>
                </c:pt>
                <c:pt idx="2318">
                  <c:v>0.60318581466357646</c:v>
                </c:pt>
                <c:pt idx="2319">
                  <c:v>0.60635393764110435</c:v>
                </c:pt>
                <c:pt idx="2320">
                  <c:v>0.60989706285012324</c:v>
                </c:pt>
                <c:pt idx="2321">
                  <c:v>0.61161391538581078</c:v>
                </c:pt>
                <c:pt idx="2322">
                  <c:v>0.61385449890108268</c:v>
                </c:pt>
                <c:pt idx="2323">
                  <c:v>0.61582807284998553</c:v>
                </c:pt>
                <c:pt idx="2324">
                  <c:v>0.61854577524808974</c:v>
                </c:pt>
                <c:pt idx="2325">
                  <c:v>0.61928614299369433</c:v>
                </c:pt>
                <c:pt idx="2326">
                  <c:v>0.62158617725945797</c:v>
                </c:pt>
                <c:pt idx="2327">
                  <c:v>0.62461134321269818</c:v>
                </c:pt>
                <c:pt idx="2328">
                  <c:v>0.62679301567984325</c:v>
                </c:pt>
                <c:pt idx="2329">
                  <c:v>0.63250115718274524</c:v>
                </c:pt>
                <c:pt idx="2330">
                  <c:v>0.63377643098648317</c:v>
                </c:pt>
                <c:pt idx="2331">
                  <c:v>0.63757585734703193</c:v>
                </c:pt>
                <c:pt idx="2332">
                  <c:v>0.63979826248325711</c:v>
                </c:pt>
                <c:pt idx="2333">
                  <c:v>0.64373493885456468</c:v>
                </c:pt>
                <c:pt idx="2334">
                  <c:v>0.62924423750622926</c:v>
                </c:pt>
                <c:pt idx="2335">
                  <c:v>0.63126617677684227</c:v>
                </c:pt>
                <c:pt idx="2336">
                  <c:v>0.63846199979009555</c:v>
                </c:pt>
                <c:pt idx="2337">
                  <c:v>0.64136863384610765</c:v>
                </c:pt>
                <c:pt idx="2338">
                  <c:v>0.64323235663237321</c:v>
                </c:pt>
                <c:pt idx="2339">
                  <c:v>0.64642929714840491</c:v>
                </c:pt>
                <c:pt idx="2340">
                  <c:v>0.6490107094744606</c:v>
                </c:pt>
                <c:pt idx="2341">
                  <c:v>0.6659344668495899</c:v>
                </c:pt>
                <c:pt idx="2343">
                  <c:v>0.6719213026609232</c:v>
                </c:pt>
                <c:pt idx="2344">
                  <c:v>0.68961101828573212</c:v>
                </c:pt>
                <c:pt idx="2345">
                  <c:v>0.69268365160543643</c:v>
                </c:pt>
                <c:pt idx="2346">
                  <c:v>0.69467081697455069</c:v>
                </c:pt>
                <c:pt idx="2347">
                  <c:v>0.70549172469075649</c:v>
                </c:pt>
                <c:pt idx="2348">
                  <c:v>0.70775843102743818</c:v>
                </c:pt>
                <c:pt idx="2349">
                  <c:v>0.71010388647424927</c:v>
                </c:pt>
                <c:pt idx="2350">
                  <c:v>0.7123580948167576</c:v>
                </c:pt>
                <c:pt idx="2351">
                  <c:v>0.71410753333280708</c:v>
                </c:pt>
                <c:pt idx="2352">
                  <c:v>0.71621141689093737</c:v>
                </c:pt>
                <c:pt idx="2353">
                  <c:v>0.71638544531748727</c:v>
                </c:pt>
                <c:pt idx="2354">
                  <c:v>0.7136490119322737</c:v>
                </c:pt>
                <c:pt idx="2355">
                  <c:v>0.70973829894313034</c:v>
                </c:pt>
                <c:pt idx="2356">
                  <c:v>0.69525062881082722</c:v>
                </c:pt>
                <c:pt idx="2357">
                  <c:v>0.69740777666998999</c:v>
                </c:pt>
                <c:pt idx="2358">
                  <c:v>0.67883982457086922</c:v>
                </c:pt>
                <c:pt idx="2359">
                  <c:v>0.65613631866542865</c:v>
                </c:pt>
                <c:pt idx="2360">
                  <c:v>0.66205066640158439</c:v>
                </c:pt>
                <c:pt idx="2361">
                  <c:v>0.65919101089288035</c:v>
                </c:pt>
                <c:pt idx="2362">
                  <c:v>0.6619089276670197</c:v>
                </c:pt>
                <c:pt idx="2363">
                  <c:v>0.6590098334212241</c:v>
                </c:pt>
                <c:pt idx="2364">
                  <c:v>0.63572496378860288</c:v>
                </c:pt>
                <c:pt idx="2365">
                  <c:v>0.65171268095878487</c:v>
                </c:pt>
                <c:pt idx="2367">
                  <c:v>0.66004186598110459</c:v>
                </c:pt>
                <c:pt idx="2368">
                  <c:v>0.66743113748446337</c:v>
                </c:pt>
                <c:pt idx="2372">
                  <c:v>0.66904779084590038</c:v>
                </c:pt>
                <c:pt idx="2373">
                  <c:v>0.67515030383133734</c:v>
                </c:pt>
                <c:pt idx="2374">
                  <c:v>0.67892612030682276</c:v>
                </c:pt>
                <c:pt idx="2375">
                  <c:v>0.65843083495393251</c:v>
                </c:pt>
                <c:pt idx="2376">
                  <c:v>0.66092036470288196</c:v>
                </c:pt>
                <c:pt idx="2377">
                  <c:v>0.66634107285828659</c:v>
                </c:pt>
                <c:pt idx="2378">
                  <c:v>0.67043442734577152</c:v>
                </c:pt>
                <c:pt idx="2379">
                  <c:v>0.65657247718082956</c:v>
                </c:pt>
                <c:pt idx="2381">
                  <c:v>0.66399866068225488</c:v>
                </c:pt>
                <c:pt idx="2382">
                  <c:v>0.66684741870145614</c:v>
                </c:pt>
                <c:pt idx="2383">
                  <c:v>0.65340487064810282</c:v>
                </c:pt>
                <c:pt idx="2384">
                  <c:v>0.65514735503439991</c:v>
                </c:pt>
                <c:pt idx="2385">
                  <c:v>0.66043979589407442</c:v>
                </c:pt>
                <c:pt idx="2386">
                  <c:v>0.66606093935553801</c:v>
                </c:pt>
                <c:pt idx="2387">
                  <c:v>0.66982201293000243</c:v>
                </c:pt>
                <c:pt idx="2388">
                  <c:v>0.68004726398565785</c:v>
                </c:pt>
                <c:pt idx="2389">
                  <c:v>0.68471963075714426</c:v>
                </c:pt>
                <c:pt idx="2390">
                  <c:v>0.68340998390746388</c:v>
                </c:pt>
                <c:pt idx="2391">
                  <c:v>0.68920661252042803</c:v>
                </c:pt>
                <c:pt idx="2392">
                  <c:v>0.69371594564432482</c:v>
                </c:pt>
                <c:pt idx="2396">
                  <c:v>0.6478298375373408</c:v>
                </c:pt>
                <c:pt idx="2397">
                  <c:v>0.6508325679830691</c:v>
                </c:pt>
                <c:pt idx="2398">
                  <c:v>0.65745612273585285</c:v>
                </c:pt>
                <c:pt idx="2400">
                  <c:v>0.66361872872010752</c:v>
                </c:pt>
                <c:pt idx="2401">
                  <c:v>0.66650300625397418</c:v>
                </c:pt>
                <c:pt idx="2402">
                  <c:v>0.62318045354424523</c:v>
                </c:pt>
                <c:pt idx="2403">
                  <c:v>0.62599644142060995</c:v>
                </c:pt>
                <c:pt idx="2405">
                  <c:v>0.63492488636453159</c:v>
                </c:pt>
                <c:pt idx="2406">
                  <c:v>0.63824138773130823</c:v>
                </c:pt>
                <c:pt idx="2407">
                  <c:v>0.64377804686943518</c:v>
                </c:pt>
                <c:pt idx="2408">
                  <c:v>0.64154461139814511</c:v>
                </c:pt>
                <c:pt idx="2410">
                  <c:v>0.61154087392849676</c:v>
                </c:pt>
                <c:pt idx="2411">
                  <c:v>0.6102093552230492</c:v>
                </c:pt>
                <c:pt idx="2412">
                  <c:v>0.6142739912674573</c:v>
                </c:pt>
                <c:pt idx="2413">
                  <c:v>0.6084172850553079</c:v>
                </c:pt>
                <c:pt idx="2414">
                  <c:v>0.58099214331802485</c:v>
                </c:pt>
                <c:pt idx="2415">
                  <c:v>0.58410898950679668</c:v>
                </c:pt>
                <c:pt idx="2416">
                  <c:v>0.59270880137690485</c:v>
                </c:pt>
                <c:pt idx="2417">
                  <c:v>0.59541851025428183</c:v>
                </c:pt>
                <c:pt idx="2418">
                  <c:v>0.59513589753364082</c:v>
                </c:pt>
                <c:pt idx="2419">
                  <c:v>0.59110476725558225</c:v>
                </c:pt>
                <c:pt idx="2420">
                  <c:v>0.59775442460954831</c:v>
                </c:pt>
                <c:pt idx="2421">
                  <c:v>0.56942339720025803</c:v>
                </c:pt>
                <c:pt idx="2422">
                  <c:v>0.53497842740160251</c:v>
                </c:pt>
                <c:pt idx="2424">
                  <c:v>0.54166789646114344</c:v>
                </c:pt>
                <c:pt idx="2425">
                  <c:v>0.55200245580671004</c:v>
                </c:pt>
                <c:pt idx="2426">
                  <c:v>0.55609282878113342</c:v>
                </c:pt>
                <c:pt idx="2427">
                  <c:v>0.55952668073560441</c:v>
                </c:pt>
                <c:pt idx="2428">
                  <c:v>0.56189894787615691</c:v>
                </c:pt>
                <c:pt idx="2429">
                  <c:v>0.56587654097171869</c:v>
                </c:pt>
                <c:pt idx="2430">
                  <c:v>0.56517838294279077</c:v>
                </c:pt>
                <c:pt idx="2431">
                  <c:v>0.56775007364548946</c:v>
                </c:pt>
                <c:pt idx="2432">
                  <c:v>0.57080792740515751</c:v>
                </c:pt>
                <c:pt idx="2434">
                  <c:v>0.58572975297360808</c:v>
                </c:pt>
                <c:pt idx="2435">
                  <c:v>0.59054675405694745</c:v>
                </c:pt>
                <c:pt idx="2436">
                  <c:v>0.59562883672147326</c:v>
                </c:pt>
                <c:pt idx="2437">
                  <c:v>0.58876304207318952</c:v>
                </c:pt>
                <c:pt idx="2438">
                  <c:v>0.59271088891974877</c:v>
                </c:pt>
                <c:pt idx="2439">
                  <c:v>0.59808289874388798</c:v>
                </c:pt>
                <c:pt idx="2440">
                  <c:v>0.60348861613562699</c:v>
                </c:pt>
                <c:pt idx="2441">
                  <c:v>0.60569620745139796</c:v>
                </c:pt>
                <c:pt idx="2442">
                  <c:v>0.60973231074111933</c:v>
                </c:pt>
                <c:pt idx="2443">
                  <c:v>0.61362764366421063</c:v>
                </c:pt>
                <c:pt idx="2444">
                  <c:v>0.61551473006625002</c:v>
                </c:pt>
                <c:pt idx="2445">
                  <c:v>0.6205170910290756</c:v>
                </c:pt>
                <c:pt idx="2446">
                  <c:v>0.62819914399411392</c:v>
                </c:pt>
                <c:pt idx="2447">
                  <c:v>0.62267035469711651</c:v>
                </c:pt>
                <c:pt idx="2448">
                  <c:v>0.62800572481358774</c:v>
                </c:pt>
                <c:pt idx="2449">
                  <c:v>0.6332496982786</c:v>
                </c:pt>
                <c:pt idx="2451">
                  <c:v>0.63909386244310828</c:v>
                </c:pt>
                <c:pt idx="2452">
                  <c:v>0.64426330482917504</c:v>
                </c:pt>
                <c:pt idx="2453">
                  <c:v>0.64600270190332298</c:v>
                </c:pt>
                <c:pt idx="2454">
                  <c:v>0.64934410897143813</c:v>
                </c:pt>
                <c:pt idx="2455">
                  <c:v>0.655468731177269</c:v>
                </c:pt>
                <c:pt idx="2456">
                  <c:v>0.66009483404042923</c:v>
                </c:pt>
                <c:pt idx="2457">
                  <c:v>0.66462770035264973</c:v>
                </c:pt>
                <c:pt idx="2458">
                  <c:v>0.66641388879925134</c:v>
                </c:pt>
                <c:pt idx="2459">
                  <c:v>0.6687538327469903</c:v>
                </c:pt>
                <c:pt idx="2460">
                  <c:v>0.67570616883116885</c:v>
                </c:pt>
                <c:pt idx="2461">
                  <c:v>0.68293478881627789</c:v>
                </c:pt>
                <c:pt idx="2462">
                  <c:v>0.68006766923408513</c:v>
                </c:pt>
                <c:pt idx="2463">
                  <c:v>0.68445071019370396</c:v>
                </c:pt>
                <c:pt idx="2464">
                  <c:v>0.68674777389999675</c:v>
                </c:pt>
                <c:pt idx="2465">
                  <c:v>0.69089394916679592</c:v>
                </c:pt>
                <c:pt idx="2466">
                  <c:v>0.6879747556076059</c:v>
                </c:pt>
                <c:pt idx="2467">
                  <c:v>0.69650220098203963</c:v>
                </c:pt>
                <c:pt idx="2468">
                  <c:v>0.70045999819608551</c:v>
                </c:pt>
                <c:pt idx="2469">
                  <c:v>0.70637524566034327</c:v>
                </c:pt>
                <c:pt idx="2470">
                  <c:v>0.71496985186471795</c:v>
                </c:pt>
                <c:pt idx="2471">
                  <c:v>0.71830507069115634</c:v>
                </c:pt>
                <c:pt idx="2472">
                  <c:v>0.72098149544637158</c:v>
                </c:pt>
                <c:pt idx="2473">
                  <c:v>0.7269925143108763</c:v>
                </c:pt>
                <c:pt idx="2475">
                  <c:v>0.73499338585821605</c:v>
                </c:pt>
                <c:pt idx="2476">
                  <c:v>0.73565541389089883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0.75219373745686002</c:v>
                </c:pt>
                <c:pt idx="2481">
                  <c:v>0.70816910622291274</c:v>
                </c:pt>
                <c:pt idx="2482">
                  <c:v>0.5957925397261109</c:v>
                </c:pt>
                <c:pt idx="2483">
                  <c:v>0.43378536405227419</c:v>
                </c:pt>
                <c:pt idx="2484">
                  <c:v>0.42329408407449431</c:v>
                </c:pt>
                <c:pt idx="2485">
                  <c:v>0.4184631832514582</c:v>
                </c:pt>
                <c:pt idx="2486">
                  <c:v>0.44198689715921602</c:v>
                </c:pt>
                <c:pt idx="2487">
                  <c:v>0.45039902422024741</c:v>
                </c:pt>
                <c:pt idx="2488">
                  <c:v>0</c:v>
                </c:pt>
                <c:pt idx="2489">
                  <c:v>0.48092972523017086</c:v>
                </c:pt>
                <c:pt idx="2490">
                  <c:v>0.48454096912502964</c:v>
                </c:pt>
                <c:pt idx="2491">
                  <c:v>0.48817890455453511</c:v>
                </c:pt>
                <c:pt idx="2492">
                  <c:v>0.49216064210813998</c:v>
                </c:pt>
                <c:pt idx="2493">
                  <c:v>0.4974955612974003</c:v>
                </c:pt>
                <c:pt idx="2494">
                  <c:v>0.50377265406213267</c:v>
                </c:pt>
                <c:pt idx="2495">
                  <c:v>0.5074574843516273</c:v>
                </c:pt>
                <c:pt idx="2496">
                  <c:v>0.50635849891546425</c:v>
                </c:pt>
                <c:pt idx="2497">
                  <c:v>0.51009605959615767</c:v>
                </c:pt>
                <c:pt idx="2498">
                  <c:v>0.5133762497093699</c:v>
                </c:pt>
                <c:pt idx="2499">
                  <c:v>0.52145328212495234</c:v>
                </c:pt>
                <c:pt idx="2500">
                  <c:v>0.52679802156815048</c:v>
                </c:pt>
                <c:pt idx="2501">
                  <c:v>0.53199363458051141</c:v>
                </c:pt>
                <c:pt idx="2502">
                  <c:v>0.54555292677647826</c:v>
                </c:pt>
                <c:pt idx="2503">
                  <c:v>0.54564995111466041</c:v>
                </c:pt>
                <c:pt idx="2504">
                  <c:v>0.53990852043366988</c:v>
                </c:pt>
                <c:pt idx="2505">
                  <c:v>0.53880520331499115</c:v>
                </c:pt>
                <c:pt idx="2506">
                  <c:v>0.54193558003308939</c:v>
                </c:pt>
                <c:pt idx="2507">
                  <c:v>0</c:v>
                </c:pt>
                <c:pt idx="2508">
                  <c:v>0.55249694011752992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CC-4C67-882A-24C207574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646496"/>
        <c:axId val="1206650240"/>
      </c:lineChart>
      <c:dateAx>
        <c:axId val="970043856"/>
        <c:scaling>
          <c:orientation val="minMax"/>
        </c:scaling>
        <c:delete val="0"/>
        <c:axPos val="b"/>
        <c:numFmt formatCode="yyyy\-mm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0035120"/>
        <c:crosses val="autoZero"/>
        <c:auto val="1"/>
        <c:lblOffset val="100"/>
        <c:baseTimeUnit val="days"/>
      </c:dateAx>
      <c:valAx>
        <c:axId val="97003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70043856"/>
        <c:crosses val="autoZero"/>
        <c:crossBetween val="between"/>
      </c:valAx>
      <c:valAx>
        <c:axId val="12066502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06646496"/>
        <c:crosses val="max"/>
        <c:crossBetween val="between"/>
      </c:valAx>
      <c:dateAx>
        <c:axId val="1206646496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20665024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铝锭进出口利润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铝锭进口利润</c:v>
          </c:tx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铝锭进出口利润!$A$5:$A$669</c:f>
              <c:numCache>
                <c:formatCode>yyyy\-mm\-dd;@</c:formatCode>
                <c:ptCount val="665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44666</c:v>
                </c:pt>
                <c:pt idx="109">
                  <c:v>44665</c:v>
                </c:pt>
                <c:pt idx="110">
                  <c:v>44664</c:v>
                </c:pt>
                <c:pt idx="111">
                  <c:v>44663</c:v>
                </c:pt>
                <c:pt idx="112">
                  <c:v>44662</c:v>
                </c:pt>
                <c:pt idx="113">
                  <c:v>44659</c:v>
                </c:pt>
                <c:pt idx="114">
                  <c:v>44658</c:v>
                </c:pt>
                <c:pt idx="115">
                  <c:v>44657</c:v>
                </c:pt>
                <c:pt idx="116">
                  <c:v>44652</c:v>
                </c:pt>
                <c:pt idx="117">
                  <c:v>44651</c:v>
                </c:pt>
                <c:pt idx="118">
                  <c:v>44650</c:v>
                </c:pt>
                <c:pt idx="119">
                  <c:v>44649</c:v>
                </c:pt>
                <c:pt idx="120">
                  <c:v>44648</c:v>
                </c:pt>
                <c:pt idx="121">
                  <c:v>44645</c:v>
                </c:pt>
                <c:pt idx="122">
                  <c:v>44644</c:v>
                </c:pt>
                <c:pt idx="123">
                  <c:v>44643</c:v>
                </c:pt>
                <c:pt idx="124">
                  <c:v>44642</c:v>
                </c:pt>
                <c:pt idx="125">
                  <c:v>44641</c:v>
                </c:pt>
                <c:pt idx="126">
                  <c:v>44638</c:v>
                </c:pt>
                <c:pt idx="127">
                  <c:v>44637</c:v>
                </c:pt>
                <c:pt idx="128">
                  <c:v>44636</c:v>
                </c:pt>
                <c:pt idx="129">
                  <c:v>44635</c:v>
                </c:pt>
                <c:pt idx="130">
                  <c:v>44634</c:v>
                </c:pt>
                <c:pt idx="131">
                  <c:v>44631</c:v>
                </c:pt>
                <c:pt idx="132">
                  <c:v>44630</c:v>
                </c:pt>
                <c:pt idx="133">
                  <c:v>44629</c:v>
                </c:pt>
                <c:pt idx="134">
                  <c:v>44628</c:v>
                </c:pt>
                <c:pt idx="135">
                  <c:v>44627</c:v>
                </c:pt>
                <c:pt idx="136">
                  <c:v>44624</c:v>
                </c:pt>
                <c:pt idx="137">
                  <c:v>44623</c:v>
                </c:pt>
                <c:pt idx="138">
                  <c:v>44622</c:v>
                </c:pt>
                <c:pt idx="139">
                  <c:v>44621</c:v>
                </c:pt>
                <c:pt idx="140">
                  <c:v>44620</c:v>
                </c:pt>
                <c:pt idx="141">
                  <c:v>44617</c:v>
                </c:pt>
                <c:pt idx="142">
                  <c:v>44616</c:v>
                </c:pt>
                <c:pt idx="143">
                  <c:v>44615</c:v>
                </c:pt>
                <c:pt idx="144">
                  <c:v>44614</c:v>
                </c:pt>
                <c:pt idx="145">
                  <c:v>44613</c:v>
                </c:pt>
                <c:pt idx="146">
                  <c:v>44610</c:v>
                </c:pt>
                <c:pt idx="147">
                  <c:v>44609</c:v>
                </c:pt>
                <c:pt idx="148">
                  <c:v>44608</c:v>
                </c:pt>
                <c:pt idx="149">
                  <c:v>44607</c:v>
                </c:pt>
                <c:pt idx="150">
                  <c:v>44606</c:v>
                </c:pt>
                <c:pt idx="151">
                  <c:v>44603</c:v>
                </c:pt>
                <c:pt idx="152">
                  <c:v>44602</c:v>
                </c:pt>
                <c:pt idx="153">
                  <c:v>44601</c:v>
                </c:pt>
                <c:pt idx="154">
                  <c:v>44600</c:v>
                </c:pt>
                <c:pt idx="155">
                  <c:v>44599</c:v>
                </c:pt>
                <c:pt idx="156">
                  <c:v>44589</c:v>
                </c:pt>
                <c:pt idx="157">
                  <c:v>44588</c:v>
                </c:pt>
                <c:pt idx="158">
                  <c:v>44587</c:v>
                </c:pt>
                <c:pt idx="159">
                  <c:v>44586</c:v>
                </c:pt>
                <c:pt idx="160">
                  <c:v>44585</c:v>
                </c:pt>
                <c:pt idx="161">
                  <c:v>44582</c:v>
                </c:pt>
                <c:pt idx="162">
                  <c:v>44581</c:v>
                </c:pt>
                <c:pt idx="163">
                  <c:v>44580</c:v>
                </c:pt>
                <c:pt idx="164">
                  <c:v>44579</c:v>
                </c:pt>
                <c:pt idx="165">
                  <c:v>44578</c:v>
                </c:pt>
                <c:pt idx="166">
                  <c:v>44575</c:v>
                </c:pt>
                <c:pt idx="167">
                  <c:v>44574</c:v>
                </c:pt>
                <c:pt idx="168">
                  <c:v>44573</c:v>
                </c:pt>
                <c:pt idx="169">
                  <c:v>44572</c:v>
                </c:pt>
                <c:pt idx="170">
                  <c:v>44571</c:v>
                </c:pt>
                <c:pt idx="171">
                  <c:v>44568</c:v>
                </c:pt>
                <c:pt idx="172">
                  <c:v>44567</c:v>
                </c:pt>
                <c:pt idx="173">
                  <c:v>44566</c:v>
                </c:pt>
                <c:pt idx="174">
                  <c:v>44565</c:v>
                </c:pt>
                <c:pt idx="175">
                  <c:v>44561</c:v>
                </c:pt>
                <c:pt idx="176">
                  <c:v>44560</c:v>
                </c:pt>
                <c:pt idx="177">
                  <c:v>44559</c:v>
                </c:pt>
                <c:pt idx="178">
                  <c:v>44557</c:v>
                </c:pt>
                <c:pt idx="179">
                  <c:v>44554</c:v>
                </c:pt>
                <c:pt idx="180">
                  <c:v>44553</c:v>
                </c:pt>
                <c:pt idx="181">
                  <c:v>44552</c:v>
                </c:pt>
                <c:pt idx="182">
                  <c:v>44551</c:v>
                </c:pt>
                <c:pt idx="183">
                  <c:v>44550</c:v>
                </c:pt>
                <c:pt idx="184">
                  <c:v>44547</c:v>
                </c:pt>
                <c:pt idx="185">
                  <c:v>44546</c:v>
                </c:pt>
                <c:pt idx="186">
                  <c:v>44545</c:v>
                </c:pt>
                <c:pt idx="187">
                  <c:v>44544</c:v>
                </c:pt>
                <c:pt idx="188">
                  <c:v>44543</c:v>
                </c:pt>
                <c:pt idx="189">
                  <c:v>44540</c:v>
                </c:pt>
                <c:pt idx="190">
                  <c:v>44539</c:v>
                </c:pt>
                <c:pt idx="191">
                  <c:v>44538</c:v>
                </c:pt>
                <c:pt idx="192">
                  <c:v>44537</c:v>
                </c:pt>
                <c:pt idx="193">
                  <c:v>44536</c:v>
                </c:pt>
                <c:pt idx="194">
                  <c:v>44533</c:v>
                </c:pt>
                <c:pt idx="195">
                  <c:v>44532</c:v>
                </c:pt>
                <c:pt idx="196">
                  <c:v>44531</c:v>
                </c:pt>
                <c:pt idx="197">
                  <c:v>44530</c:v>
                </c:pt>
                <c:pt idx="198">
                  <c:v>44529</c:v>
                </c:pt>
                <c:pt idx="199">
                  <c:v>44526</c:v>
                </c:pt>
                <c:pt idx="200">
                  <c:v>44525</c:v>
                </c:pt>
                <c:pt idx="201">
                  <c:v>44524</c:v>
                </c:pt>
                <c:pt idx="202">
                  <c:v>44523</c:v>
                </c:pt>
                <c:pt idx="203">
                  <c:v>44522</c:v>
                </c:pt>
                <c:pt idx="204">
                  <c:v>44519</c:v>
                </c:pt>
                <c:pt idx="205">
                  <c:v>44518</c:v>
                </c:pt>
                <c:pt idx="206">
                  <c:v>44517</c:v>
                </c:pt>
                <c:pt idx="207">
                  <c:v>44516</c:v>
                </c:pt>
                <c:pt idx="208">
                  <c:v>44515</c:v>
                </c:pt>
                <c:pt idx="209">
                  <c:v>44512</c:v>
                </c:pt>
                <c:pt idx="210">
                  <c:v>44511</c:v>
                </c:pt>
                <c:pt idx="211">
                  <c:v>44510</c:v>
                </c:pt>
                <c:pt idx="212">
                  <c:v>44509</c:v>
                </c:pt>
                <c:pt idx="213">
                  <c:v>44508</c:v>
                </c:pt>
                <c:pt idx="214">
                  <c:v>44505</c:v>
                </c:pt>
                <c:pt idx="215">
                  <c:v>44504</c:v>
                </c:pt>
                <c:pt idx="216">
                  <c:v>44503</c:v>
                </c:pt>
                <c:pt idx="217">
                  <c:v>44502</c:v>
                </c:pt>
                <c:pt idx="218">
                  <c:v>44501</c:v>
                </c:pt>
                <c:pt idx="219">
                  <c:v>44498</c:v>
                </c:pt>
                <c:pt idx="220">
                  <c:v>44497</c:v>
                </c:pt>
                <c:pt idx="221">
                  <c:v>44496</c:v>
                </c:pt>
                <c:pt idx="222">
                  <c:v>44495</c:v>
                </c:pt>
                <c:pt idx="223">
                  <c:v>44494</c:v>
                </c:pt>
                <c:pt idx="224">
                  <c:v>44491</c:v>
                </c:pt>
                <c:pt idx="225">
                  <c:v>44490</c:v>
                </c:pt>
                <c:pt idx="226">
                  <c:v>44489</c:v>
                </c:pt>
                <c:pt idx="227">
                  <c:v>44488</c:v>
                </c:pt>
                <c:pt idx="228">
                  <c:v>44487</c:v>
                </c:pt>
                <c:pt idx="229">
                  <c:v>44484</c:v>
                </c:pt>
                <c:pt idx="230">
                  <c:v>44483</c:v>
                </c:pt>
                <c:pt idx="231">
                  <c:v>44482</c:v>
                </c:pt>
                <c:pt idx="232">
                  <c:v>44481</c:v>
                </c:pt>
                <c:pt idx="233">
                  <c:v>44480</c:v>
                </c:pt>
                <c:pt idx="234">
                  <c:v>44477</c:v>
                </c:pt>
                <c:pt idx="235">
                  <c:v>44469</c:v>
                </c:pt>
                <c:pt idx="236">
                  <c:v>44468</c:v>
                </c:pt>
                <c:pt idx="237">
                  <c:v>44467</c:v>
                </c:pt>
                <c:pt idx="238">
                  <c:v>44466</c:v>
                </c:pt>
                <c:pt idx="239">
                  <c:v>44463</c:v>
                </c:pt>
                <c:pt idx="240">
                  <c:v>44462</c:v>
                </c:pt>
                <c:pt idx="241">
                  <c:v>44461</c:v>
                </c:pt>
                <c:pt idx="242">
                  <c:v>44456</c:v>
                </c:pt>
                <c:pt idx="243">
                  <c:v>44455</c:v>
                </c:pt>
                <c:pt idx="244">
                  <c:v>44454</c:v>
                </c:pt>
                <c:pt idx="245">
                  <c:v>44453</c:v>
                </c:pt>
                <c:pt idx="246">
                  <c:v>44452</c:v>
                </c:pt>
                <c:pt idx="247">
                  <c:v>44449</c:v>
                </c:pt>
                <c:pt idx="248">
                  <c:v>44448</c:v>
                </c:pt>
                <c:pt idx="249">
                  <c:v>44447</c:v>
                </c:pt>
                <c:pt idx="250">
                  <c:v>44446</c:v>
                </c:pt>
                <c:pt idx="251">
                  <c:v>44445</c:v>
                </c:pt>
                <c:pt idx="252">
                  <c:v>44442</c:v>
                </c:pt>
                <c:pt idx="253">
                  <c:v>44441</c:v>
                </c:pt>
                <c:pt idx="254">
                  <c:v>44440</c:v>
                </c:pt>
                <c:pt idx="255">
                  <c:v>44439</c:v>
                </c:pt>
                <c:pt idx="256">
                  <c:v>44438</c:v>
                </c:pt>
                <c:pt idx="257">
                  <c:v>44435</c:v>
                </c:pt>
                <c:pt idx="258">
                  <c:v>44434</c:v>
                </c:pt>
                <c:pt idx="259">
                  <c:v>44433</c:v>
                </c:pt>
                <c:pt idx="260">
                  <c:v>44432</c:v>
                </c:pt>
                <c:pt idx="261">
                  <c:v>44431</c:v>
                </c:pt>
                <c:pt idx="262">
                  <c:v>44428</c:v>
                </c:pt>
                <c:pt idx="263">
                  <c:v>44427</c:v>
                </c:pt>
                <c:pt idx="264">
                  <c:v>44426</c:v>
                </c:pt>
                <c:pt idx="265">
                  <c:v>44425</c:v>
                </c:pt>
                <c:pt idx="266">
                  <c:v>44424</c:v>
                </c:pt>
                <c:pt idx="267">
                  <c:v>44421</c:v>
                </c:pt>
                <c:pt idx="268">
                  <c:v>44420</c:v>
                </c:pt>
                <c:pt idx="269">
                  <c:v>44419</c:v>
                </c:pt>
                <c:pt idx="270">
                  <c:v>44418</c:v>
                </c:pt>
                <c:pt idx="271">
                  <c:v>44417</c:v>
                </c:pt>
                <c:pt idx="272">
                  <c:v>44414</c:v>
                </c:pt>
                <c:pt idx="273">
                  <c:v>44413</c:v>
                </c:pt>
                <c:pt idx="274">
                  <c:v>44412</c:v>
                </c:pt>
                <c:pt idx="275">
                  <c:v>44411</c:v>
                </c:pt>
                <c:pt idx="276">
                  <c:v>44410</c:v>
                </c:pt>
                <c:pt idx="277">
                  <c:v>44407</c:v>
                </c:pt>
                <c:pt idx="278">
                  <c:v>44406</c:v>
                </c:pt>
                <c:pt idx="279">
                  <c:v>44405</c:v>
                </c:pt>
                <c:pt idx="280">
                  <c:v>44404</c:v>
                </c:pt>
                <c:pt idx="281">
                  <c:v>44403</c:v>
                </c:pt>
                <c:pt idx="282">
                  <c:v>44400</c:v>
                </c:pt>
                <c:pt idx="283">
                  <c:v>44399</c:v>
                </c:pt>
                <c:pt idx="284">
                  <c:v>44398</c:v>
                </c:pt>
                <c:pt idx="285">
                  <c:v>44397</c:v>
                </c:pt>
                <c:pt idx="286">
                  <c:v>44396</c:v>
                </c:pt>
                <c:pt idx="287">
                  <c:v>44393</c:v>
                </c:pt>
                <c:pt idx="288">
                  <c:v>44392</c:v>
                </c:pt>
                <c:pt idx="289">
                  <c:v>44391</c:v>
                </c:pt>
                <c:pt idx="290">
                  <c:v>44390</c:v>
                </c:pt>
                <c:pt idx="291">
                  <c:v>44389</c:v>
                </c:pt>
                <c:pt idx="292">
                  <c:v>44386</c:v>
                </c:pt>
                <c:pt idx="293">
                  <c:v>44385</c:v>
                </c:pt>
                <c:pt idx="294">
                  <c:v>44384</c:v>
                </c:pt>
                <c:pt idx="295">
                  <c:v>44383</c:v>
                </c:pt>
                <c:pt idx="296">
                  <c:v>44382</c:v>
                </c:pt>
                <c:pt idx="297">
                  <c:v>44379</c:v>
                </c:pt>
                <c:pt idx="298">
                  <c:v>44378</c:v>
                </c:pt>
                <c:pt idx="299">
                  <c:v>44377</c:v>
                </c:pt>
                <c:pt idx="300">
                  <c:v>44376</c:v>
                </c:pt>
                <c:pt idx="301">
                  <c:v>44375</c:v>
                </c:pt>
                <c:pt idx="302">
                  <c:v>44372</c:v>
                </c:pt>
                <c:pt idx="303">
                  <c:v>44371</c:v>
                </c:pt>
                <c:pt idx="304">
                  <c:v>44370</c:v>
                </c:pt>
                <c:pt idx="305">
                  <c:v>44369</c:v>
                </c:pt>
                <c:pt idx="306">
                  <c:v>44368</c:v>
                </c:pt>
                <c:pt idx="307">
                  <c:v>44365</c:v>
                </c:pt>
                <c:pt idx="308">
                  <c:v>44364</c:v>
                </c:pt>
                <c:pt idx="309">
                  <c:v>44363</c:v>
                </c:pt>
                <c:pt idx="310">
                  <c:v>44362</c:v>
                </c:pt>
                <c:pt idx="311">
                  <c:v>44358</c:v>
                </c:pt>
                <c:pt idx="312">
                  <c:v>44357</c:v>
                </c:pt>
                <c:pt idx="313">
                  <c:v>44356</c:v>
                </c:pt>
                <c:pt idx="314">
                  <c:v>44355</c:v>
                </c:pt>
                <c:pt idx="315">
                  <c:v>44354</c:v>
                </c:pt>
                <c:pt idx="316">
                  <c:v>44351</c:v>
                </c:pt>
                <c:pt idx="317">
                  <c:v>44350</c:v>
                </c:pt>
                <c:pt idx="318">
                  <c:v>44349</c:v>
                </c:pt>
                <c:pt idx="319">
                  <c:v>44348</c:v>
                </c:pt>
                <c:pt idx="320">
                  <c:v>44347</c:v>
                </c:pt>
                <c:pt idx="321">
                  <c:v>44344</c:v>
                </c:pt>
                <c:pt idx="322">
                  <c:v>44343</c:v>
                </c:pt>
                <c:pt idx="323">
                  <c:v>44342</c:v>
                </c:pt>
                <c:pt idx="324">
                  <c:v>44341</c:v>
                </c:pt>
                <c:pt idx="325">
                  <c:v>44340</c:v>
                </c:pt>
                <c:pt idx="326">
                  <c:v>44337</c:v>
                </c:pt>
                <c:pt idx="327">
                  <c:v>44336</c:v>
                </c:pt>
                <c:pt idx="328">
                  <c:v>44335</c:v>
                </c:pt>
                <c:pt idx="329">
                  <c:v>44334</c:v>
                </c:pt>
                <c:pt idx="330">
                  <c:v>44333</c:v>
                </c:pt>
                <c:pt idx="331">
                  <c:v>44330</c:v>
                </c:pt>
                <c:pt idx="332">
                  <c:v>44329</c:v>
                </c:pt>
                <c:pt idx="333">
                  <c:v>44328</c:v>
                </c:pt>
                <c:pt idx="334">
                  <c:v>44327</c:v>
                </c:pt>
                <c:pt idx="335">
                  <c:v>44326</c:v>
                </c:pt>
                <c:pt idx="336">
                  <c:v>44323</c:v>
                </c:pt>
                <c:pt idx="337">
                  <c:v>44322</c:v>
                </c:pt>
                <c:pt idx="338">
                  <c:v>44316</c:v>
                </c:pt>
                <c:pt idx="339">
                  <c:v>44315</c:v>
                </c:pt>
                <c:pt idx="340">
                  <c:v>44314</c:v>
                </c:pt>
                <c:pt idx="341">
                  <c:v>44313</c:v>
                </c:pt>
                <c:pt idx="342">
                  <c:v>44312</c:v>
                </c:pt>
                <c:pt idx="343">
                  <c:v>44309</c:v>
                </c:pt>
                <c:pt idx="344">
                  <c:v>44308</c:v>
                </c:pt>
                <c:pt idx="345">
                  <c:v>44307</c:v>
                </c:pt>
                <c:pt idx="346">
                  <c:v>44306</c:v>
                </c:pt>
                <c:pt idx="347">
                  <c:v>44305</c:v>
                </c:pt>
                <c:pt idx="348">
                  <c:v>44302</c:v>
                </c:pt>
                <c:pt idx="349">
                  <c:v>44301</c:v>
                </c:pt>
                <c:pt idx="350">
                  <c:v>44300</c:v>
                </c:pt>
                <c:pt idx="351">
                  <c:v>44299</c:v>
                </c:pt>
                <c:pt idx="352">
                  <c:v>44298</c:v>
                </c:pt>
                <c:pt idx="353">
                  <c:v>44295</c:v>
                </c:pt>
                <c:pt idx="354">
                  <c:v>44294</c:v>
                </c:pt>
                <c:pt idx="355">
                  <c:v>44293</c:v>
                </c:pt>
                <c:pt idx="356">
                  <c:v>44292</c:v>
                </c:pt>
                <c:pt idx="357">
                  <c:v>44288</c:v>
                </c:pt>
                <c:pt idx="358">
                  <c:v>44287</c:v>
                </c:pt>
                <c:pt idx="359">
                  <c:v>44286</c:v>
                </c:pt>
                <c:pt idx="360">
                  <c:v>44285</c:v>
                </c:pt>
                <c:pt idx="361">
                  <c:v>44284</c:v>
                </c:pt>
                <c:pt idx="362">
                  <c:v>44281</c:v>
                </c:pt>
                <c:pt idx="363">
                  <c:v>44280</c:v>
                </c:pt>
                <c:pt idx="364">
                  <c:v>44279</c:v>
                </c:pt>
                <c:pt idx="365">
                  <c:v>44278</c:v>
                </c:pt>
                <c:pt idx="366">
                  <c:v>44277</c:v>
                </c:pt>
                <c:pt idx="367">
                  <c:v>44274</c:v>
                </c:pt>
                <c:pt idx="368">
                  <c:v>44273</c:v>
                </c:pt>
                <c:pt idx="369">
                  <c:v>44272</c:v>
                </c:pt>
                <c:pt idx="370">
                  <c:v>44271</c:v>
                </c:pt>
                <c:pt idx="371">
                  <c:v>44270</c:v>
                </c:pt>
                <c:pt idx="372">
                  <c:v>44267</c:v>
                </c:pt>
                <c:pt idx="373">
                  <c:v>44266</c:v>
                </c:pt>
                <c:pt idx="374">
                  <c:v>44265</c:v>
                </c:pt>
                <c:pt idx="375">
                  <c:v>44264</c:v>
                </c:pt>
                <c:pt idx="376">
                  <c:v>44263</c:v>
                </c:pt>
                <c:pt idx="377">
                  <c:v>44260</c:v>
                </c:pt>
                <c:pt idx="378">
                  <c:v>44259</c:v>
                </c:pt>
                <c:pt idx="379">
                  <c:v>44258</c:v>
                </c:pt>
                <c:pt idx="380">
                  <c:v>44257</c:v>
                </c:pt>
                <c:pt idx="381">
                  <c:v>44256</c:v>
                </c:pt>
                <c:pt idx="382">
                  <c:v>44253</c:v>
                </c:pt>
                <c:pt idx="383">
                  <c:v>44252</c:v>
                </c:pt>
                <c:pt idx="384">
                  <c:v>44251</c:v>
                </c:pt>
                <c:pt idx="385">
                  <c:v>44250</c:v>
                </c:pt>
                <c:pt idx="386">
                  <c:v>44249</c:v>
                </c:pt>
                <c:pt idx="387">
                  <c:v>44246</c:v>
                </c:pt>
                <c:pt idx="388">
                  <c:v>44245</c:v>
                </c:pt>
                <c:pt idx="389">
                  <c:v>44237</c:v>
                </c:pt>
                <c:pt idx="390">
                  <c:v>44236</c:v>
                </c:pt>
                <c:pt idx="391">
                  <c:v>44235</c:v>
                </c:pt>
                <c:pt idx="392">
                  <c:v>44232</c:v>
                </c:pt>
                <c:pt idx="393">
                  <c:v>44231</c:v>
                </c:pt>
                <c:pt idx="394">
                  <c:v>44230</c:v>
                </c:pt>
                <c:pt idx="395">
                  <c:v>44229</c:v>
                </c:pt>
                <c:pt idx="396">
                  <c:v>44228</c:v>
                </c:pt>
                <c:pt idx="397">
                  <c:v>44225</c:v>
                </c:pt>
                <c:pt idx="398">
                  <c:v>44224</c:v>
                </c:pt>
                <c:pt idx="399">
                  <c:v>44223</c:v>
                </c:pt>
                <c:pt idx="400">
                  <c:v>44222</c:v>
                </c:pt>
                <c:pt idx="401">
                  <c:v>44221</c:v>
                </c:pt>
                <c:pt idx="402">
                  <c:v>44218</c:v>
                </c:pt>
                <c:pt idx="403">
                  <c:v>44217</c:v>
                </c:pt>
                <c:pt idx="404">
                  <c:v>44216</c:v>
                </c:pt>
                <c:pt idx="405">
                  <c:v>44215</c:v>
                </c:pt>
                <c:pt idx="406">
                  <c:v>44214</c:v>
                </c:pt>
                <c:pt idx="407">
                  <c:v>44211</c:v>
                </c:pt>
                <c:pt idx="408">
                  <c:v>44210</c:v>
                </c:pt>
                <c:pt idx="409">
                  <c:v>44209</c:v>
                </c:pt>
                <c:pt idx="410">
                  <c:v>44208</c:v>
                </c:pt>
                <c:pt idx="411">
                  <c:v>44207</c:v>
                </c:pt>
                <c:pt idx="412">
                  <c:v>44204</c:v>
                </c:pt>
                <c:pt idx="413">
                  <c:v>44203</c:v>
                </c:pt>
                <c:pt idx="414">
                  <c:v>44202</c:v>
                </c:pt>
                <c:pt idx="415">
                  <c:v>44201</c:v>
                </c:pt>
                <c:pt idx="416">
                  <c:v>44200</c:v>
                </c:pt>
                <c:pt idx="417">
                  <c:v>44196</c:v>
                </c:pt>
                <c:pt idx="418">
                  <c:v>44195</c:v>
                </c:pt>
                <c:pt idx="419">
                  <c:v>44194</c:v>
                </c:pt>
                <c:pt idx="420">
                  <c:v>44193</c:v>
                </c:pt>
                <c:pt idx="421">
                  <c:v>44190</c:v>
                </c:pt>
                <c:pt idx="422">
                  <c:v>44189</c:v>
                </c:pt>
                <c:pt idx="423">
                  <c:v>44188</c:v>
                </c:pt>
                <c:pt idx="424">
                  <c:v>44187</c:v>
                </c:pt>
                <c:pt idx="425">
                  <c:v>44186</c:v>
                </c:pt>
                <c:pt idx="426">
                  <c:v>44183</c:v>
                </c:pt>
                <c:pt idx="427">
                  <c:v>44182</c:v>
                </c:pt>
                <c:pt idx="428">
                  <c:v>44181</c:v>
                </c:pt>
                <c:pt idx="429">
                  <c:v>44180</c:v>
                </c:pt>
                <c:pt idx="430">
                  <c:v>44179</c:v>
                </c:pt>
                <c:pt idx="431">
                  <c:v>44176</c:v>
                </c:pt>
                <c:pt idx="432">
                  <c:v>44175</c:v>
                </c:pt>
                <c:pt idx="433">
                  <c:v>44174</c:v>
                </c:pt>
                <c:pt idx="434">
                  <c:v>44173</c:v>
                </c:pt>
                <c:pt idx="435">
                  <c:v>44172</c:v>
                </c:pt>
                <c:pt idx="436">
                  <c:v>44169</c:v>
                </c:pt>
                <c:pt idx="437">
                  <c:v>44168</c:v>
                </c:pt>
                <c:pt idx="438">
                  <c:v>44167</c:v>
                </c:pt>
                <c:pt idx="439">
                  <c:v>44166</c:v>
                </c:pt>
                <c:pt idx="440">
                  <c:v>44165</c:v>
                </c:pt>
                <c:pt idx="441">
                  <c:v>44162</c:v>
                </c:pt>
                <c:pt idx="442">
                  <c:v>44161</c:v>
                </c:pt>
                <c:pt idx="443">
                  <c:v>44160</c:v>
                </c:pt>
                <c:pt idx="444">
                  <c:v>44159</c:v>
                </c:pt>
                <c:pt idx="445">
                  <c:v>44158</c:v>
                </c:pt>
                <c:pt idx="446">
                  <c:v>44155</c:v>
                </c:pt>
                <c:pt idx="447">
                  <c:v>44154</c:v>
                </c:pt>
                <c:pt idx="448">
                  <c:v>44153</c:v>
                </c:pt>
                <c:pt idx="449">
                  <c:v>44152</c:v>
                </c:pt>
                <c:pt idx="450">
                  <c:v>44151</c:v>
                </c:pt>
                <c:pt idx="451">
                  <c:v>44148</c:v>
                </c:pt>
                <c:pt idx="452">
                  <c:v>44147</c:v>
                </c:pt>
                <c:pt idx="453">
                  <c:v>44146</c:v>
                </c:pt>
                <c:pt idx="454">
                  <c:v>44145</c:v>
                </c:pt>
                <c:pt idx="455">
                  <c:v>44144</c:v>
                </c:pt>
                <c:pt idx="456">
                  <c:v>44141</c:v>
                </c:pt>
                <c:pt idx="457">
                  <c:v>44140</c:v>
                </c:pt>
                <c:pt idx="458">
                  <c:v>44139</c:v>
                </c:pt>
                <c:pt idx="459">
                  <c:v>44138</c:v>
                </c:pt>
                <c:pt idx="460">
                  <c:v>44137</c:v>
                </c:pt>
                <c:pt idx="461">
                  <c:v>44134</c:v>
                </c:pt>
                <c:pt idx="462">
                  <c:v>44133</c:v>
                </c:pt>
                <c:pt idx="463">
                  <c:v>44132</c:v>
                </c:pt>
                <c:pt idx="464">
                  <c:v>44131</c:v>
                </c:pt>
                <c:pt idx="465">
                  <c:v>44130</c:v>
                </c:pt>
                <c:pt idx="466">
                  <c:v>44127</c:v>
                </c:pt>
                <c:pt idx="467">
                  <c:v>44126</c:v>
                </c:pt>
                <c:pt idx="468">
                  <c:v>44125</c:v>
                </c:pt>
                <c:pt idx="469">
                  <c:v>44124</c:v>
                </c:pt>
                <c:pt idx="470">
                  <c:v>44123</c:v>
                </c:pt>
                <c:pt idx="471">
                  <c:v>44120</c:v>
                </c:pt>
                <c:pt idx="472">
                  <c:v>44119</c:v>
                </c:pt>
                <c:pt idx="473">
                  <c:v>44118</c:v>
                </c:pt>
                <c:pt idx="474">
                  <c:v>44117</c:v>
                </c:pt>
                <c:pt idx="475">
                  <c:v>44116</c:v>
                </c:pt>
                <c:pt idx="476">
                  <c:v>44113</c:v>
                </c:pt>
                <c:pt idx="477">
                  <c:v>44104</c:v>
                </c:pt>
                <c:pt idx="478">
                  <c:v>44103</c:v>
                </c:pt>
                <c:pt idx="479">
                  <c:v>44102</c:v>
                </c:pt>
                <c:pt idx="480">
                  <c:v>44099</c:v>
                </c:pt>
                <c:pt idx="481">
                  <c:v>44098</c:v>
                </c:pt>
                <c:pt idx="482">
                  <c:v>44097</c:v>
                </c:pt>
                <c:pt idx="483">
                  <c:v>44096</c:v>
                </c:pt>
                <c:pt idx="484">
                  <c:v>44095</c:v>
                </c:pt>
                <c:pt idx="485">
                  <c:v>44092</c:v>
                </c:pt>
                <c:pt idx="486">
                  <c:v>44091</c:v>
                </c:pt>
                <c:pt idx="487">
                  <c:v>44090</c:v>
                </c:pt>
                <c:pt idx="488">
                  <c:v>44089</c:v>
                </c:pt>
                <c:pt idx="489">
                  <c:v>44088</c:v>
                </c:pt>
                <c:pt idx="490">
                  <c:v>44085</c:v>
                </c:pt>
                <c:pt idx="491">
                  <c:v>44084</c:v>
                </c:pt>
                <c:pt idx="492">
                  <c:v>44083</c:v>
                </c:pt>
                <c:pt idx="493">
                  <c:v>44082</c:v>
                </c:pt>
                <c:pt idx="494">
                  <c:v>44081</c:v>
                </c:pt>
                <c:pt idx="495">
                  <c:v>44078</c:v>
                </c:pt>
                <c:pt idx="496">
                  <c:v>44077</c:v>
                </c:pt>
                <c:pt idx="497">
                  <c:v>44076</c:v>
                </c:pt>
                <c:pt idx="498">
                  <c:v>44075</c:v>
                </c:pt>
                <c:pt idx="499">
                  <c:v>44074</c:v>
                </c:pt>
                <c:pt idx="500">
                  <c:v>44071</c:v>
                </c:pt>
                <c:pt idx="501">
                  <c:v>44070</c:v>
                </c:pt>
                <c:pt idx="502">
                  <c:v>44069</c:v>
                </c:pt>
                <c:pt idx="503">
                  <c:v>44068</c:v>
                </c:pt>
                <c:pt idx="504">
                  <c:v>44067</c:v>
                </c:pt>
                <c:pt idx="505">
                  <c:v>44064</c:v>
                </c:pt>
                <c:pt idx="506">
                  <c:v>44063</c:v>
                </c:pt>
                <c:pt idx="507">
                  <c:v>44062</c:v>
                </c:pt>
                <c:pt idx="508">
                  <c:v>44061</c:v>
                </c:pt>
                <c:pt idx="509">
                  <c:v>44060</c:v>
                </c:pt>
                <c:pt idx="510">
                  <c:v>44057</c:v>
                </c:pt>
                <c:pt idx="511">
                  <c:v>44056</c:v>
                </c:pt>
                <c:pt idx="512">
                  <c:v>44055</c:v>
                </c:pt>
                <c:pt idx="513">
                  <c:v>44054</c:v>
                </c:pt>
                <c:pt idx="514">
                  <c:v>44053</c:v>
                </c:pt>
                <c:pt idx="515">
                  <c:v>44050</c:v>
                </c:pt>
                <c:pt idx="516">
                  <c:v>44049</c:v>
                </c:pt>
                <c:pt idx="517">
                  <c:v>44048</c:v>
                </c:pt>
                <c:pt idx="518">
                  <c:v>44047</c:v>
                </c:pt>
                <c:pt idx="519">
                  <c:v>44046</c:v>
                </c:pt>
                <c:pt idx="520">
                  <c:v>44043</c:v>
                </c:pt>
                <c:pt idx="521">
                  <c:v>44042</c:v>
                </c:pt>
                <c:pt idx="522">
                  <c:v>44041</c:v>
                </c:pt>
                <c:pt idx="523">
                  <c:v>44040</c:v>
                </c:pt>
                <c:pt idx="524">
                  <c:v>44039</c:v>
                </c:pt>
                <c:pt idx="525">
                  <c:v>44036</c:v>
                </c:pt>
                <c:pt idx="526">
                  <c:v>44035</c:v>
                </c:pt>
                <c:pt idx="527">
                  <c:v>44034</c:v>
                </c:pt>
                <c:pt idx="528">
                  <c:v>44033</c:v>
                </c:pt>
                <c:pt idx="529">
                  <c:v>44032</c:v>
                </c:pt>
                <c:pt idx="530">
                  <c:v>44029</c:v>
                </c:pt>
                <c:pt idx="531">
                  <c:v>44028</c:v>
                </c:pt>
                <c:pt idx="532">
                  <c:v>44027</c:v>
                </c:pt>
                <c:pt idx="533">
                  <c:v>44026</c:v>
                </c:pt>
                <c:pt idx="534">
                  <c:v>44025</c:v>
                </c:pt>
                <c:pt idx="535">
                  <c:v>44022</c:v>
                </c:pt>
                <c:pt idx="536">
                  <c:v>44021</c:v>
                </c:pt>
                <c:pt idx="537">
                  <c:v>44020</c:v>
                </c:pt>
                <c:pt idx="538">
                  <c:v>44019</c:v>
                </c:pt>
                <c:pt idx="539">
                  <c:v>44018</c:v>
                </c:pt>
                <c:pt idx="540">
                  <c:v>44015</c:v>
                </c:pt>
                <c:pt idx="541">
                  <c:v>44014</c:v>
                </c:pt>
                <c:pt idx="542">
                  <c:v>44013</c:v>
                </c:pt>
                <c:pt idx="543">
                  <c:v>44012</c:v>
                </c:pt>
                <c:pt idx="544">
                  <c:v>44011</c:v>
                </c:pt>
                <c:pt idx="545">
                  <c:v>44006</c:v>
                </c:pt>
                <c:pt idx="546">
                  <c:v>44005</c:v>
                </c:pt>
                <c:pt idx="547">
                  <c:v>44004</c:v>
                </c:pt>
                <c:pt idx="548">
                  <c:v>44001</c:v>
                </c:pt>
                <c:pt idx="549">
                  <c:v>44000</c:v>
                </c:pt>
                <c:pt idx="550">
                  <c:v>43999</c:v>
                </c:pt>
                <c:pt idx="551">
                  <c:v>43998</c:v>
                </c:pt>
                <c:pt idx="552">
                  <c:v>43997</c:v>
                </c:pt>
                <c:pt idx="553">
                  <c:v>43994</c:v>
                </c:pt>
                <c:pt idx="554">
                  <c:v>43993</c:v>
                </c:pt>
                <c:pt idx="555">
                  <c:v>43992</c:v>
                </c:pt>
                <c:pt idx="556">
                  <c:v>43991</c:v>
                </c:pt>
                <c:pt idx="557">
                  <c:v>43990</c:v>
                </c:pt>
                <c:pt idx="558">
                  <c:v>43987</c:v>
                </c:pt>
                <c:pt idx="559">
                  <c:v>43986</c:v>
                </c:pt>
                <c:pt idx="560">
                  <c:v>43985</c:v>
                </c:pt>
                <c:pt idx="561">
                  <c:v>43984</c:v>
                </c:pt>
                <c:pt idx="562">
                  <c:v>43983</c:v>
                </c:pt>
                <c:pt idx="563">
                  <c:v>43980</c:v>
                </c:pt>
                <c:pt idx="564">
                  <c:v>43979</c:v>
                </c:pt>
                <c:pt idx="565">
                  <c:v>43978</c:v>
                </c:pt>
                <c:pt idx="566">
                  <c:v>43977</c:v>
                </c:pt>
                <c:pt idx="567">
                  <c:v>43976</c:v>
                </c:pt>
                <c:pt idx="568">
                  <c:v>43973</c:v>
                </c:pt>
                <c:pt idx="569">
                  <c:v>43972</c:v>
                </c:pt>
                <c:pt idx="570">
                  <c:v>43971</c:v>
                </c:pt>
                <c:pt idx="571">
                  <c:v>43970</c:v>
                </c:pt>
                <c:pt idx="572">
                  <c:v>43969</c:v>
                </c:pt>
                <c:pt idx="573">
                  <c:v>43966</c:v>
                </c:pt>
                <c:pt idx="574">
                  <c:v>43965</c:v>
                </c:pt>
                <c:pt idx="575">
                  <c:v>43964</c:v>
                </c:pt>
                <c:pt idx="576">
                  <c:v>43963</c:v>
                </c:pt>
                <c:pt idx="577">
                  <c:v>43962</c:v>
                </c:pt>
                <c:pt idx="578">
                  <c:v>43959</c:v>
                </c:pt>
                <c:pt idx="579">
                  <c:v>43958</c:v>
                </c:pt>
                <c:pt idx="580">
                  <c:v>43957</c:v>
                </c:pt>
                <c:pt idx="581">
                  <c:v>43951</c:v>
                </c:pt>
                <c:pt idx="582">
                  <c:v>43950</c:v>
                </c:pt>
                <c:pt idx="583">
                  <c:v>43949</c:v>
                </c:pt>
                <c:pt idx="584">
                  <c:v>43948</c:v>
                </c:pt>
                <c:pt idx="585">
                  <c:v>43945</c:v>
                </c:pt>
                <c:pt idx="586">
                  <c:v>43944</c:v>
                </c:pt>
                <c:pt idx="587">
                  <c:v>43943</c:v>
                </c:pt>
                <c:pt idx="588">
                  <c:v>43942</c:v>
                </c:pt>
                <c:pt idx="589">
                  <c:v>43941</c:v>
                </c:pt>
                <c:pt idx="590">
                  <c:v>43938</c:v>
                </c:pt>
                <c:pt idx="591">
                  <c:v>43937</c:v>
                </c:pt>
                <c:pt idx="592">
                  <c:v>43936</c:v>
                </c:pt>
                <c:pt idx="593">
                  <c:v>43935</c:v>
                </c:pt>
                <c:pt idx="594">
                  <c:v>43934</c:v>
                </c:pt>
                <c:pt idx="595">
                  <c:v>43931</c:v>
                </c:pt>
                <c:pt idx="596">
                  <c:v>43930</c:v>
                </c:pt>
                <c:pt idx="597">
                  <c:v>43929</c:v>
                </c:pt>
                <c:pt idx="598">
                  <c:v>43928</c:v>
                </c:pt>
                <c:pt idx="599">
                  <c:v>43924</c:v>
                </c:pt>
                <c:pt idx="600">
                  <c:v>43923</c:v>
                </c:pt>
                <c:pt idx="601">
                  <c:v>43922</c:v>
                </c:pt>
                <c:pt idx="602">
                  <c:v>43921</c:v>
                </c:pt>
                <c:pt idx="603">
                  <c:v>43920</c:v>
                </c:pt>
                <c:pt idx="604">
                  <c:v>43917</c:v>
                </c:pt>
                <c:pt idx="605">
                  <c:v>43916</c:v>
                </c:pt>
                <c:pt idx="606">
                  <c:v>43915</c:v>
                </c:pt>
                <c:pt idx="607">
                  <c:v>43914</c:v>
                </c:pt>
                <c:pt idx="608">
                  <c:v>43913</c:v>
                </c:pt>
                <c:pt idx="609">
                  <c:v>43910</c:v>
                </c:pt>
                <c:pt idx="610">
                  <c:v>43909</c:v>
                </c:pt>
                <c:pt idx="611">
                  <c:v>43908</c:v>
                </c:pt>
                <c:pt idx="612">
                  <c:v>43907</c:v>
                </c:pt>
                <c:pt idx="613">
                  <c:v>43906</c:v>
                </c:pt>
                <c:pt idx="614">
                  <c:v>43903</c:v>
                </c:pt>
                <c:pt idx="615">
                  <c:v>43902</c:v>
                </c:pt>
                <c:pt idx="616">
                  <c:v>43901</c:v>
                </c:pt>
                <c:pt idx="617">
                  <c:v>43900</c:v>
                </c:pt>
                <c:pt idx="618">
                  <c:v>43899</c:v>
                </c:pt>
                <c:pt idx="619">
                  <c:v>43896</c:v>
                </c:pt>
                <c:pt idx="620">
                  <c:v>43895</c:v>
                </c:pt>
                <c:pt idx="621">
                  <c:v>43894</c:v>
                </c:pt>
                <c:pt idx="622">
                  <c:v>43893</c:v>
                </c:pt>
                <c:pt idx="623">
                  <c:v>43892</c:v>
                </c:pt>
                <c:pt idx="624">
                  <c:v>43889</c:v>
                </c:pt>
                <c:pt idx="625">
                  <c:v>43888</c:v>
                </c:pt>
                <c:pt idx="626">
                  <c:v>43887</c:v>
                </c:pt>
                <c:pt idx="627">
                  <c:v>43886</c:v>
                </c:pt>
                <c:pt idx="628">
                  <c:v>43885</c:v>
                </c:pt>
                <c:pt idx="629">
                  <c:v>43882</c:v>
                </c:pt>
                <c:pt idx="630">
                  <c:v>43881</c:v>
                </c:pt>
                <c:pt idx="631">
                  <c:v>43880</c:v>
                </c:pt>
                <c:pt idx="632">
                  <c:v>43879</c:v>
                </c:pt>
                <c:pt idx="633">
                  <c:v>43878</c:v>
                </c:pt>
                <c:pt idx="634">
                  <c:v>43875</c:v>
                </c:pt>
                <c:pt idx="635">
                  <c:v>43874</c:v>
                </c:pt>
                <c:pt idx="636">
                  <c:v>43873</c:v>
                </c:pt>
                <c:pt idx="637">
                  <c:v>43872</c:v>
                </c:pt>
                <c:pt idx="638">
                  <c:v>43871</c:v>
                </c:pt>
                <c:pt idx="639">
                  <c:v>43868</c:v>
                </c:pt>
                <c:pt idx="640">
                  <c:v>43867</c:v>
                </c:pt>
                <c:pt idx="641">
                  <c:v>43866</c:v>
                </c:pt>
                <c:pt idx="642">
                  <c:v>43865</c:v>
                </c:pt>
                <c:pt idx="643">
                  <c:v>43864</c:v>
                </c:pt>
                <c:pt idx="644">
                  <c:v>43853</c:v>
                </c:pt>
                <c:pt idx="645">
                  <c:v>43852</c:v>
                </c:pt>
                <c:pt idx="646">
                  <c:v>43851</c:v>
                </c:pt>
                <c:pt idx="647">
                  <c:v>43850</c:v>
                </c:pt>
                <c:pt idx="648">
                  <c:v>43847</c:v>
                </c:pt>
                <c:pt idx="649">
                  <c:v>43846</c:v>
                </c:pt>
                <c:pt idx="650">
                  <c:v>43845</c:v>
                </c:pt>
                <c:pt idx="651">
                  <c:v>43844</c:v>
                </c:pt>
                <c:pt idx="652">
                  <c:v>43843</c:v>
                </c:pt>
                <c:pt idx="653">
                  <c:v>43840</c:v>
                </c:pt>
                <c:pt idx="654">
                  <c:v>43839</c:v>
                </c:pt>
                <c:pt idx="655">
                  <c:v>43838</c:v>
                </c:pt>
                <c:pt idx="656">
                  <c:v>43837</c:v>
                </c:pt>
                <c:pt idx="657">
                  <c:v>43836</c:v>
                </c:pt>
                <c:pt idx="658">
                  <c:v>43833</c:v>
                </c:pt>
                <c:pt idx="659">
                  <c:v>43832</c:v>
                </c:pt>
                <c:pt idx="660">
                  <c:v>43830</c:v>
                </c:pt>
                <c:pt idx="661">
                  <c:v>43829</c:v>
                </c:pt>
                <c:pt idx="662">
                  <c:v>43826</c:v>
                </c:pt>
                <c:pt idx="663">
                  <c:v>43825</c:v>
                </c:pt>
                <c:pt idx="664">
                  <c:v>43824</c:v>
                </c:pt>
              </c:numCache>
            </c:numRef>
          </c:cat>
          <c:val>
            <c:numRef>
              <c:f>铝锭进出口利润!$B$5:$B$669</c:f>
              <c:numCache>
                <c:formatCode>General</c:formatCode>
                <c:ptCount val="665"/>
                <c:pt idx="0">
                  <c:v>-2.6</c:v>
                </c:pt>
                <c:pt idx="1">
                  <c:v>-104.35</c:v>
                </c:pt>
                <c:pt idx="2">
                  <c:v>-114.9</c:v>
                </c:pt>
                <c:pt idx="3">
                  <c:v>-167.05</c:v>
                </c:pt>
                <c:pt idx="4">
                  <c:v>-249.29</c:v>
                </c:pt>
                <c:pt idx="5">
                  <c:v>-100.23</c:v>
                </c:pt>
                <c:pt idx="6">
                  <c:v>-476.01</c:v>
                </c:pt>
                <c:pt idx="7">
                  <c:v>-120.54</c:v>
                </c:pt>
                <c:pt idx="8">
                  <c:v>-177.39</c:v>
                </c:pt>
                <c:pt idx="9">
                  <c:v>-145.52000000000001</c:v>
                </c:pt>
                <c:pt idx="10">
                  <c:v>-29.79</c:v>
                </c:pt>
                <c:pt idx="11">
                  <c:v>-323.89999999999998</c:v>
                </c:pt>
                <c:pt idx="12">
                  <c:v>-463.61</c:v>
                </c:pt>
                <c:pt idx="13">
                  <c:v>-718.06</c:v>
                </c:pt>
                <c:pt idx="14">
                  <c:v>-996.6</c:v>
                </c:pt>
                <c:pt idx="15">
                  <c:v>-1192.46</c:v>
                </c:pt>
                <c:pt idx="16">
                  <c:v>-1596.76</c:v>
                </c:pt>
                <c:pt idx="17">
                  <c:v>-1291.71</c:v>
                </c:pt>
                <c:pt idx="18">
                  <c:v>-994.96</c:v>
                </c:pt>
                <c:pt idx="19">
                  <c:v>-900.97</c:v>
                </c:pt>
                <c:pt idx="20">
                  <c:v>-872.11</c:v>
                </c:pt>
                <c:pt idx="21">
                  <c:v>-940.74</c:v>
                </c:pt>
                <c:pt idx="22">
                  <c:v>-856.83</c:v>
                </c:pt>
                <c:pt idx="23">
                  <c:v>-847.11</c:v>
                </c:pt>
                <c:pt idx="24">
                  <c:v>-846.18</c:v>
                </c:pt>
                <c:pt idx="25">
                  <c:v>-758.28</c:v>
                </c:pt>
                <c:pt idx="26">
                  <c:v>-1136.9000000000001</c:v>
                </c:pt>
                <c:pt idx="27">
                  <c:v>-1351.24</c:v>
                </c:pt>
                <c:pt idx="28">
                  <c:v>-1275.07</c:v>
                </c:pt>
                <c:pt idx="29">
                  <c:v>-1075.95</c:v>
                </c:pt>
                <c:pt idx="30">
                  <c:v>-1008.3</c:v>
                </c:pt>
                <c:pt idx="31">
                  <c:v>-986.81</c:v>
                </c:pt>
                <c:pt idx="32">
                  <c:v>-954.06</c:v>
                </c:pt>
                <c:pt idx="33">
                  <c:v>-637.16999999999996</c:v>
                </c:pt>
                <c:pt idx="34">
                  <c:v>-1150.4000000000001</c:v>
                </c:pt>
                <c:pt idx="35">
                  <c:v>-1409.25</c:v>
                </c:pt>
                <c:pt idx="36">
                  <c:v>-1828.85</c:v>
                </c:pt>
                <c:pt idx="37">
                  <c:v>-1913.06</c:v>
                </c:pt>
                <c:pt idx="38">
                  <c:v>-1448.45</c:v>
                </c:pt>
                <c:pt idx="39">
                  <c:v>-1378.32</c:v>
                </c:pt>
                <c:pt idx="40">
                  <c:v>-1775.47</c:v>
                </c:pt>
                <c:pt idx="41">
                  <c:v>-1740.63</c:v>
                </c:pt>
                <c:pt idx="42">
                  <c:v>-2132.48</c:v>
                </c:pt>
                <c:pt idx="43">
                  <c:v>-1976.49</c:v>
                </c:pt>
                <c:pt idx="44">
                  <c:v>-1911.22</c:v>
                </c:pt>
                <c:pt idx="45">
                  <c:v>-1671.07</c:v>
                </c:pt>
                <c:pt idx="46">
                  <c:v>-1541.54</c:v>
                </c:pt>
                <c:pt idx="47">
                  <c:v>-1450.8</c:v>
                </c:pt>
                <c:pt idx="48">
                  <c:v>-1698.41</c:v>
                </c:pt>
                <c:pt idx="49">
                  <c:v>-1785.89</c:v>
                </c:pt>
                <c:pt idx="50">
                  <c:v>-1805.26</c:v>
                </c:pt>
                <c:pt idx="51">
                  <c:v>-1481.98</c:v>
                </c:pt>
                <c:pt idx="52">
                  <c:v>-1219.01</c:v>
                </c:pt>
                <c:pt idx="53">
                  <c:v>-1038.05</c:v>
                </c:pt>
                <c:pt idx="54">
                  <c:v>-947.45</c:v>
                </c:pt>
                <c:pt idx="55">
                  <c:v>-853.06</c:v>
                </c:pt>
                <c:pt idx="56">
                  <c:v>-1088.01</c:v>
                </c:pt>
                <c:pt idx="57">
                  <c:v>-740.41</c:v>
                </c:pt>
                <c:pt idx="58">
                  <c:v>-379.07</c:v>
                </c:pt>
                <c:pt idx="59">
                  <c:v>-622.29999999999995</c:v>
                </c:pt>
                <c:pt idx="60">
                  <c:v>-580.66</c:v>
                </c:pt>
                <c:pt idx="61">
                  <c:v>-449.91</c:v>
                </c:pt>
                <c:pt idx="62">
                  <c:v>-464.93</c:v>
                </c:pt>
                <c:pt idx="63">
                  <c:v>-805.22</c:v>
                </c:pt>
                <c:pt idx="64">
                  <c:v>-653.46</c:v>
                </c:pt>
                <c:pt idx="65">
                  <c:v>-699.05</c:v>
                </c:pt>
                <c:pt idx="66">
                  <c:v>-377.19</c:v>
                </c:pt>
                <c:pt idx="67">
                  <c:v>-540.51</c:v>
                </c:pt>
                <c:pt idx="68">
                  <c:v>-168.88</c:v>
                </c:pt>
                <c:pt idx="69">
                  <c:v>-608.84</c:v>
                </c:pt>
                <c:pt idx="70">
                  <c:v>-558.4</c:v>
                </c:pt>
                <c:pt idx="71">
                  <c:v>-953.03</c:v>
                </c:pt>
                <c:pt idx="72">
                  <c:v>-974.45</c:v>
                </c:pt>
                <c:pt idx="73">
                  <c:v>-1054.05</c:v>
                </c:pt>
                <c:pt idx="74">
                  <c:v>-1314.81</c:v>
                </c:pt>
                <c:pt idx="75">
                  <c:v>-887.57</c:v>
                </c:pt>
                <c:pt idx="76">
                  <c:v>-719.68</c:v>
                </c:pt>
                <c:pt idx="77">
                  <c:v>-541.47</c:v>
                </c:pt>
                <c:pt idx="78">
                  <c:v>-911.73</c:v>
                </c:pt>
                <c:pt idx="79">
                  <c:v>-1398.27</c:v>
                </c:pt>
                <c:pt idx="80">
                  <c:v>-1548.32</c:v>
                </c:pt>
                <c:pt idx="81">
                  <c:v>-1565.58</c:v>
                </c:pt>
                <c:pt idx="82">
                  <c:v>-1768.72</c:v>
                </c:pt>
                <c:pt idx="83">
                  <c:v>-1805.73</c:v>
                </c:pt>
                <c:pt idx="84">
                  <c:v>-1720.8</c:v>
                </c:pt>
                <c:pt idx="85">
                  <c:v>-2314.58</c:v>
                </c:pt>
                <c:pt idx="86">
                  <c:v>-2403.41</c:v>
                </c:pt>
                <c:pt idx="87">
                  <c:v>-2203.39</c:v>
                </c:pt>
                <c:pt idx="88">
                  <c:v>-2020.1</c:v>
                </c:pt>
                <c:pt idx="89">
                  <c:v>-2290.89</c:v>
                </c:pt>
                <c:pt idx="90">
                  <c:v>-1966.91</c:v>
                </c:pt>
                <c:pt idx="91">
                  <c:v>-1911.7</c:v>
                </c:pt>
                <c:pt idx="92">
                  <c:v>-1787.96</c:v>
                </c:pt>
                <c:pt idx="93">
                  <c:v>-1461.02</c:v>
                </c:pt>
                <c:pt idx="94">
                  <c:v>-1625.08</c:v>
                </c:pt>
                <c:pt idx="95">
                  <c:v>-1676.29</c:v>
                </c:pt>
                <c:pt idx="96">
                  <c:v>-2306.31</c:v>
                </c:pt>
                <c:pt idx="97">
                  <c:v>-2628.07</c:v>
                </c:pt>
                <c:pt idx="98">
                  <c:v>-2452.79</c:v>
                </c:pt>
                <c:pt idx="99">
                  <c:v>-2739.51</c:v>
                </c:pt>
                <c:pt idx="100">
                  <c:v>-3010.18</c:v>
                </c:pt>
                <c:pt idx="101">
                  <c:v>-2973.9</c:v>
                </c:pt>
                <c:pt idx="102">
                  <c:v>-3131.85</c:v>
                </c:pt>
                <c:pt idx="103">
                  <c:v>-3626.75</c:v>
                </c:pt>
                <c:pt idx="104">
                  <c:v>-3018.64</c:v>
                </c:pt>
                <c:pt idx="105">
                  <c:v>-2799.14</c:v>
                </c:pt>
                <c:pt idx="106">
                  <c:v>-2518.61</c:v>
                </c:pt>
                <c:pt idx="107">
                  <c:v>-2861.04</c:v>
                </c:pt>
                <c:pt idx="108">
                  <c:v>-2625.09</c:v>
                </c:pt>
                <c:pt idx="109">
                  <c:v>-2539.83</c:v>
                </c:pt>
                <c:pt idx="110">
                  <c:v>-2850.86</c:v>
                </c:pt>
                <c:pt idx="111">
                  <c:v>-3108.76</c:v>
                </c:pt>
                <c:pt idx="112">
                  <c:v>-3303.55</c:v>
                </c:pt>
                <c:pt idx="113">
                  <c:v>-3227.56</c:v>
                </c:pt>
                <c:pt idx="114">
                  <c:v>-3361.96</c:v>
                </c:pt>
                <c:pt idx="115">
                  <c:v>-2888.8</c:v>
                </c:pt>
                <c:pt idx="116">
                  <c:v>-3032.08</c:v>
                </c:pt>
                <c:pt idx="117">
                  <c:v>-3247.67</c:v>
                </c:pt>
                <c:pt idx="118">
                  <c:v>-2860.66</c:v>
                </c:pt>
                <c:pt idx="119">
                  <c:v>-3868.42</c:v>
                </c:pt>
                <c:pt idx="120">
                  <c:v>-3717.46</c:v>
                </c:pt>
                <c:pt idx="121">
                  <c:v>-3506.53</c:v>
                </c:pt>
                <c:pt idx="122">
                  <c:v>-4107.04</c:v>
                </c:pt>
                <c:pt idx="123">
                  <c:v>-3130.76</c:v>
                </c:pt>
                <c:pt idx="124">
                  <c:v>-3201.32</c:v>
                </c:pt>
                <c:pt idx="125">
                  <c:v>-3155.44</c:v>
                </c:pt>
                <c:pt idx="126">
                  <c:v>-2645.58</c:v>
                </c:pt>
                <c:pt idx="127">
                  <c:v>-2112.52</c:v>
                </c:pt>
                <c:pt idx="128">
                  <c:v>-2552.56</c:v>
                </c:pt>
                <c:pt idx="129">
                  <c:v>-2907.89</c:v>
                </c:pt>
                <c:pt idx="130">
                  <c:v>-3603.11</c:v>
                </c:pt>
                <c:pt idx="131">
                  <c:v>-3553.38</c:v>
                </c:pt>
                <c:pt idx="132">
                  <c:v>-3165.8</c:v>
                </c:pt>
                <c:pt idx="133">
                  <c:v>-3932.68</c:v>
                </c:pt>
                <c:pt idx="134">
                  <c:v>-4976.7299999999996</c:v>
                </c:pt>
                <c:pt idx="135">
                  <c:v>-5491.37</c:v>
                </c:pt>
                <c:pt idx="136">
                  <c:v>-4783.1400000000003</c:v>
                </c:pt>
                <c:pt idx="137">
                  <c:v>-3267.25</c:v>
                </c:pt>
                <c:pt idx="138">
                  <c:v>-2762.96</c:v>
                </c:pt>
                <c:pt idx="139">
                  <c:v>-2199.2199999999998</c:v>
                </c:pt>
                <c:pt idx="140">
                  <c:v>-2868.69</c:v>
                </c:pt>
                <c:pt idx="141">
                  <c:v>-2222.7600000000002</c:v>
                </c:pt>
                <c:pt idx="142">
                  <c:v>-1916.86</c:v>
                </c:pt>
                <c:pt idx="143">
                  <c:v>-1665.92</c:v>
                </c:pt>
                <c:pt idx="144">
                  <c:v>-1660.27</c:v>
                </c:pt>
                <c:pt idx="145">
                  <c:v>-1430.53</c:v>
                </c:pt>
                <c:pt idx="146">
                  <c:v>-1364.32</c:v>
                </c:pt>
                <c:pt idx="147">
                  <c:v>-1247.68</c:v>
                </c:pt>
                <c:pt idx="148">
                  <c:v>-1031.44</c:v>
                </c:pt>
                <c:pt idx="149">
                  <c:v>-1272.79</c:v>
                </c:pt>
                <c:pt idx="150">
                  <c:v>-790.57</c:v>
                </c:pt>
                <c:pt idx="151">
                  <c:v>-678.6</c:v>
                </c:pt>
                <c:pt idx="152">
                  <c:v>-705.22</c:v>
                </c:pt>
                <c:pt idx="153">
                  <c:v>-827.8</c:v>
                </c:pt>
                <c:pt idx="154">
                  <c:v>-801.92</c:v>
                </c:pt>
                <c:pt idx="155">
                  <c:v>-813.02</c:v>
                </c:pt>
                <c:pt idx="156">
                  <c:v>-651.12</c:v>
                </c:pt>
                <c:pt idx="157">
                  <c:v>-1095.77</c:v>
                </c:pt>
                <c:pt idx="158">
                  <c:v>-1271.42</c:v>
                </c:pt>
                <c:pt idx="159">
                  <c:v>-1196.32</c:v>
                </c:pt>
                <c:pt idx="160">
                  <c:v>-1161.69</c:v>
                </c:pt>
                <c:pt idx="161">
                  <c:v>-1360</c:v>
                </c:pt>
                <c:pt idx="162">
                  <c:v>-955.81</c:v>
                </c:pt>
                <c:pt idx="163">
                  <c:v>-707.02</c:v>
                </c:pt>
                <c:pt idx="164">
                  <c:v>-929.47</c:v>
                </c:pt>
                <c:pt idx="165">
                  <c:v>-867.43</c:v>
                </c:pt>
                <c:pt idx="166">
                  <c:v>-492.44</c:v>
                </c:pt>
                <c:pt idx="167">
                  <c:v>-163.15</c:v>
                </c:pt>
                <c:pt idx="168">
                  <c:v>-270.95</c:v>
                </c:pt>
                <c:pt idx="169">
                  <c:v>-225.26</c:v>
                </c:pt>
                <c:pt idx="170">
                  <c:v>-388.18</c:v>
                </c:pt>
                <c:pt idx="171">
                  <c:v>-514.84</c:v>
                </c:pt>
                <c:pt idx="172">
                  <c:v>-630.04999999999995</c:v>
                </c:pt>
                <c:pt idx="173">
                  <c:v>-573.04999999999995</c:v>
                </c:pt>
                <c:pt idx="174">
                  <c:v>-463.31</c:v>
                </c:pt>
                <c:pt idx="175">
                  <c:v>-504.5</c:v>
                </c:pt>
                <c:pt idx="176">
                  <c:v>-479.74</c:v>
                </c:pt>
                <c:pt idx="177">
                  <c:v>-870.31</c:v>
                </c:pt>
                <c:pt idx="178">
                  <c:v>-936.47</c:v>
                </c:pt>
                <c:pt idx="179">
                  <c:v>-829.31</c:v>
                </c:pt>
                <c:pt idx="180">
                  <c:v>-831.06</c:v>
                </c:pt>
                <c:pt idx="181">
                  <c:v>-639.04999999999995</c:v>
                </c:pt>
                <c:pt idx="182">
                  <c:v>-256.33</c:v>
                </c:pt>
                <c:pt idx="183">
                  <c:v>-388.63</c:v>
                </c:pt>
                <c:pt idx="184">
                  <c:v>-321.02</c:v>
                </c:pt>
                <c:pt idx="185">
                  <c:v>-269.07</c:v>
                </c:pt>
                <c:pt idx="186">
                  <c:v>-343.26</c:v>
                </c:pt>
                <c:pt idx="187">
                  <c:v>-475.24</c:v>
                </c:pt>
                <c:pt idx="188">
                  <c:v>-480.77</c:v>
                </c:pt>
                <c:pt idx="189">
                  <c:v>-609.71</c:v>
                </c:pt>
                <c:pt idx="190">
                  <c:v>-580.77</c:v>
                </c:pt>
                <c:pt idx="191">
                  <c:v>-608.79999999999995</c:v>
                </c:pt>
                <c:pt idx="192">
                  <c:v>-555.54999999999995</c:v>
                </c:pt>
                <c:pt idx="193">
                  <c:v>-561.39</c:v>
                </c:pt>
                <c:pt idx="194">
                  <c:v>-638.11</c:v>
                </c:pt>
                <c:pt idx="195">
                  <c:v>-837.95</c:v>
                </c:pt>
                <c:pt idx="196">
                  <c:v>-507.69</c:v>
                </c:pt>
                <c:pt idx="197">
                  <c:v>-717.92</c:v>
                </c:pt>
                <c:pt idx="198">
                  <c:v>-658.9</c:v>
                </c:pt>
                <c:pt idx="199">
                  <c:v>-806.88</c:v>
                </c:pt>
                <c:pt idx="200">
                  <c:v>-647.07000000000005</c:v>
                </c:pt>
                <c:pt idx="201">
                  <c:v>-633.6</c:v>
                </c:pt>
                <c:pt idx="202">
                  <c:v>-731.46</c:v>
                </c:pt>
                <c:pt idx="203">
                  <c:v>-705.66</c:v>
                </c:pt>
                <c:pt idx="204">
                  <c:v>-805.36</c:v>
                </c:pt>
                <c:pt idx="205">
                  <c:v>-960.4</c:v>
                </c:pt>
                <c:pt idx="206">
                  <c:v>-805.52</c:v>
                </c:pt>
                <c:pt idx="207">
                  <c:v>-876.69</c:v>
                </c:pt>
                <c:pt idx="208">
                  <c:v>-797.42</c:v>
                </c:pt>
                <c:pt idx="209">
                  <c:v>-714.59</c:v>
                </c:pt>
                <c:pt idx="210">
                  <c:v>-531.66999999999996</c:v>
                </c:pt>
                <c:pt idx="211">
                  <c:v>-578.27</c:v>
                </c:pt>
                <c:pt idx="212">
                  <c:v>-552.86</c:v>
                </c:pt>
                <c:pt idx="213">
                  <c:v>-270.12</c:v>
                </c:pt>
                <c:pt idx="214">
                  <c:v>-399.47</c:v>
                </c:pt>
                <c:pt idx="215">
                  <c:v>-282.18</c:v>
                </c:pt>
                <c:pt idx="216">
                  <c:v>-95.35</c:v>
                </c:pt>
                <c:pt idx="217">
                  <c:v>-284.70999999999998</c:v>
                </c:pt>
                <c:pt idx="218">
                  <c:v>-231.67</c:v>
                </c:pt>
                <c:pt idx="219">
                  <c:v>-231.02</c:v>
                </c:pt>
                <c:pt idx="220">
                  <c:v>145.16999999999999</c:v>
                </c:pt>
                <c:pt idx="221">
                  <c:v>-176.64</c:v>
                </c:pt>
                <c:pt idx="222">
                  <c:v>-295.33</c:v>
                </c:pt>
                <c:pt idx="223">
                  <c:v>-260.02</c:v>
                </c:pt>
                <c:pt idx="224">
                  <c:v>-283.41000000000003</c:v>
                </c:pt>
                <c:pt idx="225">
                  <c:v>-228.59</c:v>
                </c:pt>
                <c:pt idx="226">
                  <c:v>-237.89</c:v>
                </c:pt>
                <c:pt idx="227">
                  <c:v>62.24</c:v>
                </c:pt>
                <c:pt idx="228">
                  <c:v>113.21</c:v>
                </c:pt>
                <c:pt idx="229">
                  <c:v>260.57</c:v>
                </c:pt>
                <c:pt idx="230">
                  <c:v>53.03</c:v>
                </c:pt>
                <c:pt idx="231">
                  <c:v>-78.02</c:v>
                </c:pt>
                <c:pt idx="232">
                  <c:v>-101.65</c:v>
                </c:pt>
                <c:pt idx="233">
                  <c:v>-170.45</c:v>
                </c:pt>
                <c:pt idx="234">
                  <c:v>-71.72</c:v>
                </c:pt>
                <c:pt idx="235">
                  <c:v>-207.43</c:v>
                </c:pt>
                <c:pt idx="236">
                  <c:v>-5.62</c:v>
                </c:pt>
                <c:pt idx="237">
                  <c:v>-2.34</c:v>
                </c:pt>
                <c:pt idx="238">
                  <c:v>89.64</c:v>
                </c:pt>
                <c:pt idx="239">
                  <c:v>187.96</c:v>
                </c:pt>
                <c:pt idx="240">
                  <c:v>303.83</c:v>
                </c:pt>
                <c:pt idx="241">
                  <c:v>158.08000000000001</c:v>
                </c:pt>
                <c:pt idx="242">
                  <c:v>57.03</c:v>
                </c:pt>
                <c:pt idx="243">
                  <c:v>-47.19</c:v>
                </c:pt>
                <c:pt idx="244">
                  <c:v>12.36</c:v>
                </c:pt>
                <c:pt idx="245">
                  <c:v>162.62</c:v>
                </c:pt>
                <c:pt idx="246">
                  <c:v>444.8</c:v>
                </c:pt>
                <c:pt idx="247">
                  <c:v>276.55</c:v>
                </c:pt>
                <c:pt idx="248">
                  <c:v>238.12</c:v>
                </c:pt>
                <c:pt idx="249">
                  <c:v>250.38</c:v>
                </c:pt>
                <c:pt idx="250">
                  <c:v>158.16999999999999</c:v>
                </c:pt>
                <c:pt idx="251">
                  <c:v>152.63999999999999</c:v>
                </c:pt>
                <c:pt idx="252">
                  <c:v>123.76</c:v>
                </c:pt>
                <c:pt idx="253">
                  <c:v>-35.130000000000003</c:v>
                </c:pt>
                <c:pt idx="254">
                  <c:v>-296.39999999999998</c:v>
                </c:pt>
                <c:pt idx="255">
                  <c:v>-250.96</c:v>
                </c:pt>
                <c:pt idx="256">
                  <c:v>-104.07</c:v>
                </c:pt>
                <c:pt idx="257">
                  <c:v>-188.59</c:v>
                </c:pt>
                <c:pt idx="258">
                  <c:v>-322.12</c:v>
                </c:pt>
                <c:pt idx="259">
                  <c:v>-210.54</c:v>
                </c:pt>
                <c:pt idx="260">
                  <c:v>-223.48</c:v>
                </c:pt>
                <c:pt idx="261">
                  <c:v>-176.43</c:v>
                </c:pt>
                <c:pt idx="262">
                  <c:v>-319.11</c:v>
                </c:pt>
                <c:pt idx="263">
                  <c:v>-329.56</c:v>
                </c:pt>
                <c:pt idx="264">
                  <c:v>-329.2</c:v>
                </c:pt>
                <c:pt idx="265">
                  <c:v>-308.27999999999997</c:v>
                </c:pt>
                <c:pt idx="266">
                  <c:v>-237.73</c:v>
                </c:pt>
                <c:pt idx="267">
                  <c:v>-112.8</c:v>
                </c:pt>
                <c:pt idx="268">
                  <c:v>-94.47</c:v>
                </c:pt>
                <c:pt idx="269">
                  <c:v>-114.66</c:v>
                </c:pt>
                <c:pt idx="270">
                  <c:v>-75.53</c:v>
                </c:pt>
                <c:pt idx="271">
                  <c:v>-219.68</c:v>
                </c:pt>
                <c:pt idx="272">
                  <c:v>-331.96</c:v>
                </c:pt>
                <c:pt idx="273">
                  <c:v>-299.55</c:v>
                </c:pt>
                <c:pt idx="274">
                  <c:v>-453.01</c:v>
                </c:pt>
                <c:pt idx="275">
                  <c:v>-544.97</c:v>
                </c:pt>
                <c:pt idx="276">
                  <c:v>-514.26</c:v>
                </c:pt>
                <c:pt idx="277">
                  <c:v>-412.04</c:v>
                </c:pt>
                <c:pt idx="278">
                  <c:v>-359.31</c:v>
                </c:pt>
                <c:pt idx="279">
                  <c:v>-234.78</c:v>
                </c:pt>
                <c:pt idx="280">
                  <c:v>-44.21</c:v>
                </c:pt>
                <c:pt idx="281">
                  <c:v>-67.75</c:v>
                </c:pt>
                <c:pt idx="282">
                  <c:v>19.690000000000001</c:v>
                </c:pt>
                <c:pt idx="283">
                  <c:v>-16.78</c:v>
                </c:pt>
                <c:pt idx="284">
                  <c:v>-124.33</c:v>
                </c:pt>
                <c:pt idx="285">
                  <c:v>101.05</c:v>
                </c:pt>
                <c:pt idx="286">
                  <c:v>-70.98</c:v>
                </c:pt>
                <c:pt idx="287">
                  <c:v>-97.09</c:v>
                </c:pt>
                <c:pt idx="288">
                  <c:v>-225.64</c:v>
                </c:pt>
                <c:pt idx="289">
                  <c:v>-215.48</c:v>
                </c:pt>
                <c:pt idx="290">
                  <c:v>-605.25</c:v>
                </c:pt>
                <c:pt idx="291">
                  <c:v>-688.13</c:v>
                </c:pt>
                <c:pt idx="292">
                  <c:v>-738.06</c:v>
                </c:pt>
                <c:pt idx="293">
                  <c:v>-858.81</c:v>
                </c:pt>
                <c:pt idx="294">
                  <c:v>-994.19</c:v>
                </c:pt>
                <c:pt idx="295">
                  <c:v>-1097.8800000000001</c:v>
                </c:pt>
                <c:pt idx="296">
                  <c:v>-1125.67</c:v>
                </c:pt>
                <c:pt idx="297">
                  <c:v>-992.91</c:v>
                </c:pt>
                <c:pt idx="298">
                  <c:v>-1158.9100000000001</c:v>
                </c:pt>
                <c:pt idx="299">
                  <c:v>-1264.3599999999999</c:v>
                </c:pt>
                <c:pt idx="300">
                  <c:v>-1030.19</c:v>
                </c:pt>
                <c:pt idx="301">
                  <c:v>-663.71</c:v>
                </c:pt>
                <c:pt idx="302">
                  <c:v>-281.5</c:v>
                </c:pt>
                <c:pt idx="303">
                  <c:v>-334.39</c:v>
                </c:pt>
                <c:pt idx="304">
                  <c:v>-280.93</c:v>
                </c:pt>
                <c:pt idx="305">
                  <c:v>-298.20999999999998</c:v>
                </c:pt>
                <c:pt idx="306">
                  <c:v>-365.31</c:v>
                </c:pt>
                <c:pt idx="307">
                  <c:v>-534.97</c:v>
                </c:pt>
                <c:pt idx="308">
                  <c:v>-586.62</c:v>
                </c:pt>
                <c:pt idx="309">
                  <c:v>-436.3</c:v>
                </c:pt>
                <c:pt idx="310">
                  <c:v>-419.06</c:v>
                </c:pt>
                <c:pt idx="311">
                  <c:v>-398.71</c:v>
                </c:pt>
                <c:pt idx="312">
                  <c:v>-647.98</c:v>
                </c:pt>
                <c:pt idx="313">
                  <c:v>-671.46</c:v>
                </c:pt>
                <c:pt idx="314">
                  <c:v>-505.9</c:v>
                </c:pt>
                <c:pt idx="315">
                  <c:v>-502.33</c:v>
                </c:pt>
                <c:pt idx="316">
                  <c:v>-322.25</c:v>
                </c:pt>
                <c:pt idx="317">
                  <c:v>-383.14</c:v>
                </c:pt>
                <c:pt idx="318">
                  <c:v>-453.46</c:v>
                </c:pt>
                <c:pt idx="319">
                  <c:v>-380.89</c:v>
                </c:pt>
                <c:pt idx="320">
                  <c:v>-174.61</c:v>
                </c:pt>
                <c:pt idx="321">
                  <c:v>-213.61</c:v>
                </c:pt>
                <c:pt idx="322">
                  <c:v>-99.29</c:v>
                </c:pt>
                <c:pt idx="323">
                  <c:v>-54.37</c:v>
                </c:pt>
                <c:pt idx="324">
                  <c:v>18.52</c:v>
                </c:pt>
                <c:pt idx="325">
                  <c:v>17.14</c:v>
                </c:pt>
                <c:pt idx="326">
                  <c:v>365.97</c:v>
                </c:pt>
                <c:pt idx="327">
                  <c:v>293.47000000000003</c:v>
                </c:pt>
                <c:pt idx="328">
                  <c:v>309.14999999999998</c:v>
                </c:pt>
                <c:pt idx="329">
                  <c:v>313.38</c:v>
                </c:pt>
                <c:pt idx="330">
                  <c:v>391.17</c:v>
                </c:pt>
                <c:pt idx="331">
                  <c:v>415.22</c:v>
                </c:pt>
                <c:pt idx="332">
                  <c:v>329.36</c:v>
                </c:pt>
                <c:pt idx="333">
                  <c:v>314.45</c:v>
                </c:pt>
                <c:pt idx="334">
                  <c:v>82.09</c:v>
                </c:pt>
                <c:pt idx="335">
                  <c:v>244.92</c:v>
                </c:pt>
                <c:pt idx="336">
                  <c:v>-66.92</c:v>
                </c:pt>
                <c:pt idx="337">
                  <c:v>-171.42</c:v>
                </c:pt>
                <c:pt idx="338">
                  <c:v>-111.52</c:v>
                </c:pt>
                <c:pt idx="339">
                  <c:v>-177.39</c:v>
                </c:pt>
                <c:pt idx="340">
                  <c:v>-324.08999999999997</c:v>
                </c:pt>
                <c:pt idx="341">
                  <c:v>-318.04000000000002</c:v>
                </c:pt>
                <c:pt idx="342">
                  <c:v>-432.61</c:v>
                </c:pt>
                <c:pt idx="343">
                  <c:v>-445.48</c:v>
                </c:pt>
                <c:pt idx="344">
                  <c:v>-503.12</c:v>
                </c:pt>
                <c:pt idx="345">
                  <c:v>-278.19</c:v>
                </c:pt>
                <c:pt idx="346">
                  <c:v>-327</c:v>
                </c:pt>
                <c:pt idx="347">
                  <c:v>-263.18</c:v>
                </c:pt>
                <c:pt idx="348">
                  <c:v>-324.62</c:v>
                </c:pt>
                <c:pt idx="349">
                  <c:v>-130.22999999999999</c:v>
                </c:pt>
                <c:pt idx="350">
                  <c:v>-364.57</c:v>
                </c:pt>
                <c:pt idx="351">
                  <c:v>-330.6</c:v>
                </c:pt>
                <c:pt idx="352">
                  <c:v>-489.6</c:v>
                </c:pt>
                <c:pt idx="353">
                  <c:v>-553.37</c:v>
                </c:pt>
                <c:pt idx="354">
                  <c:v>-448.33</c:v>
                </c:pt>
                <c:pt idx="355">
                  <c:v>-436.28</c:v>
                </c:pt>
                <c:pt idx="356">
                  <c:v>-379.41</c:v>
                </c:pt>
                <c:pt idx="357">
                  <c:v>-187.05</c:v>
                </c:pt>
                <c:pt idx="358">
                  <c:v>-187.05</c:v>
                </c:pt>
                <c:pt idx="359">
                  <c:v>-442.21</c:v>
                </c:pt>
                <c:pt idx="360">
                  <c:v>-557.91</c:v>
                </c:pt>
                <c:pt idx="361">
                  <c:v>-717.05</c:v>
                </c:pt>
                <c:pt idx="362">
                  <c:v>-474.08</c:v>
                </c:pt>
                <c:pt idx="363">
                  <c:v>-523.5</c:v>
                </c:pt>
                <c:pt idx="364">
                  <c:v>-283.70999999999998</c:v>
                </c:pt>
                <c:pt idx="365">
                  <c:v>-427</c:v>
                </c:pt>
                <c:pt idx="366">
                  <c:v>-138.53</c:v>
                </c:pt>
                <c:pt idx="367">
                  <c:v>197.57</c:v>
                </c:pt>
                <c:pt idx="368">
                  <c:v>179.83</c:v>
                </c:pt>
                <c:pt idx="369">
                  <c:v>371.66</c:v>
                </c:pt>
                <c:pt idx="370">
                  <c:v>261.45</c:v>
                </c:pt>
                <c:pt idx="371">
                  <c:v>343.3</c:v>
                </c:pt>
                <c:pt idx="372">
                  <c:v>328.13</c:v>
                </c:pt>
                <c:pt idx="373">
                  <c:v>354.44</c:v>
                </c:pt>
                <c:pt idx="374">
                  <c:v>99.23</c:v>
                </c:pt>
                <c:pt idx="375">
                  <c:v>42.85</c:v>
                </c:pt>
                <c:pt idx="376">
                  <c:v>41.79</c:v>
                </c:pt>
                <c:pt idx="377">
                  <c:v>101.38</c:v>
                </c:pt>
                <c:pt idx="378">
                  <c:v>176.24</c:v>
                </c:pt>
                <c:pt idx="379">
                  <c:v>94.05</c:v>
                </c:pt>
                <c:pt idx="380">
                  <c:v>229.59</c:v>
                </c:pt>
                <c:pt idx="381">
                  <c:v>-20.74</c:v>
                </c:pt>
                <c:pt idx="382">
                  <c:v>-45.56</c:v>
                </c:pt>
                <c:pt idx="383">
                  <c:v>92.83</c:v>
                </c:pt>
                <c:pt idx="384">
                  <c:v>-135.85</c:v>
                </c:pt>
                <c:pt idx="385">
                  <c:v>-254.85</c:v>
                </c:pt>
                <c:pt idx="386">
                  <c:v>-139.38</c:v>
                </c:pt>
                <c:pt idx="387">
                  <c:v>-353.94</c:v>
                </c:pt>
                <c:pt idx="388">
                  <c:v>-267.91000000000003</c:v>
                </c:pt>
                <c:pt idx="389">
                  <c:v>-364.36</c:v>
                </c:pt>
                <c:pt idx="390">
                  <c:v>-177.85</c:v>
                </c:pt>
                <c:pt idx="391">
                  <c:v>-209.9</c:v>
                </c:pt>
                <c:pt idx="392">
                  <c:v>-352.18</c:v>
                </c:pt>
                <c:pt idx="393">
                  <c:v>-306.27</c:v>
                </c:pt>
                <c:pt idx="394">
                  <c:v>-394.23</c:v>
                </c:pt>
                <c:pt idx="395">
                  <c:v>-415.36</c:v>
                </c:pt>
                <c:pt idx="396">
                  <c:v>-427.72</c:v>
                </c:pt>
                <c:pt idx="397">
                  <c:v>-700</c:v>
                </c:pt>
                <c:pt idx="398">
                  <c:v>-794.03</c:v>
                </c:pt>
                <c:pt idx="399">
                  <c:v>-1019.9</c:v>
                </c:pt>
                <c:pt idx="400">
                  <c:v>-996.3</c:v>
                </c:pt>
                <c:pt idx="401">
                  <c:v>-753.57</c:v>
                </c:pt>
                <c:pt idx="402">
                  <c:v>-604.88</c:v>
                </c:pt>
                <c:pt idx="403">
                  <c:v>-607.61</c:v>
                </c:pt>
                <c:pt idx="404">
                  <c:v>-680.69</c:v>
                </c:pt>
                <c:pt idx="405">
                  <c:v>-643.16999999999996</c:v>
                </c:pt>
                <c:pt idx="406">
                  <c:v>-624.62</c:v>
                </c:pt>
                <c:pt idx="407">
                  <c:v>-832.99</c:v>
                </c:pt>
                <c:pt idx="408">
                  <c:v>-993.61</c:v>
                </c:pt>
                <c:pt idx="409">
                  <c:v>-1027.18</c:v>
                </c:pt>
                <c:pt idx="410">
                  <c:v>-594.28</c:v>
                </c:pt>
                <c:pt idx="411">
                  <c:v>-352.29</c:v>
                </c:pt>
                <c:pt idx="412">
                  <c:v>-267.64</c:v>
                </c:pt>
                <c:pt idx="413">
                  <c:v>-350.85</c:v>
                </c:pt>
                <c:pt idx="414">
                  <c:v>-364.84</c:v>
                </c:pt>
                <c:pt idx="415">
                  <c:v>-198.34</c:v>
                </c:pt>
                <c:pt idx="416">
                  <c:v>66.650000000000006</c:v>
                </c:pt>
                <c:pt idx="417">
                  <c:v>-95.76</c:v>
                </c:pt>
                <c:pt idx="418">
                  <c:v>-53.26</c:v>
                </c:pt>
                <c:pt idx="419">
                  <c:v>-123.33</c:v>
                </c:pt>
                <c:pt idx="420">
                  <c:v>384.96</c:v>
                </c:pt>
                <c:pt idx="421">
                  <c:v>384.96</c:v>
                </c:pt>
                <c:pt idx="422">
                  <c:v>359.73</c:v>
                </c:pt>
                <c:pt idx="423">
                  <c:v>316.64999999999998</c:v>
                </c:pt>
                <c:pt idx="424">
                  <c:v>188.67</c:v>
                </c:pt>
                <c:pt idx="425">
                  <c:v>403.31</c:v>
                </c:pt>
                <c:pt idx="426">
                  <c:v>564</c:v>
                </c:pt>
                <c:pt idx="427">
                  <c:v>613.69000000000005</c:v>
                </c:pt>
                <c:pt idx="428">
                  <c:v>558.21</c:v>
                </c:pt>
                <c:pt idx="429">
                  <c:v>344.59</c:v>
                </c:pt>
                <c:pt idx="430">
                  <c:v>428.25</c:v>
                </c:pt>
                <c:pt idx="431">
                  <c:v>355.92</c:v>
                </c:pt>
                <c:pt idx="432">
                  <c:v>492.88</c:v>
                </c:pt>
                <c:pt idx="433">
                  <c:v>602.57000000000005</c:v>
                </c:pt>
                <c:pt idx="434">
                  <c:v>662.71</c:v>
                </c:pt>
                <c:pt idx="435">
                  <c:v>496.69</c:v>
                </c:pt>
                <c:pt idx="436">
                  <c:v>573.85</c:v>
                </c:pt>
                <c:pt idx="437">
                  <c:v>436.46</c:v>
                </c:pt>
                <c:pt idx="438">
                  <c:v>637.30999999999995</c:v>
                </c:pt>
                <c:pt idx="439">
                  <c:v>684.36</c:v>
                </c:pt>
                <c:pt idx="440">
                  <c:v>961.15</c:v>
                </c:pt>
                <c:pt idx="441">
                  <c:v>707.78</c:v>
                </c:pt>
                <c:pt idx="442">
                  <c:v>514.94000000000005</c:v>
                </c:pt>
                <c:pt idx="443">
                  <c:v>392.79</c:v>
                </c:pt>
                <c:pt idx="444">
                  <c:v>316.94</c:v>
                </c:pt>
                <c:pt idx="445">
                  <c:v>253.55</c:v>
                </c:pt>
                <c:pt idx="446">
                  <c:v>318.73</c:v>
                </c:pt>
                <c:pt idx="447">
                  <c:v>177.86</c:v>
                </c:pt>
                <c:pt idx="448">
                  <c:v>381.22</c:v>
                </c:pt>
                <c:pt idx="449">
                  <c:v>219.9</c:v>
                </c:pt>
                <c:pt idx="450">
                  <c:v>313.01</c:v>
                </c:pt>
                <c:pt idx="451">
                  <c:v>430.82</c:v>
                </c:pt>
                <c:pt idx="452">
                  <c:v>390.27</c:v>
                </c:pt>
                <c:pt idx="453">
                  <c:v>386.63</c:v>
                </c:pt>
                <c:pt idx="454">
                  <c:v>288.52999999999997</c:v>
                </c:pt>
                <c:pt idx="455">
                  <c:v>224.87</c:v>
                </c:pt>
                <c:pt idx="456">
                  <c:v>147.1</c:v>
                </c:pt>
                <c:pt idx="457">
                  <c:v>10.25</c:v>
                </c:pt>
                <c:pt idx="458">
                  <c:v>-74.959999999999994</c:v>
                </c:pt>
                <c:pt idx="459">
                  <c:v>50.59</c:v>
                </c:pt>
                <c:pt idx="460">
                  <c:v>243.24</c:v>
                </c:pt>
                <c:pt idx="461">
                  <c:v>307.7</c:v>
                </c:pt>
                <c:pt idx="462">
                  <c:v>239.94</c:v>
                </c:pt>
                <c:pt idx="463">
                  <c:v>141.94</c:v>
                </c:pt>
                <c:pt idx="464">
                  <c:v>217.79</c:v>
                </c:pt>
                <c:pt idx="465">
                  <c:v>184.84</c:v>
                </c:pt>
                <c:pt idx="466">
                  <c:v>192.85</c:v>
                </c:pt>
                <c:pt idx="467">
                  <c:v>216.44</c:v>
                </c:pt>
                <c:pt idx="468">
                  <c:v>249.24</c:v>
                </c:pt>
                <c:pt idx="469">
                  <c:v>193.48</c:v>
                </c:pt>
                <c:pt idx="470">
                  <c:v>80.37</c:v>
                </c:pt>
                <c:pt idx="471">
                  <c:v>77.33</c:v>
                </c:pt>
                <c:pt idx="472">
                  <c:v>254.78</c:v>
                </c:pt>
                <c:pt idx="473">
                  <c:v>75.400000000000006</c:v>
                </c:pt>
                <c:pt idx="474">
                  <c:v>25.61</c:v>
                </c:pt>
                <c:pt idx="475">
                  <c:v>-11.49</c:v>
                </c:pt>
                <c:pt idx="476">
                  <c:v>236.3</c:v>
                </c:pt>
                <c:pt idx="477">
                  <c:v>233.07</c:v>
                </c:pt>
                <c:pt idx="478">
                  <c:v>227.68</c:v>
                </c:pt>
                <c:pt idx="479">
                  <c:v>239.32</c:v>
                </c:pt>
                <c:pt idx="480">
                  <c:v>132</c:v>
                </c:pt>
                <c:pt idx="481">
                  <c:v>76.13</c:v>
                </c:pt>
                <c:pt idx="482">
                  <c:v>119.7</c:v>
                </c:pt>
                <c:pt idx="483">
                  <c:v>249.54</c:v>
                </c:pt>
                <c:pt idx="484">
                  <c:v>283.51</c:v>
                </c:pt>
                <c:pt idx="485">
                  <c:v>322.08999999999997</c:v>
                </c:pt>
                <c:pt idx="486">
                  <c:v>236.92</c:v>
                </c:pt>
                <c:pt idx="487">
                  <c:v>147.88999999999999</c:v>
                </c:pt>
                <c:pt idx="488">
                  <c:v>45.2</c:v>
                </c:pt>
                <c:pt idx="489">
                  <c:v>53.86</c:v>
                </c:pt>
                <c:pt idx="490">
                  <c:v>8.27</c:v>
                </c:pt>
                <c:pt idx="491">
                  <c:v>102.73</c:v>
                </c:pt>
                <c:pt idx="492">
                  <c:v>-12.04</c:v>
                </c:pt>
                <c:pt idx="493">
                  <c:v>76.75</c:v>
                </c:pt>
                <c:pt idx="494">
                  <c:v>78.319999999999993</c:v>
                </c:pt>
                <c:pt idx="495">
                  <c:v>-106.16</c:v>
                </c:pt>
                <c:pt idx="496">
                  <c:v>-149.86000000000001</c:v>
                </c:pt>
                <c:pt idx="497">
                  <c:v>-235.25</c:v>
                </c:pt>
                <c:pt idx="498">
                  <c:v>-67.23</c:v>
                </c:pt>
                <c:pt idx="499">
                  <c:v>243.36</c:v>
                </c:pt>
                <c:pt idx="500">
                  <c:v>306.63</c:v>
                </c:pt>
                <c:pt idx="501">
                  <c:v>269.73</c:v>
                </c:pt>
                <c:pt idx="502">
                  <c:v>331.23</c:v>
                </c:pt>
                <c:pt idx="503">
                  <c:v>235.68</c:v>
                </c:pt>
                <c:pt idx="504">
                  <c:v>311.37</c:v>
                </c:pt>
                <c:pt idx="505">
                  <c:v>143.99</c:v>
                </c:pt>
                <c:pt idx="506">
                  <c:v>173.3</c:v>
                </c:pt>
                <c:pt idx="507">
                  <c:v>140.5</c:v>
                </c:pt>
                <c:pt idx="508">
                  <c:v>100.53</c:v>
                </c:pt>
                <c:pt idx="509">
                  <c:v>111.83</c:v>
                </c:pt>
                <c:pt idx="510">
                  <c:v>22.54</c:v>
                </c:pt>
                <c:pt idx="511">
                  <c:v>-235.77</c:v>
                </c:pt>
                <c:pt idx="512">
                  <c:v>-413.84</c:v>
                </c:pt>
                <c:pt idx="513">
                  <c:v>-406.05</c:v>
                </c:pt>
                <c:pt idx="514">
                  <c:v>-151.80000000000001</c:v>
                </c:pt>
                <c:pt idx="515">
                  <c:v>-22.11</c:v>
                </c:pt>
                <c:pt idx="516">
                  <c:v>-14.38</c:v>
                </c:pt>
                <c:pt idx="517">
                  <c:v>63.03</c:v>
                </c:pt>
                <c:pt idx="518">
                  <c:v>340.91</c:v>
                </c:pt>
                <c:pt idx="519">
                  <c:v>563.41999999999996</c:v>
                </c:pt>
                <c:pt idx="520">
                  <c:v>503.64</c:v>
                </c:pt>
                <c:pt idx="521">
                  <c:v>443.39</c:v>
                </c:pt>
                <c:pt idx="522">
                  <c:v>294.81</c:v>
                </c:pt>
                <c:pt idx="523">
                  <c:v>233.52</c:v>
                </c:pt>
                <c:pt idx="524">
                  <c:v>186.34</c:v>
                </c:pt>
                <c:pt idx="525">
                  <c:v>195.61</c:v>
                </c:pt>
                <c:pt idx="526">
                  <c:v>283.94</c:v>
                </c:pt>
                <c:pt idx="527">
                  <c:v>249.04</c:v>
                </c:pt>
                <c:pt idx="528">
                  <c:v>347.78</c:v>
                </c:pt>
                <c:pt idx="529">
                  <c:v>476.37</c:v>
                </c:pt>
                <c:pt idx="530">
                  <c:v>380.45</c:v>
                </c:pt>
                <c:pt idx="531">
                  <c:v>194.38</c:v>
                </c:pt>
                <c:pt idx="532">
                  <c:v>427.47</c:v>
                </c:pt>
                <c:pt idx="533">
                  <c:v>557.5</c:v>
                </c:pt>
                <c:pt idx="534">
                  <c:v>850.53</c:v>
                </c:pt>
                <c:pt idx="535">
                  <c:v>896.76</c:v>
                </c:pt>
                <c:pt idx="536">
                  <c:v>437.67</c:v>
                </c:pt>
                <c:pt idx="537">
                  <c:v>517.25</c:v>
                </c:pt>
                <c:pt idx="538">
                  <c:v>580.33000000000004</c:v>
                </c:pt>
                <c:pt idx="539">
                  <c:v>746.79</c:v>
                </c:pt>
                <c:pt idx="540">
                  <c:v>649.11</c:v>
                </c:pt>
                <c:pt idx="541">
                  <c:v>595.39</c:v>
                </c:pt>
                <c:pt idx="542">
                  <c:v>590.57000000000005</c:v>
                </c:pt>
                <c:pt idx="543">
                  <c:v>494.82</c:v>
                </c:pt>
                <c:pt idx="544">
                  <c:v>430.22</c:v>
                </c:pt>
                <c:pt idx="545">
                  <c:v>450.1</c:v>
                </c:pt>
                <c:pt idx="546">
                  <c:v>396.17</c:v>
                </c:pt>
                <c:pt idx="547">
                  <c:v>525.83000000000004</c:v>
                </c:pt>
                <c:pt idx="548">
                  <c:v>304.91000000000003</c:v>
                </c:pt>
                <c:pt idx="549">
                  <c:v>326.61</c:v>
                </c:pt>
                <c:pt idx="550">
                  <c:v>400.69</c:v>
                </c:pt>
                <c:pt idx="551">
                  <c:v>427.65</c:v>
                </c:pt>
                <c:pt idx="552">
                  <c:v>402.28</c:v>
                </c:pt>
                <c:pt idx="553">
                  <c:v>313.27999999999997</c:v>
                </c:pt>
                <c:pt idx="554">
                  <c:v>65.180000000000007</c:v>
                </c:pt>
                <c:pt idx="555">
                  <c:v>225.35</c:v>
                </c:pt>
                <c:pt idx="556">
                  <c:v>78.83</c:v>
                </c:pt>
                <c:pt idx="557">
                  <c:v>87.38</c:v>
                </c:pt>
                <c:pt idx="558">
                  <c:v>79.180000000000007</c:v>
                </c:pt>
                <c:pt idx="559">
                  <c:v>103.89</c:v>
                </c:pt>
                <c:pt idx="560">
                  <c:v>140.94999999999999</c:v>
                </c:pt>
                <c:pt idx="561">
                  <c:v>249.69</c:v>
                </c:pt>
                <c:pt idx="562">
                  <c:v>100.58</c:v>
                </c:pt>
                <c:pt idx="563">
                  <c:v>221.4</c:v>
                </c:pt>
                <c:pt idx="564">
                  <c:v>190.32</c:v>
                </c:pt>
                <c:pt idx="565">
                  <c:v>183.1</c:v>
                </c:pt>
                <c:pt idx="566">
                  <c:v>281.64999999999998</c:v>
                </c:pt>
                <c:pt idx="567">
                  <c:v>152.97999999999999</c:v>
                </c:pt>
                <c:pt idx="568">
                  <c:v>152.97999999999999</c:v>
                </c:pt>
                <c:pt idx="569">
                  <c:v>238.71</c:v>
                </c:pt>
                <c:pt idx="570">
                  <c:v>658.32</c:v>
                </c:pt>
                <c:pt idx="571">
                  <c:v>605.87</c:v>
                </c:pt>
                <c:pt idx="572">
                  <c:v>726.2</c:v>
                </c:pt>
                <c:pt idx="573">
                  <c:v>543.62</c:v>
                </c:pt>
                <c:pt idx="574">
                  <c:v>566.32000000000005</c:v>
                </c:pt>
                <c:pt idx="575">
                  <c:v>519.07000000000005</c:v>
                </c:pt>
                <c:pt idx="576">
                  <c:v>571.87</c:v>
                </c:pt>
                <c:pt idx="577">
                  <c:v>644.23</c:v>
                </c:pt>
                <c:pt idx="578">
                  <c:v>491.03</c:v>
                </c:pt>
                <c:pt idx="579">
                  <c:v>491.03</c:v>
                </c:pt>
                <c:pt idx="580">
                  <c:v>664.16</c:v>
                </c:pt>
                <c:pt idx="581">
                  <c:v>405.61</c:v>
                </c:pt>
                <c:pt idx="582">
                  <c:v>384.44</c:v>
                </c:pt>
                <c:pt idx="583">
                  <c:v>92.64</c:v>
                </c:pt>
                <c:pt idx="584">
                  <c:v>-75.77</c:v>
                </c:pt>
                <c:pt idx="585">
                  <c:v>-110.56</c:v>
                </c:pt>
                <c:pt idx="586">
                  <c:v>-251.96</c:v>
                </c:pt>
                <c:pt idx="587">
                  <c:v>-142.08000000000001</c:v>
                </c:pt>
                <c:pt idx="588">
                  <c:v>-202.4</c:v>
                </c:pt>
                <c:pt idx="589">
                  <c:v>-193.34</c:v>
                </c:pt>
                <c:pt idx="590">
                  <c:v>-302.62</c:v>
                </c:pt>
                <c:pt idx="591">
                  <c:v>-520.54</c:v>
                </c:pt>
                <c:pt idx="592">
                  <c:v>-609.09</c:v>
                </c:pt>
                <c:pt idx="593">
                  <c:v>-649.5</c:v>
                </c:pt>
                <c:pt idx="594">
                  <c:v>-655.01</c:v>
                </c:pt>
                <c:pt idx="595">
                  <c:v>-655.01</c:v>
                </c:pt>
                <c:pt idx="596">
                  <c:v>-655.01</c:v>
                </c:pt>
                <c:pt idx="597">
                  <c:v>-731.22</c:v>
                </c:pt>
                <c:pt idx="598">
                  <c:v>-786.68</c:v>
                </c:pt>
                <c:pt idx="599">
                  <c:v>-1010.99</c:v>
                </c:pt>
                <c:pt idx="600">
                  <c:v>-1099.76</c:v>
                </c:pt>
                <c:pt idx="601">
                  <c:v>-1317.29</c:v>
                </c:pt>
                <c:pt idx="602">
                  <c:v>-1251.4000000000001</c:v>
                </c:pt>
                <c:pt idx="603">
                  <c:v>-1344.87</c:v>
                </c:pt>
                <c:pt idx="604">
                  <c:v>-1211.67</c:v>
                </c:pt>
                <c:pt idx="605">
                  <c:v>-1333.78</c:v>
                </c:pt>
                <c:pt idx="606">
                  <c:v>-1306.17</c:v>
                </c:pt>
                <c:pt idx="607">
                  <c:v>-1518.66</c:v>
                </c:pt>
                <c:pt idx="608">
                  <c:v>-1614.62</c:v>
                </c:pt>
                <c:pt idx="609">
                  <c:v>-1454.76</c:v>
                </c:pt>
                <c:pt idx="610">
                  <c:v>-1383.71</c:v>
                </c:pt>
                <c:pt idx="611">
                  <c:v>-1100.56</c:v>
                </c:pt>
                <c:pt idx="612">
                  <c:v>-1014.23</c:v>
                </c:pt>
                <c:pt idx="613">
                  <c:v>-1358.64</c:v>
                </c:pt>
                <c:pt idx="614">
                  <c:v>-879.31</c:v>
                </c:pt>
                <c:pt idx="615">
                  <c:v>-907.99</c:v>
                </c:pt>
                <c:pt idx="616">
                  <c:v>-937.09</c:v>
                </c:pt>
                <c:pt idx="617">
                  <c:v>-854.39</c:v>
                </c:pt>
                <c:pt idx="618">
                  <c:v>-706.37</c:v>
                </c:pt>
                <c:pt idx="619">
                  <c:v>-838.49</c:v>
                </c:pt>
                <c:pt idx="620">
                  <c:v>-937.41</c:v>
                </c:pt>
                <c:pt idx="621">
                  <c:v>-885.94</c:v>
                </c:pt>
                <c:pt idx="622">
                  <c:v>-828.08</c:v>
                </c:pt>
                <c:pt idx="623">
                  <c:v>-751.06</c:v>
                </c:pt>
                <c:pt idx="624">
                  <c:v>-630.30999999999995</c:v>
                </c:pt>
                <c:pt idx="625">
                  <c:v>-532.36</c:v>
                </c:pt>
                <c:pt idx="626">
                  <c:v>-557</c:v>
                </c:pt>
                <c:pt idx="627">
                  <c:v>-475.17</c:v>
                </c:pt>
                <c:pt idx="628">
                  <c:v>-502.05</c:v>
                </c:pt>
                <c:pt idx="629">
                  <c:v>-447.34</c:v>
                </c:pt>
                <c:pt idx="630">
                  <c:v>-384.86</c:v>
                </c:pt>
                <c:pt idx="631">
                  <c:v>-324.27</c:v>
                </c:pt>
                <c:pt idx="632">
                  <c:v>-329.1</c:v>
                </c:pt>
                <c:pt idx="633">
                  <c:v>-482.24</c:v>
                </c:pt>
                <c:pt idx="634">
                  <c:v>-551.02</c:v>
                </c:pt>
                <c:pt idx="635">
                  <c:v>-420.96</c:v>
                </c:pt>
                <c:pt idx="636">
                  <c:v>-377.74</c:v>
                </c:pt>
                <c:pt idx="637">
                  <c:v>-230.78</c:v>
                </c:pt>
                <c:pt idx="638">
                  <c:v>-389.23</c:v>
                </c:pt>
                <c:pt idx="639">
                  <c:v>-486.79</c:v>
                </c:pt>
                <c:pt idx="640">
                  <c:v>-390.18</c:v>
                </c:pt>
                <c:pt idx="641">
                  <c:v>-310.64</c:v>
                </c:pt>
                <c:pt idx="642">
                  <c:v>-376.92</c:v>
                </c:pt>
                <c:pt idx="643">
                  <c:v>-565</c:v>
                </c:pt>
                <c:pt idx="644">
                  <c:v>-462.65</c:v>
                </c:pt>
                <c:pt idx="645">
                  <c:v>-562.20000000000005</c:v>
                </c:pt>
                <c:pt idx="646">
                  <c:v>-480.13</c:v>
                </c:pt>
                <c:pt idx="647">
                  <c:v>-265.83</c:v>
                </c:pt>
                <c:pt idx="648">
                  <c:v>-171.57</c:v>
                </c:pt>
                <c:pt idx="649">
                  <c:v>-69.290000000000006</c:v>
                </c:pt>
                <c:pt idx="650">
                  <c:v>253.34</c:v>
                </c:pt>
                <c:pt idx="651">
                  <c:v>16.489999999999998</c:v>
                </c:pt>
                <c:pt idx="652">
                  <c:v>49.1</c:v>
                </c:pt>
                <c:pt idx="653">
                  <c:v>-30.98</c:v>
                </c:pt>
                <c:pt idx="654">
                  <c:v>23.13</c:v>
                </c:pt>
                <c:pt idx="655">
                  <c:v>-274.54000000000002</c:v>
                </c:pt>
                <c:pt idx="656">
                  <c:v>-448.84</c:v>
                </c:pt>
                <c:pt idx="657">
                  <c:v>-294.83999999999997</c:v>
                </c:pt>
                <c:pt idx="658">
                  <c:v>-131.15</c:v>
                </c:pt>
                <c:pt idx="659">
                  <c:v>-244.49</c:v>
                </c:pt>
                <c:pt idx="660">
                  <c:v>-426.65</c:v>
                </c:pt>
                <c:pt idx="661">
                  <c:v>-400.47</c:v>
                </c:pt>
                <c:pt idx="662">
                  <c:v>-447.13</c:v>
                </c:pt>
                <c:pt idx="663">
                  <c:v>-568.79999999999995</c:v>
                </c:pt>
                <c:pt idx="664">
                  <c:v>-454.31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EA-4835-9015-53F35189B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9372688"/>
        <c:axId val="1539378512"/>
      </c:lineChart>
      <c:lineChart>
        <c:grouping val="standard"/>
        <c:varyColors val="0"/>
        <c:ser>
          <c:idx val="1"/>
          <c:order val="1"/>
          <c:tx>
            <c:v>铝锭出口利润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铝锭进出口利润!$A$5:$A$669</c:f>
              <c:numCache>
                <c:formatCode>yyyy\-mm\-dd;@</c:formatCode>
                <c:ptCount val="665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44666</c:v>
                </c:pt>
                <c:pt idx="109">
                  <c:v>44665</c:v>
                </c:pt>
                <c:pt idx="110">
                  <c:v>44664</c:v>
                </c:pt>
                <c:pt idx="111">
                  <c:v>44663</c:v>
                </c:pt>
                <c:pt idx="112">
                  <c:v>44662</c:v>
                </c:pt>
                <c:pt idx="113">
                  <c:v>44659</c:v>
                </c:pt>
                <c:pt idx="114">
                  <c:v>44658</c:v>
                </c:pt>
                <c:pt idx="115">
                  <c:v>44657</c:v>
                </c:pt>
                <c:pt idx="116">
                  <c:v>44652</c:v>
                </c:pt>
                <c:pt idx="117">
                  <c:v>44651</c:v>
                </c:pt>
                <c:pt idx="118">
                  <c:v>44650</c:v>
                </c:pt>
                <c:pt idx="119">
                  <c:v>44649</c:v>
                </c:pt>
                <c:pt idx="120">
                  <c:v>44648</c:v>
                </c:pt>
                <c:pt idx="121">
                  <c:v>44645</c:v>
                </c:pt>
                <c:pt idx="122">
                  <c:v>44644</c:v>
                </c:pt>
                <c:pt idx="123">
                  <c:v>44643</c:v>
                </c:pt>
                <c:pt idx="124">
                  <c:v>44642</c:v>
                </c:pt>
                <c:pt idx="125">
                  <c:v>44641</c:v>
                </c:pt>
                <c:pt idx="126">
                  <c:v>44638</c:v>
                </c:pt>
                <c:pt idx="127">
                  <c:v>44637</c:v>
                </c:pt>
                <c:pt idx="128">
                  <c:v>44636</c:v>
                </c:pt>
                <c:pt idx="129">
                  <c:v>44635</c:v>
                </c:pt>
                <c:pt idx="130">
                  <c:v>44634</c:v>
                </c:pt>
                <c:pt idx="131">
                  <c:v>44631</c:v>
                </c:pt>
                <c:pt idx="132">
                  <c:v>44630</c:v>
                </c:pt>
                <c:pt idx="133">
                  <c:v>44629</c:v>
                </c:pt>
                <c:pt idx="134">
                  <c:v>44628</c:v>
                </c:pt>
                <c:pt idx="135">
                  <c:v>44627</c:v>
                </c:pt>
                <c:pt idx="136">
                  <c:v>44624</c:v>
                </c:pt>
                <c:pt idx="137">
                  <c:v>44623</c:v>
                </c:pt>
                <c:pt idx="138">
                  <c:v>44622</c:v>
                </c:pt>
                <c:pt idx="139">
                  <c:v>44621</c:v>
                </c:pt>
                <c:pt idx="140">
                  <c:v>44620</c:v>
                </c:pt>
                <c:pt idx="141">
                  <c:v>44617</c:v>
                </c:pt>
                <c:pt idx="142">
                  <c:v>44616</c:v>
                </c:pt>
                <c:pt idx="143">
                  <c:v>44615</c:v>
                </c:pt>
                <c:pt idx="144">
                  <c:v>44614</c:v>
                </c:pt>
                <c:pt idx="145">
                  <c:v>44613</c:v>
                </c:pt>
                <c:pt idx="146">
                  <c:v>44610</c:v>
                </c:pt>
                <c:pt idx="147">
                  <c:v>44609</c:v>
                </c:pt>
                <c:pt idx="148">
                  <c:v>44608</c:v>
                </c:pt>
                <c:pt idx="149">
                  <c:v>44607</c:v>
                </c:pt>
                <c:pt idx="150">
                  <c:v>44606</c:v>
                </c:pt>
                <c:pt idx="151">
                  <c:v>44603</c:v>
                </c:pt>
                <c:pt idx="152">
                  <c:v>44602</c:v>
                </c:pt>
                <c:pt idx="153">
                  <c:v>44601</c:v>
                </c:pt>
                <c:pt idx="154">
                  <c:v>44600</c:v>
                </c:pt>
                <c:pt idx="155">
                  <c:v>44599</c:v>
                </c:pt>
                <c:pt idx="156">
                  <c:v>44589</c:v>
                </c:pt>
                <c:pt idx="157">
                  <c:v>44588</c:v>
                </c:pt>
                <c:pt idx="158">
                  <c:v>44587</c:v>
                </c:pt>
                <c:pt idx="159">
                  <c:v>44586</c:v>
                </c:pt>
                <c:pt idx="160">
                  <c:v>44585</c:v>
                </c:pt>
                <c:pt idx="161">
                  <c:v>44582</c:v>
                </c:pt>
                <c:pt idx="162">
                  <c:v>44581</c:v>
                </c:pt>
                <c:pt idx="163">
                  <c:v>44580</c:v>
                </c:pt>
                <c:pt idx="164">
                  <c:v>44579</c:v>
                </c:pt>
                <c:pt idx="165">
                  <c:v>44578</c:v>
                </c:pt>
                <c:pt idx="166">
                  <c:v>44575</c:v>
                </c:pt>
                <c:pt idx="167">
                  <c:v>44574</c:v>
                </c:pt>
                <c:pt idx="168">
                  <c:v>44573</c:v>
                </c:pt>
                <c:pt idx="169">
                  <c:v>44572</c:v>
                </c:pt>
                <c:pt idx="170">
                  <c:v>44571</c:v>
                </c:pt>
                <c:pt idx="171">
                  <c:v>44568</c:v>
                </c:pt>
                <c:pt idx="172">
                  <c:v>44567</c:v>
                </c:pt>
                <c:pt idx="173">
                  <c:v>44566</c:v>
                </c:pt>
                <c:pt idx="174">
                  <c:v>44565</c:v>
                </c:pt>
                <c:pt idx="175">
                  <c:v>44561</c:v>
                </c:pt>
                <c:pt idx="176">
                  <c:v>44560</c:v>
                </c:pt>
                <c:pt idx="177">
                  <c:v>44559</c:v>
                </c:pt>
                <c:pt idx="178">
                  <c:v>44557</c:v>
                </c:pt>
                <c:pt idx="179">
                  <c:v>44554</c:v>
                </c:pt>
                <c:pt idx="180">
                  <c:v>44553</c:v>
                </c:pt>
                <c:pt idx="181">
                  <c:v>44552</c:v>
                </c:pt>
                <c:pt idx="182">
                  <c:v>44551</c:v>
                </c:pt>
                <c:pt idx="183">
                  <c:v>44550</c:v>
                </c:pt>
                <c:pt idx="184">
                  <c:v>44547</c:v>
                </c:pt>
                <c:pt idx="185">
                  <c:v>44546</c:v>
                </c:pt>
                <c:pt idx="186">
                  <c:v>44545</c:v>
                </c:pt>
                <c:pt idx="187">
                  <c:v>44544</c:v>
                </c:pt>
                <c:pt idx="188">
                  <c:v>44543</c:v>
                </c:pt>
                <c:pt idx="189">
                  <c:v>44540</c:v>
                </c:pt>
                <c:pt idx="190">
                  <c:v>44539</c:v>
                </c:pt>
                <c:pt idx="191">
                  <c:v>44538</c:v>
                </c:pt>
                <c:pt idx="192">
                  <c:v>44537</c:v>
                </c:pt>
                <c:pt idx="193">
                  <c:v>44536</c:v>
                </c:pt>
                <c:pt idx="194">
                  <c:v>44533</c:v>
                </c:pt>
                <c:pt idx="195">
                  <c:v>44532</c:v>
                </c:pt>
                <c:pt idx="196">
                  <c:v>44531</c:v>
                </c:pt>
                <c:pt idx="197">
                  <c:v>44530</c:v>
                </c:pt>
                <c:pt idx="198">
                  <c:v>44529</c:v>
                </c:pt>
                <c:pt idx="199">
                  <c:v>44526</c:v>
                </c:pt>
                <c:pt idx="200">
                  <c:v>44525</c:v>
                </c:pt>
                <c:pt idx="201">
                  <c:v>44524</c:v>
                </c:pt>
                <c:pt idx="202">
                  <c:v>44523</c:v>
                </c:pt>
                <c:pt idx="203">
                  <c:v>44522</c:v>
                </c:pt>
                <c:pt idx="204">
                  <c:v>44519</c:v>
                </c:pt>
                <c:pt idx="205">
                  <c:v>44518</c:v>
                </c:pt>
                <c:pt idx="206">
                  <c:v>44517</c:v>
                </c:pt>
                <c:pt idx="207">
                  <c:v>44516</c:v>
                </c:pt>
                <c:pt idx="208">
                  <c:v>44515</c:v>
                </c:pt>
                <c:pt idx="209">
                  <c:v>44512</c:v>
                </c:pt>
                <c:pt idx="210">
                  <c:v>44511</c:v>
                </c:pt>
                <c:pt idx="211">
                  <c:v>44510</c:v>
                </c:pt>
                <c:pt idx="212">
                  <c:v>44509</c:v>
                </c:pt>
                <c:pt idx="213">
                  <c:v>44508</c:v>
                </c:pt>
                <c:pt idx="214">
                  <c:v>44505</c:v>
                </c:pt>
                <c:pt idx="215">
                  <c:v>44504</c:v>
                </c:pt>
                <c:pt idx="216">
                  <c:v>44503</c:v>
                </c:pt>
                <c:pt idx="217">
                  <c:v>44502</c:v>
                </c:pt>
                <c:pt idx="218">
                  <c:v>44501</c:v>
                </c:pt>
                <c:pt idx="219">
                  <c:v>44498</c:v>
                </c:pt>
                <c:pt idx="220">
                  <c:v>44497</c:v>
                </c:pt>
                <c:pt idx="221">
                  <c:v>44496</c:v>
                </c:pt>
                <c:pt idx="222">
                  <c:v>44495</c:v>
                </c:pt>
                <c:pt idx="223">
                  <c:v>44494</c:v>
                </c:pt>
                <c:pt idx="224">
                  <c:v>44491</c:v>
                </c:pt>
                <c:pt idx="225">
                  <c:v>44490</c:v>
                </c:pt>
                <c:pt idx="226">
                  <c:v>44489</c:v>
                </c:pt>
                <c:pt idx="227">
                  <c:v>44488</c:v>
                </c:pt>
                <c:pt idx="228">
                  <c:v>44487</c:v>
                </c:pt>
                <c:pt idx="229">
                  <c:v>44484</c:v>
                </c:pt>
                <c:pt idx="230">
                  <c:v>44483</c:v>
                </c:pt>
                <c:pt idx="231">
                  <c:v>44482</c:v>
                </c:pt>
                <c:pt idx="232">
                  <c:v>44481</c:v>
                </c:pt>
                <c:pt idx="233">
                  <c:v>44480</c:v>
                </c:pt>
                <c:pt idx="234">
                  <c:v>44477</c:v>
                </c:pt>
                <c:pt idx="235">
                  <c:v>44469</c:v>
                </c:pt>
                <c:pt idx="236">
                  <c:v>44468</c:v>
                </c:pt>
                <c:pt idx="237">
                  <c:v>44467</c:v>
                </c:pt>
                <c:pt idx="238">
                  <c:v>44466</c:v>
                </c:pt>
                <c:pt idx="239">
                  <c:v>44463</c:v>
                </c:pt>
                <c:pt idx="240">
                  <c:v>44462</c:v>
                </c:pt>
                <c:pt idx="241">
                  <c:v>44461</c:v>
                </c:pt>
                <c:pt idx="242">
                  <c:v>44456</c:v>
                </c:pt>
                <c:pt idx="243">
                  <c:v>44455</c:v>
                </c:pt>
                <c:pt idx="244">
                  <c:v>44454</c:v>
                </c:pt>
                <c:pt idx="245">
                  <c:v>44453</c:v>
                </c:pt>
                <c:pt idx="246">
                  <c:v>44452</c:v>
                </c:pt>
                <c:pt idx="247">
                  <c:v>44449</c:v>
                </c:pt>
                <c:pt idx="248">
                  <c:v>44448</c:v>
                </c:pt>
                <c:pt idx="249">
                  <c:v>44447</c:v>
                </c:pt>
                <c:pt idx="250">
                  <c:v>44446</c:v>
                </c:pt>
                <c:pt idx="251">
                  <c:v>44445</c:v>
                </c:pt>
                <c:pt idx="252">
                  <c:v>44442</c:v>
                </c:pt>
                <c:pt idx="253">
                  <c:v>44441</c:v>
                </c:pt>
                <c:pt idx="254">
                  <c:v>44440</c:v>
                </c:pt>
                <c:pt idx="255">
                  <c:v>44439</c:v>
                </c:pt>
                <c:pt idx="256">
                  <c:v>44438</c:v>
                </c:pt>
                <c:pt idx="257">
                  <c:v>44435</c:v>
                </c:pt>
                <c:pt idx="258">
                  <c:v>44434</c:v>
                </c:pt>
                <c:pt idx="259">
                  <c:v>44433</c:v>
                </c:pt>
                <c:pt idx="260">
                  <c:v>44432</c:v>
                </c:pt>
                <c:pt idx="261">
                  <c:v>44431</c:v>
                </c:pt>
                <c:pt idx="262">
                  <c:v>44428</c:v>
                </c:pt>
                <c:pt idx="263">
                  <c:v>44427</c:v>
                </c:pt>
                <c:pt idx="264">
                  <c:v>44426</c:v>
                </c:pt>
                <c:pt idx="265">
                  <c:v>44425</c:v>
                </c:pt>
                <c:pt idx="266">
                  <c:v>44424</c:v>
                </c:pt>
                <c:pt idx="267">
                  <c:v>44421</c:v>
                </c:pt>
                <c:pt idx="268">
                  <c:v>44420</c:v>
                </c:pt>
                <c:pt idx="269">
                  <c:v>44419</c:v>
                </c:pt>
                <c:pt idx="270">
                  <c:v>44418</c:v>
                </c:pt>
                <c:pt idx="271">
                  <c:v>44417</c:v>
                </c:pt>
                <c:pt idx="272">
                  <c:v>44414</c:v>
                </c:pt>
                <c:pt idx="273">
                  <c:v>44413</c:v>
                </c:pt>
                <c:pt idx="274">
                  <c:v>44412</c:v>
                </c:pt>
                <c:pt idx="275">
                  <c:v>44411</c:v>
                </c:pt>
                <c:pt idx="276">
                  <c:v>44410</c:v>
                </c:pt>
                <c:pt idx="277">
                  <c:v>44407</c:v>
                </c:pt>
                <c:pt idx="278">
                  <c:v>44406</c:v>
                </c:pt>
                <c:pt idx="279">
                  <c:v>44405</c:v>
                </c:pt>
                <c:pt idx="280">
                  <c:v>44404</c:v>
                </c:pt>
                <c:pt idx="281">
                  <c:v>44403</c:v>
                </c:pt>
                <c:pt idx="282">
                  <c:v>44400</c:v>
                </c:pt>
                <c:pt idx="283">
                  <c:v>44399</c:v>
                </c:pt>
                <c:pt idx="284">
                  <c:v>44398</c:v>
                </c:pt>
                <c:pt idx="285">
                  <c:v>44397</c:v>
                </c:pt>
                <c:pt idx="286">
                  <c:v>44396</c:v>
                </c:pt>
                <c:pt idx="287">
                  <c:v>44393</c:v>
                </c:pt>
                <c:pt idx="288">
                  <c:v>44392</c:v>
                </c:pt>
                <c:pt idx="289">
                  <c:v>44391</c:v>
                </c:pt>
                <c:pt idx="290">
                  <c:v>44390</c:v>
                </c:pt>
                <c:pt idx="291">
                  <c:v>44389</c:v>
                </c:pt>
                <c:pt idx="292">
                  <c:v>44386</c:v>
                </c:pt>
                <c:pt idx="293">
                  <c:v>44385</c:v>
                </c:pt>
                <c:pt idx="294">
                  <c:v>44384</c:v>
                </c:pt>
                <c:pt idx="295">
                  <c:v>44383</c:v>
                </c:pt>
                <c:pt idx="296">
                  <c:v>44382</c:v>
                </c:pt>
                <c:pt idx="297">
                  <c:v>44379</c:v>
                </c:pt>
                <c:pt idx="298">
                  <c:v>44378</c:v>
                </c:pt>
                <c:pt idx="299">
                  <c:v>44377</c:v>
                </c:pt>
                <c:pt idx="300">
                  <c:v>44376</c:v>
                </c:pt>
                <c:pt idx="301">
                  <c:v>44375</c:v>
                </c:pt>
                <c:pt idx="302">
                  <c:v>44372</c:v>
                </c:pt>
                <c:pt idx="303">
                  <c:v>44371</c:v>
                </c:pt>
                <c:pt idx="304">
                  <c:v>44370</c:v>
                </c:pt>
                <c:pt idx="305">
                  <c:v>44369</c:v>
                </c:pt>
                <c:pt idx="306">
                  <c:v>44368</c:v>
                </c:pt>
                <c:pt idx="307">
                  <c:v>44365</c:v>
                </c:pt>
                <c:pt idx="308">
                  <c:v>44364</c:v>
                </c:pt>
                <c:pt idx="309">
                  <c:v>44363</c:v>
                </c:pt>
                <c:pt idx="310">
                  <c:v>44362</c:v>
                </c:pt>
                <c:pt idx="311">
                  <c:v>44358</c:v>
                </c:pt>
                <c:pt idx="312">
                  <c:v>44357</c:v>
                </c:pt>
                <c:pt idx="313">
                  <c:v>44356</c:v>
                </c:pt>
                <c:pt idx="314">
                  <c:v>44355</c:v>
                </c:pt>
                <c:pt idx="315">
                  <c:v>44354</c:v>
                </c:pt>
                <c:pt idx="316">
                  <c:v>44351</c:v>
                </c:pt>
                <c:pt idx="317">
                  <c:v>44350</c:v>
                </c:pt>
                <c:pt idx="318">
                  <c:v>44349</c:v>
                </c:pt>
                <c:pt idx="319">
                  <c:v>44348</c:v>
                </c:pt>
                <c:pt idx="320">
                  <c:v>44347</c:v>
                </c:pt>
                <c:pt idx="321">
                  <c:v>44344</c:v>
                </c:pt>
                <c:pt idx="322">
                  <c:v>44343</c:v>
                </c:pt>
                <c:pt idx="323">
                  <c:v>44342</c:v>
                </c:pt>
                <c:pt idx="324">
                  <c:v>44341</c:v>
                </c:pt>
                <c:pt idx="325">
                  <c:v>44340</c:v>
                </c:pt>
                <c:pt idx="326">
                  <c:v>44337</c:v>
                </c:pt>
                <c:pt idx="327">
                  <c:v>44336</c:v>
                </c:pt>
                <c:pt idx="328">
                  <c:v>44335</c:v>
                </c:pt>
                <c:pt idx="329">
                  <c:v>44334</c:v>
                </c:pt>
                <c:pt idx="330">
                  <c:v>44333</c:v>
                </c:pt>
                <c:pt idx="331">
                  <c:v>44330</c:v>
                </c:pt>
                <c:pt idx="332">
                  <c:v>44329</c:v>
                </c:pt>
                <c:pt idx="333">
                  <c:v>44328</c:v>
                </c:pt>
                <c:pt idx="334">
                  <c:v>44327</c:v>
                </c:pt>
                <c:pt idx="335">
                  <c:v>44326</c:v>
                </c:pt>
                <c:pt idx="336">
                  <c:v>44323</c:v>
                </c:pt>
                <c:pt idx="337">
                  <c:v>44322</c:v>
                </c:pt>
                <c:pt idx="338">
                  <c:v>44316</c:v>
                </c:pt>
                <c:pt idx="339">
                  <c:v>44315</c:v>
                </c:pt>
                <c:pt idx="340">
                  <c:v>44314</c:v>
                </c:pt>
                <c:pt idx="341">
                  <c:v>44313</c:v>
                </c:pt>
                <c:pt idx="342">
                  <c:v>44312</c:v>
                </c:pt>
                <c:pt idx="343">
                  <c:v>44309</c:v>
                </c:pt>
                <c:pt idx="344">
                  <c:v>44308</c:v>
                </c:pt>
                <c:pt idx="345">
                  <c:v>44307</c:v>
                </c:pt>
                <c:pt idx="346">
                  <c:v>44306</c:v>
                </c:pt>
                <c:pt idx="347">
                  <c:v>44305</c:v>
                </c:pt>
                <c:pt idx="348">
                  <c:v>44302</c:v>
                </c:pt>
                <c:pt idx="349">
                  <c:v>44301</c:v>
                </c:pt>
                <c:pt idx="350">
                  <c:v>44300</c:v>
                </c:pt>
                <c:pt idx="351">
                  <c:v>44299</c:v>
                </c:pt>
                <c:pt idx="352">
                  <c:v>44298</c:v>
                </c:pt>
                <c:pt idx="353">
                  <c:v>44295</c:v>
                </c:pt>
                <c:pt idx="354">
                  <c:v>44294</c:v>
                </c:pt>
                <c:pt idx="355">
                  <c:v>44293</c:v>
                </c:pt>
                <c:pt idx="356">
                  <c:v>44292</c:v>
                </c:pt>
                <c:pt idx="357">
                  <c:v>44288</c:v>
                </c:pt>
                <c:pt idx="358">
                  <c:v>44287</c:v>
                </c:pt>
                <c:pt idx="359">
                  <c:v>44286</c:v>
                </c:pt>
                <c:pt idx="360">
                  <c:v>44285</c:v>
                </c:pt>
                <c:pt idx="361">
                  <c:v>44284</c:v>
                </c:pt>
                <c:pt idx="362">
                  <c:v>44281</c:v>
                </c:pt>
                <c:pt idx="363">
                  <c:v>44280</c:v>
                </c:pt>
                <c:pt idx="364">
                  <c:v>44279</c:v>
                </c:pt>
                <c:pt idx="365">
                  <c:v>44278</c:v>
                </c:pt>
                <c:pt idx="366">
                  <c:v>44277</c:v>
                </c:pt>
                <c:pt idx="367">
                  <c:v>44274</c:v>
                </c:pt>
                <c:pt idx="368">
                  <c:v>44273</c:v>
                </c:pt>
                <c:pt idx="369">
                  <c:v>44272</c:v>
                </c:pt>
                <c:pt idx="370">
                  <c:v>44271</c:v>
                </c:pt>
                <c:pt idx="371">
                  <c:v>44270</c:v>
                </c:pt>
                <c:pt idx="372">
                  <c:v>44267</c:v>
                </c:pt>
                <c:pt idx="373">
                  <c:v>44266</c:v>
                </c:pt>
                <c:pt idx="374">
                  <c:v>44265</c:v>
                </c:pt>
                <c:pt idx="375">
                  <c:v>44264</c:v>
                </c:pt>
                <c:pt idx="376">
                  <c:v>44263</c:v>
                </c:pt>
                <c:pt idx="377">
                  <c:v>44260</c:v>
                </c:pt>
                <c:pt idx="378">
                  <c:v>44259</c:v>
                </c:pt>
                <c:pt idx="379">
                  <c:v>44258</c:v>
                </c:pt>
                <c:pt idx="380">
                  <c:v>44257</c:v>
                </c:pt>
                <c:pt idx="381">
                  <c:v>44256</c:v>
                </c:pt>
                <c:pt idx="382">
                  <c:v>44253</c:v>
                </c:pt>
                <c:pt idx="383">
                  <c:v>44252</c:v>
                </c:pt>
                <c:pt idx="384">
                  <c:v>44251</c:v>
                </c:pt>
                <c:pt idx="385">
                  <c:v>44250</c:v>
                </c:pt>
                <c:pt idx="386">
                  <c:v>44249</c:v>
                </c:pt>
                <c:pt idx="387">
                  <c:v>44246</c:v>
                </c:pt>
                <c:pt idx="388">
                  <c:v>44245</c:v>
                </c:pt>
                <c:pt idx="389">
                  <c:v>44237</c:v>
                </c:pt>
                <c:pt idx="390">
                  <c:v>44236</c:v>
                </c:pt>
                <c:pt idx="391">
                  <c:v>44235</c:v>
                </c:pt>
                <c:pt idx="392">
                  <c:v>44232</c:v>
                </c:pt>
                <c:pt idx="393">
                  <c:v>44231</c:v>
                </c:pt>
                <c:pt idx="394">
                  <c:v>44230</c:v>
                </c:pt>
                <c:pt idx="395">
                  <c:v>44229</c:v>
                </c:pt>
                <c:pt idx="396">
                  <c:v>44228</c:v>
                </c:pt>
                <c:pt idx="397">
                  <c:v>44225</c:v>
                </c:pt>
                <c:pt idx="398">
                  <c:v>44224</c:v>
                </c:pt>
                <c:pt idx="399">
                  <c:v>44223</c:v>
                </c:pt>
                <c:pt idx="400">
                  <c:v>44222</c:v>
                </c:pt>
                <c:pt idx="401">
                  <c:v>44221</c:v>
                </c:pt>
                <c:pt idx="402">
                  <c:v>44218</c:v>
                </c:pt>
                <c:pt idx="403">
                  <c:v>44217</c:v>
                </c:pt>
                <c:pt idx="404">
                  <c:v>44216</c:v>
                </c:pt>
                <c:pt idx="405">
                  <c:v>44215</c:v>
                </c:pt>
                <c:pt idx="406">
                  <c:v>44214</c:v>
                </c:pt>
                <c:pt idx="407">
                  <c:v>44211</c:v>
                </c:pt>
                <c:pt idx="408">
                  <c:v>44210</c:v>
                </c:pt>
                <c:pt idx="409">
                  <c:v>44209</c:v>
                </c:pt>
                <c:pt idx="410">
                  <c:v>44208</c:v>
                </c:pt>
                <c:pt idx="411">
                  <c:v>44207</c:v>
                </c:pt>
                <c:pt idx="412">
                  <c:v>44204</c:v>
                </c:pt>
                <c:pt idx="413">
                  <c:v>44203</c:v>
                </c:pt>
                <c:pt idx="414">
                  <c:v>44202</c:v>
                </c:pt>
                <c:pt idx="415">
                  <c:v>44201</c:v>
                </c:pt>
                <c:pt idx="416">
                  <c:v>44200</c:v>
                </c:pt>
                <c:pt idx="417">
                  <c:v>44196</c:v>
                </c:pt>
                <c:pt idx="418">
                  <c:v>44195</c:v>
                </c:pt>
                <c:pt idx="419">
                  <c:v>44194</c:v>
                </c:pt>
                <c:pt idx="420">
                  <c:v>44193</c:v>
                </c:pt>
                <c:pt idx="421">
                  <c:v>44190</c:v>
                </c:pt>
                <c:pt idx="422">
                  <c:v>44189</c:v>
                </c:pt>
                <c:pt idx="423">
                  <c:v>44188</c:v>
                </c:pt>
                <c:pt idx="424">
                  <c:v>44187</c:v>
                </c:pt>
                <c:pt idx="425">
                  <c:v>44186</c:v>
                </c:pt>
                <c:pt idx="426">
                  <c:v>44183</c:v>
                </c:pt>
                <c:pt idx="427">
                  <c:v>44182</c:v>
                </c:pt>
                <c:pt idx="428">
                  <c:v>44181</c:v>
                </c:pt>
                <c:pt idx="429">
                  <c:v>44180</c:v>
                </c:pt>
                <c:pt idx="430">
                  <c:v>44179</c:v>
                </c:pt>
                <c:pt idx="431">
                  <c:v>44176</c:v>
                </c:pt>
                <c:pt idx="432">
                  <c:v>44175</c:v>
                </c:pt>
                <c:pt idx="433">
                  <c:v>44174</c:v>
                </c:pt>
                <c:pt idx="434">
                  <c:v>44173</c:v>
                </c:pt>
                <c:pt idx="435">
                  <c:v>44172</c:v>
                </c:pt>
                <c:pt idx="436">
                  <c:v>44169</c:v>
                </c:pt>
                <c:pt idx="437">
                  <c:v>44168</c:v>
                </c:pt>
                <c:pt idx="438">
                  <c:v>44167</c:v>
                </c:pt>
                <c:pt idx="439">
                  <c:v>44166</c:v>
                </c:pt>
                <c:pt idx="440">
                  <c:v>44165</c:v>
                </c:pt>
                <c:pt idx="441">
                  <c:v>44162</c:v>
                </c:pt>
                <c:pt idx="442">
                  <c:v>44161</c:v>
                </c:pt>
                <c:pt idx="443">
                  <c:v>44160</c:v>
                </c:pt>
                <c:pt idx="444">
                  <c:v>44159</c:v>
                </c:pt>
                <c:pt idx="445">
                  <c:v>44158</c:v>
                </c:pt>
                <c:pt idx="446">
                  <c:v>44155</c:v>
                </c:pt>
                <c:pt idx="447">
                  <c:v>44154</c:v>
                </c:pt>
                <c:pt idx="448">
                  <c:v>44153</c:v>
                </c:pt>
                <c:pt idx="449">
                  <c:v>44152</c:v>
                </c:pt>
                <c:pt idx="450">
                  <c:v>44151</c:v>
                </c:pt>
                <c:pt idx="451">
                  <c:v>44148</c:v>
                </c:pt>
                <c:pt idx="452">
                  <c:v>44147</c:v>
                </c:pt>
                <c:pt idx="453">
                  <c:v>44146</c:v>
                </c:pt>
                <c:pt idx="454">
                  <c:v>44145</c:v>
                </c:pt>
                <c:pt idx="455">
                  <c:v>44144</c:v>
                </c:pt>
                <c:pt idx="456">
                  <c:v>44141</c:v>
                </c:pt>
                <c:pt idx="457">
                  <c:v>44140</c:v>
                </c:pt>
                <c:pt idx="458">
                  <c:v>44139</c:v>
                </c:pt>
                <c:pt idx="459">
                  <c:v>44138</c:v>
                </c:pt>
                <c:pt idx="460">
                  <c:v>44137</c:v>
                </c:pt>
                <c:pt idx="461">
                  <c:v>44134</c:v>
                </c:pt>
                <c:pt idx="462">
                  <c:v>44133</c:v>
                </c:pt>
                <c:pt idx="463">
                  <c:v>44132</c:v>
                </c:pt>
                <c:pt idx="464">
                  <c:v>44131</c:v>
                </c:pt>
                <c:pt idx="465">
                  <c:v>44130</c:v>
                </c:pt>
                <c:pt idx="466">
                  <c:v>44127</c:v>
                </c:pt>
                <c:pt idx="467">
                  <c:v>44126</c:v>
                </c:pt>
                <c:pt idx="468">
                  <c:v>44125</c:v>
                </c:pt>
                <c:pt idx="469">
                  <c:v>44124</c:v>
                </c:pt>
                <c:pt idx="470">
                  <c:v>44123</c:v>
                </c:pt>
                <c:pt idx="471">
                  <c:v>44120</c:v>
                </c:pt>
                <c:pt idx="472">
                  <c:v>44119</c:v>
                </c:pt>
                <c:pt idx="473">
                  <c:v>44118</c:v>
                </c:pt>
                <c:pt idx="474">
                  <c:v>44117</c:v>
                </c:pt>
                <c:pt idx="475">
                  <c:v>44116</c:v>
                </c:pt>
                <c:pt idx="476">
                  <c:v>44113</c:v>
                </c:pt>
                <c:pt idx="477">
                  <c:v>44104</c:v>
                </c:pt>
                <c:pt idx="478">
                  <c:v>44103</c:v>
                </c:pt>
                <c:pt idx="479">
                  <c:v>44102</c:v>
                </c:pt>
                <c:pt idx="480">
                  <c:v>44099</c:v>
                </c:pt>
                <c:pt idx="481">
                  <c:v>44098</c:v>
                </c:pt>
                <c:pt idx="482">
                  <c:v>44097</c:v>
                </c:pt>
                <c:pt idx="483">
                  <c:v>44096</c:v>
                </c:pt>
                <c:pt idx="484">
                  <c:v>44095</c:v>
                </c:pt>
                <c:pt idx="485">
                  <c:v>44092</c:v>
                </c:pt>
                <c:pt idx="486">
                  <c:v>44091</c:v>
                </c:pt>
                <c:pt idx="487">
                  <c:v>44090</c:v>
                </c:pt>
                <c:pt idx="488">
                  <c:v>44089</c:v>
                </c:pt>
                <c:pt idx="489">
                  <c:v>44088</c:v>
                </c:pt>
                <c:pt idx="490">
                  <c:v>44085</c:v>
                </c:pt>
                <c:pt idx="491">
                  <c:v>44084</c:v>
                </c:pt>
                <c:pt idx="492">
                  <c:v>44083</c:v>
                </c:pt>
                <c:pt idx="493">
                  <c:v>44082</c:v>
                </c:pt>
                <c:pt idx="494">
                  <c:v>44081</c:v>
                </c:pt>
                <c:pt idx="495">
                  <c:v>44078</c:v>
                </c:pt>
                <c:pt idx="496">
                  <c:v>44077</c:v>
                </c:pt>
                <c:pt idx="497">
                  <c:v>44076</c:v>
                </c:pt>
                <c:pt idx="498">
                  <c:v>44075</c:v>
                </c:pt>
                <c:pt idx="499">
                  <c:v>44074</c:v>
                </c:pt>
                <c:pt idx="500">
                  <c:v>44071</c:v>
                </c:pt>
                <c:pt idx="501">
                  <c:v>44070</c:v>
                </c:pt>
                <c:pt idx="502">
                  <c:v>44069</c:v>
                </c:pt>
                <c:pt idx="503">
                  <c:v>44068</c:v>
                </c:pt>
                <c:pt idx="504">
                  <c:v>44067</c:v>
                </c:pt>
                <c:pt idx="505">
                  <c:v>44064</c:v>
                </c:pt>
                <c:pt idx="506">
                  <c:v>44063</c:v>
                </c:pt>
                <c:pt idx="507">
                  <c:v>44062</c:v>
                </c:pt>
                <c:pt idx="508">
                  <c:v>44061</c:v>
                </c:pt>
                <c:pt idx="509">
                  <c:v>44060</c:v>
                </c:pt>
                <c:pt idx="510">
                  <c:v>44057</c:v>
                </c:pt>
                <c:pt idx="511">
                  <c:v>44056</c:v>
                </c:pt>
                <c:pt idx="512">
                  <c:v>44055</c:v>
                </c:pt>
                <c:pt idx="513">
                  <c:v>44054</c:v>
                </c:pt>
                <c:pt idx="514">
                  <c:v>44053</c:v>
                </c:pt>
                <c:pt idx="515">
                  <c:v>44050</c:v>
                </c:pt>
                <c:pt idx="516">
                  <c:v>44049</c:v>
                </c:pt>
                <c:pt idx="517">
                  <c:v>44048</c:v>
                </c:pt>
                <c:pt idx="518">
                  <c:v>44047</c:v>
                </c:pt>
                <c:pt idx="519">
                  <c:v>44046</c:v>
                </c:pt>
                <c:pt idx="520">
                  <c:v>44043</c:v>
                </c:pt>
                <c:pt idx="521">
                  <c:v>44042</c:v>
                </c:pt>
                <c:pt idx="522">
                  <c:v>44041</c:v>
                </c:pt>
                <c:pt idx="523">
                  <c:v>44040</c:v>
                </c:pt>
                <c:pt idx="524">
                  <c:v>44039</c:v>
                </c:pt>
                <c:pt idx="525">
                  <c:v>44036</c:v>
                </c:pt>
                <c:pt idx="526">
                  <c:v>44035</c:v>
                </c:pt>
                <c:pt idx="527">
                  <c:v>44034</c:v>
                </c:pt>
                <c:pt idx="528">
                  <c:v>44033</c:v>
                </c:pt>
                <c:pt idx="529">
                  <c:v>44032</c:v>
                </c:pt>
                <c:pt idx="530">
                  <c:v>44029</c:v>
                </c:pt>
                <c:pt idx="531">
                  <c:v>44028</c:v>
                </c:pt>
                <c:pt idx="532">
                  <c:v>44027</c:v>
                </c:pt>
                <c:pt idx="533">
                  <c:v>44026</c:v>
                </c:pt>
                <c:pt idx="534">
                  <c:v>44025</c:v>
                </c:pt>
                <c:pt idx="535">
                  <c:v>44022</c:v>
                </c:pt>
                <c:pt idx="536">
                  <c:v>44021</c:v>
                </c:pt>
                <c:pt idx="537">
                  <c:v>44020</c:v>
                </c:pt>
                <c:pt idx="538">
                  <c:v>44019</c:v>
                </c:pt>
                <c:pt idx="539">
                  <c:v>44018</c:v>
                </c:pt>
                <c:pt idx="540">
                  <c:v>44015</c:v>
                </c:pt>
                <c:pt idx="541">
                  <c:v>44014</c:v>
                </c:pt>
                <c:pt idx="542">
                  <c:v>44013</c:v>
                </c:pt>
                <c:pt idx="543">
                  <c:v>44012</c:v>
                </c:pt>
                <c:pt idx="544">
                  <c:v>44011</c:v>
                </c:pt>
                <c:pt idx="545">
                  <c:v>44006</c:v>
                </c:pt>
                <c:pt idx="546">
                  <c:v>44005</c:v>
                </c:pt>
                <c:pt idx="547">
                  <c:v>44004</c:v>
                </c:pt>
                <c:pt idx="548">
                  <c:v>44001</c:v>
                </c:pt>
                <c:pt idx="549">
                  <c:v>44000</c:v>
                </c:pt>
                <c:pt idx="550">
                  <c:v>43999</c:v>
                </c:pt>
                <c:pt idx="551">
                  <c:v>43998</c:v>
                </c:pt>
                <c:pt idx="552">
                  <c:v>43997</c:v>
                </c:pt>
                <c:pt idx="553">
                  <c:v>43994</c:v>
                </c:pt>
                <c:pt idx="554">
                  <c:v>43993</c:v>
                </c:pt>
                <c:pt idx="555">
                  <c:v>43992</c:v>
                </c:pt>
                <c:pt idx="556">
                  <c:v>43991</c:v>
                </c:pt>
                <c:pt idx="557">
                  <c:v>43990</c:v>
                </c:pt>
                <c:pt idx="558">
                  <c:v>43987</c:v>
                </c:pt>
                <c:pt idx="559">
                  <c:v>43986</c:v>
                </c:pt>
                <c:pt idx="560">
                  <c:v>43985</c:v>
                </c:pt>
                <c:pt idx="561">
                  <c:v>43984</c:v>
                </c:pt>
                <c:pt idx="562">
                  <c:v>43983</c:v>
                </c:pt>
                <c:pt idx="563">
                  <c:v>43980</c:v>
                </c:pt>
                <c:pt idx="564">
                  <c:v>43979</c:v>
                </c:pt>
                <c:pt idx="565">
                  <c:v>43978</c:v>
                </c:pt>
                <c:pt idx="566">
                  <c:v>43977</c:v>
                </c:pt>
                <c:pt idx="567">
                  <c:v>43976</c:v>
                </c:pt>
                <c:pt idx="568">
                  <c:v>43973</c:v>
                </c:pt>
                <c:pt idx="569">
                  <c:v>43972</c:v>
                </c:pt>
                <c:pt idx="570">
                  <c:v>43971</c:v>
                </c:pt>
                <c:pt idx="571">
                  <c:v>43970</c:v>
                </c:pt>
                <c:pt idx="572">
                  <c:v>43969</c:v>
                </c:pt>
                <c:pt idx="573">
                  <c:v>43966</c:v>
                </c:pt>
                <c:pt idx="574">
                  <c:v>43965</c:v>
                </c:pt>
                <c:pt idx="575">
                  <c:v>43964</c:v>
                </c:pt>
                <c:pt idx="576">
                  <c:v>43963</c:v>
                </c:pt>
                <c:pt idx="577">
                  <c:v>43962</c:v>
                </c:pt>
                <c:pt idx="578">
                  <c:v>43959</c:v>
                </c:pt>
                <c:pt idx="579">
                  <c:v>43958</c:v>
                </c:pt>
                <c:pt idx="580">
                  <c:v>43957</c:v>
                </c:pt>
                <c:pt idx="581">
                  <c:v>43951</c:v>
                </c:pt>
                <c:pt idx="582">
                  <c:v>43950</c:v>
                </c:pt>
                <c:pt idx="583">
                  <c:v>43949</c:v>
                </c:pt>
                <c:pt idx="584">
                  <c:v>43948</c:v>
                </c:pt>
                <c:pt idx="585">
                  <c:v>43945</c:v>
                </c:pt>
                <c:pt idx="586">
                  <c:v>43944</c:v>
                </c:pt>
                <c:pt idx="587">
                  <c:v>43943</c:v>
                </c:pt>
                <c:pt idx="588">
                  <c:v>43942</c:v>
                </c:pt>
                <c:pt idx="589">
                  <c:v>43941</c:v>
                </c:pt>
                <c:pt idx="590">
                  <c:v>43938</c:v>
                </c:pt>
                <c:pt idx="591">
                  <c:v>43937</c:v>
                </c:pt>
                <c:pt idx="592">
                  <c:v>43936</c:v>
                </c:pt>
                <c:pt idx="593">
                  <c:v>43935</c:v>
                </c:pt>
                <c:pt idx="594">
                  <c:v>43934</c:v>
                </c:pt>
                <c:pt idx="595">
                  <c:v>43931</c:v>
                </c:pt>
                <c:pt idx="596">
                  <c:v>43930</c:v>
                </c:pt>
                <c:pt idx="597">
                  <c:v>43929</c:v>
                </c:pt>
                <c:pt idx="598">
                  <c:v>43928</c:v>
                </c:pt>
                <c:pt idx="599">
                  <c:v>43924</c:v>
                </c:pt>
                <c:pt idx="600">
                  <c:v>43923</c:v>
                </c:pt>
                <c:pt idx="601">
                  <c:v>43922</c:v>
                </c:pt>
                <c:pt idx="602">
                  <c:v>43921</c:v>
                </c:pt>
                <c:pt idx="603">
                  <c:v>43920</c:v>
                </c:pt>
                <c:pt idx="604">
                  <c:v>43917</c:v>
                </c:pt>
                <c:pt idx="605">
                  <c:v>43916</c:v>
                </c:pt>
                <c:pt idx="606">
                  <c:v>43915</c:v>
                </c:pt>
                <c:pt idx="607">
                  <c:v>43914</c:v>
                </c:pt>
                <c:pt idx="608">
                  <c:v>43913</c:v>
                </c:pt>
                <c:pt idx="609">
                  <c:v>43910</c:v>
                </c:pt>
                <c:pt idx="610">
                  <c:v>43909</c:v>
                </c:pt>
                <c:pt idx="611">
                  <c:v>43908</c:v>
                </c:pt>
                <c:pt idx="612">
                  <c:v>43907</c:v>
                </c:pt>
                <c:pt idx="613">
                  <c:v>43906</c:v>
                </c:pt>
                <c:pt idx="614">
                  <c:v>43903</c:v>
                </c:pt>
                <c:pt idx="615">
                  <c:v>43902</c:v>
                </c:pt>
                <c:pt idx="616">
                  <c:v>43901</c:v>
                </c:pt>
                <c:pt idx="617">
                  <c:v>43900</c:v>
                </c:pt>
                <c:pt idx="618">
                  <c:v>43899</c:v>
                </c:pt>
                <c:pt idx="619">
                  <c:v>43896</c:v>
                </c:pt>
                <c:pt idx="620">
                  <c:v>43895</c:v>
                </c:pt>
                <c:pt idx="621">
                  <c:v>43894</c:v>
                </c:pt>
                <c:pt idx="622">
                  <c:v>43893</c:v>
                </c:pt>
                <c:pt idx="623">
                  <c:v>43892</c:v>
                </c:pt>
                <c:pt idx="624">
                  <c:v>43889</c:v>
                </c:pt>
                <c:pt idx="625">
                  <c:v>43888</c:v>
                </c:pt>
                <c:pt idx="626">
                  <c:v>43887</c:v>
                </c:pt>
                <c:pt idx="627">
                  <c:v>43886</c:v>
                </c:pt>
                <c:pt idx="628">
                  <c:v>43885</c:v>
                </c:pt>
                <c:pt idx="629">
                  <c:v>43882</c:v>
                </c:pt>
                <c:pt idx="630">
                  <c:v>43881</c:v>
                </c:pt>
                <c:pt idx="631">
                  <c:v>43880</c:v>
                </c:pt>
                <c:pt idx="632">
                  <c:v>43879</c:v>
                </c:pt>
                <c:pt idx="633">
                  <c:v>43878</c:v>
                </c:pt>
                <c:pt idx="634">
                  <c:v>43875</c:v>
                </c:pt>
                <c:pt idx="635">
                  <c:v>43874</c:v>
                </c:pt>
                <c:pt idx="636">
                  <c:v>43873</c:v>
                </c:pt>
                <c:pt idx="637">
                  <c:v>43872</c:v>
                </c:pt>
                <c:pt idx="638">
                  <c:v>43871</c:v>
                </c:pt>
                <c:pt idx="639">
                  <c:v>43868</c:v>
                </c:pt>
                <c:pt idx="640">
                  <c:v>43867</c:v>
                </c:pt>
                <c:pt idx="641">
                  <c:v>43866</c:v>
                </c:pt>
                <c:pt idx="642">
                  <c:v>43865</c:v>
                </c:pt>
                <c:pt idx="643">
                  <c:v>43864</c:v>
                </c:pt>
                <c:pt idx="644">
                  <c:v>43853</c:v>
                </c:pt>
                <c:pt idx="645">
                  <c:v>43852</c:v>
                </c:pt>
                <c:pt idx="646">
                  <c:v>43851</c:v>
                </c:pt>
                <c:pt idx="647">
                  <c:v>43850</c:v>
                </c:pt>
                <c:pt idx="648">
                  <c:v>43847</c:v>
                </c:pt>
                <c:pt idx="649">
                  <c:v>43846</c:v>
                </c:pt>
                <c:pt idx="650">
                  <c:v>43845</c:v>
                </c:pt>
                <c:pt idx="651">
                  <c:v>43844</c:v>
                </c:pt>
                <c:pt idx="652">
                  <c:v>43843</c:v>
                </c:pt>
                <c:pt idx="653">
                  <c:v>43840</c:v>
                </c:pt>
                <c:pt idx="654">
                  <c:v>43839</c:v>
                </c:pt>
                <c:pt idx="655">
                  <c:v>43838</c:v>
                </c:pt>
                <c:pt idx="656">
                  <c:v>43837</c:v>
                </c:pt>
                <c:pt idx="657">
                  <c:v>43836</c:v>
                </c:pt>
                <c:pt idx="658">
                  <c:v>43833</c:v>
                </c:pt>
                <c:pt idx="659">
                  <c:v>43832</c:v>
                </c:pt>
                <c:pt idx="660">
                  <c:v>43830</c:v>
                </c:pt>
                <c:pt idx="661">
                  <c:v>43829</c:v>
                </c:pt>
                <c:pt idx="662">
                  <c:v>43826</c:v>
                </c:pt>
                <c:pt idx="663">
                  <c:v>43825</c:v>
                </c:pt>
                <c:pt idx="664">
                  <c:v>43824</c:v>
                </c:pt>
              </c:numCache>
            </c:numRef>
          </c:cat>
          <c:val>
            <c:numRef>
              <c:f>铝锭进出口利润!$C$5:$C$669</c:f>
              <c:numCache>
                <c:formatCode>General</c:formatCode>
                <c:ptCount val="665"/>
                <c:pt idx="5">
                  <c:v>-731.96</c:v>
                </c:pt>
                <c:pt idx="6">
                  <c:v>-742.65</c:v>
                </c:pt>
                <c:pt idx="7">
                  <c:v>-733.5</c:v>
                </c:pt>
                <c:pt idx="8">
                  <c:v>-759.76</c:v>
                </c:pt>
                <c:pt idx="9">
                  <c:v>-712.94</c:v>
                </c:pt>
                <c:pt idx="10">
                  <c:v>-738.42</c:v>
                </c:pt>
                <c:pt idx="11">
                  <c:v>-721.77</c:v>
                </c:pt>
                <c:pt idx="12">
                  <c:v>-701.98</c:v>
                </c:pt>
                <c:pt idx="13">
                  <c:v>-636.88</c:v>
                </c:pt>
                <c:pt idx="14">
                  <c:v>-676.22</c:v>
                </c:pt>
                <c:pt idx="15">
                  <c:v>-629.44000000000005</c:v>
                </c:pt>
                <c:pt idx="16">
                  <c:v>-633.17999999999995</c:v>
                </c:pt>
                <c:pt idx="18">
                  <c:v>-591.95000000000005</c:v>
                </c:pt>
                <c:pt idx="19">
                  <c:v>-645.79999999999995</c:v>
                </c:pt>
                <c:pt idx="20">
                  <c:v>-653.28</c:v>
                </c:pt>
                <c:pt idx="21">
                  <c:v>-603.55999999999995</c:v>
                </c:pt>
                <c:pt idx="22">
                  <c:v>-659.68</c:v>
                </c:pt>
                <c:pt idx="23">
                  <c:v>-633.79999999999995</c:v>
                </c:pt>
                <c:pt idx="24">
                  <c:v>-671.76</c:v>
                </c:pt>
                <c:pt idx="25">
                  <c:v>-633.29</c:v>
                </c:pt>
                <c:pt idx="26">
                  <c:v>-597.04</c:v>
                </c:pt>
                <c:pt idx="27">
                  <c:v>-621.79999999999995</c:v>
                </c:pt>
                <c:pt idx="28">
                  <c:v>-667.22</c:v>
                </c:pt>
                <c:pt idx="29">
                  <c:v>-607.95000000000005</c:v>
                </c:pt>
                <c:pt idx="30">
                  <c:v>-614.70000000000005</c:v>
                </c:pt>
                <c:pt idx="31">
                  <c:v>-587.79</c:v>
                </c:pt>
                <c:pt idx="32">
                  <c:v>-601.01</c:v>
                </c:pt>
                <c:pt idx="33">
                  <c:v>-654.01</c:v>
                </c:pt>
                <c:pt idx="34">
                  <c:v>-639.04999999999995</c:v>
                </c:pt>
                <c:pt idx="35">
                  <c:v>-620.02</c:v>
                </c:pt>
                <c:pt idx="36">
                  <c:v>-598.66</c:v>
                </c:pt>
                <c:pt idx="37">
                  <c:v>-584.59</c:v>
                </c:pt>
                <c:pt idx="38">
                  <c:v>-608.04999999999995</c:v>
                </c:pt>
                <c:pt idx="39">
                  <c:v>-559.92999999999995</c:v>
                </c:pt>
                <c:pt idx="40">
                  <c:v>-528.02</c:v>
                </c:pt>
                <c:pt idx="41">
                  <c:v>-510.96</c:v>
                </c:pt>
                <c:pt idx="42">
                  <c:v>-522.24</c:v>
                </c:pt>
                <c:pt idx="43">
                  <c:v>-497.74</c:v>
                </c:pt>
                <c:pt idx="44">
                  <c:v>-487.26</c:v>
                </c:pt>
                <c:pt idx="45">
                  <c:v>-518.59</c:v>
                </c:pt>
                <c:pt idx="46">
                  <c:v>-559.64</c:v>
                </c:pt>
                <c:pt idx="47">
                  <c:v>-490.54</c:v>
                </c:pt>
                <c:pt idx="48">
                  <c:v>-520.5</c:v>
                </c:pt>
                <c:pt idx="49">
                  <c:v>-521.84</c:v>
                </c:pt>
                <c:pt idx="50">
                  <c:v>-523.27</c:v>
                </c:pt>
                <c:pt idx="51">
                  <c:v>-588.70000000000005</c:v>
                </c:pt>
                <c:pt idx="52">
                  <c:v>-619.42999999999995</c:v>
                </c:pt>
                <c:pt idx="53">
                  <c:v>-594.46</c:v>
                </c:pt>
                <c:pt idx="54">
                  <c:v>-542.74</c:v>
                </c:pt>
                <c:pt idx="55">
                  <c:v>-587.14</c:v>
                </c:pt>
                <c:pt idx="56">
                  <c:v>-765.94</c:v>
                </c:pt>
                <c:pt idx="57">
                  <c:v>-691.78</c:v>
                </c:pt>
                <c:pt idx="58">
                  <c:v>-675.92</c:v>
                </c:pt>
                <c:pt idx="59">
                  <c:v>-718.95</c:v>
                </c:pt>
                <c:pt idx="60">
                  <c:v>-718.37</c:v>
                </c:pt>
                <c:pt idx="61">
                  <c:v>-690.21</c:v>
                </c:pt>
                <c:pt idx="62">
                  <c:v>-681.15</c:v>
                </c:pt>
                <c:pt idx="63">
                  <c:v>-706.57</c:v>
                </c:pt>
                <c:pt idx="64">
                  <c:v>-715.53</c:v>
                </c:pt>
                <c:pt idx="65">
                  <c:v>-716.73</c:v>
                </c:pt>
                <c:pt idx="66">
                  <c:v>-754.35</c:v>
                </c:pt>
                <c:pt idx="67">
                  <c:v>-732.1</c:v>
                </c:pt>
                <c:pt idx="68">
                  <c:v>-786.25</c:v>
                </c:pt>
                <c:pt idx="69">
                  <c:v>-801.58</c:v>
                </c:pt>
                <c:pt idx="70">
                  <c:v>-671.19</c:v>
                </c:pt>
                <c:pt idx="71">
                  <c:v>-704.47</c:v>
                </c:pt>
                <c:pt idx="72">
                  <c:v>-671.52</c:v>
                </c:pt>
                <c:pt idx="73">
                  <c:v>-704.38</c:v>
                </c:pt>
                <c:pt idx="74">
                  <c:v>-674.77</c:v>
                </c:pt>
                <c:pt idx="75">
                  <c:v>-611.77</c:v>
                </c:pt>
                <c:pt idx="76">
                  <c:v>-663.91</c:v>
                </c:pt>
                <c:pt idx="77">
                  <c:v>-662.58</c:v>
                </c:pt>
                <c:pt idx="79">
                  <c:v>-617.6</c:v>
                </c:pt>
                <c:pt idx="80">
                  <c:v>-653.32000000000005</c:v>
                </c:pt>
                <c:pt idx="81">
                  <c:v>-536.91999999999996</c:v>
                </c:pt>
                <c:pt idx="82">
                  <c:v>-538.95000000000005</c:v>
                </c:pt>
                <c:pt idx="83">
                  <c:v>-522.96</c:v>
                </c:pt>
                <c:pt idx="84">
                  <c:v>-537.66</c:v>
                </c:pt>
                <c:pt idx="85">
                  <c:v>-541.63</c:v>
                </c:pt>
                <c:pt idx="86">
                  <c:v>-493.07</c:v>
                </c:pt>
                <c:pt idx="87">
                  <c:v>-427.56</c:v>
                </c:pt>
                <c:pt idx="88">
                  <c:v>-412.83</c:v>
                </c:pt>
                <c:pt idx="89">
                  <c:v>-512.42999999999995</c:v>
                </c:pt>
                <c:pt idx="90">
                  <c:v>-436.5</c:v>
                </c:pt>
                <c:pt idx="91">
                  <c:v>-497.88</c:v>
                </c:pt>
                <c:pt idx="92">
                  <c:v>-435.74</c:v>
                </c:pt>
                <c:pt idx="93">
                  <c:v>-535.91</c:v>
                </c:pt>
                <c:pt idx="94">
                  <c:v>-514.88</c:v>
                </c:pt>
                <c:pt idx="95">
                  <c:v>-452.19</c:v>
                </c:pt>
                <c:pt idx="96">
                  <c:v>-509.14</c:v>
                </c:pt>
                <c:pt idx="97">
                  <c:v>-542.51</c:v>
                </c:pt>
                <c:pt idx="98">
                  <c:v>-550.61</c:v>
                </c:pt>
                <c:pt idx="99">
                  <c:v>-461.42</c:v>
                </c:pt>
                <c:pt idx="100">
                  <c:v>-471.83</c:v>
                </c:pt>
                <c:pt idx="101">
                  <c:v>-376.47</c:v>
                </c:pt>
                <c:pt idx="102">
                  <c:v>-414.67</c:v>
                </c:pt>
                <c:pt idx="103">
                  <c:v>-488.22</c:v>
                </c:pt>
                <c:pt idx="104">
                  <c:v>-495.12</c:v>
                </c:pt>
                <c:pt idx="105">
                  <c:v>-479.5</c:v>
                </c:pt>
                <c:pt idx="106">
                  <c:v>-510.9</c:v>
                </c:pt>
                <c:pt idx="107">
                  <c:v>-589.44000000000005</c:v>
                </c:pt>
                <c:pt idx="109">
                  <c:v>-495.9</c:v>
                </c:pt>
                <c:pt idx="110">
                  <c:v>-410.76</c:v>
                </c:pt>
                <c:pt idx="111">
                  <c:v>-353.33</c:v>
                </c:pt>
                <c:pt idx="112">
                  <c:v>-453.4</c:v>
                </c:pt>
                <c:pt idx="113">
                  <c:v>-435.39</c:v>
                </c:pt>
                <c:pt idx="114">
                  <c:v>-448.57</c:v>
                </c:pt>
                <c:pt idx="115">
                  <c:v>-489.41</c:v>
                </c:pt>
                <c:pt idx="116">
                  <c:v>-546.77</c:v>
                </c:pt>
                <c:pt idx="117">
                  <c:v>-500.41</c:v>
                </c:pt>
                <c:pt idx="118">
                  <c:v>-434.56</c:v>
                </c:pt>
                <c:pt idx="119">
                  <c:v>-574.24</c:v>
                </c:pt>
                <c:pt idx="120">
                  <c:v>-395.98</c:v>
                </c:pt>
                <c:pt idx="121">
                  <c:v>-391.76</c:v>
                </c:pt>
                <c:pt idx="122">
                  <c:v>-506.46</c:v>
                </c:pt>
                <c:pt idx="123">
                  <c:v>-353.46</c:v>
                </c:pt>
                <c:pt idx="124">
                  <c:v>-498.93</c:v>
                </c:pt>
                <c:pt idx="125">
                  <c:v>-521.32000000000005</c:v>
                </c:pt>
                <c:pt idx="126">
                  <c:v>-586.66999999999996</c:v>
                </c:pt>
                <c:pt idx="127">
                  <c:v>-513.09</c:v>
                </c:pt>
                <c:pt idx="128">
                  <c:v>-549.87</c:v>
                </c:pt>
                <c:pt idx="129">
                  <c:v>-511.63</c:v>
                </c:pt>
                <c:pt idx="130">
                  <c:v>-542.16</c:v>
                </c:pt>
                <c:pt idx="131">
                  <c:v>-386.12</c:v>
                </c:pt>
                <c:pt idx="132">
                  <c:v>-409.59</c:v>
                </c:pt>
                <c:pt idx="133">
                  <c:v>-605.97</c:v>
                </c:pt>
                <c:pt idx="134">
                  <c:v>-345.65</c:v>
                </c:pt>
                <c:pt idx="135">
                  <c:v>-474</c:v>
                </c:pt>
                <c:pt idx="136">
                  <c:v>-310.22000000000003</c:v>
                </c:pt>
                <c:pt idx="137">
                  <c:v>-380.94</c:v>
                </c:pt>
                <c:pt idx="138">
                  <c:v>-423.36</c:v>
                </c:pt>
                <c:pt idx="139">
                  <c:v>-480.9</c:v>
                </c:pt>
                <c:pt idx="140">
                  <c:v>-585.58000000000004</c:v>
                </c:pt>
                <c:pt idx="141">
                  <c:v>-614.25</c:v>
                </c:pt>
                <c:pt idx="142">
                  <c:v>-611.78</c:v>
                </c:pt>
                <c:pt idx="143">
                  <c:v>-680.62</c:v>
                </c:pt>
                <c:pt idx="144">
                  <c:v>-701.93</c:v>
                </c:pt>
                <c:pt idx="145">
                  <c:v>-660.73</c:v>
                </c:pt>
                <c:pt idx="146">
                  <c:v>-709.79</c:v>
                </c:pt>
                <c:pt idx="147">
                  <c:v>-708.33</c:v>
                </c:pt>
                <c:pt idx="148">
                  <c:v>-694.9</c:v>
                </c:pt>
                <c:pt idx="149">
                  <c:v>-757.99</c:v>
                </c:pt>
                <c:pt idx="150">
                  <c:v>-702.11</c:v>
                </c:pt>
                <c:pt idx="151">
                  <c:v>-793.22</c:v>
                </c:pt>
                <c:pt idx="152">
                  <c:v>-824.68</c:v>
                </c:pt>
                <c:pt idx="153">
                  <c:v>-723.82</c:v>
                </c:pt>
                <c:pt idx="154">
                  <c:v>-731.95</c:v>
                </c:pt>
                <c:pt idx="155">
                  <c:v>-745.45</c:v>
                </c:pt>
                <c:pt idx="156">
                  <c:v>-692.56</c:v>
                </c:pt>
                <c:pt idx="157">
                  <c:v>-633.5</c:v>
                </c:pt>
                <c:pt idx="158">
                  <c:v>-669.68</c:v>
                </c:pt>
                <c:pt idx="159">
                  <c:v>-587.82000000000005</c:v>
                </c:pt>
                <c:pt idx="160">
                  <c:v>-637.99</c:v>
                </c:pt>
                <c:pt idx="161">
                  <c:v>-690.23</c:v>
                </c:pt>
                <c:pt idx="162">
                  <c:v>-601.79</c:v>
                </c:pt>
                <c:pt idx="163">
                  <c:v>-704.09</c:v>
                </c:pt>
                <c:pt idx="164">
                  <c:v>-663.8</c:v>
                </c:pt>
                <c:pt idx="165">
                  <c:v>-655.56</c:v>
                </c:pt>
                <c:pt idx="166">
                  <c:v>-680.13</c:v>
                </c:pt>
                <c:pt idx="167">
                  <c:v>-789.68</c:v>
                </c:pt>
                <c:pt idx="168">
                  <c:v>-813.6</c:v>
                </c:pt>
                <c:pt idx="169">
                  <c:v>-763.16</c:v>
                </c:pt>
                <c:pt idx="170">
                  <c:v>-744.61</c:v>
                </c:pt>
                <c:pt idx="171">
                  <c:v>-717.25</c:v>
                </c:pt>
                <c:pt idx="172">
                  <c:v>-656.45</c:v>
                </c:pt>
                <c:pt idx="173">
                  <c:v>-592.11</c:v>
                </c:pt>
                <c:pt idx="174">
                  <c:v>-634.69000000000005</c:v>
                </c:pt>
                <c:pt idx="175">
                  <c:v>-701.4</c:v>
                </c:pt>
                <c:pt idx="176">
                  <c:v>-664.47</c:v>
                </c:pt>
                <c:pt idx="177">
                  <c:v>-626.09</c:v>
                </c:pt>
                <c:pt idx="179">
                  <c:v>-647.61</c:v>
                </c:pt>
                <c:pt idx="180">
                  <c:v>-621.95000000000005</c:v>
                </c:pt>
                <c:pt idx="181">
                  <c:v>-552.91</c:v>
                </c:pt>
                <c:pt idx="182">
                  <c:v>-579.70000000000005</c:v>
                </c:pt>
                <c:pt idx="183">
                  <c:v>-702.74</c:v>
                </c:pt>
                <c:pt idx="184">
                  <c:v>-611.79</c:v>
                </c:pt>
                <c:pt idx="185">
                  <c:v>-601.82000000000005</c:v>
                </c:pt>
                <c:pt idx="186">
                  <c:v>-690.16</c:v>
                </c:pt>
                <c:pt idx="187">
                  <c:v>-665.98</c:v>
                </c:pt>
                <c:pt idx="188">
                  <c:v>-561.66999999999996</c:v>
                </c:pt>
                <c:pt idx="189">
                  <c:v>-623.16</c:v>
                </c:pt>
                <c:pt idx="190">
                  <c:v>-603.62</c:v>
                </c:pt>
                <c:pt idx="191">
                  <c:v>-602.29999999999995</c:v>
                </c:pt>
                <c:pt idx="192">
                  <c:v>-591.49</c:v>
                </c:pt>
                <c:pt idx="193">
                  <c:v>-640.16</c:v>
                </c:pt>
                <c:pt idx="194">
                  <c:v>-599.99</c:v>
                </c:pt>
                <c:pt idx="195">
                  <c:v>-641.9</c:v>
                </c:pt>
                <c:pt idx="196">
                  <c:v>-606.5</c:v>
                </c:pt>
                <c:pt idx="197">
                  <c:v>-618.66</c:v>
                </c:pt>
                <c:pt idx="198">
                  <c:v>-580.48</c:v>
                </c:pt>
                <c:pt idx="199">
                  <c:v>-712.42</c:v>
                </c:pt>
                <c:pt idx="200">
                  <c:v>-591.4</c:v>
                </c:pt>
                <c:pt idx="201">
                  <c:v>-571.62</c:v>
                </c:pt>
                <c:pt idx="202">
                  <c:v>-609.71</c:v>
                </c:pt>
                <c:pt idx="203">
                  <c:v>-541</c:v>
                </c:pt>
                <c:pt idx="204">
                  <c:v>-489.54</c:v>
                </c:pt>
                <c:pt idx="205">
                  <c:v>-515.45000000000005</c:v>
                </c:pt>
                <c:pt idx="206">
                  <c:v>-547.47</c:v>
                </c:pt>
                <c:pt idx="207">
                  <c:v>-668.1</c:v>
                </c:pt>
                <c:pt idx="208">
                  <c:v>-653.1</c:v>
                </c:pt>
                <c:pt idx="209">
                  <c:v>-624.52</c:v>
                </c:pt>
                <c:pt idx="210">
                  <c:v>-547.20000000000005</c:v>
                </c:pt>
                <c:pt idx="211">
                  <c:v>-584.49</c:v>
                </c:pt>
                <c:pt idx="212">
                  <c:v>-682.03</c:v>
                </c:pt>
                <c:pt idx="213">
                  <c:v>-624.84</c:v>
                </c:pt>
                <c:pt idx="214">
                  <c:v>-630.98</c:v>
                </c:pt>
                <c:pt idx="215">
                  <c:v>-863.73</c:v>
                </c:pt>
                <c:pt idx="216">
                  <c:v>-698.45</c:v>
                </c:pt>
                <c:pt idx="217">
                  <c:v>-762.25</c:v>
                </c:pt>
                <c:pt idx="218">
                  <c:v>-735.69</c:v>
                </c:pt>
                <c:pt idx="219">
                  <c:v>-730.75</c:v>
                </c:pt>
                <c:pt idx="220">
                  <c:v>-555.76</c:v>
                </c:pt>
                <c:pt idx="221">
                  <c:v>-849.09</c:v>
                </c:pt>
                <c:pt idx="222">
                  <c:v>-749.02</c:v>
                </c:pt>
                <c:pt idx="223">
                  <c:v>-824.63</c:v>
                </c:pt>
                <c:pt idx="224">
                  <c:v>-884.43</c:v>
                </c:pt>
                <c:pt idx="225">
                  <c:v>-1124.4100000000001</c:v>
                </c:pt>
                <c:pt idx="226">
                  <c:v>-879.13</c:v>
                </c:pt>
                <c:pt idx="227">
                  <c:v>-1057.99</c:v>
                </c:pt>
                <c:pt idx="228">
                  <c:v>-966.43</c:v>
                </c:pt>
                <c:pt idx="229">
                  <c:v>-875.27</c:v>
                </c:pt>
                <c:pt idx="230">
                  <c:v>-834.44</c:v>
                </c:pt>
                <c:pt idx="231">
                  <c:v>-918.13</c:v>
                </c:pt>
                <c:pt idx="232">
                  <c:v>-901.74</c:v>
                </c:pt>
                <c:pt idx="233">
                  <c:v>-852.33</c:v>
                </c:pt>
                <c:pt idx="234">
                  <c:v>-894.89</c:v>
                </c:pt>
                <c:pt idx="235">
                  <c:v>-987.29</c:v>
                </c:pt>
                <c:pt idx="236">
                  <c:v>-979.05</c:v>
                </c:pt>
                <c:pt idx="237">
                  <c:v>-904.72</c:v>
                </c:pt>
                <c:pt idx="238">
                  <c:v>-1006.52</c:v>
                </c:pt>
                <c:pt idx="239">
                  <c:v>-984.83</c:v>
                </c:pt>
                <c:pt idx="240">
                  <c:v>-1035.3699999999999</c:v>
                </c:pt>
                <c:pt idx="241">
                  <c:v>-969.09</c:v>
                </c:pt>
                <c:pt idx="242">
                  <c:v>-1028.32</c:v>
                </c:pt>
                <c:pt idx="243">
                  <c:v>-1028.29</c:v>
                </c:pt>
                <c:pt idx="244">
                  <c:v>-929.37</c:v>
                </c:pt>
                <c:pt idx="245">
                  <c:v>-1103.77</c:v>
                </c:pt>
                <c:pt idx="246">
                  <c:v>-1141.46</c:v>
                </c:pt>
                <c:pt idx="247">
                  <c:v>-960.33</c:v>
                </c:pt>
                <c:pt idx="248">
                  <c:v>-974.01</c:v>
                </c:pt>
                <c:pt idx="249">
                  <c:v>-933.58</c:v>
                </c:pt>
                <c:pt idx="250">
                  <c:v>-954.39</c:v>
                </c:pt>
                <c:pt idx="251">
                  <c:v>-942.66</c:v>
                </c:pt>
                <c:pt idx="252">
                  <c:v>-919.07</c:v>
                </c:pt>
                <c:pt idx="253">
                  <c:v>-923.76</c:v>
                </c:pt>
                <c:pt idx="254">
                  <c:v>-914.27</c:v>
                </c:pt>
                <c:pt idx="255">
                  <c:v>-915.55</c:v>
                </c:pt>
                <c:pt idx="257">
                  <c:v>-849.13</c:v>
                </c:pt>
                <c:pt idx="258">
                  <c:v>-874.7</c:v>
                </c:pt>
                <c:pt idx="259">
                  <c:v>-873.47</c:v>
                </c:pt>
                <c:pt idx="260">
                  <c:v>-851.38</c:v>
                </c:pt>
                <c:pt idx="261">
                  <c:v>-843.34</c:v>
                </c:pt>
                <c:pt idx="262">
                  <c:v>-835.5</c:v>
                </c:pt>
                <c:pt idx="263">
                  <c:v>-840.17</c:v>
                </c:pt>
                <c:pt idx="264">
                  <c:v>-863.81</c:v>
                </c:pt>
                <c:pt idx="265">
                  <c:v>-839.67</c:v>
                </c:pt>
                <c:pt idx="266">
                  <c:v>-817.4</c:v>
                </c:pt>
                <c:pt idx="267">
                  <c:v>-770.83</c:v>
                </c:pt>
                <c:pt idx="268">
                  <c:v>-803.99</c:v>
                </c:pt>
                <c:pt idx="269">
                  <c:v>-800.39</c:v>
                </c:pt>
                <c:pt idx="270">
                  <c:v>-761.53</c:v>
                </c:pt>
                <c:pt idx="271">
                  <c:v>-797.19</c:v>
                </c:pt>
                <c:pt idx="272">
                  <c:v>-783.05</c:v>
                </c:pt>
                <c:pt idx="273">
                  <c:v>-748.69</c:v>
                </c:pt>
                <c:pt idx="274">
                  <c:v>-772.88</c:v>
                </c:pt>
                <c:pt idx="275">
                  <c:v>-760.02</c:v>
                </c:pt>
                <c:pt idx="276">
                  <c:v>-738.11</c:v>
                </c:pt>
                <c:pt idx="277">
                  <c:v>-762.13</c:v>
                </c:pt>
                <c:pt idx="278">
                  <c:v>-690.06</c:v>
                </c:pt>
                <c:pt idx="279">
                  <c:v>-743.23</c:v>
                </c:pt>
                <c:pt idx="280">
                  <c:v>-819.82</c:v>
                </c:pt>
                <c:pt idx="281">
                  <c:v>-814.74</c:v>
                </c:pt>
                <c:pt idx="282">
                  <c:v>-763.5</c:v>
                </c:pt>
                <c:pt idx="283">
                  <c:v>-758.42</c:v>
                </c:pt>
                <c:pt idx="284">
                  <c:v>-762.07</c:v>
                </c:pt>
                <c:pt idx="285">
                  <c:v>-761.65</c:v>
                </c:pt>
                <c:pt idx="286">
                  <c:v>-849.33</c:v>
                </c:pt>
                <c:pt idx="287">
                  <c:v>-794.28</c:v>
                </c:pt>
                <c:pt idx="288">
                  <c:v>-752.64</c:v>
                </c:pt>
                <c:pt idx="289">
                  <c:v>-712.96</c:v>
                </c:pt>
                <c:pt idx="290">
                  <c:v>-698.1</c:v>
                </c:pt>
                <c:pt idx="291">
                  <c:v>-722.87</c:v>
                </c:pt>
                <c:pt idx="292">
                  <c:v>-687.15</c:v>
                </c:pt>
                <c:pt idx="293">
                  <c:v>-730.42</c:v>
                </c:pt>
                <c:pt idx="294">
                  <c:v>-694.01</c:v>
                </c:pt>
                <c:pt idx="295">
                  <c:v>-733.1</c:v>
                </c:pt>
                <c:pt idx="296">
                  <c:v>-673.21</c:v>
                </c:pt>
                <c:pt idx="297">
                  <c:v>-596.4</c:v>
                </c:pt>
                <c:pt idx="298">
                  <c:v>-660.72</c:v>
                </c:pt>
                <c:pt idx="299">
                  <c:v>-655.6</c:v>
                </c:pt>
                <c:pt idx="300">
                  <c:v>-659.33</c:v>
                </c:pt>
                <c:pt idx="301">
                  <c:v>-663.89</c:v>
                </c:pt>
                <c:pt idx="302">
                  <c:v>-689.13</c:v>
                </c:pt>
                <c:pt idx="303">
                  <c:v>-707.97</c:v>
                </c:pt>
                <c:pt idx="304">
                  <c:v>-729.37</c:v>
                </c:pt>
                <c:pt idx="305">
                  <c:v>-701.62</c:v>
                </c:pt>
                <c:pt idx="306">
                  <c:v>-702.9</c:v>
                </c:pt>
                <c:pt idx="307">
                  <c:v>-753.1</c:v>
                </c:pt>
                <c:pt idx="308">
                  <c:v>-813.02</c:v>
                </c:pt>
                <c:pt idx="309">
                  <c:v>-741.29</c:v>
                </c:pt>
                <c:pt idx="310">
                  <c:v>-800.25</c:v>
                </c:pt>
                <c:pt idx="311">
                  <c:v>-774.94</c:v>
                </c:pt>
                <c:pt idx="312">
                  <c:v>-703.23</c:v>
                </c:pt>
                <c:pt idx="313">
                  <c:v>-708.99</c:v>
                </c:pt>
                <c:pt idx="314">
                  <c:v>-708.04</c:v>
                </c:pt>
                <c:pt idx="315">
                  <c:v>-764.8</c:v>
                </c:pt>
                <c:pt idx="316">
                  <c:v>-676.14</c:v>
                </c:pt>
                <c:pt idx="317">
                  <c:v>-813.51</c:v>
                </c:pt>
                <c:pt idx="318">
                  <c:v>-787.33</c:v>
                </c:pt>
                <c:pt idx="319">
                  <c:v>-756.46</c:v>
                </c:pt>
                <c:pt idx="320">
                  <c:v>-739.23</c:v>
                </c:pt>
                <c:pt idx="321">
                  <c:v>-737.03</c:v>
                </c:pt>
                <c:pt idx="322">
                  <c:v>-666.55</c:v>
                </c:pt>
                <c:pt idx="323">
                  <c:v>-739.57</c:v>
                </c:pt>
                <c:pt idx="324">
                  <c:v>-754.5</c:v>
                </c:pt>
                <c:pt idx="325">
                  <c:v>-738.22</c:v>
                </c:pt>
                <c:pt idx="326">
                  <c:v>-773.93</c:v>
                </c:pt>
                <c:pt idx="327">
                  <c:v>-890.73</c:v>
                </c:pt>
                <c:pt idx="328">
                  <c:v>-923.13</c:v>
                </c:pt>
                <c:pt idx="329">
                  <c:v>-936.44</c:v>
                </c:pt>
                <c:pt idx="330">
                  <c:v>-880.11</c:v>
                </c:pt>
                <c:pt idx="331">
                  <c:v>-911.01</c:v>
                </c:pt>
                <c:pt idx="332">
                  <c:v>-927.25</c:v>
                </c:pt>
                <c:pt idx="333">
                  <c:v>-933.42</c:v>
                </c:pt>
                <c:pt idx="334">
                  <c:v>-868</c:v>
                </c:pt>
                <c:pt idx="335">
                  <c:v>-899.52</c:v>
                </c:pt>
                <c:pt idx="336">
                  <c:v>-822.51</c:v>
                </c:pt>
                <c:pt idx="337">
                  <c:v>-740.55</c:v>
                </c:pt>
                <c:pt idx="338">
                  <c:v>-784.91</c:v>
                </c:pt>
                <c:pt idx="339">
                  <c:v>-785.91</c:v>
                </c:pt>
                <c:pt idx="340">
                  <c:v>-733.77</c:v>
                </c:pt>
                <c:pt idx="341">
                  <c:v>-754.21</c:v>
                </c:pt>
                <c:pt idx="342">
                  <c:v>-717.88</c:v>
                </c:pt>
                <c:pt idx="343">
                  <c:v>-727.02</c:v>
                </c:pt>
                <c:pt idx="344">
                  <c:v>-733.81</c:v>
                </c:pt>
                <c:pt idx="345">
                  <c:v>-694.88</c:v>
                </c:pt>
                <c:pt idx="346">
                  <c:v>-758.21</c:v>
                </c:pt>
                <c:pt idx="347">
                  <c:v>-735.29</c:v>
                </c:pt>
                <c:pt idx="348">
                  <c:v>-743.35</c:v>
                </c:pt>
                <c:pt idx="349">
                  <c:v>-719.86</c:v>
                </c:pt>
                <c:pt idx="350">
                  <c:v>-667.61</c:v>
                </c:pt>
                <c:pt idx="351">
                  <c:v>-635.74</c:v>
                </c:pt>
                <c:pt idx="352">
                  <c:v>-651.62</c:v>
                </c:pt>
                <c:pt idx="353">
                  <c:v>-676.88</c:v>
                </c:pt>
                <c:pt idx="354">
                  <c:v>-665.52</c:v>
                </c:pt>
                <c:pt idx="355">
                  <c:v>-681.18</c:v>
                </c:pt>
                <c:pt idx="356">
                  <c:v>-695.02</c:v>
                </c:pt>
                <c:pt idx="357">
                  <c:v>-705.26</c:v>
                </c:pt>
                <c:pt idx="358">
                  <c:v>-689.8</c:v>
                </c:pt>
                <c:pt idx="359">
                  <c:v>-683.82</c:v>
                </c:pt>
                <c:pt idx="360">
                  <c:v>-703.67</c:v>
                </c:pt>
                <c:pt idx="361">
                  <c:v>-676.97</c:v>
                </c:pt>
                <c:pt idx="362">
                  <c:v>-668.3</c:v>
                </c:pt>
                <c:pt idx="363">
                  <c:v>-667.31</c:v>
                </c:pt>
                <c:pt idx="364">
                  <c:v>-656.68</c:v>
                </c:pt>
                <c:pt idx="365">
                  <c:v>-726.15</c:v>
                </c:pt>
                <c:pt idx="366">
                  <c:v>-713.55</c:v>
                </c:pt>
                <c:pt idx="367">
                  <c:v>-689.76</c:v>
                </c:pt>
                <c:pt idx="368">
                  <c:v>-813.3</c:v>
                </c:pt>
                <c:pt idx="369">
                  <c:v>-763.98</c:v>
                </c:pt>
                <c:pt idx="370">
                  <c:v>-838.71</c:v>
                </c:pt>
                <c:pt idx="371">
                  <c:v>-790.36</c:v>
                </c:pt>
                <c:pt idx="372">
                  <c:v>-802.51</c:v>
                </c:pt>
                <c:pt idx="373">
                  <c:v>-780.77</c:v>
                </c:pt>
                <c:pt idx="374">
                  <c:v>-746.62</c:v>
                </c:pt>
                <c:pt idx="375">
                  <c:v>-751.18</c:v>
                </c:pt>
                <c:pt idx="376">
                  <c:v>-825.19</c:v>
                </c:pt>
                <c:pt idx="377">
                  <c:v>-739.35</c:v>
                </c:pt>
                <c:pt idx="378">
                  <c:v>-885.46</c:v>
                </c:pt>
                <c:pt idx="379">
                  <c:v>-783.13</c:v>
                </c:pt>
                <c:pt idx="380">
                  <c:v>-676.42</c:v>
                </c:pt>
                <c:pt idx="381">
                  <c:v>-800.53</c:v>
                </c:pt>
                <c:pt idx="382">
                  <c:v>-805.56</c:v>
                </c:pt>
                <c:pt idx="383">
                  <c:v>-804.88</c:v>
                </c:pt>
                <c:pt idx="384">
                  <c:v>-669.91</c:v>
                </c:pt>
                <c:pt idx="385">
                  <c:v>-730.64</c:v>
                </c:pt>
                <c:pt idx="386">
                  <c:v>-698.54</c:v>
                </c:pt>
                <c:pt idx="387">
                  <c:v>-681.33</c:v>
                </c:pt>
                <c:pt idx="388">
                  <c:v>-641.14</c:v>
                </c:pt>
                <c:pt idx="389">
                  <c:v>-641.6</c:v>
                </c:pt>
                <c:pt idx="390">
                  <c:v>-637.02</c:v>
                </c:pt>
                <c:pt idx="391">
                  <c:v>-640.29</c:v>
                </c:pt>
                <c:pt idx="392">
                  <c:v>-630.91999999999996</c:v>
                </c:pt>
                <c:pt idx="393">
                  <c:v>-631.45000000000005</c:v>
                </c:pt>
                <c:pt idx="394">
                  <c:v>-589.82000000000005</c:v>
                </c:pt>
                <c:pt idx="395">
                  <c:v>-620.96</c:v>
                </c:pt>
                <c:pt idx="396">
                  <c:v>-643.33000000000004</c:v>
                </c:pt>
                <c:pt idx="397">
                  <c:v>-576.99</c:v>
                </c:pt>
                <c:pt idx="398">
                  <c:v>-549.14</c:v>
                </c:pt>
                <c:pt idx="399">
                  <c:v>-557.65</c:v>
                </c:pt>
                <c:pt idx="400">
                  <c:v>-523.52</c:v>
                </c:pt>
                <c:pt idx="401">
                  <c:v>-540.09</c:v>
                </c:pt>
                <c:pt idx="402">
                  <c:v>-568.65</c:v>
                </c:pt>
                <c:pt idx="403">
                  <c:v>-563.41999999999996</c:v>
                </c:pt>
                <c:pt idx="404">
                  <c:v>-521.22</c:v>
                </c:pt>
                <c:pt idx="405">
                  <c:v>-549</c:v>
                </c:pt>
                <c:pt idx="406">
                  <c:v>-594.34</c:v>
                </c:pt>
                <c:pt idx="407">
                  <c:v>-530.84</c:v>
                </c:pt>
                <c:pt idx="408">
                  <c:v>-500.06</c:v>
                </c:pt>
                <c:pt idx="409">
                  <c:v>-531.85</c:v>
                </c:pt>
                <c:pt idx="410">
                  <c:v>-536.97</c:v>
                </c:pt>
                <c:pt idx="411">
                  <c:v>-617.57000000000005</c:v>
                </c:pt>
                <c:pt idx="412">
                  <c:v>-669.55</c:v>
                </c:pt>
                <c:pt idx="413">
                  <c:v>-632.64</c:v>
                </c:pt>
                <c:pt idx="414">
                  <c:v>-656.01</c:v>
                </c:pt>
                <c:pt idx="415">
                  <c:v>-631.74</c:v>
                </c:pt>
                <c:pt idx="416">
                  <c:v>-604.37</c:v>
                </c:pt>
                <c:pt idx="417">
                  <c:v>-681.75</c:v>
                </c:pt>
                <c:pt idx="418">
                  <c:v>-674.57</c:v>
                </c:pt>
                <c:pt idx="419">
                  <c:v>-700.26</c:v>
                </c:pt>
                <c:pt idx="422">
                  <c:v>-726</c:v>
                </c:pt>
                <c:pt idx="423">
                  <c:v>-706.5</c:v>
                </c:pt>
                <c:pt idx="424">
                  <c:v>-775.42</c:v>
                </c:pt>
                <c:pt idx="425">
                  <c:v>-768.72</c:v>
                </c:pt>
                <c:pt idx="426">
                  <c:v>-824.52</c:v>
                </c:pt>
                <c:pt idx="427">
                  <c:v>-770.39</c:v>
                </c:pt>
                <c:pt idx="428">
                  <c:v>-796.63</c:v>
                </c:pt>
                <c:pt idx="429">
                  <c:v>-772.74</c:v>
                </c:pt>
                <c:pt idx="430">
                  <c:v>-775.36</c:v>
                </c:pt>
                <c:pt idx="431">
                  <c:v>-801.18</c:v>
                </c:pt>
                <c:pt idx="432">
                  <c:v>-779.66</c:v>
                </c:pt>
                <c:pt idx="433">
                  <c:v>-762.86</c:v>
                </c:pt>
                <c:pt idx="434">
                  <c:v>-815.3</c:v>
                </c:pt>
                <c:pt idx="435">
                  <c:v>-799.42</c:v>
                </c:pt>
                <c:pt idx="436">
                  <c:v>-784.27</c:v>
                </c:pt>
                <c:pt idx="437">
                  <c:v>-862.54</c:v>
                </c:pt>
                <c:pt idx="438">
                  <c:v>-855.99</c:v>
                </c:pt>
                <c:pt idx="439">
                  <c:v>-826.89</c:v>
                </c:pt>
                <c:pt idx="440">
                  <c:v>-814.97</c:v>
                </c:pt>
                <c:pt idx="441">
                  <c:v>-781.73</c:v>
                </c:pt>
                <c:pt idx="442">
                  <c:v>-767.17</c:v>
                </c:pt>
                <c:pt idx="443">
                  <c:v>-774.26</c:v>
                </c:pt>
                <c:pt idx="444">
                  <c:v>-721.47</c:v>
                </c:pt>
                <c:pt idx="445">
                  <c:v>-752.06</c:v>
                </c:pt>
                <c:pt idx="446">
                  <c:v>-720.95</c:v>
                </c:pt>
                <c:pt idx="447">
                  <c:v>-730.12</c:v>
                </c:pt>
                <c:pt idx="448">
                  <c:v>-694.64</c:v>
                </c:pt>
                <c:pt idx="449">
                  <c:v>-667.52</c:v>
                </c:pt>
                <c:pt idx="450">
                  <c:v>-698.56</c:v>
                </c:pt>
                <c:pt idx="451">
                  <c:v>-700.3</c:v>
                </c:pt>
                <c:pt idx="452">
                  <c:v>-685.02</c:v>
                </c:pt>
                <c:pt idx="453">
                  <c:v>-677.95</c:v>
                </c:pt>
                <c:pt idx="454">
                  <c:v>-661.34</c:v>
                </c:pt>
                <c:pt idx="455">
                  <c:v>-657.75</c:v>
                </c:pt>
                <c:pt idx="456">
                  <c:v>-639.91999999999996</c:v>
                </c:pt>
                <c:pt idx="457">
                  <c:v>-626.86</c:v>
                </c:pt>
                <c:pt idx="458">
                  <c:v>-617.42999999999995</c:v>
                </c:pt>
                <c:pt idx="459">
                  <c:v>-635.97</c:v>
                </c:pt>
                <c:pt idx="460">
                  <c:v>-637.17999999999995</c:v>
                </c:pt>
                <c:pt idx="461">
                  <c:v>-615.51</c:v>
                </c:pt>
                <c:pt idx="462">
                  <c:v>-643.92999999999995</c:v>
                </c:pt>
                <c:pt idx="463">
                  <c:v>-644.02</c:v>
                </c:pt>
                <c:pt idx="464">
                  <c:v>-666.36</c:v>
                </c:pt>
                <c:pt idx="465">
                  <c:v>-685.88</c:v>
                </c:pt>
                <c:pt idx="466">
                  <c:v>-666.24</c:v>
                </c:pt>
                <c:pt idx="467">
                  <c:v>-668.19</c:v>
                </c:pt>
                <c:pt idx="468">
                  <c:v>-649.1</c:v>
                </c:pt>
                <c:pt idx="469">
                  <c:v>-663.88</c:v>
                </c:pt>
                <c:pt idx="470">
                  <c:v>-671.95</c:v>
                </c:pt>
                <c:pt idx="471">
                  <c:v>-622.71</c:v>
                </c:pt>
                <c:pt idx="472">
                  <c:v>-631.82000000000005</c:v>
                </c:pt>
                <c:pt idx="473">
                  <c:v>-640.95000000000005</c:v>
                </c:pt>
                <c:pt idx="474">
                  <c:v>-638.01</c:v>
                </c:pt>
                <c:pt idx="475">
                  <c:v>-636.39</c:v>
                </c:pt>
                <c:pt idx="476">
                  <c:v>-604.65</c:v>
                </c:pt>
                <c:pt idx="477">
                  <c:v>-654.59</c:v>
                </c:pt>
                <c:pt idx="478">
                  <c:v>-644.96</c:v>
                </c:pt>
                <c:pt idx="479">
                  <c:v>-605.66</c:v>
                </c:pt>
                <c:pt idx="480">
                  <c:v>-587.33000000000004</c:v>
                </c:pt>
                <c:pt idx="481">
                  <c:v>-607.46</c:v>
                </c:pt>
                <c:pt idx="482">
                  <c:v>-651.01</c:v>
                </c:pt>
                <c:pt idx="483">
                  <c:v>-662.87</c:v>
                </c:pt>
                <c:pt idx="484">
                  <c:v>-676.99</c:v>
                </c:pt>
                <c:pt idx="485">
                  <c:v>-661.94</c:v>
                </c:pt>
                <c:pt idx="486">
                  <c:v>-641.01</c:v>
                </c:pt>
                <c:pt idx="487">
                  <c:v>-638.75</c:v>
                </c:pt>
                <c:pt idx="488">
                  <c:v>-611.86</c:v>
                </c:pt>
                <c:pt idx="489">
                  <c:v>-593.27</c:v>
                </c:pt>
                <c:pt idx="490">
                  <c:v>-624.29999999999995</c:v>
                </c:pt>
                <c:pt idx="491">
                  <c:v>-618.35</c:v>
                </c:pt>
                <c:pt idx="492">
                  <c:v>-609.53</c:v>
                </c:pt>
                <c:pt idx="493">
                  <c:v>-622.03</c:v>
                </c:pt>
                <c:pt idx="494">
                  <c:v>-620.41</c:v>
                </c:pt>
                <c:pt idx="495">
                  <c:v>-584.84</c:v>
                </c:pt>
                <c:pt idx="496">
                  <c:v>-614.04999999999995</c:v>
                </c:pt>
                <c:pt idx="497">
                  <c:v>-594.13</c:v>
                </c:pt>
                <c:pt idx="498">
                  <c:v>-590.29999999999995</c:v>
                </c:pt>
                <c:pt idx="500">
                  <c:v>-593.29</c:v>
                </c:pt>
                <c:pt idx="501">
                  <c:v>-622.87</c:v>
                </c:pt>
                <c:pt idx="502">
                  <c:v>-625.22</c:v>
                </c:pt>
                <c:pt idx="503">
                  <c:v>-615.17999999999995</c:v>
                </c:pt>
                <c:pt idx="504">
                  <c:v>-615.47</c:v>
                </c:pt>
                <c:pt idx="505">
                  <c:v>-643.87</c:v>
                </c:pt>
                <c:pt idx="506">
                  <c:v>-614.57000000000005</c:v>
                </c:pt>
                <c:pt idx="507">
                  <c:v>-584.41999999999996</c:v>
                </c:pt>
                <c:pt idx="508">
                  <c:v>-581.28</c:v>
                </c:pt>
                <c:pt idx="509">
                  <c:v>-576.09</c:v>
                </c:pt>
                <c:pt idx="510">
                  <c:v>-613.79999999999995</c:v>
                </c:pt>
                <c:pt idx="511">
                  <c:v>-600.39</c:v>
                </c:pt>
                <c:pt idx="512">
                  <c:v>-544.91999999999996</c:v>
                </c:pt>
                <c:pt idx="513">
                  <c:v>-543.28</c:v>
                </c:pt>
                <c:pt idx="514">
                  <c:v>-566.59</c:v>
                </c:pt>
                <c:pt idx="515">
                  <c:v>-621.70000000000005</c:v>
                </c:pt>
                <c:pt idx="516">
                  <c:v>-590.54999999999995</c:v>
                </c:pt>
                <c:pt idx="517">
                  <c:v>-643.21</c:v>
                </c:pt>
                <c:pt idx="518">
                  <c:v>-645.42999999999995</c:v>
                </c:pt>
                <c:pt idx="519">
                  <c:v>-642.91999999999996</c:v>
                </c:pt>
                <c:pt idx="520">
                  <c:v>-700.18</c:v>
                </c:pt>
                <c:pt idx="521">
                  <c:v>-683.76</c:v>
                </c:pt>
                <c:pt idx="522">
                  <c:v>-643.87</c:v>
                </c:pt>
                <c:pt idx="523">
                  <c:v>-630.36</c:v>
                </c:pt>
                <c:pt idx="524">
                  <c:v>-626.42999999999995</c:v>
                </c:pt>
                <c:pt idx="525">
                  <c:v>-635.99</c:v>
                </c:pt>
                <c:pt idx="526">
                  <c:v>-627.72</c:v>
                </c:pt>
                <c:pt idx="527">
                  <c:v>-647.79</c:v>
                </c:pt>
                <c:pt idx="528">
                  <c:v>-614.71</c:v>
                </c:pt>
                <c:pt idx="529">
                  <c:v>-660.97</c:v>
                </c:pt>
                <c:pt idx="530">
                  <c:v>-638.47</c:v>
                </c:pt>
                <c:pt idx="531">
                  <c:v>-661.71</c:v>
                </c:pt>
                <c:pt idx="532">
                  <c:v>-696.99</c:v>
                </c:pt>
                <c:pt idx="533">
                  <c:v>-705.64</c:v>
                </c:pt>
                <c:pt idx="534">
                  <c:v>-768.27</c:v>
                </c:pt>
                <c:pt idx="535">
                  <c:v>-668.12</c:v>
                </c:pt>
                <c:pt idx="536">
                  <c:v>-700.19</c:v>
                </c:pt>
                <c:pt idx="537">
                  <c:v>-642.29999999999995</c:v>
                </c:pt>
                <c:pt idx="538">
                  <c:v>-644.27</c:v>
                </c:pt>
                <c:pt idx="539">
                  <c:v>-648.75</c:v>
                </c:pt>
                <c:pt idx="540">
                  <c:v>-675.85</c:v>
                </c:pt>
                <c:pt idx="541">
                  <c:v>-663</c:v>
                </c:pt>
                <c:pt idx="542">
                  <c:v>-648.92999999999995</c:v>
                </c:pt>
                <c:pt idx="543">
                  <c:v>-620.74</c:v>
                </c:pt>
                <c:pt idx="544">
                  <c:v>-612.32000000000005</c:v>
                </c:pt>
                <c:pt idx="545">
                  <c:v>-645.04999999999995</c:v>
                </c:pt>
                <c:pt idx="546">
                  <c:v>-628.52</c:v>
                </c:pt>
                <c:pt idx="547">
                  <c:v>-601.37</c:v>
                </c:pt>
                <c:pt idx="548">
                  <c:v>-606.71</c:v>
                </c:pt>
                <c:pt idx="549">
                  <c:v>-602.77</c:v>
                </c:pt>
                <c:pt idx="550">
                  <c:v>-614.08000000000004</c:v>
                </c:pt>
                <c:pt idx="551">
                  <c:v>-603.54</c:v>
                </c:pt>
                <c:pt idx="552">
                  <c:v>-590.97</c:v>
                </c:pt>
                <c:pt idx="553">
                  <c:v>-600.4</c:v>
                </c:pt>
                <c:pt idx="554">
                  <c:v>-600.39</c:v>
                </c:pt>
                <c:pt idx="555">
                  <c:v>-557.83000000000004</c:v>
                </c:pt>
                <c:pt idx="556">
                  <c:v>-586.45000000000005</c:v>
                </c:pt>
                <c:pt idx="557">
                  <c:v>-554.64</c:v>
                </c:pt>
                <c:pt idx="558">
                  <c:v>-529.37</c:v>
                </c:pt>
                <c:pt idx="559">
                  <c:v>-558.65</c:v>
                </c:pt>
                <c:pt idx="560">
                  <c:v>-537.92999999999995</c:v>
                </c:pt>
                <c:pt idx="561">
                  <c:v>-543.19000000000005</c:v>
                </c:pt>
                <c:pt idx="562">
                  <c:v>-572.55999999999995</c:v>
                </c:pt>
                <c:pt idx="563">
                  <c:v>-560.30999999999995</c:v>
                </c:pt>
                <c:pt idx="564">
                  <c:v>-571.89</c:v>
                </c:pt>
                <c:pt idx="565">
                  <c:v>-569.91</c:v>
                </c:pt>
                <c:pt idx="566">
                  <c:v>-573.38</c:v>
                </c:pt>
                <c:pt idx="568">
                  <c:v>-568.17999999999995</c:v>
                </c:pt>
                <c:pt idx="569">
                  <c:v>-607.63</c:v>
                </c:pt>
                <c:pt idx="570">
                  <c:v>-614.15</c:v>
                </c:pt>
                <c:pt idx="571">
                  <c:v>-645.26</c:v>
                </c:pt>
                <c:pt idx="572">
                  <c:v>-573.41999999999996</c:v>
                </c:pt>
                <c:pt idx="573">
                  <c:v>-595.19000000000005</c:v>
                </c:pt>
                <c:pt idx="574">
                  <c:v>-541.54999999999995</c:v>
                </c:pt>
                <c:pt idx="575">
                  <c:v>-540.46</c:v>
                </c:pt>
                <c:pt idx="576">
                  <c:v>-579.45000000000005</c:v>
                </c:pt>
                <c:pt idx="577">
                  <c:v>-565.34</c:v>
                </c:pt>
                <c:pt idx="579">
                  <c:v>-555.24</c:v>
                </c:pt>
                <c:pt idx="580">
                  <c:v>-573.59</c:v>
                </c:pt>
                <c:pt idx="581">
                  <c:v>-535.35</c:v>
                </c:pt>
                <c:pt idx="582">
                  <c:v>-520.76</c:v>
                </c:pt>
                <c:pt idx="583">
                  <c:v>-488.06</c:v>
                </c:pt>
                <c:pt idx="584">
                  <c:v>-472.25</c:v>
                </c:pt>
                <c:pt idx="585">
                  <c:v>-453.73</c:v>
                </c:pt>
                <c:pt idx="586">
                  <c:v>-460.68</c:v>
                </c:pt>
                <c:pt idx="587">
                  <c:v>-412.92</c:v>
                </c:pt>
                <c:pt idx="588">
                  <c:v>-447.2</c:v>
                </c:pt>
                <c:pt idx="589">
                  <c:v>-473.96</c:v>
                </c:pt>
                <c:pt idx="590">
                  <c:v>-415.27</c:v>
                </c:pt>
                <c:pt idx="591">
                  <c:v>-382.99</c:v>
                </c:pt>
                <c:pt idx="592">
                  <c:v>-378.02</c:v>
                </c:pt>
                <c:pt idx="593">
                  <c:v>-358.57</c:v>
                </c:pt>
                <c:pt idx="596">
                  <c:v>-353.38</c:v>
                </c:pt>
                <c:pt idx="597">
                  <c:v>-363.29</c:v>
                </c:pt>
                <c:pt idx="598">
                  <c:v>-353.39</c:v>
                </c:pt>
                <c:pt idx="599">
                  <c:v>-338.88</c:v>
                </c:pt>
                <c:pt idx="600">
                  <c:v>-267.81</c:v>
                </c:pt>
                <c:pt idx="601">
                  <c:v>-318.41000000000003</c:v>
                </c:pt>
                <c:pt idx="602">
                  <c:v>-279.27999999999997</c:v>
                </c:pt>
                <c:pt idx="603">
                  <c:v>-284.93</c:v>
                </c:pt>
                <c:pt idx="604">
                  <c:v>-270.14</c:v>
                </c:pt>
                <c:pt idx="605">
                  <c:v>-271.02</c:v>
                </c:pt>
                <c:pt idx="606">
                  <c:v>-230.8</c:v>
                </c:pt>
                <c:pt idx="607">
                  <c:v>-199.75</c:v>
                </c:pt>
                <c:pt idx="608">
                  <c:v>-195.78</c:v>
                </c:pt>
                <c:pt idx="609">
                  <c:v>-268.14</c:v>
                </c:pt>
                <c:pt idx="610">
                  <c:v>-220.32</c:v>
                </c:pt>
                <c:pt idx="611">
                  <c:v>-345.83</c:v>
                </c:pt>
                <c:pt idx="612">
                  <c:v>-361.34</c:v>
                </c:pt>
                <c:pt idx="613">
                  <c:v>-348.6</c:v>
                </c:pt>
                <c:pt idx="614">
                  <c:v>-324.37</c:v>
                </c:pt>
                <c:pt idx="615">
                  <c:v>-381.17</c:v>
                </c:pt>
                <c:pt idx="616">
                  <c:v>-381.47</c:v>
                </c:pt>
                <c:pt idx="617">
                  <c:v>-361.64</c:v>
                </c:pt>
                <c:pt idx="618">
                  <c:v>-378.63</c:v>
                </c:pt>
                <c:pt idx="619">
                  <c:v>-419.55</c:v>
                </c:pt>
                <c:pt idx="620">
                  <c:v>-386.82</c:v>
                </c:pt>
                <c:pt idx="621">
                  <c:v>-369.06</c:v>
                </c:pt>
                <c:pt idx="622">
                  <c:v>-386.01</c:v>
                </c:pt>
                <c:pt idx="623">
                  <c:v>-373.42</c:v>
                </c:pt>
                <c:pt idx="624">
                  <c:v>-400.23</c:v>
                </c:pt>
                <c:pt idx="625">
                  <c:v>-444.64</c:v>
                </c:pt>
                <c:pt idx="626">
                  <c:v>-442.5</c:v>
                </c:pt>
                <c:pt idx="627">
                  <c:v>-435.88</c:v>
                </c:pt>
                <c:pt idx="628">
                  <c:v>-438.44</c:v>
                </c:pt>
                <c:pt idx="629">
                  <c:v>-448.87</c:v>
                </c:pt>
                <c:pt idx="630">
                  <c:v>-461.95</c:v>
                </c:pt>
                <c:pt idx="631">
                  <c:v>-452.69</c:v>
                </c:pt>
                <c:pt idx="632">
                  <c:v>-462.19</c:v>
                </c:pt>
                <c:pt idx="633">
                  <c:v>-457.8</c:v>
                </c:pt>
                <c:pt idx="634">
                  <c:v>-463.14</c:v>
                </c:pt>
                <c:pt idx="635">
                  <c:v>-432.01</c:v>
                </c:pt>
                <c:pt idx="636">
                  <c:v>-460.28</c:v>
                </c:pt>
                <c:pt idx="637">
                  <c:v>-463.78</c:v>
                </c:pt>
                <c:pt idx="638">
                  <c:v>-473.84</c:v>
                </c:pt>
                <c:pt idx="639">
                  <c:v>-456.32</c:v>
                </c:pt>
                <c:pt idx="640">
                  <c:v>-421.12</c:v>
                </c:pt>
                <c:pt idx="641">
                  <c:v>-434.08</c:v>
                </c:pt>
                <c:pt idx="642">
                  <c:v>-459.84</c:v>
                </c:pt>
                <c:pt idx="643">
                  <c:v>-504.35</c:v>
                </c:pt>
                <c:pt idx="644">
                  <c:v>-501.15</c:v>
                </c:pt>
                <c:pt idx="645">
                  <c:v>-486.28</c:v>
                </c:pt>
                <c:pt idx="646">
                  <c:v>-482.34</c:v>
                </c:pt>
                <c:pt idx="647">
                  <c:v>-528.85</c:v>
                </c:pt>
                <c:pt idx="648">
                  <c:v>-566.22</c:v>
                </c:pt>
                <c:pt idx="649">
                  <c:v>-525.13</c:v>
                </c:pt>
                <c:pt idx="650">
                  <c:v>-514.42999999999995</c:v>
                </c:pt>
                <c:pt idx="651">
                  <c:v>-519.33000000000004</c:v>
                </c:pt>
                <c:pt idx="652">
                  <c:v>-535.21</c:v>
                </c:pt>
                <c:pt idx="653">
                  <c:v>-539.71</c:v>
                </c:pt>
                <c:pt idx="654">
                  <c:v>-532.69000000000005</c:v>
                </c:pt>
                <c:pt idx="655">
                  <c:v>-536.16</c:v>
                </c:pt>
                <c:pt idx="656">
                  <c:v>-508.71</c:v>
                </c:pt>
                <c:pt idx="657">
                  <c:v>-508.59</c:v>
                </c:pt>
                <c:pt idx="658">
                  <c:v>-526.16999999999996</c:v>
                </c:pt>
                <c:pt idx="659">
                  <c:v>-556.61</c:v>
                </c:pt>
                <c:pt idx="660">
                  <c:v>-542.36</c:v>
                </c:pt>
                <c:pt idx="661">
                  <c:v>-515.44000000000005</c:v>
                </c:pt>
                <c:pt idx="662">
                  <c:v>-499.72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EA-4835-9015-53F35189B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000863"/>
        <c:axId val="1623987135"/>
      </c:lineChart>
      <c:dateAx>
        <c:axId val="1539372688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39378512"/>
        <c:crosses val="autoZero"/>
        <c:auto val="1"/>
        <c:lblOffset val="100"/>
        <c:baseTimeUnit val="days"/>
      </c:dateAx>
      <c:valAx>
        <c:axId val="153937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39372688"/>
        <c:crosses val="autoZero"/>
        <c:crossBetween val="between"/>
      </c:valAx>
      <c:valAx>
        <c:axId val="162398713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24000863"/>
        <c:crosses val="max"/>
        <c:crossBetween val="between"/>
      </c:valAx>
      <c:dateAx>
        <c:axId val="1624000863"/>
        <c:scaling>
          <c:orientation val="minMax"/>
        </c:scaling>
        <c:delete val="1"/>
        <c:axPos val="b"/>
        <c:numFmt formatCode="yyyy\-mm\-dd;@" sourceLinked="1"/>
        <c:majorTickMark val="out"/>
        <c:minorTickMark val="none"/>
        <c:tickLblPos val="nextTo"/>
        <c:crossAx val="162398713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伦铝</a:t>
            </a:r>
            <a:r>
              <a:rPr lang="en-US" altLang="zh-CN"/>
              <a:t>-</a:t>
            </a:r>
            <a:r>
              <a:rPr lang="zh-CN" altLang="en-US"/>
              <a:t>沪铝连三比值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12700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沪伦比值2!$A$4:$A$3783</c:f>
              <c:numCache>
                <c:formatCode>yyyy\-mm\-dd</c:formatCode>
                <c:ptCount val="3780"/>
                <c:pt idx="0">
                  <c:v>44854</c:v>
                </c:pt>
                <c:pt idx="1">
                  <c:v>44853</c:v>
                </c:pt>
                <c:pt idx="2">
                  <c:v>44852</c:v>
                </c:pt>
                <c:pt idx="3">
                  <c:v>44851</c:v>
                </c:pt>
                <c:pt idx="4">
                  <c:v>44848</c:v>
                </c:pt>
                <c:pt idx="5">
                  <c:v>44847</c:v>
                </c:pt>
                <c:pt idx="6">
                  <c:v>44846</c:v>
                </c:pt>
                <c:pt idx="7">
                  <c:v>44845</c:v>
                </c:pt>
                <c:pt idx="8">
                  <c:v>44844</c:v>
                </c:pt>
                <c:pt idx="9">
                  <c:v>44841</c:v>
                </c:pt>
                <c:pt idx="10">
                  <c:v>44840</c:v>
                </c:pt>
                <c:pt idx="11">
                  <c:v>44839</c:v>
                </c:pt>
                <c:pt idx="12">
                  <c:v>44838</c:v>
                </c:pt>
                <c:pt idx="13">
                  <c:v>44837</c:v>
                </c:pt>
                <c:pt idx="14">
                  <c:v>44834</c:v>
                </c:pt>
                <c:pt idx="15">
                  <c:v>44833</c:v>
                </c:pt>
                <c:pt idx="16">
                  <c:v>44832</c:v>
                </c:pt>
                <c:pt idx="17">
                  <c:v>44831</c:v>
                </c:pt>
                <c:pt idx="18">
                  <c:v>44830</c:v>
                </c:pt>
                <c:pt idx="19">
                  <c:v>44827</c:v>
                </c:pt>
                <c:pt idx="20">
                  <c:v>44826</c:v>
                </c:pt>
                <c:pt idx="21">
                  <c:v>44825</c:v>
                </c:pt>
                <c:pt idx="22">
                  <c:v>44824</c:v>
                </c:pt>
                <c:pt idx="23">
                  <c:v>44823</c:v>
                </c:pt>
                <c:pt idx="24">
                  <c:v>44820</c:v>
                </c:pt>
                <c:pt idx="25">
                  <c:v>44819</c:v>
                </c:pt>
                <c:pt idx="26">
                  <c:v>44818</c:v>
                </c:pt>
                <c:pt idx="27">
                  <c:v>44817</c:v>
                </c:pt>
                <c:pt idx="28">
                  <c:v>44816</c:v>
                </c:pt>
                <c:pt idx="29">
                  <c:v>44813</c:v>
                </c:pt>
                <c:pt idx="30">
                  <c:v>44812</c:v>
                </c:pt>
                <c:pt idx="31">
                  <c:v>44811</c:v>
                </c:pt>
                <c:pt idx="32">
                  <c:v>44810</c:v>
                </c:pt>
                <c:pt idx="33">
                  <c:v>44809</c:v>
                </c:pt>
                <c:pt idx="34">
                  <c:v>44806</c:v>
                </c:pt>
                <c:pt idx="35">
                  <c:v>44805</c:v>
                </c:pt>
                <c:pt idx="36">
                  <c:v>44804</c:v>
                </c:pt>
                <c:pt idx="37">
                  <c:v>44803</c:v>
                </c:pt>
                <c:pt idx="38">
                  <c:v>44799</c:v>
                </c:pt>
                <c:pt idx="39">
                  <c:v>44798</c:v>
                </c:pt>
                <c:pt idx="40">
                  <c:v>44797</c:v>
                </c:pt>
                <c:pt idx="41">
                  <c:v>44796</c:v>
                </c:pt>
                <c:pt idx="42">
                  <c:v>44795</c:v>
                </c:pt>
                <c:pt idx="43">
                  <c:v>44792</c:v>
                </c:pt>
                <c:pt idx="44">
                  <c:v>44791</c:v>
                </c:pt>
                <c:pt idx="45">
                  <c:v>44790</c:v>
                </c:pt>
                <c:pt idx="46">
                  <c:v>44789</c:v>
                </c:pt>
                <c:pt idx="47">
                  <c:v>44788</c:v>
                </c:pt>
                <c:pt idx="48">
                  <c:v>44785</c:v>
                </c:pt>
                <c:pt idx="49">
                  <c:v>44784</c:v>
                </c:pt>
                <c:pt idx="50">
                  <c:v>44783</c:v>
                </c:pt>
                <c:pt idx="51">
                  <c:v>44782</c:v>
                </c:pt>
                <c:pt idx="52">
                  <c:v>44781</c:v>
                </c:pt>
                <c:pt idx="53">
                  <c:v>44778</c:v>
                </c:pt>
                <c:pt idx="54">
                  <c:v>44777</c:v>
                </c:pt>
                <c:pt idx="55">
                  <c:v>44776</c:v>
                </c:pt>
                <c:pt idx="56">
                  <c:v>44775</c:v>
                </c:pt>
                <c:pt idx="57">
                  <c:v>44774</c:v>
                </c:pt>
                <c:pt idx="58">
                  <c:v>44771</c:v>
                </c:pt>
                <c:pt idx="59">
                  <c:v>44770</c:v>
                </c:pt>
                <c:pt idx="60">
                  <c:v>44769</c:v>
                </c:pt>
                <c:pt idx="61">
                  <c:v>44768</c:v>
                </c:pt>
                <c:pt idx="62">
                  <c:v>44767</c:v>
                </c:pt>
                <c:pt idx="63">
                  <c:v>44764</c:v>
                </c:pt>
                <c:pt idx="64">
                  <c:v>44763</c:v>
                </c:pt>
                <c:pt idx="65">
                  <c:v>44762</c:v>
                </c:pt>
                <c:pt idx="66">
                  <c:v>44761</c:v>
                </c:pt>
                <c:pt idx="67">
                  <c:v>44760</c:v>
                </c:pt>
                <c:pt idx="68">
                  <c:v>44757</c:v>
                </c:pt>
                <c:pt idx="69">
                  <c:v>44756</c:v>
                </c:pt>
                <c:pt idx="70">
                  <c:v>44755</c:v>
                </c:pt>
                <c:pt idx="71">
                  <c:v>44754</c:v>
                </c:pt>
                <c:pt idx="72">
                  <c:v>44753</c:v>
                </c:pt>
                <c:pt idx="73">
                  <c:v>44750</c:v>
                </c:pt>
                <c:pt idx="74">
                  <c:v>44749</c:v>
                </c:pt>
                <c:pt idx="75">
                  <c:v>44748</c:v>
                </c:pt>
                <c:pt idx="76">
                  <c:v>44747</c:v>
                </c:pt>
                <c:pt idx="77">
                  <c:v>44746</c:v>
                </c:pt>
                <c:pt idx="78">
                  <c:v>44743</c:v>
                </c:pt>
                <c:pt idx="79">
                  <c:v>44742</c:v>
                </c:pt>
                <c:pt idx="80">
                  <c:v>44741</c:v>
                </c:pt>
                <c:pt idx="81">
                  <c:v>44740</c:v>
                </c:pt>
                <c:pt idx="82">
                  <c:v>44739</c:v>
                </c:pt>
                <c:pt idx="83">
                  <c:v>44736</c:v>
                </c:pt>
                <c:pt idx="84">
                  <c:v>44735</c:v>
                </c:pt>
                <c:pt idx="85">
                  <c:v>44734</c:v>
                </c:pt>
                <c:pt idx="86">
                  <c:v>44733</c:v>
                </c:pt>
                <c:pt idx="87">
                  <c:v>44732</c:v>
                </c:pt>
                <c:pt idx="88">
                  <c:v>44729</c:v>
                </c:pt>
                <c:pt idx="89">
                  <c:v>44728</c:v>
                </c:pt>
                <c:pt idx="90">
                  <c:v>44727</c:v>
                </c:pt>
                <c:pt idx="91">
                  <c:v>44726</c:v>
                </c:pt>
                <c:pt idx="92">
                  <c:v>44725</c:v>
                </c:pt>
                <c:pt idx="93">
                  <c:v>44722</c:v>
                </c:pt>
                <c:pt idx="94">
                  <c:v>44721</c:v>
                </c:pt>
                <c:pt idx="95">
                  <c:v>44720</c:v>
                </c:pt>
                <c:pt idx="96">
                  <c:v>44719</c:v>
                </c:pt>
                <c:pt idx="97">
                  <c:v>44718</c:v>
                </c:pt>
                <c:pt idx="98">
                  <c:v>44713</c:v>
                </c:pt>
                <c:pt idx="99">
                  <c:v>44712</c:v>
                </c:pt>
                <c:pt idx="100">
                  <c:v>44711</c:v>
                </c:pt>
                <c:pt idx="101">
                  <c:v>44708</c:v>
                </c:pt>
                <c:pt idx="102">
                  <c:v>44707</c:v>
                </c:pt>
                <c:pt idx="103">
                  <c:v>44706</c:v>
                </c:pt>
                <c:pt idx="104">
                  <c:v>44705</c:v>
                </c:pt>
                <c:pt idx="105">
                  <c:v>44704</c:v>
                </c:pt>
                <c:pt idx="106">
                  <c:v>44701</c:v>
                </c:pt>
                <c:pt idx="107">
                  <c:v>44700</c:v>
                </c:pt>
                <c:pt idx="108">
                  <c:v>44699</c:v>
                </c:pt>
                <c:pt idx="109">
                  <c:v>44698</c:v>
                </c:pt>
                <c:pt idx="110">
                  <c:v>44697</c:v>
                </c:pt>
                <c:pt idx="111">
                  <c:v>44694</c:v>
                </c:pt>
                <c:pt idx="112">
                  <c:v>44693</c:v>
                </c:pt>
                <c:pt idx="113">
                  <c:v>44692</c:v>
                </c:pt>
                <c:pt idx="114">
                  <c:v>44691</c:v>
                </c:pt>
                <c:pt idx="115">
                  <c:v>44690</c:v>
                </c:pt>
                <c:pt idx="116">
                  <c:v>44687</c:v>
                </c:pt>
                <c:pt idx="117">
                  <c:v>44686</c:v>
                </c:pt>
                <c:pt idx="118">
                  <c:v>44685</c:v>
                </c:pt>
                <c:pt idx="119">
                  <c:v>44684</c:v>
                </c:pt>
                <c:pt idx="120">
                  <c:v>44680</c:v>
                </c:pt>
                <c:pt idx="121">
                  <c:v>44679</c:v>
                </c:pt>
                <c:pt idx="122">
                  <c:v>44678</c:v>
                </c:pt>
                <c:pt idx="123">
                  <c:v>44677</c:v>
                </c:pt>
                <c:pt idx="124">
                  <c:v>44676</c:v>
                </c:pt>
                <c:pt idx="125">
                  <c:v>44673</c:v>
                </c:pt>
                <c:pt idx="126">
                  <c:v>44672</c:v>
                </c:pt>
                <c:pt idx="127">
                  <c:v>44671</c:v>
                </c:pt>
                <c:pt idx="128">
                  <c:v>44670</c:v>
                </c:pt>
                <c:pt idx="129">
                  <c:v>44665</c:v>
                </c:pt>
                <c:pt idx="130">
                  <c:v>44664</c:v>
                </c:pt>
                <c:pt idx="131">
                  <c:v>44663</c:v>
                </c:pt>
                <c:pt idx="132">
                  <c:v>44662</c:v>
                </c:pt>
                <c:pt idx="133">
                  <c:v>44659</c:v>
                </c:pt>
                <c:pt idx="134">
                  <c:v>44658</c:v>
                </c:pt>
                <c:pt idx="135">
                  <c:v>44657</c:v>
                </c:pt>
                <c:pt idx="136">
                  <c:v>44656</c:v>
                </c:pt>
                <c:pt idx="137">
                  <c:v>44655</c:v>
                </c:pt>
                <c:pt idx="138">
                  <c:v>44652</c:v>
                </c:pt>
                <c:pt idx="139">
                  <c:v>44651</c:v>
                </c:pt>
                <c:pt idx="140">
                  <c:v>44650</c:v>
                </c:pt>
                <c:pt idx="141">
                  <c:v>44649</c:v>
                </c:pt>
                <c:pt idx="142">
                  <c:v>44648</c:v>
                </c:pt>
                <c:pt idx="143">
                  <c:v>44645</c:v>
                </c:pt>
                <c:pt idx="144">
                  <c:v>44644</c:v>
                </c:pt>
                <c:pt idx="145">
                  <c:v>44643</c:v>
                </c:pt>
                <c:pt idx="146">
                  <c:v>44642</c:v>
                </c:pt>
                <c:pt idx="147">
                  <c:v>44641</c:v>
                </c:pt>
                <c:pt idx="148">
                  <c:v>44638</c:v>
                </c:pt>
                <c:pt idx="149">
                  <c:v>44637</c:v>
                </c:pt>
                <c:pt idx="150">
                  <c:v>44636</c:v>
                </c:pt>
                <c:pt idx="151">
                  <c:v>44635</c:v>
                </c:pt>
                <c:pt idx="152">
                  <c:v>44634</c:v>
                </c:pt>
                <c:pt idx="153">
                  <c:v>44631</c:v>
                </c:pt>
                <c:pt idx="154">
                  <c:v>44630</c:v>
                </c:pt>
                <c:pt idx="155">
                  <c:v>44629</c:v>
                </c:pt>
                <c:pt idx="156">
                  <c:v>44628</c:v>
                </c:pt>
                <c:pt idx="157">
                  <c:v>44627</c:v>
                </c:pt>
                <c:pt idx="158">
                  <c:v>44624</c:v>
                </c:pt>
                <c:pt idx="159">
                  <c:v>44623</c:v>
                </c:pt>
                <c:pt idx="160">
                  <c:v>44622</c:v>
                </c:pt>
                <c:pt idx="161">
                  <c:v>44621</c:v>
                </c:pt>
                <c:pt idx="162">
                  <c:v>44620</c:v>
                </c:pt>
                <c:pt idx="163">
                  <c:v>44617</c:v>
                </c:pt>
                <c:pt idx="164">
                  <c:v>44616</c:v>
                </c:pt>
                <c:pt idx="165">
                  <c:v>44615</c:v>
                </c:pt>
                <c:pt idx="166">
                  <c:v>44614</c:v>
                </c:pt>
                <c:pt idx="167">
                  <c:v>44613</c:v>
                </c:pt>
                <c:pt idx="168">
                  <c:v>44610</c:v>
                </c:pt>
                <c:pt idx="169">
                  <c:v>44609</c:v>
                </c:pt>
                <c:pt idx="170">
                  <c:v>44608</c:v>
                </c:pt>
                <c:pt idx="171">
                  <c:v>44607</c:v>
                </c:pt>
                <c:pt idx="172">
                  <c:v>44606</c:v>
                </c:pt>
                <c:pt idx="173">
                  <c:v>44603</c:v>
                </c:pt>
                <c:pt idx="174">
                  <c:v>44602</c:v>
                </c:pt>
                <c:pt idx="175">
                  <c:v>44601</c:v>
                </c:pt>
                <c:pt idx="176">
                  <c:v>44600</c:v>
                </c:pt>
                <c:pt idx="177">
                  <c:v>44599</c:v>
                </c:pt>
                <c:pt idx="178">
                  <c:v>44596</c:v>
                </c:pt>
                <c:pt idx="179">
                  <c:v>44595</c:v>
                </c:pt>
                <c:pt idx="180">
                  <c:v>44594</c:v>
                </c:pt>
                <c:pt idx="181">
                  <c:v>44593</c:v>
                </c:pt>
                <c:pt idx="182">
                  <c:v>44592</c:v>
                </c:pt>
                <c:pt idx="183">
                  <c:v>44589</c:v>
                </c:pt>
                <c:pt idx="184">
                  <c:v>44588</c:v>
                </c:pt>
                <c:pt idx="185">
                  <c:v>44587</c:v>
                </c:pt>
                <c:pt idx="186">
                  <c:v>44586</c:v>
                </c:pt>
                <c:pt idx="187">
                  <c:v>44585</c:v>
                </c:pt>
                <c:pt idx="188">
                  <c:v>44582</c:v>
                </c:pt>
                <c:pt idx="189">
                  <c:v>44581</c:v>
                </c:pt>
                <c:pt idx="190">
                  <c:v>44580</c:v>
                </c:pt>
                <c:pt idx="191">
                  <c:v>44579</c:v>
                </c:pt>
                <c:pt idx="192">
                  <c:v>44578</c:v>
                </c:pt>
                <c:pt idx="193">
                  <c:v>44575</c:v>
                </c:pt>
                <c:pt idx="194">
                  <c:v>44574</c:v>
                </c:pt>
                <c:pt idx="195">
                  <c:v>44573</c:v>
                </c:pt>
                <c:pt idx="196">
                  <c:v>44572</c:v>
                </c:pt>
                <c:pt idx="197">
                  <c:v>44571</c:v>
                </c:pt>
                <c:pt idx="198">
                  <c:v>44568</c:v>
                </c:pt>
                <c:pt idx="199">
                  <c:v>44567</c:v>
                </c:pt>
                <c:pt idx="200">
                  <c:v>44566</c:v>
                </c:pt>
                <c:pt idx="201">
                  <c:v>44565</c:v>
                </c:pt>
                <c:pt idx="202">
                  <c:v>44561</c:v>
                </c:pt>
                <c:pt idx="203">
                  <c:v>44560</c:v>
                </c:pt>
                <c:pt idx="204">
                  <c:v>44559</c:v>
                </c:pt>
                <c:pt idx="205">
                  <c:v>44554</c:v>
                </c:pt>
                <c:pt idx="206">
                  <c:v>44553</c:v>
                </c:pt>
                <c:pt idx="207">
                  <c:v>44552</c:v>
                </c:pt>
                <c:pt idx="208">
                  <c:v>44551</c:v>
                </c:pt>
                <c:pt idx="209">
                  <c:v>44550</c:v>
                </c:pt>
                <c:pt idx="210">
                  <c:v>44547</c:v>
                </c:pt>
                <c:pt idx="211">
                  <c:v>44546</c:v>
                </c:pt>
                <c:pt idx="212">
                  <c:v>44545</c:v>
                </c:pt>
                <c:pt idx="213">
                  <c:v>44544</c:v>
                </c:pt>
                <c:pt idx="214">
                  <c:v>44543</c:v>
                </c:pt>
                <c:pt idx="215">
                  <c:v>44540</c:v>
                </c:pt>
                <c:pt idx="216">
                  <c:v>44539</c:v>
                </c:pt>
                <c:pt idx="217">
                  <c:v>44538</c:v>
                </c:pt>
                <c:pt idx="218">
                  <c:v>44537</c:v>
                </c:pt>
                <c:pt idx="219">
                  <c:v>44536</c:v>
                </c:pt>
                <c:pt idx="220">
                  <c:v>44533</c:v>
                </c:pt>
                <c:pt idx="221">
                  <c:v>44532</c:v>
                </c:pt>
                <c:pt idx="222">
                  <c:v>44531</c:v>
                </c:pt>
                <c:pt idx="223">
                  <c:v>44530</c:v>
                </c:pt>
                <c:pt idx="224">
                  <c:v>44529</c:v>
                </c:pt>
                <c:pt idx="225">
                  <c:v>44526</c:v>
                </c:pt>
                <c:pt idx="226">
                  <c:v>44525</c:v>
                </c:pt>
                <c:pt idx="227">
                  <c:v>44524</c:v>
                </c:pt>
                <c:pt idx="228">
                  <c:v>44523</c:v>
                </c:pt>
                <c:pt idx="229">
                  <c:v>44522</c:v>
                </c:pt>
                <c:pt idx="230">
                  <c:v>44519</c:v>
                </c:pt>
                <c:pt idx="231">
                  <c:v>44518</c:v>
                </c:pt>
                <c:pt idx="232">
                  <c:v>44517</c:v>
                </c:pt>
                <c:pt idx="233">
                  <c:v>44516</c:v>
                </c:pt>
                <c:pt idx="234">
                  <c:v>44515</c:v>
                </c:pt>
                <c:pt idx="235">
                  <c:v>44512</c:v>
                </c:pt>
                <c:pt idx="236">
                  <c:v>44511</c:v>
                </c:pt>
                <c:pt idx="237">
                  <c:v>44510</c:v>
                </c:pt>
                <c:pt idx="238">
                  <c:v>44509</c:v>
                </c:pt>
                <c:pt idx="239">
                  <c:v>44508</c:v>
                </c:pt>
                <c:pt idx="240">
                  <c:v>44505</c:v>
                </c:pt>
                <c:pt idx="241">
                  <c:v>44504</c:v>
                </c:pt>
                <c:pt idx="242">
                  <c:v>44503</c:v>
                </c:pt>
                <c:pt idx="243">
                  <c:v>44502</c:v>
                </c:pt>
                <c:pt idx="244">
                  <c:v>44501</c:v>
                </c:pt>
                <c:pt idx="245">
                  <c:v>44498</c:v>
                </c:pt>
                <c:pt idx="246">
                  <c:v>44497</c:v>
                </c:pt>
                <c:pt idx="247">
                  <c:v>44496</c:v>
                </c:pt>
                <c:pt idx="248">
                  <c:v>44495</c:v>
                </c:pt>
                <c:pt idx="249">
                  <c:v>44494</c:v>
                </c:pt>
                <c:pt idx="250">
                  <c:v>44491</c:v>
                </c:pt>
                <c:pt idx="251">
                  <c:v>44490</c:v>
                </c:pt>
                <c:pt idx="252">
                  <c:v>44489</c:v>
                </c:pt>
                <c:pt idx="253">
                  <c:v>44488</c:v>
                </c:pt>
                <c:pt idx="254">
                  <c:v>44487</c:v>
                </c:pt>
                <c:pt idx="255">
                  <c:v>44484</c:v>
                </c:pt>
                <c:pt idx="256">
                  <c:v>44483</c:v>
                </c:pt>
                <c:pt idx="257">
                  <c:v>44482</c:v>
                </c:pt>
                <c:pt idx="258">
                  <c:v>44481</c:v>
                </c:pt>
                <c:pt idx="259">
                  <c:v>44480</c:v>
                </c:pt>
                <c:pt idx="260">
                  <c:v>44477</c:v>
                </c:pt>
                <c:pt idx="261">
                  <c:v>44476</c:v>
                </c:pt>
                <c:pt idx="262">
                  <c:v>44475</c:v>
                </c:pt>
                <c:pt idx="263">
                  <c:v>44474</c:v>
                </c:pt>
                <c:pt idx="264">
                  <c:v>44473</c:v>
                </c:pt>
                <c:pt idx="265">
                  <c:v>44470</c:v>
                </c:pt>
                <c:pt idx="266">
                  <c:v>44469</c:v>
                </c:pt>
                <c:pt idx="267">
                  <c:v>44468</c:v>
                </c:pt>
                <c:pt idx="268">
                  <c:v>44467</c:v>
                </c:pt>
                <c:pt idx="269">
                  <c:v>44466</c:v>
                </c:pt>
                <c:pt idx="270">
                  <c:v>44463</c:v>
                </c:pt>
                <c:pt idx="271">
                  <c:v>44462</c:v>
                </c:pt>
                <c:pt idx="272">
                  <c:v>44461</c:v>
                </c:pt>
                <c:pt idx="273">
                  <c:v>44460</c:v>
                </c:pt>
                <c:pt idx="274">
                  <c:v>44459</c:v>
                </c:pt>
                <c:pt idx="275">
                  <c:v>44456</c:v>
                </c:pt>
                <c:pt idx="276">
                  <c:v>44455</c:v>
                </c:pt>
                <c:pt idx="277">
                  <c:v>44454</c:v>
                </c:pt>
                <c:pt idx="278">
                  <c:v>44453</c:v>
                </c:pt>
                <c:pt idx="279">
                  <c:v>44452</c:v>
                </c:pt>
                <c:pt idx="280">
                  <c:v>44449</c:v>
                </c:pt>
                <c:pt idx="281">
                  <c:v>44448</c:v>
                </c:pt>
                <c:pt idx="282">
                  <c:v>44447</c:v>
                </c:pt>
                <c:pt idx="283">
                  <c:v>44446</c:v>
                </c:pt>
                <c:pt idx="284">
                  <c:v>44445</c:v>
                </c:pt>
                <c:pt idx="285">
                  <c:v>44442</c:v>
                </c:pt>
                <c:pt idx="286">
                  <c:v>44441</c:v>
                </c:pt>
                <c:pt idx="287">
                  <c:v>44440</c:v>
                </c:pt>
                <c:pt idx="288">
                  <c:v>44439</c:v>
                </c:pt>
                <c:pt idx="289">
                  <c:v>44435</c:v>
                </c:pt>
                <c:pt idx="290">
                  <c:v>44434</c:v>
                </c:pt>
                <c:pt idx="291">
                  <c:v>44433</c:v>
                </c:pt>
                <c:pt idx="292">
                  <c:v>44432</c:v>
                </c:pt>
                <c:pt idx="293">
                  <c:v>44431</c:v>
                </c:pt>
                <c:pt idx="294">
                  <c:v>44428</c:v>
                </c:pt>
                <c:pt idx="295">
                  <c:v>44427</c:v>
                </c:pt>
                <c:pt idx="296">
                  <c:v>44426</c:v>
                </c:pt>
                <c:pt idx="297">
                  <c:v>44425</c:v>
                </c:pt>
                <c:pt idx="298">
                  <c:v>44424</c:v>
                </c:pt>
                <c:pt idx="299">
                  <c:v>44421</c:v>
                </c:pt>
                <c:pt idx="300">
                  <c:v>44420</c:v>
                </c:pt>
                <c:pt idx="301">
                  <c:v>44419</c:v>
                </c:pt>
                <c:pt idx="302">
                  <c:v>44418</c:v>
                </c:pt>
                <c:pt idx="303">
                  <c:v>44417</c:v>
                </c:pt>
                <c:pt idx="304">
                  <c:v>44414</c:v>
                </c:pt>
                <c:pt idx="305">
                  <c:v>44413</c:v>
                </c:pt>
                <c:pt idx="306">
                  <c:v>44412</c:v>
                </c:pt>
                <c:pt idx="307">
                  <c:v>44411</c:v>
                </c:pt>
                <c:pt idx="308">
                  <c:v>44410</c:v>
                </c:pt>
                <c:pt idx="309">
                  <c:v>44407</c:v>
                </c:pt>
                <c:pt idx="310">
                  <c:v>44406</c:v>
                </c:pt>
                <c:pt idx="311">
                  <c:v>44405</c:v>
                </c:pt>
                <c:pt idx="312">
                  <c:v>44404</c:v>
                </c:pt>
                <c:pt idx="313">
                  <c:v>44403</c:v>
                </c:pt>
                <c:pt idx="314">
                  <c:v>44400</c:v>
                </c:pt>
                <c:pt idx="315">
                  <c:v>44399</c:v>
                </c:pt>
                <c:pt idx="316">
                  <c:v>44398</c:v>
                </c:pt>
                <c:pt idx="317">
                  <c:v>44397</c:v>
                </c:pt>
                <c:pt idx="318">
                  <c:v>44396</c:v>
                </c:pt>
                <c:pt idx="319">
                  <c:v>44393</c:v>
                </c:pt>
                <c:pt idx="320">
                  <c:v>44392</c:v>
                </c:pt>
                <c:pt idx="321">
                  <c:v>44391</c:v>
                </c:pt>
                <c:pt idx="322">
                  <c:v>44390</c:v>
                </c:pt>
                <c:pt idx="323">
                  <c:v>44389</c:v>
                </c:pt>
                <c:pt idx="324">
                  <c:v>44386</c:v>
                </c:pt>
                <c:pt idx="325">
                  <c:v>44385</c:v>
                </c:pt>
                <c:pt idx="326">
                  <c:v>44384</c:v>
                </c:pt>
                <c:pt idx="327">
                  <c:v>44383</c:v>
                </c:pt>
                <c:pt idx="328">
                  <c:v>44382</c:v>
                </c:pt>
                <c:pt idx="329">
                  <c:v>44379</c:v>
                </c:pt>
                <c:pt idx="330">
                  <c:v>44378</c:v>
                </c:pt>
                <c:pt idx="331">
                  <c:v>44377</c:v>
                </c:pt>
                <c:pt idx="332">
                  <c:v>44376</c:v>
                </c:pt>
                <c:pt idx="333">
                  <c:v>44375</c:v>
                </c:pt>
                <c:pt idx="334">
                  <c:v>44372</c:v>
                </c:pt>
                <c:pt idx="335">
                  <c:v>44371</c:v>
                </c:pt>
                <c:pt idx="336">
                  <c:v>44370</c:v>
                </c:pt>
                <c:pt idx="337">
                  <c:v>44369</c:v>
                </c:pt>
                <c:pt idx="338">
                  <c:v>44368</c:v>
                </c:pt>
                <c:pt idx="339">
                  <c:v>44365</c:v>
                </c:pt>
                <c:pt idx="340">
                  <c:v>44364</c:v>
                </c:pt>
                <c:pt idx="341">
                  <c:v>44363</c:v>
                </c:pt>
                <c:pt idx="342">
                  <c:v>44362</c:v>
                </c:pt>
                <c:pt idx="343">
                  <c:v>44361</c:v>
                </c:pt>
                <c:pt idx="344">
                  <c:v>44358</c:v>
                </c:pt>
                <c:pt idx="345">
                  <c:v>44357</c:v>
                </c:pt>
                <c:pt idx="346">
                  <c:v>44356</c:v>
                </c:pt>
                <c:pt idx="347">
                  <c:v>44355</c:v>
                </c:pt>
                <c:pt idx="348">
                  <c:v>44354</c:v>
                </c:pt>
                <c:pt idx="349">
                  <c:v>44351</c:v>
                </c:pt>
                <c:pt idx="350">
                  <c:v>44350</c:v>
                </c:pt>
                <c:pt idx="351">
                  <c:v>44349</c:v>
                </c:pt>
                <c:pt idx="352">
                  <c:v>44348</c:v>
                </c:pt>
                <c:pt idx="353">
                  <c:v>44344</c:v>
                </c:pt>
                <c:pt idx="354">
                  <c:v>44343</c:v>
                </c:pt>
                <c:pt idx="355">
                  <c:v>44342</c:v>
                </c:pt>
                <c:pt idx="356">
                  <c:v>44341</c:v>
                </c:pt>
                <c:pt idx="357">
                  <c:v>44340</c:v>
                </c:pt>
                <c:pt idx="358">
                  <c:v>44337</c:v>
                </c:pt>
                <c:pt idx="359">
                  <c:v>44336</c:v>
                </c:pt>
                <c:pt idx="360">
                  <c:v>44335</c:v>
                </c:pt>
                <c:pt idx="361">
                  <c:v>44334</c:v>
                </c:pt>
                <c:pt idx="362">
                  <c:v>44333</c:v>
                </c:pt>
                <c:pt idx="363">
                  <c:v>44330</c:v>
                </c:pt>
                <c:pt idx="364">
                  <c:v>44329</c:v>
                </c:pt>
                <c:pt idx="365">
                  <c:v>44328</c:v>
                </c:pt>
                <c:pt idx="366">
                  <c:v>44327</c:v>
                </c:pt>
                <c:pt idx="367">
                  <c:v>44326</c:v>
                </c:pt>
                <c:pt idx="368">
                  <c:v>44323</c:v>
                </c:pt>
                <c:pt idx="369">
                  <c:v>44322</c:v>
                </c:pt>
                <c:pt idx="370">
                  <c:v>44321</c:v>
                </c:pt>
                <c:pt idx="371">
                  <c:v>44320</c:v>
                </c:pt>
                <c:pt idx="372">
                  <c:v>44316</c:v>
                </c:pt>
                <c:pt idx="373">
                  <c:v>44315</c:v>
                </c:pt>
                <c:pt idx="374">
                  <c:v>44314</c:v>
                </c:pt>
                <c:pt idx="375">
                  <c:v>44313</c:v>
                </c:pt>
                <c:pt idx="376">
                  <c:v>44312</c:v>
                </c:pt>
                <c:pt idx="377">
                  <c:v>44309</c:v>
                </c:pt>
                <c:pt idx="378">
                  <c:v>44308</c:v>
                </c:pt>
                <c:pt idx="379">
                  <c:v>44307</c:v>
                </c:pt>
                <c:pt idx="380">
                  <c:v>44306</c:v>
                </c:pt>
                <c:pt idx="381">
                  <c:v>44305</c:v>
                </c:pt>
                <c:pt idx="382">
                  <c:v>44302</c:v>
                </c:pt>
                <c:pt idx="383">
                  <c:v>44301</c:v>
                </c:pt>
                <c:pt idx="384">
                  <c:v>44300</c:v>
                </c:pt>
                <c:pt idx="385">
                  <c:v>44299</c:v>
                </c:pt>
                <c:pt idx="386">
                  <c:v>44298</c:v>
                </c:pt>
                <c:pt idx="387">
                  <c:v>44295</c:v>
                </c:pt>
                <c:pt idx="388">
                  <c:v>44294</c:v>
                </c:pt>
                <c:pt idx="389">
                  <c:v>44293</c:v>
                </c:pt>
                <c:pt idx="390">
                  <c:v>44292</c:v>
                </c:pt>
                <c:pt idx="391">
                  <c:v>44287</c:v>
                </c:pt>
                <c:pt idx="392">
                  <c:v>44286</c:v>
                </c:pt>
                <c:pt idx="393">
                  <c:v>44285</c:v>
                </c:pt>
                <c:pt idx="394">
                  <c:v>44284</c:v>
                </c:pt>
                <c:pt idx="395">
                  <c:v>44281</c:v>
                </c:pt>
                <c:pt idx="396">
                  <c:v>44280</c:v>
                </c:pt>
                <c:pt idx="397">
                  <c:v>44279</c:v>
                </c:pt>
                <c:pt idx="398">
                  <c:v>44278</c:v>
                </c:pt>
                <c:pt idx="399">
                  <c:v>44277</c:v>
                </c:pt>
                <c:pt idx="400">
                  <c:v>44274</c:v>
                </c:pt>
                <c:pt idx="401">
                  <c:v>44273</c:v>
                </c:pt>
                <c:pt idx="402">
                  <c:v>44272</c:v>
                </c:pt>
                <c:pt idx="403">
                  <c:v>44271</c:v>
                </c:pt>
                <c:pt idx="404">
                  <c:v>44270</c:v>
                </c:pt>
                <c:pt idx="405">
                  <c:v>44267</c:v>
                </c:pt>
                <c:pt idx="406">
                  <c:v>44266</c:v>
                </c:pt>
                <c:pt idx="407">
                  <c:v>44265</c:v>
                </c:pt>
                <c:pt idx="408">
                  <c:v>44264</c:v>
                </c:pt>
                <c:pt idx="409">
                  <c:v>44263</c:v>
                </c:pt>
                <c:pt idx="410">
                  <c:v>44260</c:v>
                </c:pt>
                <c:pt idx="411">
                  <c:v>44259</c:v>
                </c:pt>
                <c:pt idx="412">
                  <c:v>44258</c:v>
                </c:pt>
                <c:pt idx="413">
                  <c:v>44257</c:v>
                </c:pt>
                <c:pt idx="414">
                  <c:v>44256</c:v>
                </c:pt>
                <c:pt idx="415">
                  <c:v>44253</c:v>
                </c:pt>
                <c:pt idx="416">
                  <c:v>44252</c:v>
                </c:pt>
                <c:pt idx="417">
                  <c:v>44251</c:v>
                </c:pt>
                <c:pt idx="418">
                  <c:v>44250</c:v>
                </c:pt>
                <c:pt idx="419">
                  <c:v>44249</c:v>
                </c:pt>
                <c:pt idx="420">
                  <c:v>44246</c:v>
                </c:pt>
                <c:pt idx="421">
                  <c:v>44245</c:v>
                </c:pt>
                <c:pt idx="422">
                  <c:v>44244</c:v>
                </c:pt>
                <c:pt idx="423">
                  <c:v>44243</c:v>
                </c:pt>
                <c:pt idx="424">
                  <c:v>44242</c:v>
                </c:pt>
                <c:pt idx="425">
                  <c:v>44239</c:v>
                </c:pt>
                <c:pt idx="426">
                  <c:v>44238</c:v>
                </c:pt>
                <c:pt idx="427">
                  <c:v>44237</c:v>
                </c:pt>
                <c:pt idx="428">
                  <c:v>44236</c:v>
                </c:pt>
                <c:pt idx="429">
                  <c:v>44235</c:v>
                </c:pt>
                <c:pt idx="430">
                  <c:v>44232</c:v>
                </c:pt>
                <c:pt idx="431">
                  <c:v>44231</c:v>
                </c:pt>
                <c:pt idx="432">
                  <c:v>44230</c:v>
                </c:pt>
                <c:pt idx="433">
                  <c:v>44229</c:v>
                </c:pt>
                <c:pt idx="434">
                  <c:v>44228</c:v>
                </c:pt>
                <c:pt idx="435">
                  <c:v>44225</c:v>
                </c:pt>
                <c:pt idx="436">
                  <c:v>44224</c:v>
                </c:pt>
                <c:pt idx="437">
                  <c:v>44223</c:v>
                </c:pt>
                <c:pt idx="438">
                  <c:v>44222</c:v>
                </c:pt>
                <c:pt idx="439">
                  <c:v>44221</c:v>
                </c:pt>
                <c:pt idx="440">
                  <c:v>44218</c:v>
                </c:pt>
                <c:pt idx="441">
                  <c:v>44217</c:v>
                </c:pt>
                <c:pt idx="442">
                  <c:v>44216</c:v>
                </c:pt>
                <c:pt idx="443">
                  <c:v>44215</c:v>
                </c:pt>
                <c:pt idx="444">
                  <c:v>44214</c:v>
                </c:pt>
                <c:pt idx="445">
                  <c:v>44211</c:v>
                </c:pt>
                <c:pt idx="446">
                  <c:v>44210</c:v>
                </c:pt>
                <c:pt idx="447">
                  <c:v>44209</c:v>
                </c:pt>
                <c:pt idx="448">
                  <c:v>44208</c:v>
                </c:pt>
                <c:pt idx="449">
                  <c:v>44207</c:v>
                </c:pt>
                <c:pt idx="450">
                  <c:v>44204</c:v>
                </c:pt>
                <c:pt idx="451">
                  <c:v>44203</c:v>
                </c:pt>
                <c:pt idx="452">
                  <c:v>44202</c:v>
                </c:pt>
                <c:pt idx="453">
                  <c:v>44201</c:v>
                </c:pt>
                <c:pt idx="454">
                  <c:v>44200</c:v>
                </c:pt>
                <c:pt idx="455">
                  <c:v>44196</c:v>
                </c:pt>
                <c:pt idx="456">
                  <c:v>44195</c:v>
                </c:pt>
                <c:pt idx="457">
                  <c:v>44194</c:v>
                </c:pt>
                <c:pt idx="458">
                  <c:v>44189</c:v>
                </c:pt>
                <c:pt idx="459">
                  <c:v>44188</c:v>
                </c:pt>
                <c:pt idx="460">
                  <c:v>44187</c:v>
                </c:pt>
                <c:pt idx="461">
                  <c:v>44186</c:v>
                </c:pt>
                <c:pt idx="462">
                  <c:v>44183</c:v>
                </c:pt>
                <c:pt idx="463">
                  <c:v>44182</c:v>
                </c:pt>
                <c:pt idx="464">
                  <c:v>44181</c:v>
                </c:pt>
                <c:pt idx="465">
                  <c:v>44180</c:v>
                </c:pt>
                <c:pt idx="466">
                  <c:v>44179</c:v>
                </c:pt>
                <c:pt idx="467">
                  <c:v>44176</c:v>
                </c:pt>
                <c:pt idx="468">
                  <c:v>44175</c:v>
                </c:pt>
                <c:pt idx="469">
                  <c:v>44174</c:v>
                </c:pt>
                <c:pt idx="470">
                  <c:v>44173</c:v>
                </c:pt>
                <c:pt idx="471">
                  <c:v>44172</c:v>
                </c:pt>
                <c:pt idx="472">
                  <c:v>44169</c:v>
                </c:pt>
                <c:pt idx="473">
                  <c:v>44168</c:v>
                </c:pt>
                <c:pt idx="474">
                  <c:v>44167</c:v>
                </c:pt>
                <c:pt idx="475">
                  <c:v>44166</c:v>
                </c:pt>
                <c:pt idx="476">
                  <c:v>44165</c:v>
                </c:pt>
                <c:pt idx="477">
                  <c:v>44162</c:v>
                </c:pt>
                <c:pt idx="478">
                  <c:v>44161</c:v>
                </c:pt>
                <c:pt idx="479">
                  <c:v>44160</c:v>
                </c:pt>
                <c:pt idx="480">
                  <c:v>44159</c:v>
                </c:pt>
                <c:pt idx="481">
                  <c:v>44158</c:v>
                </c:pt>
                <c:pt idx="482">
                  <c:v>44155</c:v>
                </c:pt>
                <c:pt idx="483">
                  <c:v>44154</c:v>
                </c:pt>
                <c:pt idx="484">
                  <c:v>44153</c:v>
                </c:pt>
                <c:pt idx="485">
                  <c:v>44152</c:v>
                </c:pt>
                <c:pt idx="486">
                  <c:v>44151</c:v>
                </c:pt>
                <c:pt idx="487">
                  <c:v>44148</c:v>
                </c:pt>
                <c:pt idx="488">
                  <c:v>44147</c:v>
                </c:pt>
                <c:pt idx="489">
                  <c:v>44146</c:v>
                </c:pt>
                <c:pt idx="490">
                  <c:v>44145</c:v>
                </c:pt>
                <c:pt idx="491">
                  <c:v>44144</c:v>
                </c:pt>
                <c:pt idx="492">
                  <c:v>44141</c:v>
                </c:pt>
                <c:pt idx="493">
                  <c:v>44140</c:v>
                </c:pt>
                <c:pt idx="494">
                  <c:v>44139</c:v>
                </c:pt>
                <c:pt idx="495">
                  <c:v>44138</c:v>
                </c:pt>
                <c:pt idx="496">
                  <c:v>44137</c:v>
                </c:pt>
                <c:pt idx="497">
                  <c:v>44134</c:v>
                </c:pt>
                <c:pt idx="498">
                  <c:v>44133</c:v>
                </c:pt>
                <c:pt idx="499">
                  <c:v>44132</c:v>
                </c:pt>
                <c:pt idx="500">
                  <c:v>44131</c:v>
                </c:pt>
                <c:pt idx="501">
                  <c:v>44130</c:v>
                </c:pt>
                <c:pt idx="502">
                  <c:v>44127</c:v>
                </c:pt>
                <c:pt idx="503">
                  <c:v>44126</c:v>
                </c:pt>
                <c:pt idx="504">
                  <c:v>44125</c:v>
                </c:pt>
                <c:pt idx="505">
                  <c:v>44124</c:v>
                </c:pt>
                <c:pt idx="506">
                  <c:v>44123</c:v>
                </c:pt>
                <c:pt idx="507">
                  <c:v>44120</c:v>
                </c:pt>
                <c:pt idx="508">
                  <c:v>44119</c:v>
                </c:pt>
                <c:pt idx="509">
                  <c:v>44118</c:v>
                </c:pt>
                <c:pt idx="510">
                  <c:v>44117</c:v>
                </c:pt>
                <c:pt idx="511">
                  <c:v>44116</c:v>
                </c:pt>
                <c:pt idx="512">
                  <c:v>44113</c:v>
                </c:pt>
                <c:pt idx="513">
                  <c:v>44112</c:v>
                </c:pt>
                <c:pt idx="514">
                  <c:v>44111</c:v>
                </c:pt>
                <c:pt idx="515">
                  <c:v>44110</c:v>
                </c:pt>
                <c:pt idx="516">
                  <c:v>44109</c:v>
                </c:pt>
                <c:pt idx="517">
                  <c:v>44106</c:v>
                </c:pt>
                <c:pt idx="518">
                  <c:v>44105</c:v>
                </c:pt>
                <c:pt idx="519">
                  <c:v>44104</c:v>
                </c:pt>
                <c:pt idx="520">
                  <c:v>44103</c:v>
                </c:pt>
                <c:pt idx="521">
                  <c:v>44102</c:v>
                </c:pt>
                <c:pt idx="522">
                  <c:v>44099</c:v>
                </c:pt>
                <c:pt idx="523">
                  <c:v>44098</c:v>
                </c:pt>
                <c:pt idx="524">
                  <c:v>44097</c:v>
                </c:pt>
                <c:pt idx="525">
                  <c:v>44096</c:v>
                </c:pt>
                <c:pt idx="526">
                  <c:v>44095</c:v>
                </c:pt>
                <c:pt idx="527">
                  <c:v>44092</c:v>
                </c:pt>
                <c:pt idx="528">
                  <c:v>44091</c:v>
                </c:pt>
                <c:pt idx="529">
                  <c:v>44090</c:v>
                </c:pt>
                <c:pt idx="530">
                  <c:v>44089</c:v>
                </c:pt>
                <c:pt idx="531">
                  <c:v>44088</c:v>
                </c:pt>
                <c:pt idx="532">
                  <c:v>44085</c:v>
                </c:pt>
                <c:pt idx="533">
                  <c:v>44084</c:v>
                </c:pt>
                <c:pt idx="534">
                  <c:v>44083</c:v>
                </c:pt>
                <c:pt idx="535">
                  <c:v>44082</c:v>
                </c:pt>
                <c:pt idx="536">
                  <c:v>44081</c:v>
                </c:pt>
                <c:pt idx="537">
                  <c:v>44078</c:v>
                </c:pt>
                <c:pt idx="538">
                  <c:v>44077</c:v>
                </c:pt>
                <c:pt idx="539">
                  <c:v>44076</c:v>
                </c:pt>
                <c:pt idx="540">
                  <c:v>44075</c:v>
                </c:pt>
                <c:pt idx="541">
                  <c:v>44071</c:v>
                </c:pt>
                <c:pt idx="542">
                  <c:v>44070</c:v>
                </c:pt>
                <c:pt idx="543">
                  <c:v>44069</c:v>
                </c:pt>
                <c:pt idx="544">
                  <c:v>44068</c:v>
                </c:pt>
                <c:pt idx="545">
                  <c:v>44067</c:v>
                </c:pt>
                <c:pt idx="546">
                  <c:v>44064</c:v>
                </c:pt>
                <c:pt idx="547">
                  <c:v>44063</c:v>
                </c:pt>
                <c:pt idx="548">
                  <c:v>44062</c:v>
                </c:pt>
                <c:pt idx="549">
                  <c:v>44061</c:v>
                </c:pt>
                <c:pt idx="550">
                  <c:v>44060</c:v>
                </c:pt>
                <c:pt idx="551">
                  <c:v>44057</c:v>
                </c:pt>
                <c:pt idx="552">
                  <c:v>44056</c:v>
                </c:pt>
                <c:pt idx="553">
                  <c:v>44055</c:v>
                </c:pt>
                <c:pt idx="554">
                  <c:v>44054</c:v>
                </c:pt>
                <c:pt idx="555">
                  <c:v>44053</c:v>
                </c:pt>
                <c:pt idx="556">
                  <c:v>44050</c:v>
                </c:pt>
                <c:pt idx="557">
                  <c:v>44049</c:v>
                </c:pt>
                <c:pt idx="558">
                  <c:v>44048</c:v>
                </c:pt>
                <c:pt idx="559">
                  <c:v>44047</c:v>
                </c:pt>
                <c:pt idx="560">
                  <c:v>44046</c:v>
                </c:pt>
                <c:pt idx="561">
                  <c:v>44043</c:v>
                </c:pt>
                <c:pt idx="562">
                  <c:v>44042</c:v>
                </c:pt>
                <c:pt idx="563">
                  <c:v>44041</c:v>
                </c:pt>
                <c:pt idx="564">
                  <c:v>44040</c:v>
                </c:pt>
                <c:pt idx="565">
                  <c:v>44039</c:v>
                </c:pt>
                <c:pt idx="566">
                  <c:v>44036</c:v>
                </c:pt>
                <c:pt idx="567">
                  <c:v>44035</c:v>
                </c:pt>
                <c:pt idx="568">
                  <c:v>44034</c:v>
                </c:pt>
                <c:pt idx="569">
                  <c:v>44033</c:v>
                </c:pt>
                <c:pt idx="570">
                  <c:v>44032</c:v>
                </c:pt>
                <c:pt idx="571">
                  <c:v>44029</c:v>
                </c:pt>
                <c:pt idx="572">
                  <c:v>44028</c:v>
                </c:pt>
                <c:pt idx="573">
                  <c:v>44027</c:v>
                </c:pt>
                <c:pt idx="574">
                  <c:v>44026</c:v>
                </c:pt>
                <c:pt idx="575">
                  <c:v>44025</c:v>
                </c:pt>
                <c:pt idx="576">
                  <c:v>44022</c:v>
                </c:pt>
                <c:pt idx="577">
                  <c:v>44021</c:v>
                </c:pt>
                <c:pt idx="578">
                  <c:v>44020</c:v>
                </c:pt>
                <c:pt idx="579">
                  <c:v>44019</c:v>
                </c:pt>
                <c:pt idx="580">
                  <c:v>44018</c:v>
                </c:pt>
                <c:pt idx="581">
                  <c:v>44015</c:v>
                </c:pt>
                <c:pt idx="582">
                  <c:v>44014</c:v>
                </c:pt>
                <c:pt idx="583">
                  <c:v>44013</c:v>
                </c:pt>
                <c:pt idx="584">
                  <c:v>44012</c:v>
                </c:pt>
                <c:pt idx="585">
                  <c:v>44011</c:v>
                </c:pt>
                <c:pt idx="586">
                  <c:v>44008</c:v>
                </c:pt>
                <c:pt idx="587">
                  <c:v>44007</c:v>
                </c:pt>
                <c:pt idx="588">
                  <c:v>44006</c:v>
                </c:pt>
                <c:pt idx="589">
                  <c:v>44005</c:v>
                </c:pt>
                <c:pt idx="590">
                  <c:v>44004</c:v>
                </c:pt>
                <c:pt idx="591">
                  <c:v>44001</c:v>
                </c:pt>
                <c:pt idx="592">
                  <c:v>44000</c:v>
                </c:pt>
                <c:pt idx="593">
                  <c:v>43999</c:v>
                </c:pt>
                <c:pt idx="594">
                  <c:v>43998</c:v>
                </c:pt>
                <c:pt idx="595">
                  <c:v>43997</c:v>
                </c:pt>
                <c:pt idx="596">
                  <c:v>43994</c:v>
                </c:pt>
                <c:pt idx="597">
                  <c:v>43993</c:v>
                </c:pt>
                <c:pt idx="598">
                  <c:v>43992</c:v>
                </c:pt>
                <c:pt idx="599">
                  <c:v>43991</c:v>
                </c:pt>
                <c:pt idx="600">
                  <c:v>43990</c:v>
                </c:pt>
                <c:pt idx="601">
                  <c:v>43987</c:v>
                </c:pt>
                <c:pt idx="602">
                  <c:v>43986</c:v>
                </c:pt>
                <c:pt idx="603">
                  <c:v>43985</c:v>
                </c:pt>
                <c:pt idx="604">
                  <c:v>43984</c:v>
                </c:pt>
                <c:pt idx="605">
                  <c:v>43983</c:v>
                </c:pt>
                <c:pt idx="606">
                  <c:v>43980</c:v>
                </c:pt>
                <c:pt idx="607">
                  <c:v>43979</c:v>
                </c:pt>
                <c:pt idx="608">
                  <c:v>43978</c:v>
                </c:pt>
                <c:pt idx="609">
                  <c:v>43977</c:v>
                </c:pt>
                <c:pt idx="610">
                  <c:v>43973</c:v>
                </c:pt>
                <c:pt idx="611">
                  <c:v>43972</c:v>
                </c:pt>
                <c:pt idx="612">
                  <c:v>43971</c:v>
                </c:pt>
                <c:pt idx="613">
                  <c:v>43970</c:v>
                </c:pt>
                <c:pt idx="614">
                  <c:v>43969</c:v>
                </c:pt>
                <c:pt idx="615">
                  <c:v>43966</c:v>
                </c:pt>
                <c:pt idx="616">
                  <c:v>43965</c:v>
                </c:pt>
                <c:pt idx="617">
                  <c:v>43964</c:v>
                </c:pt>
                <c:pt idx="618">
                  <c:v>43963</c:v>
                </c:pt>
                <c:pt idx="619">
                  <c:v>43962</c:v>
                </c:pt>
                <c:pt idx="620">
                  <c:v>43958</c:v>
                </c:pt>
                <c:pt idx="621">
                  <c:v>43957</c:v>
                </c:pt>
                <c:pt idx="622">
                  <c:v>43956</c:v>
                </c:pt>
                <c:pt idx="623">
                  <c:v>43955</c:v>
                </c:pt>
                <c:pt idx="624">
                  <c:v>43952</c:v>
                </c:pt>
                <c:pt idx="625">
                  <c:v>43951</c:v>
                </c:pt>
                <c:pt idx="626">
                  <c:v>43950</c:v>
                </c:pt>
                <c:pt idx="627">
                  <c:v>43949</c:v>
                </c:pt>
                <c:pt idx="628">
                  <c:v>43948</c:v>
                </c:pt>
                <c:pt idx="629">
                  <c:v>43945</c:v>
                </c:pt>
                <c:pt idx="630">
                  <c:v>43944</c:v>
                </c:pt>
                <c:pt idx="631">
                  <c:v>43943</c:v>
                </c:pt>
                <c:pt idx="632">
                  <c:v>43942</c:v>
                </c:pt>
                <c:pt idx="633">
                  <c:v>43941</c:v>
                </c:pt>
                <c:pt idx="634">
                  <c:v>43938</c:v>
                </c:pt>
                <c:pt idx="635">
                  <c:v>43937</c:v>
                </c:pt>
                <c:pt idx="636">
                  <c:v>43936</c:v>
                </c:pt>
                <c:pt idx="637">
                  <c:v>43935</c:v>
                </c:pt>
                <c:pt idx="638">
                  <c:v>43930</c:v>
                </c:pt>
                <c:pt idx="639">
                  <c:v>43929</c:v>
                </c:pt>
                <c:pt idx="640">
                  <c:v>43928</c:v>
                </c:pt>
                <c:pt idx="641">
                  <c:v>43927</c:v>
                </c:pt>
                <c:pt idx="642">
                  <c:v>43924</c:v>
                </c:pt>
                <c:pt idx="643">
                  <c:v>43923</c:v>
                </c:pt>
                <c:pt idx="644">
                  <c:v>43922</c:v>
                </c:pt>
                <c:pt idx="645">
                  <c:v>43921</c:v>
                </c:pt>
                <c:pt idx="646">
                  <c:v>43920</c:v>
                </c:pt>
                <c:pt idx="647">
                  <c:v>43917</c:v>
                </c:pt>
                <c:pt idx="648">
                  <c:v>43916</c:v>
                </c:pt>
                <c:pt idx="649">
                  <c:v>43915</c:v>
                </c:pt>
                <c:pt idx="650">
                  <c:v>43914</c:v>
                </c:pt>
                <c:pt idx="651">
                  <c:v>43913</c:v>
                </c:pt>
                <c:pt idx="652">
                  <c:v>43910</c:v>
                </c:pt>
                <c:pt idx="653">
                  <c:v>43909</c:v>
                </c:pt>
                <c:pt idx="654">
                  <c:v>43908</c:v>
                </c:pt>
                <c:pt idx="655">
                  <c:v>43907</c:v>
                </c:pt>
                <c:pt idx="656">
                  <c:v>43906</c:v>
                </c:pt>
                <c:pt idx="657">
                  <c:v>43903</c:v>
                </c:pt>
                <c:pt idx="658">
                  <c:v>43902</c:v>
                </c:pt>
                <c:pt idx="659">
                  <c:v>43901</c:v>
                </c:pt>
                <c:pt idx="660">
                  <c:v>43900</c:v>
                </c:pt>
                <c:pt idx="661">
                  <c:v>43899</c:v>
                </c:pt>
                <c:pt idx="662">
                  <c:v>43896</c:v>
                </c:pt>
                <c:pt idx="663">
                  <c:v>43895</c:v>
                </c:pt>
                <c:pt idx="664">
                  <c:v>43894</c:v>
                </c:pt>
                <c:pt idx="665">
                  <c:v>43893</c:v>
                </c:pt>
                <c:pt idx="666">
                  <c:v>43892</c:v>
                </c:pt>
                <c:pt idx="667">
                  <c:v>43889</c:v>
                </c:pt>
                <c:pt idx="668">
                  <c:v>43888</c:v>
                </c:pt>
                <c:pt idx="669">
                  <c:v>43887</c:v>
                </c:pt>
                <c:pt idx="670">
                  <c:v>43886</c:v>
                </c:pt>
                <c:pt idx="671">
                  <c:v>43885</c:v>
                </c:pt>
                <c:pt idx="672">
                  <c:v>43882</c:v>
                </c:pt>
                <c:pt idx="673">
                  <c:v>43881</c:v>
                </c:pt>
                <c:pt idx="674">
                  <c:v>43880</c:v>
                </c:pt>
                <c:pt idx="675">
                  <c:v>43879</c:v>
                </c:pt>
                <c:pt idx="676">
                  <c:v>43878</c:v>
                </c:pt>
                <c:pt idx="677">
                  <c:v>43875</c:v>
                </c:pt>
                <c:pt idx="678">
                  <c:v>43874</c:v>
                </c:pt>
                <c:pt idx="679">
                  <c:v>43873</c:v>
                </c:pt>
                <c:pt idx="680">
                  <c:v>43872</c:v>
                </c:pt>
                <c:pt idx="681">
                  <c:v>43871</c:v>
                </c:pt>
                <c:pt idx="682">
                  <c:v>43868</c:v>
                </c:pt>
                <c:pt idx="683">
                  <c:v>43867</c:v>
                </c:pt>
                <c:pt idx="684">
                  <c:v>43866</c:v>
                </c:pt>
                <c:pt idx="685">
                  <c:v>43865</c:v>
                </c:pt>
                <c:pt idx="686">
                  <c:v>43864</c:v>
                </c:pt>
                <c:pt idx="687">
                  <c:v>43861</c:v>
                </c:pt>
                <c:pt idx="688">
                  <c:v>43860</c:v>
                </c:pt>
                <c:pt idx="689">
                  <c:v>43859</c:v>
                </c:pt>
                <c:pt idx="690">
                  <c:v>43858</c:v>
                </c:pt>
                <c:pt idx="691">
                  <c:v>43857</c:v>
                </c:pt>
                <c:pt idx="692">
                  <c:v>43854</c:v>
                </c:pt>
                <c:pt idx="693">
                  <c:v>43853</c:v>
                </c:pt>
                <c:pt idx="694">
                  <c:v>43852</c:v>
                </c:pt>
                <c:pt idx="695">
                  <c:v>43851</c:v>
                </c:pt>
                <c:pt idx="696">
                  <c:v>43850</c:v>
                </c:pt>
                <c:pt idx="697">
                  <c:v>43847</c:v>
                </c:pt>
                <c:pt idx="698">
                  <c:v>43846</c:v>
                </c:pt>
                <c:pt idx="699">
                  <c:v>43845</c:v>
                </c:pt>
                <c:pt idx="700">
                  <c:v>43844</c:v>
                </c:pt>
                <c:pt idx="701">
                  <c:v>43843</c:v>
                </c:pt>
                <c:pt idx="702">
                  <c:v>43840</c:v>
                </c:pt>
                <c:pt idx="703">
                  <c:v>43839</c:v>
                </c:pt>
                <c:pt idx="704">
                  <c:v>43838</c:v>
                </c:pt>
                <c:pt idx="705">
                  <c:v>43837</c:v>
                </c:pt>
                <c:pt idx="706">
                  <c:v>43836</c:v>
                </c:pt>
                <c:pt idx="707">
                  <c:v>43833</c:v>
                </c:pt>
                <c:pt idx="708">
                  <c:v>43832</c:v>
                </c:pt>
                <c:pt idx="709">
                  <c:v>43830</c:v>
                </c:pt>
                <c:pt idx="710">
                  <c:v>43829</c:v>
                </c:pt>
                <c:pt idx="711">
                  <c:v>43826</c:v>
                </c:pt>
                <c:pt idx="712">
                  <c:v>43823</c:v>
                </c:pt>
                <c:pt idx="713">
                  <c:v>43822</c:v>
                </c:pt>
                <c:pt idx="714">
                  <c:v>43819</c:v>
                </c:pt>
                <c:pt idx="715">
                  <c:v>43818</c:v>
                </c:pt>
                <c:pt idx="716">
                  <c:v>43817</c:v>
                </c:pt>
                <c:pt idx="717">
                  <c:v>43816</c:v>
                </c:pt>
                <c:pt idx="718">
                  <c:v>43815</c:v>
                </c:pt>
                <c:pt idx="719">
                  <c:v>43812</c:v>
                </c:pt>
                <c:pt idx="720">
                  <c:v>43811</c:v>
                </c:pt>
                <c:pt idx="721">
                  <c:v>43810</c:v>
                </c:pt>
                <c:pt idx="722">
                  <c:v>43809</c:v>
                </c:pt>
                <c:pt idx="723">
                  <c:v>43808</c:v>
                </c:pt>
                <c:pt idx="724">
                  <c:v>43805</c:v>
                </c:pt>
                <c:pt idx="725">
                  <c:v>43804</c:v>
                </c:pt>
                <c:pt idx="726">
                  <c:v>43803</c:v>
                </c:pt>
                <c:pt idx="727">
                  <c:v>43802</c:v>
                </c:pt>
                <c:pt idx="728">
                  <c:v>43801</c:v>
                </c:pt>
                <c:pt idx="729">
                  <c:v>43798</c:v>
                </c:pt>
                <c:pt idx="730">
                  <c:v>43797</c:v>
                </c:pt>
                <c:pt idx="731">
                  <c:v>43796</c:v>
                </c:pt>
                <c:pt idx="732">
                  <c:v>43795</c:v>
                </c:pt>
                <c:pt idx="733">
                  <c:v>43794</c:v>
                </c:pt>
                <c:pt idx="734">
                  <c:v>43791</c:v>
                </c:pt>
                <c:pt idx="735">
                  <c:v>43790</c:v>
                </c:pt>
                <c:pt idx="736">
                  <c:v>43789</c:v>
                </c:pt>
                <c:pt idx="737">
                  <c:v>43788</c:v>
                </c:pt>
                <c:pt idx="738">
                  <c:v>43787</c:v>
                </c:pt>
                <c:pt idx="739">
                  <c:v>43784</c:v>
                </c:pt>
                <c:pt idx="740">
                  <c:v>43783</c:v>
                </c:pt>
                <c:pt idx="741">
                  <c:v>43782</c:v>
                </c:pt>
                <c:pt idx="742">
                  <c:v>43781</c:v>
                </c:pt>
                <c:pt idx="743">
                  <c:v>43780</c:v>
                </c:pt>
                <c:pt idx="744">
                  <c:v>43777</c:v>
                </c:pt>
                <c:pt idx="745">
                  <c:v>43776</c:v>
                </c:pt>
                <c:pt idx="746">
                  <c:v>43775</c:v>
                </c:pt>
                <c:pt idx="747">
                  <c:v>43774</c:v>
                </c:pt>
                <c:pt idx="748">
                  <c:v>43773</c:v>
                </c:pt>
                <c:pt idx="749">
                  <c:v>43770</c:v>
                </c:pt>
                <c:pt idx="750">
                  <c:v>43769</c:v>
                </c:pt>
                <c:pt idx="751">
                  <c:v>43768</c:v>
                </c:pt>
                <c:pt idx="752">
                  <c:v>43767</c:v>
                </c:pt>
                <c:pt idx="753">
                  <c:v>43766</c:v>
                </c:pt>
                <c:pt idx="754">
                  <c:v>43763</c:v>
                </c:pt>
                <c:pt idx="755">
                  <c:v>43762</c:v>
                </c:pt>
                <c:pt idx="756">
                  <c:v>43761</c:v>
                </c:pt>
                <c:pt idx="757">
                  <c:v>43760</c:v>
                </c:pt>
                <c:pt idx="758">
                  <c:v>43759</c:v>
                </c:pt>
                <c:pt idx="759">
                  <c:v>43756</c:v>
                </c:pt>
                <c:pt idx="760">
                  <c:v>43755</c:v>
                </c:pt>
                <c:pt idx="761">
                  <c:v>43754</c:v>
                </c:pt>
                <c:pt idx="762">
                  <c:v>43753</c:v>
                </c:pt>
                <c:pt idx="763">
                  <c:v>43752</c:v>
                </c:pt>
                <c:pt idx="764">
                  <c:v>43749</c:v>
                </c:pt>
                <c:pt idx="765">
                  <c:v>43748</c:v>
                </c:pt>
                <c:pt idx="766">
                  <c:v>43747</c:v>
                </c:pt>
                <c:pt idx="767">
                  <c:v>43746</c:v>
                </c:pt>
                <c:pt idx="768">
                  <c:v>43745</c:v>
                </c:pt>
                <c:pt idx="769">
                  <c:v>43742</c:v>
                </c:pt>
                <c:pt idx="770">
                  <c:v>43741</c:v>
                </c:pt>
                <c:pt idx="771">
                  <c:v>43740</c:v>
                </c:pt>
                <c:pt idx="772">
                  <c:v>43739</c:v>
                </c:pt>
                <c:pt idx="773">
                  <c:v>43738</c:v>
                </c:pt>
                <c:pt idx="774">
                  <c:v>43735</c:v>
                </c:pt>
                <c:pt idx="775">
                  <c:v>43734</c:v>
                </c:pt>
                <c:pt idx="776">
                  <c:v>43733</c:v>
                </c:pt>
                <c:pt idx="777">
                  <c:v>43732</c:v>
                </c:pt>
                <c:pt idx="778">
                  <c:v>43731</c:v>
                </c:pt>
                <c:pt idx="779">
                  <c:v>43728</c:v>
                </c:pt>
                <c:pt idx="780">
                  <c:v>43727</c:v>
                </c:pt>
                <c:pt idx="781">
                  <c:v>43726</c:v>
                </c:pt>
                <c:pt idx="782">
                  <c:v>43725</c:v>
                </c:pt>
                <c:pt idx="783">
                  <c:v>43724</c:v>
                </c:pt>
                <c:pt idx="784">
                  <c:v>43721</c:v>
                </c:pt>
                <c:pt idx="785">
                  <c:v>43720</c:v>
                </c:pt>
                <c:pt idx="786">
                  <c:v>43719</c:v>
                </c:pt>
                <c:pt idx="787">
                  <c:v>43718</c:v>
                </c:pt>
                <c:pt idx="788">
                  <c:v>43717</c:v>
                </c:pt>
                <c:pt idx="789">
                  <c:v>43714</c:v>
                </c:pt>
                <c:pt idx="790">
                  <c:v>43713</c:v>
                </c:pt>
                <c:pt idx="791">
                  <c:v>43712</c:v>
                </c:pt>
                <c:pt idx="792">
                  <c:v>43711</c:v>
                </c:pt>
                <c:pt idx="793">
                  <c:v>43710</c:v>
                </c:pt>
                <c:pt idx="794">
                  <c:v>43707</c:v>
                </c:pt>
                <c:pt idx="795">
                  <c:v>43706</c:v>
                </c:pt>
                <c:pt idx="796">
                  <c:v>43705</c:v>
                </c:pt>
                <c:pt idx="797">
                  <c:v>43704</c:v>
                </c:pt>
                <c:pt idx="798">
                  <c:v>43700</c:v>
                </c:pt>
                <c:pt idx="799">
                  <c:v>43699</c:v>
                </c:pt>
                <c:pt idx="800">
                  <c:v>43698</c:v>
                </c:pt>
                <c:pt idx="801">
                  <c:v>43697</c:v>
                </c:pt>
                <c:pt idx="802">
                  <c:v>43696</c:v>
                </c:pt>
                <c:pt idx="803">
                  <c:v>43693</c:v>
                </c:pt>
                <c:pt idx="804">
                  <c:v>43692</c:v>
                </c:pt>
                <c:pt idx="805">
                  <c:v>43691</c:v>
                </c:pt>
                <c:pt idx="806">
                  <c:v>43690</c:v>
                </c:pt>
                <c:pt idx="807">
                  <c:v>43689</c:v>
                </c:pt>
                <c:pt idx="808">
                  <c:v>43686</c:v>
                </c:pt>
                <c:pt idx="809">
                  <c:v>43685</c:v>
                </c:pt>
                <c:pt idx="810">
                  <c:v>43684</c:v>
                </c:pt>
                <c:pt idx="811">
                  <c:v>43683</c:v>
                </c:pt>
                <c:pt idx="812">
                  <c:v>43682</c:v>
                </c:pt>
                <c:pt idx="813">
                  <c:v>43679</c:v>
                </c:pt>
                <c:pt idx="814">
                  <c:v>43678</c:v>
                </c:pt>
                <c:pt idx="815">
                  <c:v>43677</c:v>
                </c:pt>
                <c:pt idx="816">
                  <c:v>43676</c:v>
                </c:pt>
                <c:pt idx="817">
                  <c:v>43675</c:v>
                </c:pt>
                <c:pt idx="818">
                  <c:v>43672</c:v>
                </c:pt>
                <c:pt idx="819">
                  <c:v>43671</c:v>
                </c:pt>
                <c:pt idx="820">
                  <c:v>43670</c:v>
                </c:pt>
                <c:pt idx="821">
                  <c:v>43669</c:v>
                </c:pt>
                <c:pt idx="822">
                  <c:v>43668</c:v>
                </c:pt>
                <c:pt idx="823">
                  <c:v>43665</c:v>
                </c:pt>
                <c:pt idx="824">
                  <c:v>43664</c:v>
                </c:pt>
                <c:pt idx="825">
                  <c:v>43663</c:v>
                </c:pt>
                <c:pt idx="826">
                  <c:v>43662</c:v>
                </c:pt>
                <c:pt idx="827">
                  <c:v>43661</c:v>
                </c:pt>
                <c:pt idx="828">
                  <c:v>43658</c:v>
                </c:pt>
                <c:pt idx="829">
                  <c:v>43657</c:v>
                </c:pt>
                <c:pt idx="830">
                  <c:v>43656</c:v>
                </c:pt>
                <c:pt idx="831">
                  <c:v>43655</c:v>
                </c:pt>
                <c:pt idx="832">
                  <c:v>43654</c:v>
                </c:pt>
                <c:pt idx="833">
                  <c:v>43651</c:v>
                </c:pt>
                <c:pt idx="834">
                  <c:v>43650</c:v>
                </c:pt>
                <c:pt idx="835">
                  <c:v>43649</c:v>
                </c:pt>
                <c:pt idx="836">
                  <c:v>43648</c:v>
                </c:pt>
                <c:pt idx="837">
                  <c:v>43647</c:v>
                </c:pt>
                <c:pt idx="838">
                  <c:v>43644</c:v>
                </c:pt>
                <c:pt idx="839">
                  <c:v>43643</c:v>
                </c:pt>
                <c:pt idx="840">
                  <c:v>43642</c:v>
                </c:pt>
                <c:pt idx="841">
                  <c:v>43641</c:v>
                </c:pt>
                <c:pt idx="842">
                  <c:v>43640</c:v>
                </c:pt>
                <c:pt idx="843">
                  <c:v>43637</c:v>
                </c:pt>
                <c:pt idx="844">
                  <c:v>43636</c:v>
                </c:pt>
                <c:pt idx="845">
                  <c:v>43635</c:v>
                </c:pt>
                <c:pt idx="846">
                  <c:v>43634</c:v>
                </c:pt>
                <c:pt idx="847">
                  <c:v>43633</c:v>
                </c:pt>
                <c:pt idx="848">
                  <c:v>43630</c:v>
                </c:pt>
                <c:pt idx="849">
                  <c:v>43629</c:v>
                </c:pt>
                <c:pt idx="850">
                  <c:v>43628</c:v>
                </c:pt>
                <c:pt idx="851">
                  <c:v>43627</c:v>
                </c:pt>
                <c:pt idx="852">
                  <c:v>43626</c:v>
                </c:pt>
                <c:pt idx="853">
                  <c:v>43623</c:v>
                </c:pt>
                <c:pt idx="854">
                  <c:v>43622</c:v>
                </c:pt>
                <c:pt idx="855">
                  <c:v>43621</c:v>
                </c:pt>
                <c:pt idx="856">
                  <c:v>43620</c:v>
                </c:pt>
                <c:pt idx="857">
                  <c:v>43619</c:v>
                </c:pt>
                <c:pt idx="858">
                  <c:v>43616</c:v>
                </c:pt>
                <c:pt idx="859">
                  <c:v>43615</c:v>
                </c:pt>
                <c:pt idx="860">
                  <c:v>43614</c:v>
                </c:pt>
                <c:pt idx="861">
                  <c:v>43613</c:v>
                </c:pt>
                <c:pt idx="862">
                  <c:v>43609</c:v>
                </c:pt>
                <c:pt idx="863">
                  <c:v>43608</c:v>
                </c:pt>
                <c:pt idx="864">
                  <c:v>43607</c:v>
                </c:pt>
                <c:pt idx="865">
                  <c:v>43606</c:v>
                </c:pt>
                <c:pt idx="866">
                  <c:v>43605</c:v>
                </c:pt>
                <c:pt idx="867">
                  <c:v>43602</c:v>
                </c:pt>
                <c:pt idx="868">
                  <c:v>43601</c:v>
                </c:pt>
                <c:pt idx="869">
                  <c:v>43600</c:v>
                </c:pt>
                <c:pt idx="870">
                  <c:v>43599</c:v>
                </c:pt>
                <c:pt idx="871">
                  <c:v>43598</c:v>
                </c:pt>
                <c:pt idx="872">
                  <c:v>43595</c:v>
                </c:pt>
                <c:pt idx="873">
                  <c:v>43594</c:v>
                </c:pt>
                <c:pt idx="874">
                  <c:v>43593</c:v>
                </c:pt>
                <c:pt idx="875">
                  <c:v>43592</c:v>
                </c:pt>
                <c:pt idx="876">
                  <c:v>43588</c:v>
                </c:pt>
                <c:pt idx="877">
                  <c:v>43587</c:v>
                </c:pt>
                <c:pt idx="878">
                  <c:v>43586</c:v>
                </c:pt>
                <c:pt idx="879">
                  <c:v>43585</c:v>
                </c:pt>
                <c:pt idx="880">
                  <c:v>43584</c:v>
                </c:pt>
                <c:pt idx="881">
                  <c:v>43581</c:v>
                </c:pt>
                <c:pt idx="882">
                  <c:v>43580</c:v>
                </c:pt>
                <c:pt idx="883">
                  <c:v>43579</c:v>
                </c:pt>
                <c:pt idx="884">
                  <c:v>43578</c:v>
                </c:pt>
                <c:pt idx="885">
                  <c:v>43573</c:v>
                </c:pt>
                <c:pt idx="886">
                  <c:v>43572</c:v>
                </c:pt>
                <c:pt idx="887">
                  <c:v>43571</c:v>
                </c:pt>
                <c:pt idx="888">
                  <c:v>43570</c:v>
                </c:pt>
                <c:pt idx="889">
                  <c:v>43567</c:v>
                </c:pt>
                <c:pt idx="890">
                  <c:v>43566</c:v>
                </c:pt>
                <c:pt idx="891">
                  <c:v>43565</c:v>
                </c:pt>
                <c:pt idx="892">
                  <c:v>43564</c:v>
                </c:pt>
                <c:pt idx="893">
                  <c:v>43563</c:v>
                </c:pt>
                <c:pt idx="894">
                  <c:v>43560</c:v>
                </c:pt>
                <c:pt idx="895">
                  <c:v>43559</c:v>
                </c:pt>
                <c:pt idx="896">
                  <c:v>43558</c:v>
                </c:pt>
                <c:pt idx="897">
                  <c:v>43557</c:v>
                </c:pt>
                <c:pt idx="898">
                  <c:v>43556</c:v>
                </c:pt>
                <c:pt idx="899">
                  <c:v>43553</c:v>
                </c:pt>
                <c:pt idx="900">
                  <c:v>43552</c:v>
                </c:pt>
                <c:pt idx="901">
                  <c:v>43551</c:v>
                </c:pt>
                <c:pt idx="902">
                  <c:v>43550</c:v>
                </c:pt>
                <c:pt idx="903">
                  <c:v>43549</c:v>
                </c:pt>
                <c:pt idx="904">
                  <c:v>43546</c:v>
                </c:pt>
                <c:pt idx="905">
                  <c:v>43545</c:v>
                </c:pt>
                <c:pt idx="906">
                  <c:v>43544</c:v>
                </c:pt>
                <c:pt idx="907">
                  <c:v>43543</c:v>
                </c:pt>
                <c:pt idx="908">
                  <c:v>43542</c:v>
                </c:pt>
                <c:pt idx="909">
                  <c:v>43539</c:v>
                </c:pt>
                <c:pt idx="910">
                  <c:v>43538</c:v>
                </c:pt>
                <c:pt idx="911">
                  <c:v>43537</c:v>
                </c:pt>
                <c:pt idx="912">
                  <c:v>43536</c:v>
                </c:pt>
                <c:pt idx="913">
                  <c:v>43535</c:v>
                </c:pt>
                <c:pt idx="914">
                  <c:v>43532</c:v>
                </c:pt>
                <c:pt idx="915">
                  <c:v>43531</c:v>
                </c:pt>
                <c:pt idx="916">
                  <c:v>43530</c:v>
                </c:pt>
                <c:pt idx="917">
                  <c:v>43529</c:v>
                </c:pt>
                <c:pt idx="918">
                  <c:v>43528</c:v>
                </c:pt>
                <c:pt idx="919">
                  <c:v>43525</c:v>
                </c:pt>
                <c:pt idx="920">
                  <c:v>43524</c:v>
                </c:pt>
                <c:pt idx="921">
                  <c:v>43523</c:v>
                </c:pt>
                <c:pt idx="922">
                  <c:v>43522</c:v>
                </c:pt>
                <c:pt idx="923">
                  <c:v>43521</c:v>
                </c:pt>
                <c:pt idx="924">
                  <c:v>43518</c:v>
                </c:pt>
                <c:pt idx="925">
                  <c:v>43517</c:v>
                </c:pt>
                <c:pt idx="926">
                  <c:v>43516</c:v>
                </c:pt>
                <c:pt idx="927">
                  <c:v>43515</c:v>
                </c:pt>
                <c:pt idx="928">
                  <c:v>43514</c:v>
                </c:pt>
                <c:pt idx="929">
                  <c:v>43511</c:v>
                </c:pt>
                <c:pt idx="930">
                  <c:v>43510</c:v>
                </c:pt>
                <c:pt idx="931">
                  <c:v>43509</c:v>
                </c:pt>
                <c:pt idx="932">
                  <c:v>43508</c:v>
                </c:pt>
                <c:pt idx="933">
                  <c:v>43507</c:v>
                </c:pt>
                <c:pt idx="934">
                  <c:v>43504</c:v>
                </c:pt>
                <c:pt idx="935">
                  <c:v>43503</c:v>
                </c:pt>
                <c:pt idx="936">
                  <c:v>43502</c:v>
                </c:pt>
                <c:pt idx="937">
                  <c:v>43501</c:v>
                </c:pt>
                <c:pt idx="938">
                  <c:v>43500</c:v>
                </c:pt>
                <c:pt idx="939">
                  <c:v>43497</c:v>
                </c:pt>
                <c:pt idx="940">
                  <c:v>43496</c:v>
                </c:pt>
                <c:pt idx="941">
                  <c:v>43495</c:v>
                </c:pt>
                <c:pt idx="942">
                  <c:v>43494</c:v>
                </c:pt>
                <c:pt idx="943">
                  <c:v>43493</c:v>
                </c:pt>
                <c:pt idx="944">
                  <c:v>43490</c:v>
                </c:pt>
                <c:pt idx="945">
                  <c:v>43489</c:v>
                </c:pt>
                <c:pt idx="946">
                  <c:v>43488</c:v>
                </c:pt>
                <c:pt idx="947">
                  <c:v>43487</c:v>
                </c:pt>
                <c:pt idx="948">
                  <c:v>43486</c:v>
                </c:pt>
                <c:pt idx="949">
                  <c:v>43483</c:v>
                </c:pt>
                <c:pt idx="950">
                  <c:v>43482</c:v>
                </c:pt>
                <c:pt idx="951">
                  <c:v>43481</c:v>
                </c:pt>
                <c:pt idx="952">
                  <c:v>43480</c:v>
                </c:pt>
                <c:pt idx="953">
                  <c:v>43479</c:v>
                </c:pt>
                <c:pt idx="954">
                  <c:v>43476</c:v>
                </c:pt>
                <c:pt idx="955">
                  <c:v>43475</c:v>
                </c:pt>
                <c:pt idx="956">
                  <c:v>43474</c:v>
                </c:pt>
                <c:pt idx="957">
                  <c:v>43473</c:v>
                </c:pt>
                <c:pt idx="958">
                  <c:v>43472</c:v>
                </c:pt>
                <c:pt idx="959">
                  <c:v>43469</c:v>
                </c:pt>
                <c:pt idx="960">
                  <c:v>43468</c:v>
                </c:pt>
                <c:pt idx="961">
                  <c:v>43467</c:v>
                </c:pt>
                <c:pt idx="962">
                  <c:v>43465</c:v>
                </c:pt>
                <c:pt idx="963">
                  <c:v>43462</c:v>
                </c:pt>
                <c:pt idx="964">
                  <c:v>43461</c:v>
                </c:pt>
                <c:pt idx="965">
                  <c:v>43458</c:v>
                </c:pt>
                <c:pt idx="966">
                  <c:v>43455</c:v>
                </c:pt>
                <c:pt idx="967">
                  <c:v>43454</c:v>
                </c:pt>
                <c:pt idx="968">
                  <c:v>43453</c:v>
                </c:pt>
                <c:pt idx="969">
                  <c:v>43452</c:v>
                </c:pt>
                <c:pt idx="970">
                  <c:v>43451</c:v>
                </c:pt>
                <c:pt idx="971">
                  <c:v>43448</c:v>
                </c:pt>
                <c:pt idx="972">
                  <c:v>43447</c:v>
                </c:pt>
                <c:pt idx="973">
                  <c:v>43446</c:v>
                </c:pt>
                <c:pt idx="974">
                  <c:v>43445</c:v>
                </c:pt>
                <c:pt idx="975">
                  <c:v>43444</c:v>
                </c:pt>
                <c:pt idx="976">
                  <c:v>43441</c:v>
                </c:pt>
                <c:pt idx="977">
                  <c:v>43440</c:v>
                </c:pt>
                <c:pt idx="978">
                  <c:v>43439</c:v>
                </c:pt>
                <c:pt idx="979">
                  <c:v>43438</c:v>
                </c:pt>
                <c:pt idx="980">
                  <c:v>43437</c:v>
                </c:pt>
                <c:pt idx="981">
                  <c:v>43434</c:v>
                </c:pt>
                <c:pt idx="982">
                  <c:v>43433</c:v>
                </c:pt>
                <c:pt idx="983">
                  <c:v>43432</c:v>
                </c:pt>
                <c:pt idx="984">
                  <c:v>43431</c:v>
                </c:pt>
                <c:pt idx="985">
                  <c:v>43430</c:v>
                </c:pt>
                <c:pt idx="986">
                  <c:v>43427</c:v>
                </c:pt>
                <c:pt idx="987">
                  <c:v>43426</c:v>
                </c:pt>
                <c:pt idx="988">
                  <c:v>43425</c:v>
                </c:pt>
                <c:pt idx="989">
                  <c:v>43424</c:v>
                </c:pt>
                <c:pt idx="990">
                  <c:v>43423</c:v>
                </c:pt>
                <c:pt idx="991">
                  <c:v>43420</c:v>
                </c:pt>
                <c:pt idx="992">
                  <c:v>43419</c:v>
                </c:pt>
                <c:pt idx="993">
                  <c:v>43418</c:v>
                </c:pt>
                <c:pt idx="994">
                  <c:v>43417</c:v>
                </c:pt>
                <c:pt idx="995">
                  <c:v>43416</c:v>
                </c:pt>
                <c:pt idx="996">
                  <c:v>43413</c:v>
                </c:pt>
                <c:pt idx="997">
                  <c:v>43412</c:v>
                </c:pt>
                <c:pt idx="998">
                  <c:v>43411</c:v>
                </c:pt>
                <c:pt idx="999">
                  <c:v>43410</c:v>
                </c:pt>
                <c:pt idx="1000">
                  <c:v>43409</c:v>
                </c:pt>
                <c:pt idx="1001">
                  <c:v>43406</c:v>
                </c:pt>
                <c:pt idx="1002">
                  <c:v>43405</c:v>
                </c:pt>
                <c:pt idx="1003">
                  <c:v>43404</c:v>
                </c:pt>
                <c:pt idx="1004">
                  <c:v>43403</c:v>
                </c:pt>
                <c:pt idx="1005">
                  <c:v>43402</c:v>
                </c:pt>
                <c:pt idx="1006">
                  <c:v>43399</c:v>
                </c:pt>
                <c:pt idx="1007">
                  <c:v>43398</c:v>
                </c:pt>
                <c:pt idx="1008">
                  <c:v>43397</c:v>
                </c:pt>
                <c:pt idx="1009">
                  <c:v>43396</c:v>
                </c:pt>
                <c:pt idx="1010">
                  <c:v>43395</c:v>
                </c:pt>
                <c:pt idx="1011">
                  <c:v>43392</c:v>
                </c:pt>
                <c:pt idx="1012">
                  <c:v>43391</c:v>
                </c:pt>
                <c:pt idx="1013">
                  <c:v>43390</c:v>
                </c:pt>
                <c:pt idx="1014">
                  <c:v>43389</c:v>
                </c:pt>
                <c:pt idx="1015">
                  <c:v>43388</c:v>
                </c:pt>
                <c:pt idx="1016">
                  <c:v>43385</c:v>
                </c:pt>
                <c:pt idx="1017">
                  <c:v>43384</c:v>
                </c:pt>
                <c:pt idx="1018">
                  <c:v>43383</c:v>
                </c:pt>
                <c:pt idx="1019">
                  <c:v>43382</c:v>
                </c:pt>
                <c:pt idx="1020">
                  <c:v>43381</c:v>
                </c:pt>
                <c:pt idx="1021">
                  <c:v>43378</c:v>
                </c:pt>
                <c:pt idx="1022">
                  <c:v>43377</c:v>
                </c:pt>
                <c:pt idx="1023">
                  <c:v>43376</c:v>
                </c:pt>
                <c:pt idx="1024">
                  <c:v>43375</c:v>
                </c:pt>
                <c:pt idx="1025">
                  <c:v>43374</c:v>
                </c:pt>
                <c:pt idx="1026">
                  <c:v>43371</c:v>
                </c:pt>
                <c:pt idx="1027">
                  <c:v>43370</c:v>
                </c:pt>
                <c:pt idx="1028">
                  <c:v>43369</c:v>
                </c:pt>
                <c:pt idx="1029">
                  <c:v>43368</c:v>
                </c:pt>
                <c:pt idx="1030">
                  <c:v>43367</c:v>
                </c:pt>
                <c:pt idx="1031">
                  <c:v>43364</c:v>
                </c:pt>
                <c:pt idx="1032">
                  <c:v>43363</c:v>
                </c:pt>
                <c:pt idx="1033">
                  <c:v>43362</c:v>
                </c:pt>
                <c:pt idx="1034">
                  <c:v>43361</c:v>
                </c:pt>
                <c:pt idx="1035">
                  <c:v>43360</c:v>
                </c:pt>
                <c:pt idx="1036">
                  <c:v>43357</c:v>
                </c:pt>
                <c:pt idx="1037">
                  <c:v>43356</c:v>
                </c:pt>
                <c:pt idx="1038">
                  <c:v>43355</c:v>
                </c:pt>
                <c:pt idx="1039">
                  <c:v>43354</c:v>
                </c:pt>
                <c:pt idx="1040">
                  <c:v>43353</c:v>
                </c:pt>
                <c:pt idx="1041">
                  <c:v>43350</c:v>
                </c:pt>
                <c:pt idx="1042">
                  <c:v>43349</c:v>
                </c:pt>
                <c:pt idx="1043">
                  <c:v>43348</c:v>
                </c:pt>
                <c:pt idx="1044">
                  <c:v>43347</c:v>
                </c:pt>
                <c:pt idx="1045">
                  <c:v>43346</c:v>
                </c:pt>
                <c:pt idx="1046">
                  <c:v>43343</c:v>
                </c:pt>
                <c:pt idx="1047">
                  <c:v>43342</c:v>
                </c:pt>
                <c:pt idx="1048">
                  <c:v>43341</c:v>
                </c:pt>
                <c:pt idx="1049">
                  <c:v>43340</c:v>
                </c:pt>
                <c:pt idx="1050">
                  <c:v>43336</c:v>
                </c:pt>
                <c:pt idx="1051">
                  <c:v>43335</c:v>
                </c:pt>
                <c:pt idx="1052">
                  <c:v>43334</c:v>
                </c:pt>
                <c:pt idx="1053">
                  <c:v>43333</c:v>
                </c:pt>
                <c:pt idx="1054">
                  <c:v>43332</c:v>
                </c:pt>
                <c:pt idx="1055">
                  <c:v>43329</c:v>
                </c:pt>
                <c:pt idx="1056">
                  <c:v>43328</c:v>
                </c:pt>
                <c:pt idx="1057">
                  <c:v>43327</c:v>
                </c:pt>
                <c:pt idx="1058">
                  <c:v>43326</c:v>
                </c:pt>
                <c:pt idx="1059">
                  <c:v>43325</c:v>
                </c:pt>
                <c:pt idx="1060">
                  <c:v>43322</c:v>
                </c:pt>
                <c:pt idx="1061">
                  <c:v>43321</c:v>
                </c:pt>
                <c:pt idx="1062">
                  <c:v>43320</c:v>
                </c:pt>
                <c:pt idx="1063">
                  <c:v>43319</c:v>
                </c:pt>
                <c:pt idx="1064">
                  <c:v>43318</c:v>
                </c:pt>
                <c:pt idx="1065">
                  <c:v>43315</c:v>
                </c:pt>
                <c:pt idx="1066">
                  <c:v>43314</c:v>
                </c:pt>
                <c:pt idx="1067">
                  <c:v>43313</c:v>
                </c:pt>
                <c:pt idx="1068">
                  <c:v>43312</c:v>
                </c:pt>
                <c:pt idx="1069">
                  <c:v>43311</c:v>
                </c:pt>
                <c:pt idx="1070">
                  <c:v>43308</c:v>
                </c:pt>
                <c:pt idx="1071">
                  <c:v>43307</c:v>
                </c:pt>
                <c:pt idx="1072">
                  <c:v>43306</c:v>
                </c:pt>
                <c:pt idx="1073">
                  <c:v>43305</c:v>
                </c:pt>
                <c:pt idx="1074">
                  <c:v>43304</c:v>
                </c:pt>
                <c:pt idx="1075">
                  <c:v>43301</c:v>
                </c:pt>
                <c:pt idx="1076">
                  <c:v>43300</c:v>
                </c:pt>
                <c:pt idx="1077">
                  <c:v>43299</c:v>
                </c:pt>
                <c:pt idx="1078">
                  <c:v>43298</c:v>
                </c:pt>
                <c:pt idx="1079">
                  <c:v>43297</c:v>
                </c:pt>
                <c:pt idx="1080">
                  <c:v>43294</c:v>
                </c:pt>
                <c:pt idx="1081">
                  <c:v>43293</c:v>
                </c:pt>
                <c:pt idx="1082">
                  <c:v>43292</c:v>
                </c:pt>
                <c:pt idx="1083">
                  <c:v>43291</c:v>
                </c:pt>
                <c:pt idx="1084">
                  <c:v>43290</c:v>
                </c:pt>
                <c:pt idx="1085">
                  <c:v>43287</c:v>
                </c:pt>
                <c:pt idx="1086">
                  <c:v>43286</c:v>
                </c:pt>
                <c:pt idx="1087">
                  <c:v>43285</c:v>
                </c:pt>
                <c:pt idx="1088">
                  <c:v>43284</c:v>
                </c:pt>
                <c:pt idx="1089">
                  <c:v>43283</c:v>
                </c:pt>
                <c:pt idx="1090">
                  <c:v>43280</c:v>
                </c:pt>
                <c:pt idx="1091">
                  <c:v>43279</c:v>
                </c:pt>
                <c:pt idx="1092">
                  <c:v>43278</c:v>
                </c:pt>
                <c:pt idx="1093">
                  <c:v>43277</c:v>
                </c:pt>
                <c:pt idx="1094">
                  <c:v>43276</c:v>
                </c:pt>
                <c:pt idx="1095">
                  <c:v>43273</c:v>
                </c:pt>
                <c:pt idx="1096">
                  <c:v>43272</c:v>
                </c:pt>
                <c:pt idx="1097">
                  <c:v>43271</c:v>
                </c:pt>
                <c:pt idx="1098">
                  <c:v>43270</c:v>
                </c:pt>
                <c:pt idx="1099">
                  <c:v>43269</c:v>
                </c:pt>
                <c:pt idx="1100">
                  <c:v>43266</c:v>
                </c:pt>
                <c:pt idx="1101">
                  <c:v>43265</c:v>
                </c:pt>
                <c:pt idx="1102">
                  <c:v>43264</c:v>
                </c:pt>
                <c:pt idx="1103">
                  <c:v>43263</c:v>
                </c:pt>
                <c:pt idx="1104">
                  <c:v>43262</c:v>
                </c:pt>
                <c:pt idx="1105">
                  <c:v>43259</c:v>
                </c:pt>
                <c:pt idx="1106">
                  <c:v>43258</c:v>
                </c:pt>
                <c:pt idx="1107">
                  <c:v>43257</c:v>
                </c:pt>
                <c:pt idx="1108">
                  <c:v>43256</c:v>
                </c:pt>
                <c:pt idx="1109">
                  <c:v>43255</c:v>
                </c:pt>
                <c:pt idx="1110">
                  <c:v>43252</c:v>
                </c:pt>
                <c:pt idx="1111">
                  <c:v>43251</c:v>
                </c:pt>
                <c:pt idx="1112">
                  <c:v>43250</c:v>
                </c:pt>
                <c:pt idx="1113">
                  <c:v>43249</c:v>
                </c:pt>
                <c:pt idx="1114">
                  <c:v>43245</c:v>
                </c:pt>
                <c:pt idx="1115">
                  <c:v>43244</c:v>
                </c:pt>
                <c:pt idx="1116">
                  <c:v>43243</c:v>
                </c:pt>
                <c:pt idx="1117">
                  <c:v>43242</c:v>
                </c:pt>
                <c:pt idx="1118">
                  <c:v>43241</c:v>
                </c:pt>
                <c:pt idx="1119">
                  <c:v>43238</c:v>
                </c:pt>
                <c:pt idx="1120">
                  <c:v>43237</c:v>
                </c:pt>
                <c:pt idx="1121">
                  <c:v>43236</c:v>
                </c:pt>
                <c:pt idx="1122">
                  <c:v>43235</c:v>
                </c:pt>
                <c:pt idx="1123">
                  <c:v>43234</c:v>
                </c:pt>
                <c:pt idx="1124">
                  <c:v>43231</c:v>
                </c:pt>
                <c:pt idx="1125">
                  <c:v>43230</c:v>
                </c:pt>
                <c:pt idx="1126">
                  <c:v>43229</c:v>
                </c:pt>
                <c:pt idx="1127">
                  <c:v>43228</c:v>
                </c:pt>
                <c:pt idx="1128">
                  <c:v>43224</c:v>
                </c:pt>
                <c:pt idx="1129">
                  <c:v>43223</c:v>
                </c:pt>
                <c:pt idx="1130">
                  <c:v>43222</c:v>
                </c:pt>
                <c:pt idx="1131">
                  <c:v>43221</c:v>
                </c:pt>
                <c:pt idx="1132">
                  <c:v>43220</c:v>
                </c:pt>
                <c:pt idx="1133">
                  <c:v>43217</c:v>
                </c:pt>
                <c:pt idx="1134">
                  <c:v>43216</c:v>
                </c:pt>
                <c:pt idx="1135">
                  <c:v>43215</c:v>
                </c:pt>
                <c:pt idx="1136">
                  <c:v>43214</c:v>
                </c:pt>
                <c:pt idx="1137">
                  <c:v>43213</c:v>
                </c:pt>
                <c:pt idx="1138">
                  <c:v>43210</c:v>
                </c:pt>
                <c:pt idx="1139">
                  <c:v>43209</c:v>
                </c:pt>
                <c:pt idx="1140">
                  <c:v>43208</c:v>
                </c:pt>
                <c:pt idx="1141">
                  <c:v>43207</c:v>
                </c:pt>
                <c:pt idx="1142">
                  <c:v>43206</c:v>
                </c:pt>
                <c:pt idx="1143">
                  <c:v>43203</c:v>
                </c:pt>
                <c:pt idx="1144">
                  <c:v>43202</c:v>
                </c:pt>
                <c:pt idx="1145">
                  <c:v>43201</c:v>
                </c:pt>
                <c:pt idx="1146">
                  <c:v>43200</c:v>
                </c:pt>
                <c:pt idx="1147">
                  <c:v>43199</c:v>
                </c:pt>
                <c:pt idx="1148">
                  <c:v>43196</c:v>
                </c:pt>
                <c:pt idx="1149">
                  <c:v>43195</c:v>
                </c:pt>
                <c:pt idx="1150">
                  <c:v>43194</c:v>
                </c:pt>
                <c:pt idx="1151">
                  <c:v>43193</c:v>
                </c:pt>
                <c:pt idx="1152">
                  <c:v>43188</c:v>
                </c:pt>
                <c:pt idx="1153">
                  <c:v>43187</c:v>
                </c:pt>
                <c:pt idx="1154">
                  <c:v>43186</c:v>
                </c:pt>
                <c:pt idx="1155">
                  <c:v>43185</c:v>
                </c:pt>
                <c:pt idx="1156">
                  <c:v>43182</c:v>
                </c:pt>
                <c:pt idx="1157">
                  <c:v>43181</c:v>
                </c:pt>
                <c:pt idx="1158">
                  <c:v>43180</c:v>
                </c:pt>
                <c:pt idx="1159">
                  <c:v>43179</c:v>
                </c:pt>
                <c:pt idx="1160">
                  <c:v>43178</c:v>
                </c:pt>
                <c:pt idx="1161">
                  <c:v>43175</c:v>
                </c:pt>
                <c:pt idx="1162">
                  <c:v>43174</c:v>
                </c:pt>
                <c:pt idx="1163">
                  <c:v>43173</c:v>
                </c:pt>
                <c:pt idx="1164">
                  <c:v>43172</c:v>
                </c:pt>
                <c:pt idx="1165">
                  <c:v>43171</c:v>
                </c:pt>
                <c:pt idx="1166">
                  <c:v>43168</c:v>
                </c:pt>
                <c:pt idx="1167">
                  <c:v>43167</c:v>
                </c:pt>
                <c:pt idx="1168">
                  <c:v>43166</c:v>
                </c:pt>
                <c:pt idx="1169">
                  <c:v>43165</c:v>
                </c:pt>
                <c:pt idx="1170">
                  <c:v>43164</c:v>
                </c:pt>
                <c:pt idx="1171">
                  <c:v>43161</c:v>
                </c:pt>
                <c:pt idx="1172">
                  <c:v>43160</c:v>
                </c:pt>
                <c:pt idx="1173">
                  <c:v>43159</c:v>
                </c:pt>
                <c:pt idx="1174">
                  <c:v>43158</c:v>
                </c:pt>
                <c:pt idx="1175">
                  <c:v>43157</c:v>
                </c:pt>
                <c:pt idx="1176">
                  <c:v>43154</c:v>
                </c:pt>
                <c:pt idx="1177">
                  <c:v>43153</c:v>
                </c:pt>
                <c:pt idx="1178">
                  <c:v>43152</c:v>
                </c:pt>
                <c:pt idx="1179">
                  <c:v>43151</c:v>
                </c:pt>
                <c:pt idx="1180">
                  <c:v>43150</c:v>
                </c:pt>
                <c:pt idx="1181">
                  <c:v>43147</c:v>
                </c:pt>
                <c:pt idx="1182">
                  <c:v>43146</c:v>
                </c:pt>
                <c:pt idx="1183">
                  <c:v>43145</c:v>
                </c:pt>
                <c:pt idx="1184">
                  <c:v>43144</c:v>
                </c:pt>
                <c:pt idx="1185">
                  <c:v>43143</c:v>
                </c:pt>
                <c:pt idx="1186">
                  <c:v>43140</c:v>
                </c:pt>
                <c:pt idx="1187">
                  <c:v>43139</c:v>
                </c:pt>
                <c:pt idx="1188">
                  <c:v>43138</c:v>
                </c:pt>
                <c:pt idx="1189">
                  <c:v>43137</c:v>
                </c:pt>
                <c:pt idx="1190">
                  <c:v>43136</c:v>
                </c:pt>
                <c:pt idx="1191">
                  <c:v>43133</c:v>
                </c:pt>
                <c:pt idx="1192">
                  <c:v>43132</c:v>
                </c:pt>
                <c:pt idx="1193">
                  <c:v>43131</c:v>
                </c:pt>
                <c:pt idx="1194">
                  <c:v>43130</c:v>
                </c:pt>
                <c:pt idx="1195">
                  <c:v>43129</c:v>
                </c:pt>
                <c:pt idx="1196">
                  <c:v>43126</c:v>
                </c:pt>
                <c:pt idx="1197">
                  <c:v>43125</c:v>
                </c:pt>
                <c:pt idx="1198">
                  <c:v>43124</c:v>
                </c:pt>
                <c:pt idx="1199">
                  <c:v>43123</c:v>
                </c:pt>
                <c:pt idx="1200">
                  <c:v>43122</c:v>
                </c:pt>
                <c:pt idx="1201">
                  <c:v>43119</c:v>
                </c:pt>
                <c:pt idx="1202">
                  <c:v>43118</c:v>
                </c:pt>
                <c:pt idx="1203">
                  <c:v>43117</c:v>
                </c:pt>
                <c:pt idx="1204">
                  <c:v>43116</c:v>
                </c:pt>
                <c:pt idx="1205">
                  <c:v>43115</c:v>
                </c:pt>
                <c:pt idx="1206">
                  <c:v>43112</c:v>
                </c:pt>
                <c:pt idx="1207">
                  <c:v>43111</c:v>
                </c:pt>
                <c:pt idx="1208">
                  <c:v>43110</c:v>
                </c:pt>
                <c:pt idx="1209">
                  <c:v>43109</c:v>
                </c:pt>
                <c:pt idx="1210">
                  <c:v>43108</c:v>
                </c:pt>
                <c:pt idx="1211">
                  <c:v>43105</c:v>
                </c:pt>
                <c:pt idx="1212">
                  <c:v>43104</c:v>
                </c:pt>
                <c:pt idx="1213">
                  <c:v>43103</c:v>
                </c:pt>
                <c:pt idx="1214">
                  <c:v>43102</c:v>
                </c:pt>
                <c:pt idx="1215">
                  <c:v>43098</c:v>
                </c:pt>
                <c:pt idx="1216">
                  <c:v>43097</c:v>
                </c:pt>
                <c:pt idx="1217">
                  <c:v>43096</c:v>
                </c:pt>
                <c:pt idx="1218">
                  <c:v>43091</c:v>
                </c:pt>
                <c:pt idx="1219">
                  <c:v>43090</c:v>
                </c:pt>
                <c:pt idx="1220">
                  <c:v>43089</c:v>
                </c:pt>
                <c:pt idx="1221">
                  <c:v>43088</c:v>
                </c:pt>
                <c:pt idx="1222">
                  <c:v>43087</c:v>
                </c:pt>
                <c:pt idx="1223">
                  <c:v>43084</c:v>
                </c:pt>
                <c:pt idx="1224">
                  <c:v>43083</c:v>
                </c:pt>
                <c:pt idx="1225">
                  <c:v>43082</c:v>
                </c:pt>
                <c:pt idx="1226">
                  <c:v>43081</c:v>
                </c:pt>
                <c:pt idx="1227">
                  <c:v>43080</c:v>
                </c:pt>
                <c:pt idx="1228">
                  <c:v>43077</c:v>
                </c:pt>
                <c:pt idx="1229">
                  <c:v>43076</c:v>
                </c:pt>
                <c:pt idx="1230">
                  <c:v>43075</c:v>
                </c:pt>
                <c:pt idx="1231">
                  <c:v>43074</c:v>
                </c:pt>
                <c:pt idx="1232">
                  <c:v>43073</c:v>
                </c:pt>
                <c:pt idx="1233">
                  <c:v>43070</c:v>
                </c:pt>
                <c:pt idx="1234">
                  <c:v>43069</c:v>
                </c:pt>
                <c:pt idx="1235">
                  <c:v>43068</c:v>
                </c:pt>
                <c:pt idx="1236">
                  <c:v>43067</c:v>
                </c:pt>
                <c:pt idx="1237">
                  <c:v>43066</c:v>
                </c:pt>
                <c:pt idx="1238">
                  <c:v>43063</c:v>
                </c:pt>
                <c:pt idx="1239">
                  <c:v>43062</c:v>
                </c:pt>
                <c:pt idx="1240">
                  <c:v>43061</c:v>
                </c:pt>
                <c:pt idx="1241">
                  <c:v>43060</c:v>
                </c:pt>
                <c:pt idx="1242">
                  <c:v>43059</c:v>
                </c:pt>
                <c:pt idx="1243">
                  <c:v>43056</c:v>
                </c:pt>
                <c:pt idx="1244">
                  <c:v>43055</c:v>
                </c:pt>
                <c:pt idx="1245">
                  <c:v>43054</c:v>
                </c:pt>
                <c:pt idx="1246">
                  <c:v>43053</c:v>
                </c:pt>
                <c:pt idx="1247">
                  <c:v>43052</c:v>
                </c:pt>
                <c:pt idx="1248">
                  <c:v>43049</c:v>
                </c:pt>
                <c:pt idx="1249">
                  <c:v>43048</c:v>
                </c:pt>
                <c:pt idx="1250">
                  <c:v>43047</c:v>
                </c:pt>
                <c:pt idx="1251">
                  <c:v>43046</c:v>
                </c:pt>
                <c:pt idx="1252">
                  <c:v>43045</c:v>
                </c:pt>
                <c:pt idx="1253">
                  <c:v>43042</c:v>
                </c:pt>
                <c:pt idx="1254">
                  <c:v>43041</c:v>
                </c:pt>
                <c:pt idx="1255">
                  <c:v>43040</c:v>
                </c:pt>
                <c:pt idx="1256">
                  <c:v>43039</c:v>
                </c:pt>
                <c:pt idx="1257">
                  <c:v>43038</c:v>
                </c:pt>
                <c:pt idx="1258">
                  <c:v>43035</c:v>
                </c:pt>
                <c:pt idx="1259">
                  <c:v>43034</c:v>
                </c:pt>
                <c:pt idx="1260">
                  <c:v>43033</c:v>
                </c:pt>
                <c:pt idx="1261">
                  <c:v>43032</c:v>
                </c:pt>
                <c:pt idx="1262">
                  <c:v>43031</c:v>
                </c:pt>
                <c:pt idx="1263">
                  <c:v>43028</c:v>
                </c:pt>
                <c:pt idx="1264">
                  <c:v>43027</c:v>
                </c:pt>
                <c:pt idx="1265">
                  <c:v>43026</c:v>
                </c:pt>
                <c:pt idx="1266">
                  <c:v>43025</c:v>
                </c:pt>
                <c:pt idx="1267">
                  <c:v>43024</c:v>
                </c:pt>
                <c:pt idx="1268">
                  <c:v>43021</c:v>
                </c:pt>
                <c:pt idx="1269">
                  <c:v>43020</c:v>
                </c:pt>
                <c:pt idx="1270">
                  <c:v>43019</c:v>
                </c:pt>
                <c:pt idx="1271">
                  <c:v>43018</c:v>
                </c:pt>
                <c:pt idx="1272">
                  <c:v>43017</c:v>
                </c:pt>
                <c:pt idx="1273">
                  <c:v>43014</c:v>
                </c:pt>
                <c:pt idx="1274">
                  <c:v>43013</c:v>
                </c:pt>
                <c:pt idx="1275">
                  <c:v>43012</c:v>
                </c:pt>
                <c:pt idx="1276">
                  <c:v>43011</c:v>
                </c:pt>
                <c:pt idx="1277">
                  <c:v>43010</c:v>
                </c:pt>
                <c:pt idx="1278">
                  <c:v>43007</c:v>
                </c:pt>
                <c:pt idx="1279">
                  <c:v>43006</c:v>
                </c:pt>
                <c:pt idx="1280">
                  <c:v>43005</c:v>
                </c:pt>
                <c:pt idx="1281">
                  <c:v>43004</c:v>
                </c:pt>
                <c:pt idx="1282">
                  <c:v>43003</c:v>
                </c:pt>
                <c:pt idx="1283">
                  <c:v>43000</c:v>
                </c:pt>
                <c:pt idx="1284">
                  <c:v>42999</c:v>
                </c:pt>
                <c:pt idx="1285">
                  <c:v>42998</c:v>
                </c:pt>
                <c:pt idx="1286">
                  <c:v>42997</c:v>
                </c:pt>
                <c:pt idx="1287">
                  <c:v>42996</c:v>
                </c:pt>
                <c:pt idx="1288">
                  <c:v>42993</c:v>
                </c:pt>
                <c:pt idx="1289">
                  <c:v>42992</c:v>
                </c:pt>
                <c:pt idx="1290">
                  <c:v>42991</c:v>
                </c:pt>
                <c:pt idx="1291">
                  <c:v>42990</c:v>
                </c:pt>
                <c:pt idx="1292">
                  <c:v>42989</c:v>
                </c:pt>
                <c:pt idx="1293">
                  <c:v>42986</c:v>
                </c:pt>
                <c:pt idx="1294">
                  <c:v>42985</c:v>
                </c:pt>
                <c:pt idx="1295">
                  <c:v>42984</c:v>
                </c:pt>
                <c:pt idx="1296">
                  <c:v>42983</c:v>
                </c:pt>
                <c:pt idx="1297">
                  <c:v>42982</c:v>
                </c:pt>
                <c:pt idx="1298">
                  <c:v>42979</c:v>
                </c:pt>
                <c:pt idx="1299">
                  <c:v>42978</c:v>
                </c:pt>
                <c:pt idx="1300">
                  <c:v>42977</c:v>
                </c:pt>
                <c:pt idx="1301">
                  <c:v>42976</c:v>
                </c:pt>
                <c:pt idx="1302">
                  <c:v>42972</c:v>
                </c:pt>
                <c:pt idx="1303">
                  <c:v>42971</c:v>
                </c:pt>
                <c:pt idx="1304">
                  <c:v>42970</c:v>
                </c:pt>
                <c:pt idx="1305">
                  <c:v>42969</c:v>
                </c:pt>
                <c:pt idx="1306">
                  <c:v>42968</c:v>
                </c:pt>
                <c:pt idx="1307">
                  <c:v>42965</c:v>
                </c:pt>
                <c:pt idx="1308">
                  <c:v>42964</c:v>
                </c:pt>
                <c:pt idx="1309">
                  <c:v>42963</c:v>
                </c:pt>
                <c:pt idx="1310">
                  <c:v>42962</c:v>
                </c:pt>
                <c:pt idx="1311">
                  <c:v>42961</c:v>
                </c:pt>
                <c:pt idx="1312">
                  <c:v>42958</c:v>
                </c:pt>
                <c:pt idx="1313">
                  <c:v>42957</c:v>
                </c:pt>
                <c:pt idx="1314">
                  <c:v>42956</c:v>
                </c:pt>
                <c:pt idx="1315">
                  <c:v>42955</c:v>
                </c:pt>
                <c:pt idx="1316">
                  <c:v>42954</c:v>
                </c:pt>
                <c:pt idx="1317">
                  <c:v>42951</c:v>
                </c:pt>
                <c:pt idx="1318">
                  <c:v>42950</c:v>
                </c:pt>
                <c:pt idx="1319">
                  <c:v>42949</c:v>
                </c:pt>
                <c:pt idx="1320">
                  <c:v>42948</c:v>
                </c:pt>
                <c:pt idx="1321">
                  <c:v>42947</c:v>
                </c:pt>
                <c:pt idx="1322">
                  <c:v>42944</c:v>
                </c:pt>
                <c:pt idx="1323">
                  <c:v>42943</c:v>
                </c:pt>
                <c:pt idx="1324">
                  <c:v>42942</c:v>
                </c:pt>
                <c:pt idx="1325">
                  <c:v>42941</c:v>
                </c:pt>
                <c:pt idx="1326">
                  <c:v>42940</c:v>
                </c:pt>
                <c:pt idx="1327">
                  <c:v>42937</c:v>
                </c:pt>
                <c:pt idx="1328">
                  <c:v>42936</c:v>
                </c:pt>
                <c:pt idx="1329">
                  <c:v>42935</c:v>
                </c:pt>
                <c:pt idx="1330">
                  <c:v>42934</c:v>
                </c:pt>
                <c:pt idx="1331">
                  <c:v>42933</c:v>
                </c:pt>
                <c:pt idx="1332">
                  <c:v>42930</c:v>
                </c:pt>
                <c:pt idx="1333">
                  <c:v>42929</c:v>
                </c:pt>
                <c:pt idx="1334">
                  <c:v>42928</c:v>
                </c:pt>
                <c:pt idx="1335">
                  <c:v>42927</c:v>
                </c:pt>
                <c:pt idx="1336">
                  <c:v>42926</c:v>
                </c:pt>
                <c:pt idx="1337">
                  <c:v>42923</c:v>
                </c:pt>
                <c:pt idx="1338">
                  <c:v>42922</c:v>
                </c:pt>
                <c:pt idx="1339">
                  <c:v>42921</c:v>
                </c:pt>
                <c:pt idx="1340">
                  <c:v>42920</c:v>
                </c:pt>
                <c:pt idx="1341">
                  <c:v>42919</c:v>
                </c:pt>
                <c:pt idx="1342">
                  <c:v>42916</c:v>
                </c:pt>
                <c:pt idx="1343">
                  <c:v>42915</c:v>
                </c:pt>
                <c:pt idx="1344">
                  <c:v>42914</c:v>
                </c:pt>
                <c:pt idx="1345">
                  <c:v>42913</c:v>
                </c:pt>
                <c:pt idx="1346">
                  <c:v>42912</c:v>
                </c:pt>
                <c:pt idx="1347">
                  <c:v>42909</c:v>
                </c:pt>
                <c:pt idx="1348">
                  <c:v>42908</c:v>
                </c:pt>
                <c:pt idx="1349">
                  <c:v>42907</c:v>
                </c:pt>
                <c:pt idx="1350">
                  <c:v>42906</c:v>
                </c:pt>
                <c:pt idx="1351">
                  <c:v>42905</c:v>
                </c:pt>
                <c:pt idx="1352">
                  <c:v>42902</c:v>
                </c:pt>
                <c:pt idx="1353">
                  <c:v>42901</c:v>
                </c:pt>
                <c:pt idx="1354">
                  <c:v>42900</c:v>
                </c:pt>
                <c:pt idx="1355">
                  <c:v>42899</c:v>
                </c:pt>
                <c:pt idx="1356">
                  <c:v>42898</c:v>
                </c:pt>
                <c:pt idx="1357">
                  <c:v>42895</c:v>
                </c:pt>
                <c:pt idx="1358">
                  <c:v>42894</c:v>
                </c:pt>
                <c:pt idx="1359">
                  <c:v>42893</c:v>
                </c:pt>
                <c:pt idx="1360">
                  <c:v>42892</c:v>
                </c:pt>
                <c:pt idx="1361">
                  <c:v>42891</c:v>
                </c:pt>
                <c:pt idx="1362">
                  <c:v>42888</c:v>
                </c:pt>
                <c:pt idx="1363">
                  <c:v>42887</c:v>
                </c:pt>
                <c:pt idx="1364">
                  <c:v>42886</c:v>
                </c:pt>
                <c:pt idx="1365">
                  <c:v>42885</c:v>
                </c:pt>
                <c:pt idx="1366">
                  <c:v>42881</c:v>
                </c:pt>
                <c:pt idx="1367">
                  <c:v>42880</c:v>
                </c:pt>
                <c:pt idx="1368">
                  <c:v>42879</c:v>
                </c:pt>
                <c:pt idx="1369">
                  <c:v>42878</c:v>
                </c:pt>
                <c:pt idx="1370">
                  <c:v>42877</c:v>
                </c:pt>
                <c:pt idx="1371">
                  <c:v>42874</c:v>
                </c:pt>
                <c:pt idx="1372">
                  <c:v>42873</c:v>
                </c:pt>
                <c:pt idx="1373">
                  <c:v>42872</c:v>
                </c:pt>
                <c:pt idx="1374">
                  <c:v>42871</c:v>
                </c:pt>
                <c:pt idx="1375">
                  <c:v>42870</c:v>
                </c:pt>
                <c:pt idx="1376">
                  <c:v>42867</c:v>
                </c:pt>
                <c:pt idx="1377">
                  <c:v>42866</c:v>
                </c:pt>
                <c:pt idx="1378">
                  <c:v>42865</c:v>
                </c:pt>
                <c:pt idx="1379">
                  <c:v>42864</c:v>
                </c:pt>
                <c:pt idx="1380">
                  <c:v>42863</c:v>
                </c:pt>
                <c:pt idx="1381">
                  <c:v>42860</c:v>
                </c:pt>
                <c:pt idx="1382">
                  <c:v>42859</c:v>
                </c:pt>
                <c:pt idx="1383">
                  <c:v>42858</c:v>
                </c:pt>
                <c:pt idx="1384">
                  <c:v>42857</c:v>
                </c:pt>
                <c:pt idx="1385">
                  <c:v>42853</c:v>
                </c:pt>
                <c:pt idx="1386">
                  <c:v>42852</c:v>
                </c:pt>
                <c:pt idx="1387">
                  <c:v>42851</c:v>
                </c:pt>
                <c:pt idx="1388">
                  <c:v>42850</c:v>
                </c:pt>
                <c:pt idx="1389">
                  <c:v>42849</c:v>
                </c:pt>
                <c:pt idx="1390">
                  <c:v>42846</c:v>
                </c:pt>
                <c:pt idx="1391">
                  <c:v>42845</c:v>
                </c:pt>
                <c:pt idx="1392">
                  <c:v>42844</c:v>
                </c:pt>
                <c:pt idx="1393">
                  <c:v>42843</c:v>
                </c:pt>
                <c:pt idx="1394">
                  <c:v>42838</c:v>
                </c:pt>
                <c:pt idx="1395">
                  <c:v>42837</c:v>
                </c:pt>
                <c:pt idx="1396">
                  <c:v>42836</c:v>
                </c:pt>
                <c:pt idx="1397">
                  <c:v>42835</c:v>
                </c:pt>
                <c:pt idx="1398">
                  <c:v>42832</c:v>
                </c:pt>
                <c:pt idx="1399">
                  <c:v>42831</c:v>
                </c:pt>
                <c:pt idx="1400">
                  <c:v>42830</c:v>
                </c:pt>
                <c:pt idx="1401">
                  <c:v>42829</c:v>
                </c:pt>
                <c:pt idx="1402">
                  <c:v>42828</c:v>
                </c:pt>
                <c:pt idx="1403">
                  <c:v>42825</c:v>
                </c:pt>
                <c:pt idx="1404">
                  <c:v>42824</c:v>
                </c:pt>
                <c:pt idx="1405">
                  <c:v>42823</c:v>
                </c:pt>
                <c:pt idx="1406">
                  <c:v>42822</c:v>
                </c:pt>
                <c:pt idx="1407">
                  <c:v>42821</c:v>
                </c:pt>
                <c:pt idx="1408">
                  <c:v>42818</c:v>
                </c:pt>
                <c:pt idx="1409">
                  <c:v>42817</c:v>
                </c:pt>
                <c:pt idx="1410">
                  <c:v>42816</c:v>
                </c:pt>
                <c:pt idx="1411">
                  <c:v>42815</c:v>
                </c:pt>
                <c:pt idx="1412">
                  <c:v>42814</c:v>
                </c:pt>
                <c:pt idx="1413">
                  <c:v>42811</c:v>
                </c:pt>
                <c:pt idx="1414">
                  <c:v>42810</c:v>
                </c:pt>
                <c:pt idx="1415">
                  <c:v>42809</c:v>
                </c:pt>
                <c:pt idx="1416">
                  <c:v>42808</c:v>
                </c:pt>
                <c:pt idx="1417">
                  <c:v>42807</c:v>
                </c:pt>
                <c:pt idx="1418">
                  <c:v>42804</c:v>
                </c:pt>
                <c:pt idx="1419">
                  <c:v>42803</c:v>
                </c:pt>
                <c:pt idx="1420">
                  <c:v>42802</c:v>
                </c:pt>
                <c:pt idx="1421">
                  <c:v>42801</c:v>
                </c:pt>
                <c:pt idx="1422">
                  <c:v>42800</c:v>
                </c:pt>
                <c:pt idx="1423">
                  <c:v>42797</c:v>
                </c:pt>
                <c:pt idx="1424">
                  <c:v>42796</c:v>
                </c:pt>
                <c:pt idx="1425">
                  <c:v>42795</c:v>
                </c:pt>
                <c:pt idx="1426">
                  <c:v>42794</c:v>
                </c:pt>
                <c:pt idx="1427">
                  <c:v>42793</c:v>
                </c:pt>
                <c:pt idx="1428">
                  <c:v>42790</c:v>
                </c:pt>
                <c:pt idx="1429">
                  <c:v>42789</c:v>
                </c:pt>
                <c:pt idx="1430">
                  <c:v>42788</c:v>
                </c:pt>
                <c:pt idx="1431">
                  <c:v>42787</c:v>
                </c:pt>
                <c:pt idx="1432">
                  <c:v>42786</c:v>
                </c:pt>
                <c:pt idx="1433">
                  <c:v>42783</c:v>
                </c:pt>
                <c:pt idx="1434">
                  <c:v>42782</c:v>
                </c:pt>
                <c:pt idx="1435">
                  <c:v>42781</c:v>
                </c:pt>
                <c:pt idx="1436">
                  <c:v>42780</c:v>
                </c:pt>
                <c:pt idx="1437">
                  <c:v>42779</c:v>
                </c:pt>
                <c:pt idx="1438">
                  <c:v>42776</c:v>
                </c:pt>
                <c:pt idx="1439">
                  <c:v>42775</c:v>
                </c:pt>
                <c:pt idx="1440">
                  <c:v>42774</c:v>
                </c:pt>
                <c:pt idx="1441">
                  <c:v>42773</c:v>
                </c:pt>
                <c:pt idx="1442">
                  <c:v>42772</c:v>
                </c:pt>
                <c:pt idx="1443">
                  <c:v>42769</c:v>
                </c:pt>
                <c:pt idx="1444">
                  <c:v>42768</c:v>
                </c:pt>
                <c:pt idx="1445">
                  <c:v>42767</c:v>
                </c:pt>
                <c:pt idx="1446">
                  <c:v>42766</c:v>
                </c:pt>
                <c:pt idx="1447">
                  <c:v>42765</c:v>
                </c:pt>
                <c:pt idx="1448">
                  <c:v>42762</c:v>
                </c:pt>
                <c:pt idx="1449">
                  <c:v>42761</c:v>
                </c:pt>
                <c:pt idx="1450">
                  <c:v>42760</c:v>
                </c:pt>
                <c:pt idx="1451">
                  <c:v>42759</c:v>
                </c:pt>
                <c:pt idx="1452">
                  <c:v>42758</c:v>
                </c:pt>
                <c:pt idx="1453">
                  <c:v>42755</c:v>
                </c:pt>
                <c:pt idx="1454">
                  <c:v>42754</c:v>
                </c:pt>
                <c:pt idx="1455">
                  <c:v>42753</c:v>
                </c:pt>
                <c:pt idx="1456">
                  <c:v>42752</c:v>
                </c:pt>
                <c:pt idx="1457">
                  <c:v>42751</c:v>
                </c:pt>
                <c:pt idx="1458">
                  <c:v>42748</c:v>
                </c:pt>
                <c:pt idx="1459">
                  <c:v>42747</c:v>
                </c:pt>
                <c:pt idx="1460">
                  <c:v>42746</c:v>
                </c:pt>
                <c:pt idx="1461">
                  <c:v>42745</c:v>
                </c:pt>
                <c:pt idx="1462">
                  <c:v>42744</c:v>
                </c:pt>
                <c:pt idx="1463">
                  <c:v>42741</c:v>
                </c:pt>
                <c:pt idx="1464">
                  <c:v>42740</c:v>
                </c:pt>
                <c:pt idx="1465">
                  <c:v>42739</c:v>
                </c:pt>
                <c:pt idx="1466">
                  <c:v>42738</c:v>
                </c:pt>
                <c:pt idx="1467">
                  <c:v>42734</c:v>
                </c:pt>
                <c:pt idx="1468">
                  <c:v>42733</c:v>
                </c:pt>
                <c:pt idx="1469">
                  <c:v>42732</c:v>
                </c:pt>
                <c:pt idx="1470">
                  <c:v>42727</c:v>
                </c:pt>
                <c:pt idx="1471">
                  <c:v>42726</c:v>
                </c:pt>
                <c:pt idx="1472">
                  <c:v>42725</c:v>
                </c:pt>
                <c:pt idx="1473">
                  <c:v>42724</c:v>
                </c:pt>
                <c:pt idx="1474">
                  <c:v>42723</c:v>
                </c:pt>
                <c:pt idx="1475">
                  <c:v>42720</c:v>
                </c:pt>
                <c:pt idx="1476">
                  <c:v>42719</c:v>
                </c:pt>
                <c:pt idx="1477">
                  <c:v>42718</c:v>
                </c:pt>
                <c:pt idx="1478">
                  <c:v>42717</c:v>
                </c:pt>
                <c:pt idx="1479">
                  <c:v>42716</c:v>
                </c:pt>
                <c:pt idx="1480">
                  <c:v>42713</c:v>
                </c:pt>
                <c:pt idx="1481">
                  <c:v>42712</c:v>
                </c:pt>
                <c:pt idx="1482">
                  <c:v>42711</c:v>
                </c:pt>
                <c:pt idx="1483">
                  <c:v>42710</c:v>
                </c:pt>
                <c:pt idx="1484">
                  <c:v>42709</c:v>
                </c:pt>
                <c:pt idx="1485">
                  <c:v>42706</c:v>
                </c:pt>
                <c:pt idx="1486">
                  <c:v>42705</c:v>
                </c:pt>
                <c:pt idx="1487">
                  <c:v>42704</c:v>
                </c:pt>
                <c:pt idx="1488">
                  <c:v>42703</c:v>
                </c:pt>
                <c:pt idx="1489">
                  <c:v>42702</c:v>
                </c:pt>
                <c:pt idx="1490">
                  <c:v>42699</c:v>
                </c:pt>
                <c:pt idx="1491">
                  <c:v>42698</c:v>
                </c:pt>
                <c:pt idx="1492">
                  <c:v>42697</c:v>
                </c:pt>
                <c:pt idx="1493">
                  <c:v>42696</c:v>
                </c:pt>
                <c:pt idx="1494">
                  <c:v>42695</c:v>
                </c:pt>
                <c:pt idx="1495">
                  <c:v>42692</c:v>
                </c:pt>
                <c:pt idx="1496">
                  <c:v>42691</c:v>
                </c:pt>
                <c:pt idx="1497">
                  <c:v>42690</c:v>
                </c:pt>
                <c:pt idx="1498">
                  <c:v>42689</c:v>
                </c:pt>
                <c:pt idx="1499">
                  <c:v>42688</c:v>
                </c:pt>
                <c:pt idx="1500">
                  <c:v>42685</c:v>
                </c:pt>
                <c:pt idx="1501">
                  <c:v>42684</c:v>
                </c:pt>
                <c:pt idx="1502">
                  <c:v>42683</c:v>
                </c:pt>
                <c:pt idx="1503">
                  <c:v>42682</c:v>
                </c:pt>
                <c:pt idx="1504">
                  <c:v>42681</c:v>
                </c:pt>
                <c:pt idx="1505">
                  <c:v>42678</c:v>
                </c:pt>
                <c:pt idx="1506">
                  <c:v>42677</c:v>
                </c:pt>
                <c:pt idx="1507">
                  <c:v>42676</c:v>
                </c:pt>
                <c:pt idx="1508">
                  <c:v>42675</c:v>
                </c:pt>
                <c:pt idx="1509">
                  <c:v>42674</c:v>
                </c:pt>
                <c:pt idx="1510">
                  <c:v>42671</c:v>
                </c:pt>
                <c:pt idx="1511">
                  <c:v>42670</c:v>
                </c:pt>
                <c:pt idx="1512">
                  <c:v>42669</c:v>
                </c:pt>
                <c:pt idx="1513">
                  <c:v>42668</c:v>
                </c:pt>
                <c:pt idx="1514">
                  <c:v>42667</c:v>
                </c:pt>
                <c:pt idx="1515">
                  <c:v>42664</c:v>
                </c:pt>
                <c:pt idx="1516">
                  <c:v>42663</c:v>
                </c:pt>
                <c:pt idx="1517">
                  <c:v>42662</c:v>
                </c:pt>
                <c:pt idx="1518">
                  <c:v>42661</c:v>
                </c:pt>
                <c:pt idx="1519">
                  <c:v>42660</c:v>
                </c:pt>
                <c:pt idx="1520">
                  <c:v>42657</c:v>
                </c:pt>
                <c:pt idx="1521">
                  <c:v>42656</c:v>
                </c:pt>
                <c:pt idx="1522">
                  <c:v>42655</c:v>
                </c:pt>
                <c:pt idx="1523">
                  <c:v>42654</c:v>
                </c:pt>
                <c:pt idx="1524">
                  <c:v>42653</c:v>
                </c:pt>
                <c:pt idx="1525">
                  <c:v>42650</c:v>
                </c:pt>
                <c:pt idx="1526">
                  <c:v>42649</c:v>
                </c:pt>
                <c:pt idx="1527">
                  <c:v>42648</c:v>
                </c:pt>
                <c:pt idx="1528">
                  <c:v>42647</c:v>
                </c:pt>
                <c:pt idx="1529">
                  <c:v>42646</c:v>
                </c:pt>
                <c:pt idx="1530">
                  <c:v>42643</c:v>
                </c:pt>
                <c:pt idx="1531">
                  <c:v>42642</c:v>
                </c:pt>
                <c:pt idx="1532">
                  <c:v>42641</c:v>
                </c:pt>
                <c:pt idx="1533">
                  <c:v>42640</c:v>
                </c:pt>
                <c:pt idx="1534">
                  <c:v>42639</c:v>
                </c:pt>
                <c:pt idx="1535">
                  <c:v>42636</c:v>
                </c:pt>
                <c:pt idx="1536">
                  <c:v>42635</c:v>
                </c:pt>
                <c:pt idx="1537">
                  <c:v>42634</c:v>
                </c:pt>
                <c:pt idx="1538">
                  <c:v>42633</c:v>
                </c:pt>
                <c:pt idx="1539">
                  <c:v>42632</c:v>
                </c:pt>
                <c:pt idx="1540">
                  <c:v>42629</c:v>
                </c:pt>
                <c:pt idx="1541">
                  <c:v>42628</c:v>
                </c:pt>
                <c:pt idx="1542">
                  <c:v>42627</c:v>
                </c:pt>
                <c:pt idx="1543">
                  <c:v>42626</c:v>
                </c:pt>
                <c:pt idx="1544">
                  <c:v>42625</c:v>
                </c:pt>
                <c:pt idx="1545">
                  <c:v>42622</c:v>
                </c:pt>
                <c:pt idx="1546">
                  <c:v>42621</c:v>
                </c:pt>
                <c:pt idx="1547">
                  <c:v>42620</c:v>
                </c:pt>
                <c:pt idx="1548">
                  <c:v>42619</c:v>
                </c:pt>
                <c:pt idx="1549">
                  <c:v>42618</c:v>
                </c:pt>
                <c:pt idx="1550">
                  <c:v>42615</c:v>
                </c:pt>
                <c:pt idx="1551">
                  <c:v>42614</c:v>
                </c:pt>
                <c:pt idx="1552">
                  <c:v>42613</c:v>
                </c:pt>
                <c:pt idx="1553">
                  <c:v>42612</c:v>
                </c:pt>
                <c:pt idx="1554">
                  <c:v>42608</c:v>
                </c:pt>
                <c:pt idx="1555">
                  <c:v>42607</c:v>
                </c:pt>
                <c:pt idx="1556">
                  <c:v>42606</c:v>
                </c:pt>
                <c:pt idx="1557">
                  <c:v>42605</c:v>
                </c:pt>
                <c:pt idx="1558">
                  <c:v>42604</c:v>
                </c:pt>
                <c:pt idx="1559">
                  <c:v>42601</c:v>
                </c:pt>
                <c:pt idx="1560">
                  <c:v>42600</c:v>
                </c:pt>
                <c:pt idx="1561">
                  <c:v>42599</c:v>
                </c:pt>
                <c:pt idx="1562">
                  <c:v>42598</c:v>
                </c:pt>
                <c:pt idx="1563">
                  <c:v>42597</c:v>
                </c:pt>
                <c:pt idx="1564">
                  <c:v>42594</c:v>
                </c:pt>
                <c:pt idx="1565">
                  <c:v>42593</c:v>
                </c:pt>
                <c:pt idx="1566">
                  <c:v>42592</c:v>
                </c:pt>
                <c:pt idx="1567">
                  <c:v>42591</c:v>
                </c:pt>
                <c:pt idx="1568">
                  <c:v>42590</c:v>
                </c:pt>
                <c:pt idx="1569">
                  <c:v>42587</c:v>
                </c:pt>
                <c:pt idx="1570">
                  <c:v>42586</c:v>
                </c:pt>
                <c:pt idx="1571">
                  <c:v>42585</c:v>
                </c:pt>
                <c:pt idx="1572">
                  <c:v>42584</c:v>
                </c:pt>
                <c:pt idx="1573">
                  <c:v>42583</c:v>
                </c:pt>
                <c:pt idx="1574">
                  <c:v>42580</c:v>
                </c:pt>
                <c:pt idx="1575">
                  <c:v>42579</c:v>
                </c:pt>
                <c:pt idx="1576">
                  <c:v>42578</c:v>
                </c:pt>
                <c:pt idx="1577">
                  <c:v>42577</c:v>
                </c:pt>
                <c:pt idx="1578">
                  <c:v>42576</c:v>
                </c:pt>
                <c:pt idx="1579">
                  <c:v>42573</c:v>
                </c:pt>
                <c:pt idx="1580">
                  <c:v>42572</c:v>
                </c:pt>
                <c:pt idx="1581">
                  <c:v>42571</c:v>
                </c:pt>
                <c:pt idx="1582">
                  <c:v>42570</c:v>
                </c:pt>
                <c:pt idx="1583">
                  <c:v>42569</c:v>
                </c:pt>
                <c:pt idx="1584">
                  <c:v>42566</c:v>
                </c:pt>
                <c:pt idx="1585">
                  <c:v>42565</c:v>
                </c:pt>
                <c:pt idx="1586">
                  <c:v>42564</c:v>
                </c:pt>
                <c:pt idx="1587">
                  <c:v>42563</c:v>
                </c:pt>
                <c:pt idx="1588">
                  <c:v>42562</c:v>
                </c:pt>
                <c:pt idx="1589">
                  <c:v>42559</c:v>
                </c:pt>
                <c:pt idx="1590">
                  <c:v>42558</c:v>
                </c:pt>
                <c:pt idx="1591">
                  <c:v>42557</c:v>
                </c:pt>
                <c:pt idx="1592">
                  <c:v>42556</c:v>
                </c:pt>
                <c:pt idx="1593">
                  <c:v>42555</c:v>
                </c:pt>
                <c:pt idx="1594">
                  <c:v>42552</c:v>
                </c:pt>
                <c:pt idx="1595">
                  <c:v>42551</c:v>
                </c:pt>
                <c:pt idx="1596">
                  <c:v>42550</c:v>
                </c:pt>
                <c:pt idx="1597">
                  <c:v>42549</c:v>
                </c:pt>
                <c:pt idx="1598">
                  <c:v>42548</c:v>
                </c:pt>
                <c:pt idx="1599">
                  <c:v>42545</c:v>
                </c:pt>
                <c:pt idx="1600">
                  <c:v>42544</c:v>
                </c:pt>
                <c:pt idx="1601">
                  <c:v>42543</c:v>
                </c:pt>
                <c:pt idx="1602">
                  <c:v>42542</c:v>
                </c:pt>
                <c:pt idx="1603">
                  <c:v>42541</c:v>
                </c:pt>
                <c:pt idx="1604">
                  <c:v>42538</c:v>
                </c:pt>
                <c:pt idx="1605">
                  <c:v>42537</c:v>
                </c:pt>
                <c:pt idx="1606">
                  <c:v>42536</c:v>
                </c:pt>
                <c:pt idx="1607">
                  <c:v>42535</c:v>
                </c:pt>
                <c:pt idx="1608">
                  <c:v>42534</c:v>
                </c:pt>
                <c:pt idx="1609">
                  <c:v>42531</c:v>
                </c:pt>
                <c:pt idx="1610">
                  <c:v>42530</c:v>
                </c:pt>
                <c:pt idx="1611">
                  <c:v>42529</c:v>
                </c:pt>
                <c:pt idx="1612">
                  <c:v>42528</c:v>
                </c:pt>
                <c:pt idx="1613">
                  <c:v>42527</c:v>
                </c:pt>
                <c:pt idx="1614">
                  <c:v>42524</c:v>
                </c:pt>
                <c:pt idx="1615">
                  <c:v>42523</c:v>
                </c:pt>
                <c:pt idx="1616">
                  <c:v>42522</c:v>
                </c:pt>
                <c:pt idx="1617">
                  <c:v>42521</c:v>
                </c:pt>
                <c:pt idx="1618">
                  <c:v>42517</c:v>
                </c:pt>
                <c:pt idx="1619">
                  <c:v>42516</c:v>
                </c:pt>
                <c:pt idx="1620">
                  <c:v>42515</c:v>
                </c:pt>
                <c:pt idx="1621">
                  <c:v>42514</c:v>
                </c:pt>
                <c:pt idx="1622">
                  <c:v>42513</c:v>
                </c:pt>
                <c:pt idx="1623">
                  <c:v>42510</c:v>
                </c:pt>
                <c:pt idx="1624">
                  <c:v>42509</c:v>
                </c:pt>
                <c:pt idx="1625">
                  <c:v>42508</c:v>
                </c:pt>
                <c:pt idx="1626">
                  <c:v>42507</c:v>
                </c:pt>
                <c:pt idx="1627">
                  <c:v>42506</c:v>
                </c:pt>
                <c:pt idx="1628">
                  <c:v>42503</c:v>
                </c:pt>
                <c:pt idx="1629">
                  <c:v>42502</c:v>
                </c:pt>
                <c:pt idx="1630">
                  <c:v>42501</c:v>
                </c:pt>
                <c:pt idx="1631">
                  <c:v>42500</c:v>
                </c:pt>
                <c:pt idx="1632">
                  <c:v>42499</c:v>
                </c:pt>
                <c:pt idx="1633">
                  <c:v>42496</c:v>
                </c:pt>
                <c:pt idx="1634">
                  <c:v>42495</c:v>
                </c:pt>
                <c:pt idx="1635">
                  <c:v>42494</c:v>
                </c:pt>
                <c:pt idx="1636">
                  <c:v>42493</c:v>
                </c:pt>
                <c:pt idx="1637">
                  <c:v>42489</c:v>
                </c:pt>
                <c:pt idx="1638">
                  <c:v>42488</c:v>
                </c:pt>
                <c:pt idx="1639">
                  <c:v>42487</c:v>
                </c:pt>
                <c:pt idx="1640">
                  <c:v>42486</c:v>
                </c:pt>
                <c:pt idx="1641">
                  <c:v>42485</c:v>
                </c:pt>
                <c:pt idx="1642">
                  <c:v>42482</c:v>
                </c:pt>
                <c:pt idx="1643">
                  <c:v>42481</c:v>
                </c:pt>
                <c:pt idx="1644">
                  <c:v>42480</c:v>
                </c:pt>
                <c:pt idx="1645">
                  <c:v>42479</c:v>
                </c:pt>
                <c:pt idx="1646">
                  <c:v>42478</c:v>
                </c:pt>
                <c:pt idx="1647">
                  <c:v>42475</c:v>
                </c:pt>
                <c:pt idx="1648">
                  <c:v>42474</c:v>
                </c:pt>
                <c:pt idx="1649">
                  <c:v>42473</c:v>
                </c:pt>
                <c:pt idx="1650">
                  <c:v>42472</c:v>
                </c:pt>
                <c:pt idx="1651">
                  <c:v>42471</c:v>
                </c:pt>
                <c:pt idx="1652">
                  <c:v>42468</c:v>
                </c:pt>
                <c:pt idx="1653">
                  <c:v>42467</c:v>
                </c:pt>
                <c:pt idx="1654">
                  <c:v>42466</c:v>
                </c:pt>
                <c:pt idx="1655">
                  <c:v>42465</c:v>
                </c:pt>
                <c:pt idx="1656">
                  <c:v>42464</c:v>
                </c:pt>
                <c:pt idx="1657">
                  <c:v>42461</c:v>
                </c:pt>
                <c:pt idx="1658">
                  <c:v>42460</c:v>
                </c:pt>
                <c:pt idx="1659">
                  <c:v>42459</c:v>
                </c:pt>
                <c:pt idx="1660">
                  <c:v>42458</c:v>
                </c:pt>
                <c:pt idx="1661">
                  <c:v>42453</c:v>
                </c:pt>
                <c:pt idx="1662">
                  <c:v>42452</c:v>
                </c:pt>
                <c:pt idx="1663">
                  <c:v>42451</c:v>
                </c:pt>
                <c:pt idx="1664">
                  <c:v>42450</c:v>
                </c:pt>
                <c:pt idx="1665">
                  <c:v>42447</c:v>
                </c:pt>
                <c:pt idx="1666">
                  <c:v>42446</c:v>
                </c:pt>
                <c:pt idx="1667">
                  <c:v>42445</c:v>
                </c:pt>
                <c:pt idx="1668">
                  <c:v>42444</c:v>
                </c:pt>
                <c:pt idx="1669">
                  <c:v>42443</c:v>
                </c:pt>
                <c:pt idx="1670">
                  <c:v>42440</c:v>
                </c:pt>
                <c:pt idx="1671">
                  <c:v>42439</c:v>
                </c:pt>
                <c:pt idx="1672">
                  <c:v>42438</c:v>
                </c:pt>
                <c:pt idx="1673">
                  <c:v>42437</c:v>
                </c:pt>
                <c:pt idx="1674">
                  <c:v>42436</c:v>
                </c:pt>
                <c:pt idx="1675">
                  <c:v>42433</c:v>
                </c:pt>
                <c:pt idx="1676">
                  <c:v>42432</c:v>
                </c:pt>
                <c:pt idx="1677">
                  <c:v>42431</c:v>
                </c:pt>
                <c:pt idx="1678">
                  <c:v>42430</c:v>
                </c:pt>
                <c:pt idx="1679">
                  <c:v>42429</c:v>
                </c:pt>
                <c:pt idx="1680">
                  <c:v>42426</c:v>
                </c:pt>
                <c:pt idx="1681">
                  <c:v>42425</c:v>
                </c:pt>
                <c:pt idx="1682">
                  <c:v>42424</c:v>
                </c:pt>
                <c:pt idx="1683">
                  <c:v>42423</c:v>
                </c:pt>
                <c:pt idx="1684">
                  <c:v>42422</c:v>
                </c:pt>
                <c:pt idx="1685">
                  <c:v>42419</c:v>
                </c:pt>
                <c:pt idx="1686">
                  <c:v>42418</c:v>
                </c:pt>
                <c:pt idx="1687">
                  <c:v>42417</c:v>
                </c:pt>
                <c:pt idx="1688">
                  <c:v>42416</c:v>
                </c:pt>
                <c:pt idx="1689">
                  <c:v>42415</c:v>
                </c:pt>
                <c:pt idx="1690">
                  <c:v>42412</c:v>
                </c:pt>
                <c:pt idx="1691">
                  <c:v>42411</c:v>
                </c:pt>
                <c:pt idx="1692">
                  <c:v>42410</c:v>
                </c:pt>
                <c:pt idx="1693">
                  <c:v>42409</c:v>
                </c:pt>
                <c:pt idx="1694">
                  <c:v>42408</c:v>
                </c:pt>
                <c:pt idx="1695">
                  <c:v>42405</c:v>
                </c:pt>
                <c:pt idx="1696">
                  <c:v>42404</c:v>
                </c:pt>
                <c:pt idx="1697">
                  <c:v>42403</c:v>
                </c:pt>
                <c:pt idx="1698">
                  <c:v>42402</c:v>
                </c:pt>
                <c:pt idx="1699">
                  <c:v>42401</c:v>
                </c:pt>
                <c:pt idx="1700">
                  <c:v>42398</c:v>
                </c:pt>
                <c:pt idx="1701">
                  <c:v>42397</c:v>
                </c:pt>
                <c:pt idx="1702">
                  <c:v>42396</c:v>
                </c:pt>
                <c:pt idx="1703">
                  <c:v>42395</c:v>
                </c:pt>
                <c:pt idx="1704">
                  <c:v>42394</c:v>
                </c:pt>
                <c:pt idx="1705">
                  <c:v>42391</c:v>
                </c:pt>
                <c:pt idx="1706">
                  <c:v>42390</c:v>
                </c:pt>
                <c:pt idx="1707">
                  <c:v>42389</c:v>
                </c:pt>
                <c:pt idx="1708">
                  <c:v>42388</c:v>
                </c:pt>
                <c:pt idx="1709">
                  <c:v>42387</c:v>
                </c:pt>
                <c:pt idx="1710">
                  <c:v>42384</c:v>
                </c:pt>
                <c:pt idx="1711">
                  <c:v>42383</c:v>
                </c:pt>
                <c:pt idx="1712">
                  <c:v>42382</c:v>
                </c:pt>
                <c:pt idx="1713">
                  <c:v>42381</c:v>
                </c:pt>
                <c:pt idx="1714">
                  <c:v>42380</c:v>
                </c:pt>
                <c:pt idx="1715">
                  <c:v>42377</c:v>
                </c:pt>
                <c:pt idx="1716">
                  <c:v>42376</c:v>
                </c:pt>
                <c:pt idx="1717">
                  <c:v>42375</c:v>
                </c:pt>
                <c:pt idx="1718">
                  <c:v>42374</c:v>
                </c:pt>
                <c:pt idx="1719">
                  <c:v>42373</c:v>
                </c:pt>
                <c:pt idx="1720">
                  <c:v>42369</c:v>
                </c:pt>
                <c:pt idx="1721">
                  <c:v>42368</c:v>
                </c:pt>
                <c:pt idx="1722">
                  <c:v>42367</c:v>
                </c:pt>
                <c:pt idx="1723">
                  <c:v>42362</c:v>
                </c:pt>
                <c:pt idx="1724">
                  <c:v>42361</c:v>
                </c:pt>
                <c:pt idx="1725">
                  <c:v>42360</c:v>
                </c:pt>
                <c:pt idx="1726">
                  <c:v>42359</c:v>
                </c:pt>
                <c:pt idx="1727">
                  <c:v>42356</c:v>
                </c:pt>
                <c:pt idx="1728">
                  <c:v>42355</c:v>
                </c:pt>
                <c:pt idx="1729">
                  <c:v>42354</c:v>
                </c:pt>
                <c:pt idx="1730">
                  <c:v>42353</c:v>
                </c:pt>
                <c:pt idx="1731">
                  <c:v>42352</c:v>
                </c:pt>
                <c:pt idx="1732">
                  <c:v>42349</c:v>
                </c:pt>
                <c:pt idx="1733">
                  <c:v>42348</c:v>
                </c:pt>
                <c:pt idx="1734">
                  <c:v>42347</c:v>
                </c:pt>
                <c:pt idx="1735">
                  <c:v>42346</c:v>
                </c:pt>
                <c:pt idx="1736">
                  <c:v>42345</c:v>
                </c:pt>
                <c:pt idx="1737">
                  <c:v>42342</c:v>
                </c:pt>
                <c:pt idx="1738">
                  <c:v>42341</c:v>
                </c:pt>
                <c:pt idx="1739">
                  <c:v>42340</c:v>
                </c:pt>
                <c:pt idx="1740">
                  <c:v>42339</c:v>
                </c:pt>
                <c:pt idx="1741">
                  <c:v>42338</c:v>
                </c:pt>
                <c:pt idx="1742">
                  <c:v>42335</c:v>
                </c:pt>
                <c:pt idx="1743">
                  <c:v>42334</c:v>
                </c:pt>
                <c:pt idx="1744">
                  <c:v>42333</c:v>
                </c:pt>
                <c:pt idx="1745">
                  <c:v>42332</c:v>
                </c:pt>
                <c:pt idx="1746">
                  <c:v>42331</c:v>
                </c:pt>
                <c:pt idx="1747">
                  <c:v>42328</c:v>
                </c:pt>
                <c:pt idx="1748">
                  <c:v>42327</c:v>
                </c:pt>
                <c:pt idx="1749">
                  <c:v>42326</c:v>
                </c:pt>
                <c:pt idx="1750">
                  <c:v>42325</c:v>
                </c:pt>
                <c:pt idx="1751">
                  <c:v>42324</c:v>
                </c:pt>
                <c:pt idx="1752">
                  <c:v>42321</c:v>
                </c:pt>
                <c:pt idx="1753">
                  <c:v>42320</c:v>
                </c:pt>
                <c:pt idx="1754">
                  <c:v>42319</c:v>
                </c:pt>
                <c:pt idx="1755">
                  <c:v>42318</c:v>
                </c:pt>
                <c:pt idx="1756">
                  <c:v>42317</c:v>
                </c:pt>
                <c:pt idx="1757">
                  <c:v>42314</c:v>
                </c:pt>
                <c:pt idx="1758">
                  <c:v>42313</c:v>
                </c:pt>
                <c:pt idx="1759">
                  <c:v>42312</c:v>
                </c:pt>
                <c:pt idx="1760">
                  <c:v>42311</c:v>
                </c:pt>
                <c:pt idx="1761">
                  <c:v>42310</c:v>
                </c:pt>
                <c:pt idx="1762">
                  <c:v>42307</c:v>
                </c:pt>
                <c:pt idx="1763">
                  <c:v>42306</c:v>
                </c:pt>
                <c:pt idx="1764">
                  <c:v>42305</c:v>
                </c:pt>
                <c:pt idx="1765">
                  <c:v>42304</c:v>
                </c:pt>
                <c:pt idx="1766">
                  <c:v>42303</c:v>
                </c:pt>
                <c:pt idx="1767">
                  <c:v>42300</c:v>
                </c:pt>
                <c:pt idx="1768">
                  <c:v>42299</c:v>
                </c:pt>
                <c:pt idx="1769">
                  <c:v>42298</c:v>
                </c:pt>
                <c:pt idx="1770">
                  <c:v>42297</c:v>
                </c:pt>
                <c:pt idx="1771">
                  <c:v>42296</c:v>
                </c:pt>
                <c:pt idx="1772">
                  <c:v>42293</c:v>
                </c:pt>
                <c:pt idx="1773">
                  <c:v>42292</c:v>
                </c:pt>
                <c:pt idx="1774">
                  <c:v>42291</c:v>
                </c:pt>
                <c:pt idx="1775">
                  <c:v>42290</c:v>
                </c:pt>
                <c:pt idx="1776">
                  <c:v>42289</c:v>
                </c:pt>
                <c:pt idx="1777">
                  <c:v>42286</c:v>
                </c:pt>
                <c:pt idx="1778">
                  <c:v>42285</c:v>
                </c:pt>
                <c:pt idx="1779">
                  <c:v>42284</c:v>
                </c:pt>
                <c:pt idx="1780">
                  <c:v>42283</c:v>
                </c:pt>
                <c:pt idx="1781">
                  <c:v>42282</c:v>
                </c:pt>
                <c:pt idx="1782">
                  <c:v>42279</c:v>
                </c:pt>
                <c:pt idx="1783">
                  <c:v>42278</c:v>
                </c:pt>
                <c:pt idx="1784">
                  <c:v>42277</c:v>
                </c:pt>
                <c:pt idx="1785">
                  <c:v>42276</c:v>
                </c:pt>
                <c:pt idx="1786">
                  <c:v>42275</c:v>
                </c:pt>
                <c:pt idx="1787">
                  <c:v>42272</c:v>
                </c:pt>
                <c:pt idx="1788">
                  <c:v>42271</c:v>
                </c:pt>
                <c:pt idx="1789">
                  <c:v>42270</c:v>
                </c:pt>
                <c:pt idx="1790">
                  <c:v>42269</c:v>
                </c:pt>
                <c:pt idx="1791">
                  <c:v>42268</c:v>
                </c:pt>
                <c:pt idx="1792">
                  <c:v>42265</c:v>
                </c:pt>
                <c:pt idx="1793">
                  <c:v>42264</c:v>
                </c:pt>
                <c:pt idx="1794">
                  <c:v>42263</c:v>
                </c:pt>
                <c:pt idx="1795">
                  <c:v>42262</c:v>
                </c:pt>
                <c:pt idx="1796">
                  <c:v>42261</c:v>
                </c:pt>
                <c:pt idx="1797">
                  <c:v>42258</c:v>
                </c:pt>
                <c:pt idx="1798">
                  <c:v>42257</c:v>
                </c:pt>
                <c:pt idx="1799">
                  <c:v>42256</c:v>
                </c:pt>
                <c:pt idx="1800">
                  <c:v>42255</c:v>
                </c:pt>
                <c:pt idx="1801">
                  <c:v>42254</c:v>
                </c:pt>
                <c:pt idx="1802">
                  <c:v>42251</c:v>
                </c:pt>
                <c:pt idx="1803">
                  <c:v>42250</c:v>
                </c:pt>
                <c:pt idx="1804">
                  <c:v>42249</c:v>
                </c:pt>
                <c:pt idx="1805">
                  <c:v>42248</c:v>
                </c:pt>
                <c:pt idx="1806">
                  <c:v>42244</c:v>
                </c:pt>
                <c:pt idx="1807">
                  <c:v>42243</c:v>
                </c:pt>
                <c:pt idx="1808">
                  <c:v>42242</c:v>
                </c:pt>
                <c:pt idx="1809">
                  <c:v>42241</c:v>
                </c:pt>
                <c:pt idx="1810">
                  <c:v>42240</c:v>
                </c:pt>
                <c:pt idx="1811">
                  <c:v>42237</c:v>
                </c:pt>
                <c:pt idx="1812">
                  <c:v>42236</c:v>
                </c:pt>
                <c:pt idx="1813">
                  <c:v>42235</c:v>
                </c:pt>
                <c:pt idx="1814">
                  <c:v>42234</c:v>
                </c:pt>
                <c:pt idx="1815">
                  <c:v>42233</c:v>
                </c:pt>
                <c:pt idx="1816">
                  <c:v>42230</c:v>
                </c:pt>
                <c:pt idx="1817">
                  <c:v>42229</c:v>
                </c:pt>
                <c:pt idx="1818">
                  <c:v>42228</c:v>
                </c:pt>
                <c:pt idx="1819">
                  <c:v>42227</c:v>
                </c:pt>
                <c:pt idx="1820">
                  <c:v>42226</c:v>
                </c:pt>
                <c:pt idx="1821">
                  <c:v>42223</c:v>
                </c:pt>
                <c:pt idx="1822">
                  <c:v>42222</c:v>
                </c:pt>
                <c:pt idx="1823">
                  <c:v>42221</c:v>
                </c:pt>
                <c:pt idx="1824">
                  <c:v>42220</c:v>
                </c:pt>
                <c:pt idx="1825">
                  <c:v>42219</c:v>
                </c:pt>
                <c:pt idx="1826">
                  <c:v>42216</c:v>
                </c:pt>
                <c:pt idx="1827">
                  <c:v>42215</c:v>
                </c:pt>
                <c:pt idx="1828">
                  <c:v>42214</c:v>
                </c:pt>
                <c:pt idx="1829">
                  <c:v>42213</c:v>
                </c:pt>
                <c:pt idx="1830">
                  <c:v>42212</c:v>
                </c:pt>
                <c:pt idx="1831">
                  <c:v>42209</c:v>
                </c:pt>
                <c:pt idx="1832">
                  <c:v>42208</c:v>
                </c:pt>
                <c:pt idx="1833">
                  <c:v>42207</c:v>
                </c:pt>
                <c:pt idx="1834">
                  <c:v>42206</c:v>
                </c:pt>
                <c:pt idx="1835">
                  <c:v>42205</c:v>
                </c:pt>
                <c:pt idx="1836">
                  <c:v>42202</c:v>
                </c:pt>
                <c:pt idx="1837">
                  <c:v>42201</c:v>
                </c:pt>
                <c:pt idx="1838">
                  <c:v>42200</c:v>
                </c:pt>
                <c:pt idx="1839">
                  <c:v>42199</c:v>
                </c:pt>
                <c:pt idx="1840">
                  <c:v>42198</c:v>
                </c:pt>
                <c:pt idx="1841">
                  <c:v>42195</c:v>
                </c:pt>
                <c:pt idx="1842">
                  <c:v>42194</c:v>
                </c:pt>
                <c:pt idx="1843">
                  <c:v>42193</c:v>
                </c:pt>
                <c:pt idx="1844">
                  <c:v>42192</c:v>
                </c:pt>
                <c:pt idx="1845">
                  <c:v>42191</c:v>
                </c:pt>
                <c:pt idx="1846">
                  <c:v>42188</c:v>
                </c:pt>
                <c:pt idx="1847">
                  <c:v>42187</c:v>
                </c:pt>
                <c:pt idx="1848">
                  <c:v>42186</c:v>
                </c:pt>
                <c:pt idx="1849">
                  <c:v>42185</c:v>
                </c:pt>
                <c:pt idx="1850">
                  <c:v>42184</c:v>
                </c:pt>
                <c:pt idx="1851">
                  <c:v>42181</c:v>
                </c:pt>
                <c:pt idx="1852">
                  <c:v>42180</c:v>
                </c:pt>
                <c:pt idx="1853">
                  <c:v>42179</c:v>
                </c:pt>
                <c:pt idx="1854">
                  <c:v>42178</c:v>
                </c:pt>
                <c:pt idx="1855">
                  <c:v>42177</c:v>
                </c:pt>
                <c:pt idx="1856">
                  <c:v>42174</c:v>
                </c:pt>
                <c:pt idx="1857">
                  <c:v>42173</c:v>
                </c:pt>
                <c:pt idx="1858">
                  <c:v>42172</c:v>
                </c:pt>
                <c:pt idx="1859">
                  <c:v>42171</c:v>
                </c:pt>
                <c:pt idx="1860">
                  <c:v>42170</c:v>
                </c:pt>
                <c:pt idx="1861">
                  <c:v>42167</c:v>
                </c:pt>
                <c:pt idx="1862">
                  <c:v>42166</c:v>
                </c:pt>
                <c:pt idx="1863">
                  <c:v>42165</c:v>
                </c:pt>
                <c:pt idx="1864">
                  <c:v>42164</c:v>
                </c:pt>
                <c:pt idx="1865">
                  <c:v>42163</c:v>
                </c:pt>
                <c:pt idx="1866">
                  <c:v>42160</c:v>
                </c:pt>
                <c:pt idx="1867">
                  <c:v>42159</c:v>
                </c:pt>
                <c:pt idx="1868">
                  <c:v>42158</c:v>
                </c:pt>
                <c:pt idx="1869">
                  <c:v>42157</c:v>
                </c:pt>
                <c:pt idx="1870">
                  <c:v>42156</c:v>
                </c:pt>
                <c:pt idx="1871">
                  <c:v>42153</c:v>
                </c:pt>
                <c:pt idx="1872">
                  <c:v>42152</c:v>
                </c:pt>
                <c:pt idx="1873">
                  <c:v>42151</c:v>
                </c:pt>
                <c:pt idx="1874">
                  <c:v>42150</c:v>
                </c:pt>
                <c:pt idx="1875">
                  <c:v>42146</c:v>
                </c:pt>
                <c:pt idx="1876">
                  <c:v>42145</c:v>
                </c:pt>
                <c:pt idx="1877">
                  <c:v>42144</c:v>
                </c:pt>
                <c:pt idx="1878">
                  <c:v>42143</c:v>
                </c:pt>
                <c:pt idx="1879">
                  <c:v>42142</c:v>
                </c:pt>
                <c:pt idx="1880">
                  <c:v>42139</c:v>
                </c:pt>
                <c:pt idx="1881">
                  <c:v>42138</c:v>
                </c:pt>
                <c:pt idx="1882">
                  <c:v>42137</c:v>
                </c:pt>
                <c:pt idx="1883">
                  <c:v>42136</c:v>
                </c:pt>
                <c:pt idx="1884">
                  <c:v>42135</c:v>
                </c:pt>
                <c:pt idx="1885">
                  <c:v>42132</c:v>
                </c:pt>
                <c:pt idx="1886">
                  <c:v>42131</c:v>
                </c:pt>
                <c:pt idx="1887">
                  <c:v>42130</c:v>
                </c:pt>
                <c:pt idx="1888">
                  <c:v>42129</c:v>
                </c:pt>
                <c:pt idx="1889">
                  <c:v>42125</c:v>
                </c:pt>
                <c:pt idx="1890">
                  <c:v>42124</c:v>
                </c:pt>
                <c:pt idx="1891">
                  <c:v>42123</c:v>
                </c:pt>
                <c:pt idx="1892">
                  <c:v>42122</c:v>
                </c:pt>
                <c:pt idx="1893">
                  <c:v>42121</c:v>
                </c:pt>
                <c:pt idx="1894">
                  <c:v>42118</c:v>
                </c:pt>
                <c:pt idx="1895">
                  <c:v>42117</c:v>
                </c:pt>
                <c:pt idx="1896">
                  <c:v>42116</c:v>
                </c:pt>
                <c:pt idx="1897">
                  <c:v>42115</c:v>
                </c:pt>
                <c:pt idx="1898">
                  <c:v>42114</c:v>
                </c:pt>
                <c:pt idx="1899">
                  <c:v>42111</c:v>
                </c:pt>
                <c:pt idx="1900">
                  <c:v>42110</c:v>
                </c:pt>
                <c:pt idx="1901">
                  <c:v>42109</c:v>
                </c:pt>
                <c:pt idx="1902">
                  <c:v>42108</c:v>
                </c:pt>
                <c:pt idx="1903">
                  <c:v>42107</c:v>
                </c:pt>
                <c:pt idx="1904">
                  <c:v>42104</c:v>
                </c:pt>
                <c:pt idx="1905">
                  <c:v>42103</c:v>
                </c:pt>
                <c:pt idx="1906">
                  <c:v>42102</c:v>
                </c:pt>
                <c:pt idx="1907">
                  <c:v>42101</c:v>
                </c:pt>
                <c:pt idx="1908">
                  <c:v>42096</c:v>
                </c:pt>
                <c:pt idx="1909">
                  <c:v>42095</c:v>
                </c:pt>
                <c:pt idx="1910">
                  <c:v>42094</c:v>
                </c:pt>
                <c:pt idx="1911">
                  <c:v>42093</c:v>
                </c:pt>
                <c:pt idx="1912">
                  <c:v>42090</c:v>
                </c:pt>
                <c:pt idx="1913">
                  <c:v>42089</c:v>
                </c:pt>
                <c:pt idx="1914">
                  <c:v>42088</c:v>
                </c:pt>
                <c:pt idx="1915">
                  <c:v>42087</c:v>
                </c:pt>
                <c:pt idx="1916">
                  <c:v>42086</c:v>
                </c:pt>
                <c:pt idx="1917">
                  <c:v>42083</c:v>
                </c:pt>
                <c:pt idx="1918">
                  <c:v>42082</c:v>
                </c:pt>
                <c:pt idx="1919">
                  <c:v>42081</c:v>
                </c:pt>
                <c:pt idx="1920">
                  <c:v>42080</c:v>
                </c:pt>
                <c:pt idx="1921">
                  <c:v>42079</c:v>
                </c:pt>
                <c:pt idx="1922">
                  <c:v>42076</c:v>
                </c:pt>
                <c:pt idx="1923">
                  <c:v>42075</c:v>
                </c:pt>
                <c:pt idx="1924">
                  <c:v>42074</c:v>
                </c:pt>
                <c:pt idx="1925">
                  <c:v>42073</c:v>
                </c:pt>
                <c:pt idx="1926">
                  <c:v>42072</c:v>
                </c:pt>
                <c:pt idx="1927">
                  <c:v>42069</c:v>
                </c:pt>
                <c:pt idx="1928">
                  <c:v>42068</c:v>
                </c:pt>
                <c:pt idx="1929">
                  <c:v>42067</c:v>
                </c:pt>
                <c:pt idx="1930">
                  <c:v>42066</c:v>
                </c:pt>
                <c:pt idx="1931">
                  <c:v>42065</c:v>
                </c:pt>
                <c:pt idx="1932">
                  <c:v>42062</c:v>
                </c:pt>
                <c:pt idx="1933">
                  <c:v>42061</c:v>
                </c:pt>
                <c:pt idx="1934">
                  <c:v>42060</c:v>
                </c:pt>
                <c:pt idx="1935">
                  <c:v>42059</c:v>
                </c:pt>
                <c:pt idx="1936">
                  <c:v>42058</c:v>
                </c:pt>
                <c:pt idx="1937">
                  <c:v>42055</c:v>
                </c:pt>
                <c:pt idx="1938">
                  <c:v>42054</c:v>
                </c:pt>
                <c:pt idx="1939">
                  <c:v>42053</c:v>
                </c:pt>
                <c:pt idx="1940">
                  <c:v>42052</c:v>
                </c:pt>
                <c:pt idx="1941">
                  <c:v>42051</c:v>
                </c:pt>
                <c:pt idx="1942">
                  <c:v>42048</c:v>
                </c:pt>
                <c:pt idx="1943">
                  <c:v>42047</c:v>
                </c:pt>
                <c:pt idx="1944">
                  <c:v>42046</c:v>
                </c:pt>
                <c:pt idx="1945">
                  <c:v>42045</c:v>
                </c:pt>
                <c:pt idx="1946">
                  <c:v>42044</c:v>
                </c:pt>
                <c:pt idx="1947">
                  <c:v>42041</c:v>
                </c:pt>
                <c:pt idx="1948">
                  <c:v>42040</c:v>
                </c:pt>
                <c:pt idx="1949">
                  <c:v>42039</c:v>
                </c:pt>
                <c:pt idx="1950">
                  <c:v>42038</c:v>
                </c:pt>
                <c:pt idx="1951">
                  <c:v>42037</c:v>
                </c:pt>
                <c:pt idx="1952">
                  <c:v>42034</c:v>
                </c:pt>
                <c:pt idx="1953">
                  <c:v>42033</c:v>
                </c:pt>
                <c:pt idx="1954">
                  <c:v>42032</c:v>
                </c:pt>
                <c:pt idx="1955">
                  <c:v>42031</c:v>
                </c:pt>
                <c:pt idx="1956">
                  <c:v>42030</c:v>
                </c:pt>
                <c:pt idx="1957">
                  <c:v>42027</c:v>
                </c:pt>
                <c:pt idx="1958">
                  <c:v>42026</c:v>
                </c:pt>
                <c:pt idx="1959">
                  <c:v>42025</c:v>
                </c:pt>
                <c:pt idx="1960">
                  <c:v>42024</c:v>
                </c:pt>
                <c:pt idx="1961">
                  <c:v>42023</c:v>
                </c:pt>
                <c:pt idx="1962">
                  <c:v>42020</c:v>
                </c:pt>
                <c:pt idx="1963">
                  <c:v>42019</c:v>
                </c:pt>
                <c:pt idx="1964">
                  <c:v>42018</c:v>
                </c:pt>
                <c:pt idx="1965">
                  <c:v>42017</c:v>
                </c:pt>
                <c:pt idx="1966">
                  <c:v>42016</c:v>
                </c:pt>
                <c:pt idx="1967">
                  <c:v>42013</c:v>
                </c:pt>
                <c:pt idx="1968">
                  <c:v>42012</c:v>
                </c:pt>
                <c:pt idx="1969">
                  <c:v>42011</c:v>
                </c:pt>
                <c:pt idx="1970">
                  <c:v>42010</c:v>
                </c:pt>
                <c:pt idx="1971">
                  <c:v>42009</c:v>
                </c:pt>
                <c:pt idx="1972">
                  <c:v>42006</c:v>
                </c:pt>
                <c:pt idx="1973">
                  <c:v>42004</c:v>
                </c:pt>
                <c:pt idx="1974">
                  <c:v>42003</c:v>
                </c:pt>
                <c:pt idx="1975">
                  <c:v>42002</c:v>
                </c:pt>
                <c:pt idx="1976">
                  <c:v>41997</c:v>
                </c:pt>
                <c:pt idx="1977">
                  <c:v>41996</c:v>
                </c:pt>
                <c:pt idx="1978">
                  <c:v>41995</c:v>
                </c:pt>
                <c:pt idx="1979">
                  <c:v>41992</c:v>
                </c:pt>
                <c:pt idx="1980">
                  <c:v>41991</c:v>
                </c:pt>
                <c:pt idx="1981">
                  <c:v>41990</c:v>
                </c:pt>
                <c:pt idx="1982">
                  <c:v>41989</c:v>
                </c:pt>
                <c:pt idx="1983">
                  <c:v>41988</c:v>
                </c:pt>
                <c:pt idx="1984">
                  <c:v>41985</c:v>
                </c:pt>
                <c:pt idx="1985">
                  <c:v>41984</c:v>
                </c:pt>
                <c:pt idx="1986">
                  <c:v>41983</c:v>
                </c:pt>
                <c:pt idx="1987">
                  <c:v>41982</c:v>
                </c:pt>
                <c:pt idx="1988">
                  <c:v>41981</c:v>
                </c:pt>
                <c:pt idx="1989">
                  <c:v>41978</c:v>
                </c:pt>
                <c:pt idx="1990">
                  <c:v>41977</c:v>
                </c:pt>
                <c:pt idx="1991">
                  <c:v>41976</c:v>
                </c:pt>
                <c:pt idx="1992">
                  <c:v>41975</c:v>
                </c:pt>
                <c:pt idx="1993">
                  <c:v>41974</c:v>
                </c:pt>
                <c:pt idx="1994">
                  <c:v>41971</c:v>
                </c:pt>
                <c:pt idx="1995">
                  <c:v>41970</c:v>
                </c:pt>
                <c:pt idx="1996">
                  <c:v>41969</c:v>
                </c:pt>
                <c:pt idx="1997">
                  <c:v>41968</c:v>
                </c:pt>
                <c:pt idx="1998">
                  <c:v>41967</c:v>
                </c:pt>
                <c:pt idx="1999">
                  <c:v>41964</c:v>
                </c:pt>
                <c:pt idx="2000">
                  <c:v>41963</c:v>
                </c:pt>
                <c:pt idx="2001">
                  <c:v>41962</c:v>
                </c:pt>
                <c:pt idx="2002">
                  <c:v>41961</c:v>
                </c:pt>
                <c:pt idx="2003">
                  <c:v>41960</c:v>
                </c:pt>
                <c:pt idx="2004">
                  <c:v>41957</c:v>
                </c:pt>
                <c:pt idx="2005">
                  <c:v>41956</c:v>
                </c:pt>
                <c:pt idx="2006">
                  <c:v>41955</c:v>
                </c:pt>
                <c:pt idx="2007">
                  <c:v>41954</c:v>
                </c:pt>
                <c:pt idx="2008">
                  <c:v>41953</c:v>
                </c:pt>
                <c:pt idx="2009">
                  <c:v>41950</c:v>
                </c:pt>
                <c:pt idx="2010">
                  <c:v>41949</c:v>
                </c:pt>
                <c:pt idx="2011">
                  <c:v>41948</c:v>
                </c:pt>
                <c:pt idx="2012">
                  <c:v>41947</c:v>
                </c:pt>
                <c:pt idx="2013">
                  <c:v>41946</c:v>
                </c:pt>
                <c:pt idx="2014">
                  <c:v>41943</c:v>
                </c:pt>
                <c:pt idx="2015">
                  <c:v>41942</c:v>
                </c:pt>
                <c:pt idx="2016">
                  <c:v>41941</c:v>
                </c:pt>
                <c:pt idx="2017">
                  <c:v>41940</c:v>
                </c:pt>
                <c:pt idx="2018">
                  <c:v>41939</c:v>
                </c:pt>
                <c:pt idx="2019">
                  <c:v>41936</c:v>
                </c:pt>
                <c:pt idx="2020">
                  <c:v>41935</c:v>
                </c:pt>
                <c:pt idx="2021">
                  <c:v>41934</c:v>
                </c:pt>
                <c:pt idx="2022">
                  <c:v>41933</c:v>
                </c:pt>
                <c:pt idx="2023">
                  <c:v>41932</c:v>
                </c:pt>
                <c:pt idx="2024">
                  <c:v>41929</c:v>
                </c:pt>
                <c:pt idx="2025">
                  <c:v>41928</c:v>
                </c:pt>
                <c:pt idx="2026">
                  <c:v>41927</c:v>
                </c:pt>
                <c:pt idx="2027">
                  <c:v>41926</c:v>
                </c:pt>
                <c:pt idx="2028">
                  <c:v>41925</c:v>
                </c:pt>
                <c:pt idx="2029">
                  <c:v>41922</c:v>
                </c:pt>
                <c:pt idx="2030">
                  <c:v>41921</c:v>
                </c:pt>
                <c:pt idx="2031">
                  <c:v>41920</c:v>
                </c:pt>
                <c:pt idx="2032">
                  <c:v>41919</c:v>
                </c:pt>
                <c:pt idx="2033">
                  <c:v>41918</c:v>
                </c:pt>
                <c:pt idx="2034">
                  <c:v>41915</c:v>
                </c:pt>
                <c:pt idx="2035">
                  <c:v>41914</c:v>
                </c:pt>
                <c:pt idx="2036">
                  <c:v>41913</c:v>
                </c:pt>
                <c:pt idx="2037">
                  <c:v>41912</c:v>
                </c:pt>
                <c:pt idx="2038">
                  <c:v>41911</c:v>
                </c:pt>
                <c:pt idx="2039">
                  <c:v>41908</c:v>
                </c:pt>
                <c:pt idx="2040">
                  <c:v>41907</c:v>
                </c:pt>
                <c:pt idx="2041">
                  <c:v>41906</c:v>
                </c:pt>
                <c:pt idx="2042">
                  <c:v>41905</c:v>
                </c:pt>
                <c:pt idx="2043">
                  <c:v>41904</c:v>
                </c:pt>
                <c:pt idx="2044">
                  <c:v>41901</c:v>
                </c:pt>
                <c:pt idx="2045">
                  <c:v>41900</c:v>
                </c:pt>
                <c:pt idx="2046">
                  <c:v>41899</c:v>
                </c:pt>
                <c:pt idx="2047">
                  <c:v>41898</c:v>
                </c:pt>
                <c:pt idx="2048">
                  <c:v>41897</c:v>
                </c:pt>
                <c:pt idx="2049">
                  <c:v>41894</c:v>
                </c:pt>
                <c:pt idx="2050">
                  <c:v>41893</c:v>
                </c:pt>
                <c:pt idx="2051">
                  <c:v>41892</c:v>
                </c:pt>
                <c:pt idx="2052">
                  <c:v>41891</c:v>
                </c:pt>
                <c:pt idx="2053">
                  <c:v>41890</c:v>
                </c:pt>
                <c:pt idx="2054">
                  <c:v>41887</c:v>
                </c:pt>
                <c:pt idx="2055">
                  <c:v>41886</c:v>
                </c:pt>
                <c:pt idx="2056">
                  <c:v>41885</c:v>
                </c:pt>
                <c:pt idx="2057">
                  <c:v>41884</c:v>
                </c:pt>
                <c:pt idx="2058">
                  <c:v>41883</c:v>
                </c:pt>
                <c:pt idx="2059">
                  <c:v>41880</c:v>
                </c:pt>
                <c:pt idx="2060">
                  <c:v>41879</c:v>
                </c:pt>
                <c:pt idx="2061">
                  <c:v>41878</c:v>
                </c:pt>
                <c:pt idx="2062">
                  <c:v>41877</c:v>
                </c:pt>
                <c:pt idx="2063">
                  <c:v>41873</c:v>
                </c:pt>
                <c:pt idx="2064">
                  <c:v>41872</c:v>
                </c:pt>
                <c:pt idx="2065">
                  <c:v>41871</c:v>
                </c:pt>
                <c:pt idx="2066">
                  <c:v>41870</c:v>
                </c:pt>
                <c:pt idx="2067">
                  <c:v>41869</c:v>
                </c:pt>
                <c:pt idx="2068">
                  <c:v>41866</c:v>
                </c:pt>
                <c:pt idx="2069">
                  <c:v>41865</c:v>
                </c:pt>
                <c:pt idx="2070">
                  <c:v>41864</c:v>
                </c:pt>
                <c:pt idx="2071">
                  <c:v>41863</c:v>
                </c:pt>
                <c:pt idx="2072">
                  <c:v>41862</c:v>
                </c:pt>
                <c:pt idx="2073">
                  <c:v>41859</c:v>
                </c:pt>
                <c:pt idx="2074">
                  <c:v>41858</c:v>
                </c:pt>
                <c:pt idx="2075">
                  <c:v>41857</c:v>
                </c:pt>
                <c:pt idx="2076">
                  <c:v>41856</c:v>
                </c:pt>
                <c:pt idx="2077">
                  <c:v>41855</c:v>
                </c:pt>
                <c:pt idx="2078">
                  <c:v>41852</c:v>
                </c:pt>
                <c:pt idx="2079">
                  <c:v>41851</c:v>
                </c:pt>
                <c:pt idx="2080">
                  <c:v>41850</c:v>
                </c:pt>
                <c:pt idx="2081">
                  <c:v>41849</c:v>
                </c:pt>
                <c:pt idx="2082">
                  <c:v>41848</c:v>
                </c:pt>
                <c:pt idx="2083">
                  <c:v>41845</c:v>
                </c:pt>
                <c:pt idx="2084">
                  <c:v>41844</c:v>
                </c:pt>
                <c:pt idx="2085">
                  <c:v>41843</c:v>
                </c:pt>
                <c:pt idx="2086">
                  <c:v>41842</c:v>
                </c:pt>
                <c:pt idx="2087">
                  <c:v>41841</c:v>
                </c:pt>
                <c:pt idx="2088">
                  <c:v>41838</c:v>
                </c:pt>
                <c:pt idx="2089">
                  <c:v>41837</c:v>
                </c:pt>
                <c:pt idx="2090">
                  <c:v>41836</c:v>
                </c:pt>
                <c:pt idx="2091">
                  <c:v>41835</c:v>
                </c:pt>
                <c:pt idx="2092">
                  <c:v>41834</c:v>
                </c:pt>
                <c:pt idx="2093">
                  <c:v>41831</c:v>
                </c:pt>
                <c:pt idx="2094">
                  <c:v>41830</c:v>
                </c:pt>
                <c:pt idx="2095">
                  <c:v>41829</c:v>
                </c:pt>
                <c:pt idx="2096">
                  <c:v>41828</c:v>
                </c:pt>
                <c:pt idx="2097">
                  <c:v>41827</c:v>
                </c:pt>
                <c:pt idx="2098">
                  <c:v>41824</c:v>
                </c:pt>
                <c:pt idx="2099">
                  <c:v>41823</c:v>
                </c:pt>
                <c:pt idx="2100">
                  <c:v>41822</c:v>
                </c:pt>
                <c:pt idx="2101">
                  <c:v>41821</c:v>
                </c:pt>
                <c:pt idx="2102">
                  <c:v>41820</c:v>
                </c:pt>
                <c:pt idx="2103">
                  <c:v>41817</c:v>
                </c:pt>
                <c:pt idx="2104">
                  <c:v>41816</c:v>
                </c:pt>
                <c:pt idx="2105">
                  <c:v>41815</c:v>
                </c:pt>
                <c:pt idx="2106">
                  <c:v>41814</c:v>
                </c:pt>
                <c:pt idx="2107">
                  <c:v>41813</c:v>
                </c:pt>
                <c:pt idx="2108">
                  <c:v>41810</c:v>
                </c:pt>
                <c:pt idx="2109">
                  <c:v>41809</c:v>
                </c:pt>
                <c:pt idx="2110">
                  <c:v>41808</c:v>
                </c:pt>
                <c:pt idx="2111">
                  <c:v>41807</c:v>
                </c:pt>
                <c:pt idx="2112">
                  <c:v>41806</c:v>
                </c:pt>
                <c:pt idx="2113">
                  <c:v>41803</c:v>
                </c:pt>
                <c:pt idx="2114">
                  <c:v>41802</c:v>
                </c:pt>
                <c:pt idx="2115">
                  <c:v>41801</c:v>
                </c:pt>
                <c:pt idx="2116">
                  <c:v>41800</c:v>
                </c:pt>
                <c:pt idx="2117">
                  <c:v>41799</c:v>
                </c:pt>
                <c:pt idx="2118">
                  <c:v>41796</c:v>
                </c:pt>
                <c:pt idx="2119">
                  <c:v>41795</c:v>
                </c:pt>
                <c:pt idx="2120">
                  <c:v>41794</c:v>
                </c:pt>
                <c:pt idx="2121">
                  <c:v>41793</c:v>
                </c:pt>
                <c:pt idx="2122">
                  <c:v>41792</c:v>
                </c:pt>
                <c:pt idx="2123">
                  <c:v>41789</c:v>
                </c:pt>
                <c:pt idx="2124">
                  <c:v>41788</c:v>
                </c:pt>
                <c:pt idx="2125">
                  <c:v>41787</c:v>
                </c:pt>
                <c:pt idx="2126">
                  <c:v>41786</c:v>
                </c:pt>
                <c:pt idx="2127">
                  <c:v>41782</c:v>
                </c:pt>
                <c:pt idx="2128">
                  <c:v>41781</c:v>
                </c:pt>
                <c:pt idx="2129">
                  <c:v>41780</c:v>
                </c:pt>
                <c:pt idx="2130">
                  <c:v>41779</c:v>
                </c:pt>
                <c:pt idx="2131">
                  <c:v>41778</c:v>
                </c:pt>
                <c:pt idx="2132">
                  <c:v>41775</c:v>
                </c:pt>
                <c:pt idx="2133">
                  <c:v>41774</c:v>
                </c:pt>
                <c:pt idx="2134">
                  <c:v>41773</c:v>
                </c:pt>
                <c:pt idx="2135">
                  <c:v>41772</c:v>
                </c:pt>
                <c:pt idx="2136">
                  <c:v>41771</c:v>
                </c:pt>
                <c:pt idx="2137">
                  <c:v>41768</c:v>
                </c:pt>
                <c:pt idx="2138">
                  <c:v>41767</c:v>
                </c:pt>
                <c:pt idx="2139">
                  <c:v>41766</c:v>
                </c:pt>
                <c:pt idx="2140">
                  <c:v>41765</c:v>
                </c:pt>
                <c:pt idx="2141">
                  <c:v>41761</c:v>
                </c:pt>
                <c:pt idx="2142">
                  <c:v>41760</c:v>
                </c:pt>
                <c:pt idx="2143">
                  <c:v>41759</c:v>
                </c:pt>
                <c:pt idx="2144">
                  <c:v>41758</c:v>
                </c:pt>
                <c:pt idx="2145">
                  <c:v>41757</c:v>
                </c:pt>
                <c:pt idx="2146">
                  <c:v>41754</c:v>
                </c:pt>
                <c:pt idx="2147">
                  <c:v>41753</c:v>
                </c:pt>
                <c:pt idx="2148">
                  <c:v>41752</c:v>
                </c:pt>
                <c:pt idx="2149">
                  <c:v>41751</c:v>
                </c:pt>
                <c:pt idx="2150">
                  <c:v>41746</c:v>
                </c:pt>
                <c:pt idx="2151">
                  <c:v>41745</c:v>
                </c:pt>
                <c:pt idx="2152">
                  <c:v>41744</c:v>
                </c:pt>
                <c:pt idx="2153">
                  <c:v>41743</c:v>
                </c:pt>
                <c:pt idx="2154">
                  <c:v>41740</c:v>
                </c:pt>
                <c:pt idx="2155">
                  <c:v>41739</c:v>
                </c:pt>
                <c:pt idx="2156">
                  <c:v>41738</c:v>
                </c:pt>
                <c:pt idx="2157">
                  <c:v>41737</c:v>
                </c:pt>
                <c:pt idx="2158">
                  <c:v>41736</c:v>
                </c:pt>
                <c:pt idx="2159">
                  <c:v>41733</c:v>
                </c:pt>
                <c:pt idx="2160">
                  <c:v>41732</c:v>
                </c:pt>
                <c:pt idx="2161">
                  <c:v>41731</c:v>
                </c:pt>
                <c:pt idx="2162">
                  <c:v>41730</c:v>
                </c:pt>
                <c:pt idx="2163">
                  <c:v>41729</c:v>
                </c:pt>
                <c:pt idx="2164">
                  <c:v>41726</c:v>
                </c:pt>
                <c:pt idx="2165">
                  <c:v>41725</c:v>
                </c:pt>
                <c:pt idx="2166">
                  <c:v>41724</c:v>
                </c:pt>
                <c:pt idx="2167">
                  <c:v>41723</c:v>
                </c:pt>
                <c:pt idx="2168">
                  <c:v>41722</c:v>
                </c:pt>
                <c:pt idx="2169">
                  <c:v>41719</c:v>
                </c:pt>
                <c:pt idx="2170">
                  <c:v>41718</c:v>
                </c:pt>
                <c:pt idx="2171">
                  <c:v>41717</c:v>
                </c:pt>
                <c:pt idx="2172">
                  <c:v>41716</c:v>
                </c:pt>
                <c:pt idx="2173">
                  <c:v>41715</c:v>
                </c:pt>
                <c:pt idx="2174">
                  <c:v>41712</c:v>
                </c:pt>
                <c:pt idx="2175">
                  <c:v>41711</c:v>
                </c:pt>
                <c:pt idx="2176">
                  <c:v>41710</c:v>
                </c:pt>
                <c:pt idx="2177">
                  <c:v>41709</c:v>
                </c:pt>
                <c:pt idx="2178">
                  <c:v>41708</c:v>
                </c:pt>
                <c:pt idx="2179">
                  <c:v>41705</c:v>
                </c:pt>
                <c:pt idx="2180">
                  <c:v>41704</c:v>
                </c:pt>
                <c:pt idx="2181">
                  <c:v>41703</c:v>
                </c:pt>
                <c:pt idx="2182">
                  <c:v>41702</c:v>
                </c:pt>
                <c:pt idx="2183">
                  <c:v>41701</c:v>
                </c:pt>
                <c:pt idx="2184">
                  <c:v>41698</c:v>
                </c:pt>
                <c:pt idx="2185">
                  <c:v>41697</c:v>
                </c:pt>
                <c:pt idx="2186">
                  <c:v>41696</c:v>
                </c:pt>
                <c:pt idx="2187">
                  <c:v>41695</c:v>
                </c:pt>
                <c:pt idx="2188">
                  <c:v>41694</c:v>
                </c:pt>
                <c:pt idx="2189">
                  <c:v>41691</c:v>
                </c:pt>
                <c:pt idx="2190">
                  <c:v>41690</c:v>
                </c:pt>
                <c:pt idx="2191">
                  <c:v>41689</c:v>
                </c:pt>
                <c:pt idx="2192">
                  <c:v>41688</c:v>
                </c:pt>
                <c:pt idx="2193">
                  <c:v>41687</c:v>
                </c:pt>
                <c:pt idx="2194">
                  <c:v>41684</c:v>
                </c:pt>
                <c:pt idx="2195">
                  <c:v>41683</c:v>
                </c:pt>
                <c:pt idx="2196">
                  <c:v>41682</c:v>
                </c:pt>
                <c:pt idx="2197">
                  <c:v>41681</c:v>
                </c:pt>
                <c:pt idx="2198">
                  <c:v>41680</c:v>
                </c:pt>
                <c:pt idx="2199">
                  <c:v>41677</c:v>
                </c:pt>
                <c:pt idx="2200">
                  <c:v>41676</c:v>
                </c:pt>
                <c:pt idx="2201">
                  <c:v>41675</c:v>
                </c:pt>
                <c:pt idx="2202">
                  <c:v>41674</c:v>
                </c:pt>
                <c:pt idx="2203">
                  <c:v>41673</c:v>
                </c:pt>
                <c:pt idx="2204">
                  <c:v>41670</c:v>
                </c:pt>
                <c:pt idx="2205">
                  <c:v>41669</c:v>
                </c:pt>
                <c:pt idx="2206">
                  <c:v>41668</c:v>
                </c:pt>
                <c:pt idx="2207">
                  <c:v>41667</c:v>
                </c:pt>
                <c:pt idx="2208">
                  <c:v>41666</c:v>
                </c:pt>
                <c:pt idx="2209">
                  <c:v>41663</c:v>
                </c:pt>
                <c:pt idx="2210">
                  <c:v>41662</c:v>
                </c:pt>
                <c:pt idx="2211">
                  <c:v>41661</c:v>
                </c:pt>
                <c:pt idx="2212">
                  <c:v>41660</c:v>
                </c:pt>
                <c:pt idx="2213">
                  <c:v>41659</c:v>
                </c:pt>
                <c:pt idx="2214">
                  <c:v>41656</c:v>
                </c:pt>
                <c:pt idx="2215">
                  <c:v>41655</c:v>
                </c:pt>
                <c:pt idx="2216">
                  <c:v>41654</c:v>
                </c:pt>
                <c:pt idx="2217">
                  <c:v>41653</c:v>
                </c:pt>
                <c:pt idx="2218">
                  <c:v>41652</c:v>
                </c:pt>
                <c:pt idx="2219">
                  <c:v>41649</c:v>
                </c:pt>
                <c:pt idx="2220">
                  <c:v>41648</c:v>
                </c:pt>
                <c:pt idx="2221">
                  <c:v>41647</c:v>
                </c:pt>
                <c:pt idx="2222">
                  <c:v>41646</c:v>
                </c:pt>
                <c:pt idx="2223">
                  <c:v>41645</c:v>
                </c:pt>
                <c:pt idx="2224">
                  <c:v>41642</c:v>
                </c:pt>
                <c:pt idx="2225">
                  <c:v>41641</c:v>
                </c:pt>
                <c:pt idx="2226">
                  <c:v>41639</c:v>
                </c:pt>
                <c:pt idx="2227">
                  <c:v>41638</c:v>
                </c:pt>
                <c:pt idx="2228">
                  <c:v>41635</c:v>
                </c:pt>
                <c:pt idx="2229">
                  <c:v>41632</c:v>
                </c:pt>
                <c:pt idx="2230">
                  <c:v>41631</c:v>
                </c:pt>
                <c:pt idx="2231">
                  <c:v>41628</c:v>
                </c:pt>
                <c:pt idx="2232">
                  <c:v>41627</c:v>
                </c:pt>
                <c:pt idx="2233">
                  <c:v>41626</c:v>
                </c:pt>
                <c:pt idx="2234">
                  <c:v>41625</c:v>
                </c:pt>
                <c:pt idx="2235">
                  <c:v>41624</c:v>
                </c:pt>
                <c:pt idx="2236">
                  <c:v>41621</c:v>
                </c:pt>
                <c:pt idx="2237">
                  <c:v>41620</c:v>
                </c:pt>
                <c:pt idx="2238">
                  <c:v>41619</c:v>
                </c:pt>
                <c:pt idx="2239">
                  <c:v>41618</c:v>
                </c:pt>
                <c:pt idx="2240">
                  <c:v>41617</c:v>
                </c:pt>
                <c:pt idx="2241">
                  <c:v>41614</c:v>
                </c:pt>
                <c:pt idx="2242">
                  <c:v>41613</c:v>
                </c:pt>
                <c:pt idx="2243">
                  <c:v>41612</c:v>
                </c:pt>
                <c:pt idx="2244">
                  <c:v>41611</c:v>
                </c:pt>
                <c:pt idx="2245">
                  <c:v>41610</c:v>
                </c:pt>
                <c:pt idx="2246">
                  <c:v>41607</c:v>
                </c:pt>
                <c:pt idx="2247">
                  <c:v>41606</c:v>
                </c:pt>
                <c:pt idx="2248">
                  <c:v>41605</c:v>
                </c:pt>
                <c:pt idx="2249">
                  <c:v>41604</c:v>
                </c:pt>
                <c:pt idx="2250">
                  <c:v>41603</c:v>
                </c:pt>
                <c:pt idx="2251">
                  <c:v>41600</c:v>
                </c:pt>
                <c:pt idx="2252">
                  <c:v>41599</c:v>
                </c:pt>
                <c:pt idx="2253">
                  <c:v>41598</c:v>
                </c:pt>
                <c:pt idx="2254">
                  <c:v>41597</c:v>
                </c:pt>
                <c:pt idx="2255">
                  <c:v>41596</c:v>
                </c:pt>
                <c:pt idx="2256">
                  <c:v>41593</c:v>
                </c:pt>
                <c:pt idx="2257">
                  <c:v>41592</c:v>
                </c:pt>
                <c:pt idx="2258">
                  <c:v>41591</c:v>
                </c:pt>
                <c:pt idx="2259">
                  <c:v>41590</c:v>
                </c:pt>
                <c:pt idx="2260">
                  <c:v>41589</c:v>
                </c:pt>
                <c:pt idx="2261">
                  <c:v>41586</c:v>
                </c:pt>
                <c:pt idx="2262">
                  <c:v>41585</c:v>
                </c:pt>
                <c:pt idx="2263">
                  <c:v>41584</c:v>
                </c:pt>
                <c:pt idx="2264">
                  <c:v>41583</c:v>
                </c:pt>
                <c:pt idx="2265">
                  <c:v>41582</c:v>
                </c:pt>
                <c:pt idx="2266">
                  <c:v>41579</c:v>
                </c:pt>
                <c:pt idx="2267">
                  <c:v>41578</c:v>
                </c:pt>
                <c:pt idx="2268">
                  <c:v>41577</c:v>
                </c:pt>
                <c:pt idx="2269">
                  <c:v>41576</c:v>
                </c:pt>
                <c:pt idx="2270">
                  <c:v>41575</c:v>
                </c:pt>
                <c:pt idx="2271">
                  <c:v>41572</c:v>
                </c:pt>
                <c:pt idx="2272">
                  <c:v>41571</c:v>
                </c:pt>
                <c:pt idx="2273">
                  <c:v>41570</c:v>
                </c:pt>
                <c:pt idx="2274">
                  <c:v>41569</c:v>
                </c:pt>
                <c:pt idx="2275">
                  <c:v>41568</c:v>
                </c:pt>
                <c:pt idx="2276">
                  <c:v>41565</c:v>
                </c:pt>
                <c:pt idx="2277">
                  <c:v>41564</c:v>
                </c:pt>
                <c:pt idx="2278">
                  <c:v>41563</c:v>
                </c:pt>
                <c:pt idx="2279">
                  <c:v>41562</c:v>
                </c:pt>
                <c:pt idx="2280">
                  <c:v>41561</c:v>
                </c:pt>
                <c:pt idx="2281">
                  <c:v>41558</c:v>
                </c:pt>
                <c:pt idx="2282">
                  <c:v>41557</c:v>
                </c:pt>
                <c:pt idx="2283">
                  <c:v>41556</c:v>
                </c:pt>
                <c:pt idx="2284">
                  <c:v>41555</c:v>
                </c:pt>
                <c:pt idx="2285">
                  <c:v>41554</c:v>
                </c:pt>
                <c:pt idx="2286">
                  <c:v>41551</c:v>
                </c:pt>
                <c:pt idx="2287">
                  <c:v>41550</c:v>
                </c:pt>
                <c:pt idx="2288">
                  <c:v>41549</c:v>
                </c:pt>
                <c:pt idx="2289">
                  <c:v>41548</c:v>
                </c:pt>
                <c:pt idx="2290">
                  <c:v>41547</c:v>
                </c:pt>
                <c:pt idx="2291">
                  <c:v>41544</c:v>
                </c:pt>
                <c:pt idx="2292">
                  <c:v>41543</c:v>
                </c:pt>
                <c:pt idx="2293">
                  <c:v>41542</c:v>
                </c:pt>
                <c:pt idx="2294">
                  <c:v>41541</c:v>
                </c:pt>
                <c:pt idx="2295">
                  <c:v>41540</c:v>
                </c:pt>
                <c:pt idx="2296">
                  <c:v>41537</c:v>
                </c:pt>
                <c:pt idx="2297">
                  <c:v>41536</c:v>
                </c:pt>
                <c:pt idx="2298">
                  <c:v>41535</c:v>
                </c:pt>
                <c:pt idx="2299">
                  <c:v>41534</c:v>
                </c:pt>
                <c:pt idx="2300">
                  <c:v>41533</c:v>
                </c:pt>
                <c:pt idx="2301">
                  <c:v>41530</c:v>
                </c:pt>
                <c:pt idx="2302">
                  <c:v>41529</c:v>
                </c:pt>
                <c:pt idx="2303">
                  <c:v>41528</c:v>
                </c:pt>
                <c:pt idx="2304">
                  <c:v>41527</c:v>
                </c:pt>
                <c:pt idx="2305">
                  <c:v>41526</c:v>
                </c:pt>
                <c:pt idx="2306">
                  <c:v>41523</c:v>
                </c:pt>
                <c:pt idx="2307">
                  <c:v>41522</c:v>
                </c:pt>
                <c:pt idx="2308">
                  <c:v>41521</c:v>
                </c:pt>
                <c:pt idx="2309">
                  <c:v>41520</c:v>
                </c:pt>
                <c:pt idx="2310">
                  <c:v>41519</c:v>
                </c:pt>
                <c:pt idx="2311">
                  <c:v>41516</c:v>
                </c:pt>
                <c:pt idx="2312">
                  <c:v>41515</c:v>
                </c:pt>
                <c:pt idx="2313">
                  <c:v>41514</c:v>
                </c:pt>
                <c:pt idx="2314">
                  <c:v>41513</c:v>
                </c:pt>
                <c:pt idx="2315">
                  <c:v>41509</c:v>
                </c:pt>
                <c:pt idx="2316">
                  <c:v>41508</c:v>
                </c:pt>
                <c:pt idx="2317">
                  <c:v>41507</c:v>
                </c:pt>
                <c:pt idx="2318">
                  <c:v>41506</c:v>
                </c:pt>
                <c:pt idx="2319">
                  <c:v>41505</c:v>
                </c:pt>
                <c:pt idx="2320">
                  <c:v>41502</c:v>
                </c:pt>
                <c:pt idx="2321">
                  <c:v>41501</c:v>
                </c:pt>
                <c:pt idx="2322">
                  <c:v>41500</c:v>
                </c:pt>
                <c:pt idx="2323">
                  <c:v>41499</c:v>
                </c:pt>
                <c:pt idx="2324">
                  <c:v>41498</c:v>
                </c:pt>
                <c:pt idx="2325">
                  <c:v>41495</c:v>
                </c:pt>
                <c:pt idx="2326">
                  <c:v>41494</c:v>
                </c:pt>
                <c:pt idx="2327">
                  <c:v>41493</c:v>
                </c:pt>
                <c:pt idx="2328">
                  <c:v>41492</c:v>
                </c:pt>
                <c:pt idx="2329">
                  <c:v>41491</c:v>
                </c:pt>
                <c:pt idx="2330">
                  <c:v>41488</c:v>
                </c:pt>
                <c:pt idx="2331">
                  <c:v>41487</c:v>
                </c:pt>
                <c:pt idx="2332">
                  <c:v>41486</c:v>
                </c:pt>
                <c:pt idx="2333">
                  <c:v>41485</c:v>
                </c:pt>
                <c:pt idx="2334">
                  <c:v>41484</c:v>
                </c:pt>
                <c:pt idx="2335">
                  <c:v>41481</c:v>
                </c:pt>
                <c:pt idx="2336">
                  <c:v>41480</c:v>
                </c:pt>
                <c:pt idx="2337">
                  <c:v>41479</c:v>
                </c:pt>
                <c:pt idx="2338">
                  <c:v>41478</c:v>
                </c:pt>
                <c:pt idx="2339">
                  <c:v>41477</c:v>
                </c:pt>
                <c:pt idx="2340">
                  <c:v>41474</c:v>
                </c:pt>
                <c:pt idx="2341">
                  <c:v>41473</c:v>
                </c:pt>
                <c:pt idx="2342">
                  <c:v>41472</c:v>
                </c:pt>
                <c:pt idx="2343">
                  <c:v>41471</c:v>
                </c:pt>
                <c:pt idx="2344">
                  <c:v>41470</c:v>
                </c:pt>
                <c:pt idx="2345">
                  <c:v>41467</c:v>
                </c:pt>
                <c:pt idx="2346">
                  <c:v>41466</c:v>
                </c:pt>
                <c:pt idx="2347">
                  <c:v>41465</c:v>
                </c:pt>
                <c:pt idx="2348">
                  <c:v>41464</c:v>
                </c:pt>
                <c:pt idx="2349">
                  <c:v>41463</c:v>
                </c:pt>
                <c:pt idx="2350">
                  <c:v>41460</c:v>
                </c:pt>
                <c:pt idx="2351">
                  <c:v>41459</c:v>
                </c:pt>
                <c:pt idx="2352">
                  <c:v>41458</c:v>
                </c:pt>
                <c:pt idx="2353">
                  <c:v>41457</c:v>
                </c:pt>
                <c:pt idx="2354">
                  <c:v>41456</c:v>
                </c:pt>
                <c:pt idx="2355">
                  <c:v>41453</c:v>
                </c:pt>
                <c:pt idx="2356">
                  <c:v>41452</c:v>
                </c:pt>
                <c:pt idx="2357">
                  <c:v>41451</c:v>
                </c:pt>
                <c:pt idx="2358">
                  <c:v>41450</c:v>
                </c:pt>
                <c:pt idx="2359">
                  <c:v>41449</c:v>
                </c:pt>
                <c:pt idx="2360">
                  <c:v>41446</c:v>
                </c:pt>
                <c:pt idx="2361">
                  <c:v>41445</c:v>
                </c:pt>
                <c:pt idx="2362">
                  <c:v>41444</c:v>
                </c:pt>
                <c:pt idx="2363">
                  <c:v>41443</c:v>
                </c:pt>
                <c:pt idx="2364">
                  <c:v>41442</c:v>
                </c:pt>
                <c:pt idx="2365">
                  <c:v>41439</c:v>
                </c:pt>
                <c:pt idx="2366">
                  <c:v>41438</c:v>
                </c:pt>
                <c:pt idx="2367">
                  <c:v>41437</c:v>
                </c:pt>
                <c:pt idx="2368">
                  <c:v>41436</c:v>
                </c:pt>
                <c:pt idx="2369">
                  <c:v>41435</c:v>
                </c:pt>
                <c:pt idx="2370">
                  <c:v>41432</c:v>
                </c:pt>
                <c:pt idx="2371">
                  <c:v>41431</c:v>
                </c:pt>
                <c:pt idx="2372">
                  <c:v>41430</c:v>
                </c:pt>
                <c:pt idx="2373">
                  <c:v>41429</c:v>
                </c:pt>
                <c:pt idx="2374">
                  <c:v>41428</c:v>
                </c:pt>
                <c:pt idx="2375">
                  <c:v>41425</c:v>
                </c:pt>
                <c:pt idx="2376">
                  <c:v>41424</c:v>
                </c:pt>
                <c:pt idx="2377">
                  <c:v>41423</c:v>
                </c:pt>
                <c:pt idx="2378">
                  <c:v>41422</c:v>
                </c:pt>
                <c:pt idx="2379">
                  <c:v>41418</c:v>
                </c:pt>
                <c:pt idx="2380">
                  <c:v>41417</c:v>
                </c:pt>
                <c:pt idx="2381">
                  <c:v>41416</c:v>
                </c:pt>
                <c:pt idx="2382">
                  <c:v>41415</c:v>
                </c:pt>
                <c:pt idx="2383">
                  <c:v>41414</c:v>
                </c:pt>
                <c:pt idx="2384">
                  <c:v>41411</c:v>
                </c:pt>
                <c:pt idx="2385">
                  <c:v>41410</c:v>
                </c:pt>
                <c:pt idx="2386">
                  <c:v>41409</c:v>
                </c:pt>
                <c:pt idx="2387">
                  <c:v>41408</c:v>
                </c:pt>
                <c:pt idx="2388">
                  <c:v>41407</c:v>
                </c:pt>
                <c:pt idx="2389">
                  <c:v>41404</c:v>
                </c:pt>
                <c:pt idx="2390">
                  <c:v>41403</c:v>
                </c:pt>
                <c:pt idx="2391">
                  <c:v>41402</c:v>
                </c:pt>
                <c:pt idx="2392">
                  <c:v>41401</c:v>
                </c:pt>
                <c:pt idx="2393">
                  <c:v>41397</c:v>
                </c:pt>
                <c:pt idx="2394">
                  <c:v>41396</c:v>
                </c:pt>
                <c:pt idx="2395">
                  <c:v>41395</c:v>
                </c:pt>
                <c:pt idx="2396">
                  <c:v>41394</c:v>
                </c:pt>
                <c:pt idx="2397">
                  <c:v>41393</c:v>
                </c:pt>
                <c:pt idx="2398">
                  <c:v>41390</c:v>
                </c:pt>
                <c:pt idx="2399">
                  <c:v>41389</c:v>
                </c:pt>
                <c:pt idx="2400">
                  <c:v>41388</c:v>
                </c:pt>
                <c:pt idx="2401">
                  <c:v>41387</c:v>
                </c:pt>
                <c:pt idx="2402">
                  <c:v>41386</c:v>
                </c:pt>
                <c:pt idx="2403">
                  <c:v>41383</c:v>
                </c:pt>
                <c:pt idx="2404">
                  <c:v>41382</c:v>
                </c:pt>
                <c:pt idx="2405">
                  <c:v>41381</c:v>
                </c:pt>
                <c:pt idx="2406">
                  <c:v>41380</c:v>
                </c:pt>
                <c:pt idx="2407">
                  <c:v>41379</c:v>
                </c:pt>
                <c:pt idx="2408">
                  <c:v>41376</c:v>
                </c:pt>
                <c:pt idx="2409">
                  <c:v>41375</c:v>
                </c:pt>
                <c:pt idx="2410">
                  <c:v>41374</c:v>
                </c:pt>
                <c:pt idx="2411">
                  <c:v>41373</c:v>
                </c:pt>
                <c:pt idx="2412">
                  <c:v>41372</c:v>
                </c:pt>
                <c:pt idx="2413">
                  <c:v>41369</c:v>
                </c:pt>
                <c:pt idx="2414">
                  <c:v>41368</c:v>
                </c:pt>
                <c:pt idx="2415">
                  <c:v>41367</c:v>
                </c:pt>
                <c:pt idx="2416">
                  <c:v>41366</c:v>
                </c:pt>
                <c:pt idx="2417">
                  <c:v>41361</c:v>
                </c:pt>
                <c:pt idx="2418">
                  <c:v>41360</c:v>
                </c:pt>
                <c:pt idx="2419">
                  <c:v>41359</c:v>
                </c:pt>
                <c:pt idx="2420">
                  <c:v>41358</c:v>
                </c:pt>
                <c:pt idx="2421">
                  <c:v>41355</c:v>
                </c:pt>
                <c:pt idx="2422">
                  <c:v>41354</c:v>
                </c:pt>
                <c:pt idx="2423">
                  <c:v>41353</c:v>
                </c:pt>
                <c:pt idx="2424">
                  <c:v>41352</c:v>
                </c:pt>
                <c:pt idx="2425">
                  <c:v>41351</c:v>
                </c:pt>
                <c:pt idx="2426">
                  <c:v>41348</c:v>
                </c:pt>
                <c:pt idx="2427">
                  <c:v>41347</c:v>
                </c:pt>
                <c:pt idx="2428">
                  <c:v>41346</c:v>
                </c:pt>
                <c:pt idx="2429">
                  <c:v>41345</c:v>
                </c:pt>
                <c:pt idx="2430">
                  <c:v>41344</c:v>
                </c:pt>
                <c:pt idx="2431">
                  <c:v>41341</c:v>
                </c:pt>
                <c:pt idx="2432">
                  <c:v>41340</c:v>
                </c:pt>
                <c:pt idx="2433">
                  <c:v>41339</c:v>
                </c:pt>
                <c:pt idx="2434">
                  <c:v>41338</c:v>
                </c:pt>
                <c:pt idx="2435">
                  <c:v>41337</c:v>
                </c:pt>
                <c:pt idx="2436">
                  <c:v>41334</c:v>
                </c:pt>
                <c:pt idx="2437">
                  <c:v>41333</c:v>
                </c:pt>
                <c:pt idx="2438">
                  <c:v>41332</c:v>
                </c:pt>
                <c:pt idx="2439">
                  <c:v>41331</c:v>
                </c:pt>
                <c:pt idx="2440">
                  <c:v>41330</c:v>
                </c:pt>
                <c:pt idx="2441">
                  <c:v>41327</c:v>
                </c:pt>
                <c:pt idx="2442">
                  <c:v>41326</c:v>
                </c:pt>
                <c:pt idx="2443">
                  <c:v>41325</c:v>
                </c:pt>
                <c:pt idx="2444">
                  <c:v>41324</c:v>
                </c:pt>
                <c:pt idx="2445">
                  <c:v>41323</c:v>
                </c:pt>
                <c:pt idx="2446">
                  <c:v>41320</c:v>
                </c:pt>
                <c:pt idx="2447">
                  <c:v>41319</c:v>
                </c:pt>
                <c:pt idx="2448">
                  <c:v>41318</c:v>
                </c:pt>
                <c:pt idx="2449">
                  <c:v>41317</c:v>
                </c:pt>
                <c:pt idx="2450">
                  <c:v>41316</c:v>
                </c:pt>
                <c:pt idx="2451">
                  <c:v>41313</c:v>
                </c:pt>
                <c:pt idx="2452">
                  <c:v>41312</c:v>
                </c:pt>
                <c:pt idx="2453">
                  <c:v>41311</c:v>
                </c:pt>
                <c:pt idx="2454">
                  <c:v>41310</c:v>
                </c:pt>
                <c:pt idx="2455">
                  <c:v>41309</c:v>
                </c:pt>
                <c:pt idx="2456">
                  <c:v>41306</c:v>
                </c:pt>
                <c:pt idx="2457">
                  <c:v>41305</c:v>
                </c:pt>
                <c:pt idx="2458">
                  <c:v>41304</c:v>
                </c:pt>
                <c:pt idx="2459">
                  <c:v>41303</c:v>
                </c:pt>
                <c:pt idx="2460">
                  <c:v>41302</c:v>
                </c:pt>
                <c:pt idx="2461">
                  <c:v>41299</c:v>
                </c:pt>
                <c:pt idx="2462">
                  <c:v>41298</c:v>
                </c:pt>
                <c:pt idx="2463">
                  <c:v>41297</c:v>
                </c:pt>
                <c:pt idx="2464">
                  <c:v>41296</c:v>
                </c:pt>
                <c:pt idx="2465">
                  <c:v>41295</c:v>
                </c:pt>
                <c:pt idx="2466">
                  <c:v>41292</c:v>
                </c:pt>
                <c:pt idx="2467">
                  <c:v>41291</c:v>
                </c:pt>
                <c:pt idx="2468">
                  <c:v>41290</c:v>
                </c:pt>
                <c:pt idx="2469">
                  <c:v>41289</c:v>
                </c:pt>
                <c:pt idx="2470">
                  <c:v>41288</c:v>
                </c:pt>
                <c:pt idx="2471">
                  <c:v>41285</c:v>
                </c:pt>
                <c:pt idx="2472">
                  <c:v>41284</c:v>
                </c:pt>
                <c:pt idx="2473">
                  <c:v>41283</c:v>
                </c:pt>
                <c:pt idx="2474">
                  <c:v>41282</c:v>
                </c:pt>
                <c:pt idx="2475">
                  <c:v>41281</c:v>
                </c:pt>
                <c:pt idx="2476">
                  <c:v>41278</c:v>
                </c:pt>
                <c:pt idx="2477">
                  <c:v>41277</c:v>
                </c:pt>
                <c:pt idx="2478">
                  <c:v>41276</c:v>
                </c:pt>
                <c:pt idx="2479">
                  <c:v>41274</c:v>
                </c:pt>
                <c:pt idx="2480">
                  <c:v>41271</c:v>
                </c:pt>
                <c:pt idx="2481">
                  <c:v>41270</c:v>
                </c:pt>
                <c:pt idx="2482">
                  <c:v>41267</c:v>
                </c:pt>
                <c:pt idx="2483">
                  <c:v>41264</c:v>
                </c:pt>
                <c:pt idx="2484">
                  <c:v>41263</c:v>
                </c:pt>
                <c:pt idx="2485">
                  <c:v>41262</c:v>
                </c:pt>
                <c:pt idx="2486">
                  <c:v>41261</c:v>
                </c:pt>
                <c:pt idx="2487">
                  <c:v>41260</c:v>
                </c:pt>
                <c:pt idx="2488">
                  <c:v>41257</c:v>
                </c:pt>
                <c:pt idx="2489">
                  <c:v>41256</c:v>
                </c:pt>
                <c:pt idx="2490">
                  <c:v>41255</c:v>
                </c:pt>
                <c:pt idx="2491">
                  <c:v>41254</c:v>
                </c:pt>
                <c:pt idx="2492">
                  <c:v>41253</c:v>
                </c:pt>
                <c:pt idx="2493">
                  <c:v>41250</c:v>
                </c:pt>
                <c:pt idx="2494">
                  <c:v>41249</c:v>
                </c:pt>
                <c:pt idx="2495">
                  <c:v>41248</c:v>
                </c:pt>
                <c:pt idx="2496">
                  <c:v>41247</c:v>
                </c:pt>
                <c:pt idx="2497">
                  <c:v>41246</c:v>
                </c:pt>
                <c:pt idx="2498">
                  <c:v>41243</c:v>
                </c:pt>
                <c:pt idx="2499">
                  <c:v>41242</c:v>
                </c:pt>
                <c:pt idx="2500">
                  <c:v>41241</c:v>
                </c:pt>
                <c:pt idx="2501">
                  <c:v>41240</c:v>
                </c:pt>
                <c:pt idx="2502">
                  <c:v>41239</c:v>
                </c:pt>
                <c:pt idx="2503">
                  <c:v>41236</c:v>
                </c:pt>
                <c:pt idx="2504">
                  <c:v>41235</c:v>
                </c:pt>
                <c:pt idx="2505">
                  <c:v>41234</c:v>
                </c:pt>
                <c:pt idx="2506">
                  <c:v>41233</c:v>
                </c:pt>
                <c:pt idx="2507">
                  <c:v>41232</c:v>
                </c:pt>
                <c:pt idx="2508">
                  <c:v>41229</c:v>
                </c:pt>
                <c:pt idx="2509">
                  <c:v>41228</c:v>
                </c:pt>
                <c:pt idx="2510">
                  <c:v>41227</c:v>
                </c:pt>
                <c:pt idx="2511">
                  <c:v>41226</c:v>
                </c:pt>
                <c:pt idx="2512">
                  <c:v>41225</c:v>
                </c:pt>
                <c:pt idx="2513">
                  <c:v>41222</c:v>
                </c:pt>
                <c:pt idx="2514">
                  <c:v>41221</c:v>
                </c:pt>
                <c:pt idx="2515">
                  <c:v>41220</c:v>
                </c:pt>
                <c:pt idx="2516">
                  <c:v>41219</c:v>
                </c:pt>
                <c:pt idx="2517">
                  <c:v>41218</c:v>
                </c:pt>
                <c:pt idx="2518">
                  <c:v>41215</c:v>
                </c:pt>
                <c:pt idx="2519">
                  <c:v>41214</c:v>
                </c:pt>
                <c:pt idx="2520">
                  <c:v>41213</c:v>
                </c:pt>
                <c:pt idx="2521">
                  <c:v>41212</c:v>
                </c:pt>
                <c:pt idx="2522">
                  <c:v>41211</c:v>
                </c:pt>
                <c:pt idx="2523">
                  <c:v>41208</c:v>
                </c:pt>
                <c:pt idx="2524">
                  <c:v>41207</c:v>
                </c:pt>
                <c:pt idx="2525">
                  <c:v>41206</c:v>
                </c:pt>
                <c:pt idx="2526">
                  <c:v>41205</c:v>
                </c:pt>
                <c:pt idx="2527">
                  <c:v>41204</c:v>
                </c:pt>
                <c:pt idx="2528">
                  <c:v>41201</c:v>
                </c:pt>
                <c:pt idx="2529">
                  <c:v>41200</c:v>
                </c:pt>
                <c:pt idx="2530">
                  <c:v>41199</c:v>
                </c:pt>
                <c:pt idx="2531">
                  <c:v>41198</c:v>
                </c:pt>
                <c:pt idx="2532">
                  <c:v>41197</c:v>
                </c:pt>
                <c:pt idx="2533">
                  <c:v>41194</c:v>
                </c:pt>
                <c:pt idx="2534">
                  <c:v>41193</c:v>
                </c:pt>
                <c:pt idx="2535">
                  <c:v>41192</c:v>
                </c:pt>
                <c:pt idx="2536">
                  <c:v>41191</c:v>
                </c:pt>
                <c:pt idx="2537">
                  <c:v>41190</c:v>
                </c:pt>
                <c:pt idx="2538">
                  <c:v>41187</c:v>
                </c:pt>
                <c:pt idx="2539">
                  <c:v>41186</c:v>
                </c:pt>
                <c:pt idx="2540">
                  <c:v>41185</c:v>
                </c:pt>
                <c:pt idx="2541">
                  <c:v>41184</c:v>
                </c:pt>
                <c:pt idx="2542">
                  <c:v>41183</c:v>
                </c:pt>
                <c:pt idx="2543">
                  <c:v>41180</c:v>
                </c:pt>
                <c:pt idx="2544">
                  <c:v>41179</c:v>
                </c:pt>
                <c:pt idx="2545">
                  <c:v>41178</c:v>
                </c:pt>
                <c:pt idx="2546">
                  <c:v>41177</c:v>
                </c:pt>
                <c:pt idx="2547">
                  <c:v>41176</c:v>
                </c:pt>
                <c:pt idx="2548">
                  <c:v>41173</c:v>
                </c:pt>
                <c:pt idx="2549">
                  <c:v>41172</c:v>
                </c:pt>
                <c:pt idx="2550">
                  <c:v>41171</c:v>
                </c:pt>
                <c:pt idx="2551">
                  <c:v>41170</c:v>
                </c:pt>
                <c:pt idx="2552">
                  <c:v>41169</c:v>
                </c:pt>
                <c:pt idx="2553">
                  <c:v>41166</c:v>
                </c:pt>
                <c:pt idx="2554">
                  <c:v>41165</c:v>
                </c:pt>
                <c:pt idx="2555">
                  <c:v>41164</c:v>
                </c:pt>
                <c:pt idx="2556">
                  <c:v>41163</c:v>
                </c:pt>
                <c:pt idx="2557">
                  <c:v>41162</c:v>
                </c:pt>
                <c:pt idx="2558">
                  <c:v>41159</c:v>
                </c:pt>
                <c:pt idx="2559">
                  <c:v>41158</c:v>
                </c:pt>
                <c:pt idx="2560">
                  <c:v>41157</c:v>
                </c:pt>
                <c:pt idx="2561">
                  <c:v>41156</c:v>
                </c:pt>
                <c:pt idx="2562">
                  <c:v>41155</c:v>
                </c:pt>
                <c:pt idx="2563">
                  <c:v>41152</c:v>
                </c:pt>
                <c:pt idx="2564">
                  <c:v>41151</c:v>
                </c:pt>
                <c:pt idx="2565">
                  <c:v>41150</c:v>
                </c:pt>
                <c:pt idx="2566">
                  <c:v>41149</c:v>
                </c:pt>
                <c:pt idx="2567">
                  <c:v>41145</c:v>
                </c:pt>
                <c:pt idx="2568">
                  <c:v>41144</c:v>
                </c:pt>
                <c:pt idx="2569">
                  <c:v>41143</c:v>
                </c:pt>
                <c:pt idx="2570">
                  <c:v>41142</c:v>
                </c:pt>
                <c:pt idx="2571">
                  <c:v>41141</c:v>
                </c:pt>
                <c:pt idx="2572">
                  <c:v>41138</c:v>
                </c:pt>
                <c:pt idx="2573">
                  <c:v>41137</c:v>
                </c:pt>
                <c:pt idx="2574">
                  <c:v>41136</c:v>
                </c:pt>
                <c:pt idx="2575">
                  <c:v>41135</c:v>
                </c:pt>
                <c:pt idx="2576">
                  <c:v>41134</c:v>
                </c:pt>
                <c:pt idx="2577">
                  <c:v>41131</c:v>
                </c:pt>
                <c:pt idx="2578">
                  <c:v>41130</c:v>
                </c:pt>
                <c:pt idx="2579">
                  <c:v>41129</c:v>
                </c:pt>
                <c:pt idx="2580">
                  <c:v>41128</c:v>
                </c:pt>
                <c:pt idx="2581">
                  <c:v>41127</c:v>
                </c:pt>
                <c:pt idx="2582">
                  <c:v>41124</c:v>
                </c:pt>
                <c:pt idx="2583">
                  <c:v>41123</c:v>
                </c:pt>
                <c:pt idx="2584">
                  <c:v>41122</c:v>
                </c:pt>
                <c:pt idx="2585">
                  <c:v>41121</c:v>
                </c:pt>
                <c:pt idx="2586">
                  <c:v>41120</c:v>
                </c:pt>
                <c:pt idx="2587">
                  <c:v>41117</c:v>
                </c:pt>
                <c:pt idx="2588">
                  <c:v>41116</c:v>
                </c:pt>
                <c:pt idx="2589">
                  <c:v>41115</c:v>
                </c:pt>
                <c:pt idx="2590">
                  <c:v>41114</c:v>
                </c:pt>
                <c:pt idx="2591">
                  <c:v>41113</c:v>
                </c:pt>
                <c:pt idx="2592">
                  <c:v>41110</c:v>
                </c:pt>
                <c:pt idx="2593">
                  <c:v>41109</c:v>
                </c:pt>
                <c:pt idx="2594">
                  <c:v>41108</c:v>
                </c:pt>
                <c:pt idx="2595">
                  <c:v>41107</c:v>
                </c:pt>
                <c:pt idx="2596">
                  <c:v>41106</c:v>
                </c:pt>
                <c:pt idx="2597">
                  <c:v>41103</c:v>
                </c:pt>
                <c:pt idx="2598">
                  <c:v>41102</c:v>
                </c:pt>
                <c:pt idx="2599">
                  <c:v>41101</c:v>
                </c:pt>
                <c:pt idx="2600">
                  <c:v>41100</c:v>
                </c:pt>
                <c:pt idx="2601">
                  <c:v>41099</c:v>
                </c:pt>
                <c:pt idx="2602">
                  <c:v>41096</c:v>
                </c:pt>
                <c:pt idx="2603">
                  <c:v>41095</c:v>
                </c:pt>
                <c:pt idx="2604">
                  <c:v>41094</c:v>
                </c:pt>
                <c:pt idx="2605">
                  <c:v>41093</c:v>
                </c:pt>
                <c:pt idx="2606">
                  <c:v>41092</c:v>
                </c:pt>
                <c:pt idx="2607">
                  <c:v>41089</c:v>
                </c:pt>
                <c:pt idx="2608">
                  <c:v>41088</c:v>
                </c:pt>
                <c:pt idx="2609">
                  <c:v>41087</c:v>
                </c:pt>
                <c:pt idx="2610">
                  <c:v>41086</c:v>
                </c:pt>
                <c:pt idx="2611">
                  <c:v>41085</c:v>
                </c:pt>
                <c:pt idx="2612">
                  <c:v>41082</c:v>
                </c:pt>
                <c:pt idx="2613">
                  <c:v>41081</c:v>
                </c:pt>
                <c:pt idx="2614">
                  <c:v>41080</c:v>
                </c:pt>
                <c:pt idx="2615">
                  <c:v>41079</c:v>
                </c:pt>
                <c:pt idx="2616">
                  <c:v>41078</c:v>
                </c:pt>
                <c:pt idx="2617">
                  <c:v>41075</c:v>
                </c:pt>
                <c:pt idx="2618">
                  <c:v>41074</c:v>
                </c:pt>
                <c:pt idx="2619">
                  <c:v>41073</c:v>
                </c:pt>
                <c:pt idx="2620">
                  <c:v>41072</c:v>
                </c:pt>
                <c:pt idx="2621">
                  <c:v>41071</c:v>
                </c:pt>
                <c:pt idx="2622">
                  <c:v>41068</c:v>
                </c:pt>
                <c:pt idx="2623">
                  <c:v>41067</c:v>
                </c:pt>
                <c:pt idx="2624">
                  <c:v>41066</c:v>
                </c:pt>
                <c:pt idx="2625">
                  <c:v>41061</c:v>
                </c:pt>
                <c:pt idx="2626">
                  <c:v>41060</c:v>
                </c:pt>
                <c:pt idx="2627">
                  <c:v>41059</c:v>
                </c:pt>
                <c:pt idx="2628">
                  <c:v>41058</c:v>
                </c:pt>
                <c:pt idx="2629">
                  <c:v>41057</c:v>
                </c:pt>
                <c:pt idx="2630">
                  <c:v>41054</c:v>
                </c:pt>
                <c:pt idx="2631">
                  <c:v>41053</c:v>
                </c:pt>
                <c:pt idx="2632">
                  <c:v>41052</c:v>
                </c:pt>
                <c:pt idx="2633">
                  <c:v>41051</c:v>
                </c:pt>
                <c:pt idx="2634">
                  <c:v>41050</c:v>
                </c:pt>
                <c:pt idx="2635">
                  <c:v>41047</c:v>
                </c:pt>
                <c:pt idx="2636">
                  <c:v>41046</c:v>
                </c:pt>
                <c:pt idx="2637">
                  <c:v>41045</c:v>
                </c:pt>
                <c:pt idx="2638">
                  <c:v>41044</c:v>
                </c:pt>
                <c:pt idx="2639">
                  <c:v>41043</c:v>
                </c:pt>
                <c:pt idx="2640">
                  <c:v>41040</c:v>
                </c:pt>
                <c:pt idx="2641">
                  <c:v>41039</c:v>
                </c:pt>
                <c:pt idx="2642">
                  <c:v>41038</c:v>
                </c:pt>
                <c:pt idx="2643">
                  <c:v>41037</c:v>
                </c:pt>
                <c:pt idx="2644">
                  <c:v>41033</c:v>
                </c:pt>
                <c:pt idx="2645">
                  <c:v>41032</c:v>
                </c:pt>
                <c:pt idx="2646">
                  <c:v>41031</c:v>
                </c:pt>
                <c:pt idx="2647">
                  <c:v>41030</c:v>
                </c:pt>
                <c:pt idx="2648">
                  <c:v>41029</c:v>
                </c:pt>
                <c:pt idx="2649">
                  <c:v>41026</c:v>
                </c:pt>
                <c:pt idx="2650">
                  <c:v>41025</c:v>
                </c:pt>
                <c:pt idx="2651">
                  <c:v>41024</c:v>
                </c:pt>
                <c:pt idx="2652">
                  <c:v>41023</c:v>
                </c:pt>
                <c:pt idx="2653">
                  <c:v>41022</c:v>
                </c:pt>
                <c:pt idx="2654">
                  <c:v>41019</c:v>
                </c:pt>
                <c:pt idx="2655">
                  <c:v>41018</c:v>
                </c:pt>
                <c:pt idx="2656">
                  <c:v>41017</c:v>
                </c:pt>
                <c:pt idx="2657">
                  <c:v>41016</c:v>
                </c:pt>
                <c:pt idx="2658">
                  <c:v>41015</c:v>
                </c:pt>
                <c:pt idx="2659">
                  <c:v>41012</c:v>
                </c:pt>
                <c:pt idx="2660">
                  <c:v>41011</c:v>
                </c:pt>
                <c:pt idx="2661">
                  <c:v>41010</c:v>
                </c:pt>
                <c:pt idx="2662">
                  <c:v>41009</c:v>
                </c:pt>
                <c:pt idx="2663">
                  <c:v>41004</c:v>
                </c:pt>
                <c:pt idx="2664">
                  <c:v>41003</c:v>
                </c:pt>
                <c:pt idx="2665">
                  <c:v>41002</c:v>
                </c:pt>
                <c:pt idx="2666">
                  <c:v>41001</c:v>
                </c:pt>
                <c:pt idx="2667">
                  <c:v>40998</c:v>
                </c:pt>
                <c:pt idx="2668">
                  <c:v>40997</c:v>
                </c:pt>
                <c:pt idx="2669">
                  <c:v>40996</c:v>
                </c:pt>
                <c:pt idx="2670">
                  <c:v>40995</c:v>
                </c:pt>
                <c:pt idx="2671">
                  <c:v>40994</c:v>
                </c:pt>
                <c:pt idx="2672">
                  <c:v>40991</c:v>
                </c:pt>
                <c:pt idx="2673">
                  <c:v>40990</c:v>
                </c:pt>
                <c:pt idx="2674">
                  <c:v>40989</c:v>
                </c:pt>
                <c:pt idx="2675">
                  <c:v>40988</c:v>
                </c:pt>
                <c:pt idx="2676">
                  <c:v>40987</c:v>
                </c:pt>
                <c:pt idx="2677">
                  <c:v>40984</c:v>
                </c:pt>
                <c:pt idx="2678">
                  <c:v>40983</c:v>
                </c:pt>
                <c:pt idx="2679">
                  <c:v>40982</c:v>
                </c:pt>
                <c:pt idx="2680">
                  <c:v>40981</c:v>
                </c:pt>
                <c:pt idx="2681">
                  <c:v>40980</c:v>
                </c:pt>
                <c:pt idx="2682">
                  <c:v>40977</c:v>
                </c:pt>
                <c:pt idx="2683">
                  <c:v>40976</c:v>
                </c:pt>
                <c:pt idx="2684">
                  <c:v>40975</c:v>
                </c:pt>
                <c:pt idx="2685">
                  <c:v>40974</c:v>
                </c:pt>
                <c:pt idx="2686">
                  <c:v>40973</c:v>
                </c:pt>
                <c:pt idx="2687">
                  <c:v>40970</c:v>
                </c:pt>
                <c:pt idx="2688">
                  <c:v>40969</c:v>
                </c:pt>
                <c:pt idx="2689">
                  <c:v>40968</c:v>
                </c:pt>
                <c:pt idx="2690">
                  <c:v>40967</c:v>
                </c:pt>
                <c:pt idx="2691">
                  <c:v>40966</c:v>
                </c:pt>
                <c:pt idx="2692">
                  <c:v>40963</c:v>
                </c:pt>
                <c:pt idx="2693">
                  <c:v>40962</c:v>
                </c:pt>
                <c:pt idx="2694">
                  <c:v>40961</c:v>
                </c:pt>
                <c:pt idx="2695">
                  <c:v>40960</c:v>
                </c:pt>
                <c:pt idx="2696">
                  <c:v>40959</c:v>
                </c:pt>
                <c:pt idx="2697">
                  <c:v>40956</c:v>
                </c:pt>
                <c:pt idx="2698">
                  <c:v>40955</c:v>
                </c:pt>
                <c:pt idx="2699">
                  <c:v>40954</c:v>
                </c:pt>
                <c:pt idx="2700">
                  <c:v>40953</c:v>
                </c:pt>
                <c:pt idx="2701">
                  <c:v>40952</c:v>
                </c:pt>
                <c:pt idx="2702">
                  <c:v>40949</c:v>
                </c:pt>
                <c:pt idx="2703">
                  <c:v>40948</c:v>
                </c:pt>
                <c:pt idx="2704">
                  <c:v>40947</c:v>
                </c:pt>
                <c:pt idx="2705">
                  <c:v>40946</c:v>
                </c:pt>
                <c:pt idx="2706">
                  <c:v>40945</c:v>
                </c:pt>
                <c:pt idx="2707">
                  <c:v>40942</c:v>
                </c:pt>
                <c:pt idx="2708">
                  <c:v>40941</c:v>
                </c:pt>
                <c:pt idx="2709">
                  <c:v>40940</c:v>
                </c:pt>
                <c:pt idx="2710">
                  <c:v>40939</c:v>
                </c:pt>
                <c:pt idx="2711">
                  <c:v>40938</c:v>
                </c:pt>
                <c:pt idx="2712">
                  <c:v>40935</c:v>
                </c:pt>
                <c:pt idx="2713">
                  <c:v>40934</c:v>
                </c:pt>
                <c:pt idx="2714">
                  <c:v>40933</c:v>
                </c:pt>
                <c:pt idx="2715">
                  <c:v>40932</c:v>
                </c:pt>
                <c:pt idx="2716">
                  <c:v>40931</c:v>
                </c:pt>
                <c:pt idx="2717">
                  <c:v>40928</c:v>
                </c:pt>
                <c:pt idx="2718">
                  <c:v>40927</c:v>
                </c:pt>
                <c:pt idx="2719">
                  <c:v>40926</c:v>
                </c:pt>
                <c:pt idx="2720">
                  <c:v>40925</c:v>
                </c:pt>
                <c:pt idx="2721">
                  <c:v>40924</c:v>
                </c:pt>
                <c:pt idx="2722">
                  <c:v>40921</c:v>
                </c:pt>
                <c:pt idx="2723">
                  <c:v>40920</c:v>
                </c:pt>
                <c:pt idx="2724">
                  <c:v>40919</c:v>
                </c:pt>
                <c:pt idx="2725">
                  <c:v>40918</c:v>
                </c:pt>
                <c:pt idx="2726">
                  <c:v>40917</c:v>
                </c:pt>
                <c:pt idx="2727">
                  <c:v>40914</c:v>
                </c:pt>
                <c:pt idx="2728">
                  <c:v>40913</c:v>
                </c:pt>
                <c:pt idx="2729">
                  <c:v>40912</c:v>
                </c:pt>
                <c:pt idx="2730">
                  <c:v>40911</c:v>
                </c:pt>
                <c:pt idx="2731">
                  <c:v>40907</c:v>
                </c:pt>
                <c:pt idx="2732">
                  <c:v>40906</c:v>
                </c:pt>
                <c:pt idx="2733">
                  <c:v>40905</c:v>
                </c:pt>
                <c:pt idx="2734">
                  <c:v>40900</c:v>
                </c:pt>
                <c:pt idx="2735">
                  <c:v>40899</c:v>
                </c:pt>
                <c:pt idx="2736">
                  <c:v>40898</c:v>
                </c:pt>
                <c:pt idx="2737">
                  <c:v>40897</c:v>
                </c:pt>
                <c:pt idx="2738">
                  <c:v>40896</c:v>
                </c:pt>
                <c:pt idx="2739">
                  <c:v>40893</c:v>
                </c:pt>
                <c:pt idx="2740">
                  <c:v>40892</c:v>
                </c:pt>
                <c:pt idx="2741">
                  <c:v>40891</c:v>
                </c:pt>
                <c:pt idx="2742">
                  <c:v>40890</c:v>
                </c:pt>
                <c:pt idx="2743">
                  <c:v>40889</c:v>
                </c:pt>
                <c:pt idx="2744">
                  <c:v>40886</c:v>
                </c:pt>
                <c:pt idx="2745">
                  <c:v>40885</c:v>
                </c:pt>
                <c:pt idx="2746">
                  <c:v>40884</c:v>
                </c:pt>
                <c:pt idx="2747">
                  <c:v>40883</c:v>
                </c:pt>
                <c:pt idx="2748">
                  <c:v>40882</c:v>
                </c:pt>
                <c:pt idx="2749">
                  <c:v>40879</c:v>
                </c:pt>
                <c:pt idx="2750">
                  <c:v>40878</c:v>
                </c:pt>
                <c:pt idx="2751">
                  <c:v>40877</c:v>
                </c:pt>
                <c:pt idx="2752">
                  <c:v>40876</c:v>
                </c:pt>
                <c:pt idx="2753">
                  <c:v>40875</c:v>
                </c:pt>
                <c:pt idx="2754">
                  <c:v>40872</c:v>
                </c:pt>
                <c:pt idx="2755">
                  <c:v>40871</c:v>
                </c:pt>
                <c:pt idx="2756">
                  <c:v>40870</c:v>
                </c:pt>
                <c:pt idx="2757">
                  <c:v>40869</c:v>
                </c:pt>
                <c:pt idx="2758">
                  <c:v>40868</c:v>
                </c:pt>
                <c:pt idx="2759">
                  <c:v>40865</c:v>
                </c:pt>
                <c:pt idx="2760">
                  <c:v>40864</c:v>
                </c:pt>
                <c:pt idx="2761">
                  <c:v>40863</c:v>
                </c:pt>
                <c:pt idx="2762">
                  <c:v>40862</c:v>
                </c:pt>
                <c:pt idx="2763">
                  <c:v>40861</c:v>
                </c:pt>
                <c:pt idx="2764">
                  <c:v>40858</c:v>
                </c:pt>
                <c:pt idx="2765">
                  <c:v>40857</c:v>
                </c:pt>
                <c:pt idx="2766">
                  <c:v>40856</c:v>
                </c:pt>
                <c:pt idx="2767">
                  <c:v>40855</c:v>
                </c:pt>
                <c:pt idx="2768">
                  <c:v>40854</c:v>
                </c:pt>
                <c:pt idx="2769">
                  <c:v>40851</c:v>
                </c:pt>
                <c:pt idx="2770">
                  <c:v>40850</c:v>
                </c:pt>
                <c:pt idx="2771">
                  <c:v>40849</c:v>
                </c:pt>
                <c:pt idx="2772">
                  <c:v>40848</c:v>
                </c:pt>
                <c:pt idx="2773">
                  <c:v>40847</c:v>
                </c:pt>
                <c:pt idx="2774">
                  <c:v>40844</c:v>
                </c:pt>
                <c:pt idx="2775">
                  <c:v>40843</c:v>
                </c:pt>
                <c:pt idx="2776">
                  <c:v>40842</c:v>
                </c:pt>
                <c:pt idx="2777">
                  <c:v>40841</c:v>
                </c:pt>
                <c:pt idx="2778">
                  <c:v>40840</c:v>
                </c:pt>
                <c:pt idx="2779">
                  <c:v>40837</c:v>
                </c:pt>
                <c:pt idx="2780">
                  <c:v>40836</c:v>
                </c:pt>
                <c:pt idx="2781">
                  <c:v>40835</c:v>
                </c:pt>
                <c:pt idx="2782">
                  <c:v>40834</c:v>
                </c:pt>
                <c:pt idx="2783">
                  <c:v>40833</c:v>
                </c:pt>
                <c:pt idx="2784">
                  <c:v>40830</c:v>
                </c:pt>
                <c:pt idx="2785">
                  <c:v>40829</c:v>
                </c:pt>
                <c:pt idx="2786">
                  <c:v>40828</c:v>
                </c:pt>
                <c:pt idx="2787">
                  <c:v>40827</c:v>
                </c:pt>
                <c:pt idx="2788">
                  <c:v>40826</c:v>
                </c:pt>
                <c:pt idx="2789">
                  <c:v>40823</c:v>
                </c:pt>
                <c:pt idx="2790">
                  <c:v>40822</c:v>
                </c:pt>
                <c:pt idx="2791">
                  <c:v>40821</c:v>
                </c:pt>
                <c:pt idx="2792">
                  <c:v>40820</c:v>
                </c:pt>
                <c:pt idx="2793">
                  <c:v>40819</c:v>
                </c:pt>
                <c:pt idx="2794">
                  <c:v>40816</c:v>
                </c:pt>
                <c:pt idx="2795">
                  <c:v>40815</c:v>
                </c:pt>
                <c:pt idx="2796">
                  <c:v>40814</c:v>
                </c:pt>
                <c:pt idx="2797">
                  <c:v>40813</c:v>
                </c:pt>
                <c:pt idx="2798">
                  <c:v>40812</c:v>
                </c:pt>
                <c:pt idx="2799">
                  <c:v>40809</c:v>
                </c:pt>
                <c:pt idx="2800">
                  <c:v>40808</c:v>
                </c:pt>
                <c:pt idx="2801">
                  <c:v>40807</c:v>
                </c:pt>
                <c:pt idx="2802">
                  <c:v>40806</c:v>
                </c:pt>
                <c:pt idx="2803">
                  <c:v>40805</c:v>
                </c:pt>
                <c:pt idx="2804">
                  <c:v>40802</c:v>
                </c:pt>
                <c:pt idx="2805">
                  <c:v>40801</c:v>
                </c:pt>
                <c:pt idx="2806">
                  <c:v>40800</c:v>
                </c:pt>
                <c:pt idx="2807">
                  <c:v>40799</c:v>
                </c:pt>
                <c:pt idx="2808">
                  <c:v>40798</c:v>
                </c:pt>
                <c:pt idx="2809">
                  <c:v>40795</c:v>
                </c:pt>
                <c:pt idx="2810">
                  <c:v>40794</c:v>
                </c:pt>
                <c:pt idx="2811">
                  <c:v>40793</c:v>
                </c:pt>
                <c:pt idx="2812">
                  <c:v>40792</c:v>
                </c:pt>
                <c:pt idx="2813">
                  <c:v>40791</c:v>
                </c:pt>
                <c:pt idx="2814">
                  <c:v>40788</c:v>
                </c:pt>
                <c:pt idx="2815">
                  <c:v>40787</c:v>
                </c:pt>
                <c:pt idx="2816">
                  <c:v>40786</c:v>
                </c:pt>
                <c:pt idx="2817">
                  <c:v>40785</c:v>
                </c:pt>
                <c:pt idx="2818">
                  <c:v>40781</c:v>
                </c:pt>
                <c:pt idx="2819">
                  <c:v>40780</c:v>
                </c:pt>
                <c:pt idx="2820">
                  <c:v>40779</c:v>
                </c:pt>
                <c:pt idx="2821">
                  <c:v>40778</c:v>
                </c:pt>
                <c:pt idx="2822">
                  <c:v>40777</c:v>
                </c:pt>
                <c:pt idx="2823">
                  <c:v>40774</c:v>
                </c:pt>
                <c:pt idx="2824">
                  <c:v>40773</c:v>
                </c:pt>
                <c:pt idx="2825">
                  <c:v>40772</c:v>
                </c:pt>
                <c:pt idx="2826">
                  <c:v>40771</c:v>
                </c:pt>
                <c:pt idx="2827">
                  <c:v>40770</c:v>
                </c:pt>
                <c:pt idx="2828">
                  <c:v>40767</c:v>
                </c:pt>
                <c:pt idx="2829">
                  <c:v>40766</c:v>
                </c:pt>
                <c:pt idx="2830">
                  <c:v>40765</c:v>
                </c:pt>
                <c:pt idx="2831">
                  <c:v>40764</c:v>
                </c:pt>
                <c:pt idx="2832">
                  <c:v>40763</c:v>
                </c:pt>
                <c:pt idx="2833">
                  <c:v>40760</c:v>
                </c:pt>
                <c:pt idx="2834">
                  <c:v>40759</c:v>
                </c:pt>
                <c:pt idx="2835">
                  <c:v>40758</c:v>
                </c:pt>
                <c:pt idx="2836">
                  <c:v>40757</c:v>
                </c:pt>
                <c:pt idx="2837">
                  <c:v>40756</c:v>
                </c:pt>
                <c:pt idx="2838">
                  <c:v>40753</c:v>
                </c:pt>
                <c:pt idx="2839">
                  <c:v>40752</c:v>
                </c:pt>
                <c:pt idx="2840">
                  <c:v>40751</c:v>
                </c:pt>
                <c:pt idx="2841">
                  <c:v>40750</c:v>
                </c:pt>
                <c:pt idx="2842">
                  <c:v>40749</c:v>
                </c:pt>
                <c:pt idx="2843">
                  <c:v>40746</c:v>
                </c:pt>
                <c:pt idx="2844">
                  <c:v>40745</c:v>
                </c:pt>
                <c:pt idx="2845">
                  <c:v>40744</c:v>
                </c:pt>
                <c:pt idx="2846">
                  <c:v>40743</c:v>
                </c:pt>
                <c:pt idx="2847">
                  <c:v>40742</c:v>
                </c:pt>
                <c:pt idx="2848">
                  <c:v>40739</c:v>
                </c:pt>
                <c:pt idx="2849">
                  <c:v>40738</c:v>
                </c:pt>
                <c:pt idx="2850">
                  <c:v>40737</c:v>
                </c:pt>
                <c:pt idx="2851">
                  <c:v>40736</c:v>
                </c:pt>
                <c:pt idx="2852">
                  <c:v>40735</c:v>
                </c:pt>
                <c:pt idx="2853">
                  <c:v>40732</c:v>
                </c:pt>
                <c:pt idx="2854">
                  <c:v>40731</c:v>
                </c:pt>
                <c:pt idx="2855">
                  <c:v>40730</c:v>
                </c:pt>
                <c:pt idx="2856">
                  <c:v>40729</c:v>
                </c:pt>
                <c:pt idx="2857">
                  <c:v>40728</c:v>
                </c:pt>
                <c:pt idx="2858">
                  <c:v>40725</c:v>
                </c:pt>
                <c:pt idx="2859">
                  <c:v>40724</c:v>
                </c:pt>
                <c:pt idx="2860">
                  <c:v>40723</c:v>
                </c:pt>
                <c:pt idx="2861">
                  <c:v>40722</c:v>
                </c:pt>
                <c:pt idx="2862">
                  <c:v>40721</c:v>
                </c:pt>
                <c:pt idx="2863">
                  <c:v>40718</c:v>
                </c:pt>
                <c:pt idx="2864">
                  <c:v>40717</c:v>
                </c:pt>
                <c:pt idx="2865">
                  <c:v>40716</c:v>
                </c:pt>
                <c:pt idx="2866">
                  <c:v>40715</c:v>
                </c:pt>
                <c:pt idx="2867">
                  <c:v>40714</c:v>
                </c:pt>
                <c:pt idx="2868">
                  <c:v>40711</c:v>
                </c:pt>
                <c:pt idx="2869">
                  <c:v>40710</c:v>
                </c:pt>
                <c:pt idx="2870">
                  <c:v>40709</c:v>
                </c:pt>
                <c:pt idx="2871">
                  <c:v>40708</c:v>
                </c:pt>
                <c:pt idx="2872">
                  <c:v>40707</c:v>
                </c:pt>
                <c:pt idx="2873">
                  <c:v>40704</c:v>
                </c:pt>
                <c:pt idx="2874">
                  <c:v>40703</c:v>
                </c:pt>
                <c:pt idx="2875">
                  <c:v>40702</c:v>
                </c:pt>
                <c:pt idx="2876">
                  <c:v>40701</c:v>
                </c:pt>
                <c:pt idx="2877">
                  <c:v>40700</c:v>
                </c:pt>
                <c:pt idx="2878">
                  <c:v>40697</c:v>
                </c:pt>
                <c:pt idx="2879">
                  <c:v>40696</c:v>
                </c:pt>
                <c:pt idx="2880">
                  <c:v>40695</c:v>
                </c:pt>
                <c:pt idx="2881">
                  <c:v>40694</c:v>
                </c:pt>
                <c:pt idx="2882">
                  <c:v>40690</c:v>
                </c:pt>
                <c:pt idx="2883">
                  <c:v>40689</c:v>
                </c:pt>
                <c:pt idx="2884">
                  <c:v>40688</c:v>
                </c:pt>
                <c:pt idx="2885">
                  <c:v>40687</c:v>
                </c:pt>
                <c:pt idx="2886">
                  <c:v>40686</c:v>
                </c:pt>
                <c:pt idx="2887">
                  <c:v>40683</c:v>
                </c:pt>
                <c:pt idx="2888">
                  <c:v>40682</c:v>
                </c:pt>
                <c:pt idx="2889">
                  <c:v>40681</c:v>
                </c:pt>
                <c:pt idx="2890">
                  <c:v>40680</c:v>
                </c:pt>
                <c:pt idx="2891">
                  <c:v>40679</c:v>
                </c:pt>
                <c:pt idx="2892">
                  <c:v>40676</c:v>
                </c:pt>
                <c:pt idx="2893">
                  <c:v>40675</c:v>
                </c:pt>
                <c:pt idx="2894">
                  <c:v>40674</c:v>
                </c:pt>
                <c:pt idx="2895">
                  <c:v>40673</c:v>
                </c:pt>
                <c:pt idx="2896">
                  <c:v>40672</c:v>
                </c:pt>
                <c:pt idx="2897">
                  <c:v>40669</c:v>
                </c:pt>
                <c:pt idx="2898">
                  <c:v>40668</c:v>
                </c:pt>
                <c:pt idx="2899">
                  <c:v>40667</c:v>
                </c:pt>
                <c:pt idx="2900">
                  <c:v>40666</c:v>
                </c:pt>
                <c:pt idx="2901">
                  <c:v>40661</c:v>
                </c:pt>
                <c:pt idx="2902">
                  <c:v>40660</c:v>
                </c:pt>
                <c:pt idx="2903">
                  <c:v>40659</c:v>
                </c:pt>
                <c:pt idx="2904">
                  <c:v>40654</c:v>
                </c:pt>
                <c:pt idx="2905">
                  <c:v>40653</c:v>
                </c:pt>
                <c:pt idx="2906">
                  <c:v>40652</c:v>
                </c:pt>
                <c:pt idx="2907">
                  <c:v>40651</c:v>
                </c:pt>
                <c:pt idx="2908">
                  <c:v>40648</c:v>
                </c:pt>
                <c:pt idx="2909">
                  <c:v>40647</c:v>
                </c:pt>
                <c:pt idx="2910">
                  <c:v>40646</c:v>
                </c:pt>
                <c:pt idx="2911">
                  <c:v>40645</c:v>
                </c:pt>
                <c:pt idx="2912">
                  <c:v>40644</c:v>
                </c:pt>
                <c:pt idx="2913">
                  <c:v>40641</c:v>
                </c:pt>
                <c:pt idx="2914">
                  <c:v>40640</c:v>
                </c:pt>
                <c:pt idx="2915">
                  <c:v>40639</c:v>
                </c:pt>
                <c:pt idx="2916">
                  <c:v>40638</c:v>
                </c:pt>
                <c:pt idx="2917">
                  <c:v>40637</c:v>
                </c:pt>
                <c:pt idx="2918">
                  <c:v>40634</c:v>
                </c:pt>
                <c:pt idx="2919">
                  <c:v>40633</c:v>
                </c:pt>
                <c:pt idx="2920">
                  <c:v>40632</c:v>
                </c:pt>
                <c:pt idx="2921">
                  <c:v>40631</c:v>
                </c:pt>
                <c:pt idx="2922">
                  <c:v>40630</c:v>
                </c:pt>
                <c:pt idx="2923">
                  <c:v>40627</c:v>
                </c:pt>
                <c:pt idx="2924">
                  <c:v>40626</c:v>
                </c:pt>
                <c:pt idx="2925">
                  <c:v>40625</c:v>
                </c:pt>
                <c:pt idx="2926">
                  <c:v>40624</c:v>
                </c:pt>
                <c:pt idx="2927">
                  <c:v>40623</c:v>
                </c:pt>
                <c:pt idx="2928">
                  <c:v>40620</c:v>
                </c:pt>
                <c:pt idx="2929">
                  <c:v>40619</c:v>
                </c:pt>
                <c:pt idx="2930">
                  <c:v>40618</c:v>
                </c:pt>
                <c:pt idx="2931">
                  <c:v>40617</c:v>
                </c:pt>
                <c:pt idx="2932">
                  <c:v>40616</c:v>
                </c:pt>
                <c:pt idx="2933">
                  <c:v>40613</c:v>
                </c:pt>
                <c:pt idx="2934">
                  <c:v>40612</c:v>
                </c:pt>
                <c:pt idx="2935">
                  <c:v>40611</c:v>
                </c:pt>
                <c:pt idx="2936">
                  <c:v>40610</c:v>
                </c:pt>
                <c:pt idx="2937">
                  <c:v>40609</c:v>
                </c:pt>
                <c:pt idx="2938">
                  <c:v>40606</c:v>
                </c:pt>
                <c:pt idx="2939">
                  <c:v>40605</c:v>
                </c:pt>
                <c:pt idx="2940">
                  <c:v>40604</c:v>
                </c:pt>
                <c:pt idx="2941">
                  <c:v>40603</c:v>
                </c:pt>
                <c:pt idx="2942">
                  <c:v>40602</c:v>
                </c:pt>
                <c:pt idx="2943">
                  <c:v>40599</c:v>
                </c:pt>
                <c:pt idx="2944">
                  <c:v>40598</c:v>
                </c:pt>
                <c:pt idx="2945">
                  <c:v>40597</c:v>
                </c:pt>
                <c:pt idx="2946">
                  <c:v>40596</c:v>
                </c:pt>
                <c:pt idx="2947">
                  <c:v>40595</c:v>
                </c:pt>
                <c:pt idx="2948">
                  <c:v>40592</c:v>
                </c:pt>
                <c:pt idx="2949">
                  <c:v>40591</c:v>
                </c:pt>
                <c:pt idx="2950">
                  <c:v>40590</c:v>
                </c:pt>
                <c:pt idx="2951">
                  <c:v>40589</c:v>
                </c:pt>
                <c:pt idx="2952">
                  <c:v>40588</c:v>
                </c:pt>
                <c:pt idx="2953">
                  <c:v>40585</c:v>
                </c:pt>
                <c:pt idx="2954">
                  <c:v>40584</c:v>
                </c:pt>
                <c:pt idx="2955">
                  <c:v>40583</c:v>
                </c:pt>
                <c:pt idx="2956">
                  <c:v>40582</c:v>
                </c:pt>
                <c:pt idx="2957">
                  <c:v>40581</c:v>
                </c:pt>
                <c:pt idx="2958">
                  <c:v>40578</c:v>
                </c:pt>
                <c:pt idx="2959">
                  <c:v>40577</c:v>
                </c:pt>
                <c:pt idx="2960">
                  <c:v>40576</c:v>
                </c:pt>
                <c:pt idx="2961">
                  <c:v>40575</c:v>
                </c:pt>
                <c:pt idx="2962">
                  <c:v>40574</c:v>
                </c:pt>
                <c:pt idx="2963">
                  <c:v>40571</c:v>
                </c:pt>
                <c:pt idx="2964">
                  <c:v>40570</c:v>
                </c:pt>
                <c:pt idx="2965">
                  <c:v>40569</c:v>
                </c:pt>
                <c:pt idx="2966">
                  <c:v>40568</c:v>
                </c:pt>
                <c:pt idx="2967">
                  <c:v>40567</c:v>
                </c:pt>
                <c:pt idx="2968">
                  <c:v>40564</c:v>
                </c:pt>
                <c:pt idx="2969">
                  <c:v>40563</c:v>
                </c:pt>
                <c:pt idx="2970">
                  <c:v>40562</c:v>
                </c:pt>
                <c:pt idx="2971">
                  <c:v>40561</c:v>
                </c:pt>
                <c:pt idx="2972">
                  <c:v>40560</c:v>
                </c:pt>
                <c:pt idx="2973">
                  <c:v>40557</c:v>
                </c:pt>
                <c:pt idx="2974">
                  <c:v>40556</c:v>
                </c:pt>
                <c:pt idx="2975">
                  <c:v>40555</c:v>
                </c:pt>
                <c:pt idx="2976">
                  <c:v>40554</c:v>
                </c:pt>
                <c:pt idx="2977">
                  <c:v>40553</c:v>
                </c:pt>
                <c:pt idx="2978">
                  <c:v>40550</c:v>
                </c:pt>
                <c:pt idx="2979">
                  <c:v>40549</c:v>
                </c:pt>
                <c:pt idx="2980">
                  <c:v>40548</c:v>
                </c:pt>
                <c:pt idx="2981">
                  <c:v>40547</c:v>
                </c:pt>
                <c:pt idx="2982">
                  <c:v>40543</c:v>
                </c:pt>
                <c:pt idx="2983">
                  <c:v>40542</c:v>
                </c:pt>
                <c:pt idx="2984">
                  <c:v>40541</c:v>
                </c:pt>
                <c:pt idx="2985">
                  <c:v>40536</c:v>
                </c:pt>
                <c:pt idx="2986">
                  <c:v>40535</c:v>
                </c:pt>
                <c:pt idx="2987">
                  <c:v>40534</c:v>
                </c:pt>
                <c:pt idx="2988">
                  <c:v>40533</c:v>
                </c:pt>
                <c:pt idx="2989">
                  <c:v>40532</c:v>
                </c:pt>
                <c:pt idx="2990">
                  <c:v>40529</c:v>
                </c:pt>
                <c:pt idx="2991">
                  <c:v>40528</c:v>
                </c:pt>
                <c:pt idx="2992">
                  <c:v>40527</c:v>
                </c:pt>
                <c:pt idx="2993">
                  <c:v>40526</c:v>
                </c:pt>
                <c:pt idx="2994">
                  <c:v>40525</c:v>
                </c:pt>
                <c:pt idx="2995">
                  <c:v>40522</c:v>
                </c:pt>
                <c:pt idx="2996">
                  <c:v>40521</c:v>
                </c:pt>
                <c:pt idx="2997">
                  <c:v>40520</c:v>
                </c:pt>
                <c:pt idx="2998">
                  <c:v>40519</c:v>
                </c:pt>
                <c:pt idx="2999">
                  <c:v>40518</c:v>
                </c:pt>
                <c:pt idx="3000">
                  <c:v>40515</c:v>
                </c:pt>
                <c:pt idx="3001">
                  <c:v>40514</c:v>
                </c:pt>
                <c:pt idx="3002">
                  <c:v>40513</c:v>
                </c:pt>
                <c:pt idx="3003">
                  <c:v>40512</c:v>
                </c:pt>
                <c:pt idx="3004">
                  <c:v>40511</c:v>
                </c:pt>
                <c:pt idx="3005">
                  <c:v>40508</c:v>
                </c:pt>
                <c:pt idx="3006">
                  <c:v>40507</c:v>
                </c:pt>
                <c:pt idx="3007">
                  <c:v>40506</c:v>
                </c:pt>
                <c:pt idx="3008">
                  <c:v>40505</c:v>
                </c:pt>
                <c:pt idx="3009">
                  <c:v>40504</c:v>
                </c:pt>
                <c:pt idx="3010">
                  <c:v>40501</c:v>
                </c:pt>
                <c:pt idx="3011">
                  <c:v>40500</c:v>
                </c:pt>
                <c:pt idx="3012">
                  <c:v>40499</c:v>
                </c:pt>
                <c:pt idx="3013">
                  <c:v>40498</c:v>
                </c:pt>
                <c:pt idx="3014">
                  <c:v>40497</c:v>
                </c:pt>
                <c:pt idx="3015">
                  <c:v>40494</c:v>
                </c:pt>
                <c:pt idx="3016">
                  <c:v>40493</c:v>
                </c:pt>
                <c:pt idx="3017">
                  <c:v>40492</c:v>
                </c:pt>
                <c:pt idx="3018">
                  <c:v>40491</c:v>
                </c:pt>
                <c:pt idx="3019">
                  <c:v>40490</c:v>
                </c:pt>
                <c:pt idx="3020">
                  <c:v>40487</c:v>
                </c:pt>
                <c:pt idx="3021">
                  <c:v>40486</c:v>
                </c:pt>
                <c:pt idx="3022">
                  <c:v>40485</c:v>
                </c:pt>
                <c:pt idx="3023">
                  <c:v>40484</c:v>
                </c:pt>
                <c:pt idx="3024">
                  <c:v>40483</c:v>
                </c:pt>
                <c:pt idx="3025">
                  <c:v>40480</c:v>
                </c:pt>
                <c:pt idx="3026">
                  <c:v>40479</c:v>
                </c:pt>
                <c:pt idx="3027">
                  <c:v>40478</c:v>
                </c:pt>
                <c:pt idx="3028">
                  <c:v>40477</c:v>
                </c:pt>
                <c:pt idx="3029">
                  <c:v>40476</c:v>
                </c:pt>
                <c:pt idx="3030">
                  <c:v>40473</c:v>
                </c:pt>
                <c:pt idx="3031">
                  <c:v>40472</c:v>
                </c:pt>
                <c:pt idx="3032">
                  <c:v>40471</c:v>
                </c:pt>
                <c:pt idx="3033">
                  <c:v>40470</c:v>
                </c:pt>
                <c:pt idx="3034">
                  <c:v>40469</c:v>
                </c:pt>
                <c:pt idx="3035">
                  <c:v>40466</c:v>
                </c:pt>
                <c:pt idx="3036">
                  <c:v>40465</c:v>
                </c:pt>
                <c:pt idx="3037">
                  <c:v>40464</c:v>
                </c:pt>
                <c:pt idx="3038">
                  <c:v>40463</c:v>
                </c:pt>
                <c:pt idx="3039">
                  <c:v>40462</c:v>
                </c:pt>
                <c:pt idx="3040">
                  <c:v>40459</c:v>
                </c:pt>
                <c:pt idx="3041">
                  <c:v>40458</c:v>
                </c:pt>
                <c:pt idx="3042">
                  <c:v>40457</c:v>
                </c:pt>
                <c:pt idx="3043">
                  <c:v>40456</c:v>
                </c:pt>
                <c:pt idx="3044">
                  <c:v>40455</c:v>
                </c:pt>
                <c:pt idx="3045">
                  <c:v>40452</c:v>
                </c:pt>
                <c:pt idx="3046">
                  <c:v>40451</c:v>
                </c:pt>
                <c:pt idx="3047">
                  <c:v>40450</c:v>
                </c:pt>
                <c:pt idx="3048">
                  <c:v>40449</c:v>
                </c:pt>
                <c:pt idx="3049">
                  <c:v>40448</c:v>
                </c:pt>
                <c:pt idx="3050">
                  <c:v>40445</c:v>
                </c:pt>
                <c:pt idx="3051">
                  <c:v>40444</c:v>
                </c:pt>
                <c:pt idx="3052">
                  <c:v>40443</c:v>
                </c:pt>
                <c:pt idx="3053">
                  <c:v>40442</c:v>
                </c:pt>
                <c:pt idx="3054">
                  <c:v>40441</c:v>
                </c:pt>
                <c:pt idx="3055">
                  <c:v>40438</c:v>
                </c:pt>
                <c:pt idx="3056">
                  <c:v>40437</c:v>
                </c:pt>
                <c:pt idx="3057">
                  <c:v>40436</c:v>
                </c:pt>
                <c:pt idx="3058">
                  <c:v>40435</c:v>
                </c:pt>
                <c:pt idx="3059">
                  <c:v>40434</c:v>
                </c:pt>
                <c:pt idx="3060">
                  <c:v>40431</c:v>
                </c:pt>
                <c:pt idx="3061">
                  <c:v>40430</c:v>
                </c:pt>
                <c:pt idx="3062">
                  <c:v>40429</c:v>
                </c:pt>
                <c:pt idx="3063">
                  <c:v>40428</c:v>
                </c:pt>
                <c:pt idx="3064">
                  <c:v>40427</c:v>
                </c:pt>
                <c:pt idx="3065">
                  <c:v>40424</c:v>
                </c:pt>
                <c:pt idx="3066">
                  <c:v>40423</c:v>
                </c:pt>
                <c:pt idx="3067">
                  <c:v>40422</c:v>
                </c:pt>
                <c:pt idx="3068">
                  <c:v>40421</c:v>
                </c:pt>
                <c:pt idx="3069">
                  <c:v>40417</c:v>
                </c:pt>
                <c:pt idx="3070">
                  <c:v>40416</c:v>
                </c:pt>
                <c:pt idx="3071">
                  <c:v>40415</c:v>
                </c:pt>
                <c:pt idx="3072">
                  <c:v>40414</c:v>
                </c:pt>
                <c:pt idx="3073">
                  <c:v>40413</c:v>
                </c:pt>
                <c:pt idx="3074">
                  <c:v>40410</c:v>
                </c:pt>
                <c:pt idx="3075">
                  <c:v>40409</c:v>
                </c:pt>
                <c:pt idx="3076">
                  <c:v>40408</c:v>
                </c:pt>
                <c:pt idx="3077">
                  <c:v>40407</c:v>
                </c:pt>
                <c:pt idx="3078">
                  <c:v>40406</c:v>
                </c:pt>
                <c:pt idx="3079">
                  <c:v>40403</c:v>
                </c:pt>
                <c:pt idx="3080">
                  <c:v>40402</c:v>
                </c:pt>
                <c:pt idx="3081">
                  <c:v>40401</c:v>
                </c:pt>
                <c:pt idx="3082">
                  <c:v>40400</c:v>
                </c:pt>
                <c:pt idx="3083">
                  <c:v>40399</c:v>
                </c:pt>
                <c:pt idx="3084">
                  <c:v>40396</c:v>
                </c:pt>
                <c:pt idx="3085">
                  <c:v>40395</c:v>
                </c:pt>
                <c:pt idx="3086">
                  <c:v>40394</c:v>
                </c:pt>
                <c:pt idx="3087">
                  <c:v>40393</c:v>
                </c:pt>
                <c:pt idx="3088">
                  <c:v>40392</c:v>
                </c:pt>
                <c:pt idx="3089">
                  <c:v>40389</c:v>
                </c:pt>
                <c:pt idx="3090">
                  <c:v>40388</c:v>
                </c:pt>
                <c:pt idx="3091">
                  <c:v>40387</c:v>
                </c:pt>
                <c:pt idx="3092">
                  <c:v>40386</c:v>
                </c:pt>
                <c:pt idx="3093">
                  <c:v>40385</c:v>
                </c:pt>
                <c:pt idx="3094">
                  <c:v>40382</c:v>
                </c:pt>
                <c:pt idx="3095">
                  <c:v>40381</c:v>
                </c:pt>
                <c:pt idx="3096">
                  <c:v>40380</c:v>
                </c:pt>
                <c:pt idx="3097">
                  <c:v>40379</c:v>
                </c:pt>
                <c:pt idx="3098">
                  <c:v>40378</c:v>
                </c:pt>
                <c:pt idx="3099">
                  <c:v>40375</c:v>
                </c:pt>
                <c:pt idx="3100">
                  <c:v>40374</c:v>
                </c:pt>
                <c:pt idx="3101">
                  <c:v>40373</c:v>
                </c:pt>
                <c:pt idx="3102">
                  <c:v>40372</c:v>
                </c:pt>
                <c:pt idx="3103">
                  <c:v>40371</c:v>
                </c:pt>
                <c:pt idx="3104">
                  <c:v>40368</c:v>
                </c:pt>
                <c:pt idx="3105">
                  <c:v>40367</c:v>
                </c:pt>
                <c:pt idx="3106">
                  <c:v>40366</c:v>
                </c:pt>
                <c:pt idx="3107">
                  <c:v>40365</c:v>
                </c:pt>
                <c:pt idx="3108">
                  <c:v>40364</c:v>
                </c:pt>
                <c:pt idx="3109">
                  <c:v>40361</c:v>
                </c:pt>
                <c:pt idx="3110">
                  <c:v>40360</c:v>
                </c:pt>
                <c:pt idx="3111">
                  <c:v>40359</c:v>
                </c:pt>
                <c:pt idx="3112">
                  <c:v>40358</c:v>
                </c:pt>
                <c:pt idx="3113">
                  <c:v>40357</c:v>
                </c:pt>
                <c:pt idx="3114">
                  <c:v>40354</c:v>
                </c:pt>
                <c:pt idx="3115">
                  <c:v>40353</c:v>
                </c:pt>
                <c:pt idx="3116">
                  <c:v>40352</c:v>
                </c:pt>
                <c:pt idx="3117">
                  <c:v>40351</c:v>
                </c:pt>
                <c:pt idx="3118">
                  <c:v>40350</c:v>
                </c:pt>
                <c:pt idx="3119">
                  <c:v>40347</c:v>
                </c:pt>
                <c:pt idx="3120">
                  <c:v>40346</c:v>
                </c:pt>
                <c:pt idx="3121">
                  <c:v>40345</c:v>
                </c:pt>
                <c:pt idx="3122">
                  <c:v>40344</c:v>
                </c:pt>
                <c:pt idx="3123">
                  <c:v>40343</c:v>
                </c:pt>
                <c:pt idx="3124">
                  <c:v>40340</c:v>
                </c:pt>
                <c:pt idx="3125">
                  <c:v>40339</c:v>
                </c:pt>
                <c:pt idx="3126">
                  <c:v>40338</c:v>
                </c:pt>
                <c:pt idx="3127">
                  <c:v>40337</c:v>
                </c:pt>
                <c:pt idx="3128">
                  <c:v>40336</c:v>
                </c:pt>
                <c:pt idx="3129">
                  <c:v>40333</c:v>
                </c:pt>
                <c:pt idx="3130">
                  <c:v>40332</c:v>
                </c:pt>
                <c:pt idx="3131">
                  <c:v>40331</c:v>
                </c:pt>
                <c:pt idx="3132">
                  <c:v>40330</c:v>
                </c:pt>
                <c:pt idx="3133">
                  <c:v>40326</c:v>
                </c:pt>
                <c:pt idx="3134">
                  <c:v>40325</c:v>
                </c:pt>
                <c:pt idx="3135">
                  <c:v>40324</c:v>
                </c:pt>
                <c:pt idx="3136">
                  <c:v>40323</c:v>
                </c:pt>
                <c:pt idx="3137">
                  <c:v>40322</c:v>
                </c:pt>
                <c:pt idx="3138">
                  <c:v>40319</c:v>
                </c:pt>
                <c:pt idx="3139">
                  <c:v>40318</c:v>
                </c:pt>
                <c:pt idx="3140">
                  <c:v>40317</c:v>
                </c:pt>
                <c:pt idx="3141">
                  <c:v>40316</c:v>
                </c:pt>
                <c:pt idx="3142">
                  <c:v>40315</c:v>
                </c:pt>
                <c:pt idx="3143">
                  <c:v>40312</c:v>
                </c:pt>
                <c:pt idx="3144">
                  <c:v>40311</c:v>
                </c:pt>
                <c:pt idx="3145">
                  <c:v>40310</c:v>
                </c:pt>
                <c:pt idx="3146">
                  <c:v>40309</c:v>
                </c:pt>
                <c:pt idx="3147">
                  <c:v>40308</c:v>
                </c:pt>
                <c:pt idx="3148">
                  <c:v>40305</c:v>
                </c:pt>
                <c:pt idx="3149">
                  <c:v>40304</c:v>
                </c:pt>
                <c:pt idx="3150">
                  <c:v>40303</c:v>
                </c:pt>
                <c:pt idx="3151">
                  <c:v>40302</c:v>
                </c:pt>
                <c:pt idx="3152">
                  <c:v>40298</c:v>
                </c:pt>
                <c:pt idx="3153">
                  <c:v>40297</c:v>
                </c:pt>
                <c:pt idx="3154">
                  <c:v>40296</c:v>
                </c:pt>
                <c:pt idx="3155">
                  <c:v>40295</c:v>
                </c:pt>
                <c:pt idx="3156">
                  <c:v>40294</c:v>
                </c:pt>
                <c:pt idx="3157">
                  <c:v>40291</c:v>
                </c:pt>
                <c:pt idx="3158">
                  <c:v>40290</c:v>
                </c:pt>
                <c:pt idx="3159">
                  <c:v>40289</c:v>
                </c:pt>
                <c:pt idx="3160">
                  <c:v>40288</c:v>
                </c:pt>
                <c:pt idx="3161">
                  <c:v>40287</c:v>
                </c:pt>
                <c:pt idx="3162">
                  <c:v>40284</c:v>
                </c:pt>
                <c:pt idx="3163">
                  <c:v>40283</c:v>
                </c:pt>
                <c:pt idx="3164">
                  <c:v>40282</c:v>
                </c:pt>
                <c:pt idx="3165">
                  <c:v>40281</c:v>
                </c:pt>
                <c:pt idx="3166">
                  <c:v>40280</c:v>
                </c:pt>
                <c:pt idx="3167">
                  <c:v>40277</c:v>
                </c:pt>
                <c:pt idx="3168">
                  <c:v>40276</c:v>
                </c:pt>
                <c:pt idx="3169">
                  <c:v>40275</c:v>
                </c:pt>
                <c:pt idx="3170">
                  <c:v>40274</c:v>
                </c:pt>
                <c:pt idx="3171">
                  <c:v>40269</c:v>
                </c:pt>
                <c:pt idx="3172">
                  <c:v>40268</c:v>
                </c:pt>
                <c:pt idx="3173">
                  <c:v>40267</c:v>
                </c:pt>
                <c:pt idx="3174">
                  <c:v>40266</c:v>
                </c:pt>
                <c:pt idx="3175">
                  <c:v>40263</c:v>
                </c:pt>
                <c:pt idx="3176">
                  <c:v>40262</c:v>
                </c:pt>
                <c:pt idx="3177">
                  <c:v>40261</c:v>
                </c:pt>
                <c:pt idx="3178">
                  <c:v>40260</c:v>
                </c:pt>
                <c:pt idx="3179">
                  <c:v>40259</c:v>
                </c:pt>
                <c:pt idx="3180">
                  <c:v>40256</c:v>
                </c:pt>
                <c:pt idx="3181">
                  <c:v>40255</c:v>
                </c:pt>
                <c:pt idx="3182">
                  <c:v>40254</c:v>
                </c:pt>
                <c:pt idx="3183">
                  <c:v>40253</c:v>
                </c:pt>
                <c:pt idx="3184">
                  <c:v>40252</c:v>
                </c:pt>
                <c:pt idx="3185">
                  <c:v>40249</c:v>
                </c:pt>
                <c:pt idx="3186">
                  <c:v>40248</c:v>
                </c:pt>
                <c:pt idx="3187">
                  <c:v>40247</c:v>
                </c:pt>
                <c:pt idx="3188">
                  <c:v>40246</c:v>
                </c:pt>
                <c:pt idx="3189">
                  <c:v>40245</c:v>
                </c:pt>
                <c:pt idx="3190">
                  <c:v>40242</c:v>
                </c:pt>
                <c:pt idx="3191">
                  <c:v>40241</c:v>
                </c:pt>
                <c:pt idx="3192">
                  <c:v>40240</c:v>
                </c:pt>
                <c:pt idx="3193">
                  <c:v>40239</c:v>
                </c:pt>
                <c:pt idx="3194">
                  <c:v>40238</c:v>
                </c:pt>
                <c:pt idx="3195">
                  <c:v>40235</c:v>
                </c:pt>
                <c:pt idx="3196">
                  <c:v>40234</c:v>
                </c:pt>
                <c:pt idx="3197">
                  <c:v>40233</c:v>
                </c:pt>
                <c:pt idx="3198">
                  <c:v>40232</c:v>
                </c:pt>
                <c:pt idx="3199">
                  <c:v>40231</c:v>
                </c:pt>
                <c:pt idx="3200">
                  <c:v>40228</c:v>
                </c:pt>
                <c:pt idx="3201">
                  <c:v>40227</c:v>
                </c:pt>
                <c:pt idx="3202">
                  <c:v>40226</c:v>
                </c:pt>
                <c:pt idx="3203">
                  <c:v>40225</c:v>
                </c:pt>
                <c:pt idx="3204">
                  <c:v>40224</c:v>
                </c:pt>
                <c:pt idx="3205">
                  <c:v>40221</c:v>
                </c:pt>
                <c:pt idx="3206">
                  <c:v>40220</c:v>
                </c:pt>
                <c:pt idx="3207">
                  <c:v>40219</c:v>
                </c:pt>
                <c:pt idx="3208">
                  <c:v>40218</c:v>
                </c:pt>
                <c:pt idx="3209">
                  <c:v>40217</c:v>
                </c:pt>
                <c:pt idx="3210">
                  <c:v>40214</c:v>
                </c:pt>
                <c:pt idx="3211">
                  <c:v>40213</c:v>
                </c:pt>
                <c:pt idx="3212">
                  <c:v>40212</c:v>
                </c:pt>
                <c:pt idx="3213">
                  <c:v>40211</c:v>
                </c:pt>
                <c:pt idx="3214">
                  <c:v>40210</c:v>
                </c:pt>
                <c:pt idx="3215">
                  <c:v>40207</c:v>
                </c:pt>
                <c:pt idx="3216">
                  <c:v>40206</c:v>
                </c:pt>
                <c:pt idx="3217">
                  <c:v>40205</c:v>
                </c:pt>
                <c:pt idx="3218">
                  <c:v>40204</c:v>
                </c:pt>
                <c:pt idx="3219">
                  <c:v>40203</c:v>
                </c:pt>
                <c:pt idx="3220">
                  <c:v>40200</c:v>
                </c:pt>
                <c:pt idx="3221">
                  <c:v>40199</c:v>
                </c:pt>
                <c:pt idx="3222">
                  <c:v>40198</c:v>
                </c:pt>
                <c:pt idx="3223">
                  <c:v>40197</c:v>
                </c:pt>
                <c:pt idx="3224">
                  <c:v>40196</c:v>
                </c:pt>
                <c:pt idx="3225">
                  <c:v>40193</c:v>
                </c:pt>
                <c:pt idx="3226">
                  <c:v>40192</c:v>
                </c:pt>
                <c:pt idx="3227">
                  <c:v>40191</c:v>
                </c:pt>
                <c:pt idx="3228">
                  <c:v>40190</c:v>
                </c:pt>
                <c:pt idx="3229">
                  <c:v>40189</c:v>
                </c:pt>
                <c:pt idx="3230">
                  <c:v>40186</c:v>
                </c:pt>
                <c:pt idx="3231">
                  <c:v>40185</c:v>
                </c:pt>
                <c:pt idx="3232">
                  <c:v>40184</c:v>
                </c:pt>
                <c:pt idx="3233">
                  <c:v>40183</c:v>
                </c:pt>
                <c:pt idx="3234">
                  <c:v>40182</c:v>
                </c:pt>
                <c:pt idx="3235">
                  <c:v>40178</c:v>
                </c:pt>
                <c:pt idx="3236">
                  <c:v>40177</c:v>
                </c:pt>
                <c:pt idx="3237">
                  <c:v>40176</c:v>
                </c:pt>
                <c:pt idx="3238">
                  <c:v>40171</c:v>
                </c:pt>
                <c:pt idx="3239">
                  <c:v>40170</c:v>
                </c:pt>
                <c:pt idx="3240">
                  <c:v>40169</c:v>
                </c:pt>
                <c:pt idx="3241">
                  <c:v>40168</c:v>
                </c:pt>
                <c:pt idx="3242">
                  <c:v>40165</c:v>
                </c:pt>
                <c:pt idx="3243">
                  <c:v>40164</c:v>
                </c:pt>
                <c:pt idx="3244">
                  <c:v>40163</c:v>
                </c:pt>
                <c:pt idx="3245">
                  <c:v>40162</c:v>
                </c:pt>
                <c:pt idx="3246">
                  <c:v>40161</c:v>
                </c:pt>
                <c:pt idx="3247">
                  <c:v>40158</c:v>
                </c:pt>
                <c:pt idx="3248">
                  <c:v>40157</c:v>
                </c:pt>
                <c:pt idx="3249">
                  <c:v>40156</c:v>
                </c:pt>
                <c:pt idx="3250">
                  <c:v>40155</c:v>
                </c:pt>
                <c:pt idx="3251">
                  <c:v>40154</c:v>
                </c:pt>
                <c:pt idx="3252">
                  <c:v>40151</c:v>
                </c:pt>
                <c:pt idx="3253">
                  <c:v>40150</c:v>
                </c:pt>
                <c:pt idx="3254">
                  <c:v>40149</c:v>
                </c:pt>
                <c:pt idx="3255">
                  <c:v>40148</c:v>
                </c:pt>
                <c:pt idx="3256">
                  <c:v>40147</c:v>
                </c:pt>
                <c:pt idx="3257">
                  <c:v>40144</c:v>
                </c:pt>
                <c:pt idx="3258">
                  <c:v>40143</c:v>
                </c:pt>
                <c:pt idx="3259">
                  <c:v>40142</c:v>
                </c:pt>
                <c:pt idx="3260">
                  <c:v>40141</c:v>
                </c:pt>
                <c:pt idx="3261">
                  <c:v>40140</c:v>
                </c:pt>
                <c:pt idx="3262">
                  <c:v>40137</c:v>
                </c:pt>
                <c:pt idx="3263">
                  <c:v>40136</c:v>
                </c:pt>
                <c:pt idx="3264">
                  <c:v>40135</c:v>
                </c:pt>
                <c:pt idx="3265">
                  <c:v>40134</c:v>
                </c:pt>
                <c:pt idx="3266">
                  <c:v>40133</c:v>
                </c:pt>
                <c:pt idx="3267">
                  <c:v>40130</c:v>
                </c:pt>
                <c:pt idx="3268">
                  <c:v>40129</c:v>
                </c:pt>
                <c:pt idx="3269">
                  <c:v>40128</c:v>
                </c:pt>
                <c:pt idx="3270">
                  <c:v>40127</c:v>
                </c:pt>
                <c:pt idx="3271">
                  <c:v>40126</c:v>
                </c:pt>
                <c:pt idx="3272">
                  <c:v>40123</c:v>
                </c:pt>
                <c:pt idx="3273">
                  <c:v>40122</c:v>
                </c:pt>
                <c:pt idx="3274">
                  <c:v>40121</c:v>
                </c:pt>
                <c:pt idx="3275">
                  <c:v>40120</c:v>
                </c:pt>
                <c:pt idx="3276">
                  <c:v>40119</c:v>
                </c:pt>
                <c:pt idx="3277">
                  <c:v>40116</c:v>
                </c:pt>
                <c:pt idx="3278">
                  <c:v>40115</c:v>
                </c:pt>
                <c:pt idx="3279">
                  <c:v>40114</c:v>
                </c:pt>
                <c:pt idx="3280">
                  <c:v>40113</c:v>
                </c:pt>
                <c:pt idx="3281">
                  <c:v>40112</c:v>
                </c:pt>
                <c:pt idx="3282">
                  <c:v>40109</c:v>
                </c:pt>
                <c:pt idx="3283">
                  <c:v>40108</c:v>
                </c:pt>
                <c:pt idx="3284">
                  <c:v>40107</c:v>
                </c:pt>
                <c:pt idx="3285">
                  <c:v>40106</c:v>
                </c:pt>
                <c:pt idx="3286">
                  <c:v>40105</c:v>
                </c:pt>
                <c:pt idx="3287">
                  <c:v>40102</c:v>
                </c:pt>
                <c:pt idx="3288">
                  <c:v>40101</c:v>
                </c:pt>
                <c:pt idx="3289">
                  <c:v>40100</c:v>
                </c:pt>
                <c:pt idx="3290">
                  <c:v>40099</c:v>
                </c:pt>
                <c:pt idx="3291">
                  <c:v>40098</c:v>
                </c:pt>
                <c:pt idx="3292">
                  <c:v>40095</c:v>
                </c:pt>
                <c:pt idx="3293">
                  <c:v>40094</c:v>
                </c:pt>
                <c:pt idx="3294">
                  <c:v>40093</c:v>
                </c:pt>
                <c:pt idx="3295">
                  <c:v>40092</c:v>
                </c:pt>
                <c:pt idx="3296">
                  <c:v>40091</c:v>
                </c:pt>
                <c:pt idx="3297">
                  <c:v>40088</c:v>
                </c:pt>
                <c:pt idx="3298">
                  <c:v>40087</c:v>
                </c:pt>
                <c:pt idx="3299">
                  <c:v>40086</c:v>
                </c:pt>
                <c:pt idx="3300">
                  <c:v>40085</c:v>
                </c:pt>
                <c:pt idx="3301">
                  <c:v>40084</c:v>
                </c:pt>
                <c:pt idx="3302">
                  <c:v>40081</c:v>
                </c:pt>
                <c:pt idx="3303">
                  <c:v>40080</c:v>
                </c:pt>
                <c:pt idx="3304">
                  <c:v>40079</c:v>
                </c:pt>
                <c:pt idx="3305">
                  <c:v>40078</c:v>
                </c:pt>
                <c:pt idx="3306">
                  <c:v>40077</c:v>
                </c:pt>
                <c:pt idx="3307">
                  <c:v>40074</c:v>
                </c:pt>
                <c:pt idx="3308">
                  <c:v>40073</c:v>
                </c:pt>
                <c:pt idx="3309">
                  <c:v>40072</c:v>
                </c:pt>
                <c:pt idx="3310">
                  <c:v>40071</c:v>
                </c:pt>
                <c:pt idx="3311">
                  <c:v>40070</c:v>
                </c:pt>
                <c:pt idx="3312">
                  <c:v>40067</c:v>
                </c:pt>
                <c:pt idx="3313">
                  <c:v>40066</c:v>
                </c:pt>
                <c:pt idx="3314">
                  <c:v>40065</c:v>
                </c:pt>
                <c:pt idx="3315">
                  <c:v>40064</c:v>
                </c:pt>
                <c:pt idx="3316">
                  <c:v>40063</c:v>
                </c:pt>
                <c:pt idx="3317">
                  <c:v>40060</c:v>
                </c:pt>
                <c:pt idx="3318">
                  <c:v>40059</c:v>
                </c:pt>
                <c:pt idx="3319">
                  <c:v>40058</c:v>
                </c:pt>
                <c:pt idx="3320">
                  <c:v>40057</c:v>
                </c:pt>
                <c:pt idx="3321">
                  <c:v>40053</c:v>
                </c:pt>
                <c:pt idx="3322">
                  <c:v>40052</c:v>
                </c:pt>
                <c:pt idx="3323">
                  <c:v>40051</c:v>
                </c:pt>
                <c:pt idx="3324">
                  <c:v>40050</c:v>
                </c:pt>
                <c:pt idx="3325">
                  <c:v>40049</c:v>
                </c:pt>
                <c:pt idx="3326">
                  <c:v>40046</c:v>
                </c:pt>
                <c:pt idx="3327">
                  <c:v>40045</c:v>
                </c:pt>
                <c:pt idx="3328">
                  <c:v>40044</c:v>
                </c:pt>
                <c:pt idx="3329">
                  <c:v>40043</c:v>
                </c:pt>
                <c:pt idx="3330">
                  <c:v>40042</c:v>
                </c:pt>
                <c:pt idx="3331">
                  <c:v>40039</c:v>
                </c:pt>
                <c:pt idx="3332">
                  <c:v>40038</c:v>
                </c:pt>
                <c:pt idx="3333">
                  <c:v>40037</c:v>
                </c:pt>
                <c:pt idx="3334">
                  <c:v>40036</c:v>
                </c:pt>
                <c:pt idx="3335">
                  <c:v>40035</c:v>
                </c:pt>
                <c:pt idx="3336">
                  <c:v>40032</c:v>
                </c:pt>
                <c:pt idx="3337">
                  <c:v>40031</c:v>
                </c:pt>
                <c:pt idx="3338">
                  <c:v>40030</c:v>
                </c:pt>
                <c:pt idx="3339">
                  <c:v>40029</c:v>
                </c:pt>
                <c:pt idx="3340">
                  <c:v>40028</c:v>
                </c:pt>
                <c:pt idx="3341">
                  <c:v>40025</c:v>
                </c:pt>
                <c:pt idx="3342">
                  <c:v>40024</c:v>
                </c:pt>
                <c:pt idx="3343">
                  <c:v>40023</c:v>
                </c:pt>
                <c:pt idx="3344">
                  <c:v>40022</c:v>
                </c:pt>
                <c:pt idx="3345">
                  <c:v>40021</c:v>
                </c:pt>
                <c:pt idx="3346">
                  <c:v>40018</c:v>
                </c:pt>
                <c:pt idx="3347">
                  <c:v>40017</c:v>
                </c:pt>
                <c:pt idx="3348">
                  <c:v>40016</c:v>
                </c:pt>
                <c:pt idx="3349">
                  <c:v>40015</c:v>
                </c:pt>
                <c:pt idx="3350">
                  <c:v>40014</c:v>
                </c:pt>
                <c:pt idx="3351">
                  <c:v>40011</c:v>
                </c:pt>
                <c:pt idx="3352">
                  <c:v>40010</c:v>
                </c:pt>
                <c:pt idx="3353">
                  <c:v>40009</c:v>
                </c:pt>
                <c:pt idx="3354">
                  <c:v>40008</c:v>
                </c:pt>
                <c:pt idx="3355">
                  <c:v>40007</c:v>
                </c:pt>
                <c:pt idx="3356">
                  <c:v>40004</c:v>
                </c:pt>
                <c:pt idx="3357">
                  <c:v>40003</c:v>
                </c:pt>
                <c:pt idx="3358">
                  <c:v>40002</c:v>
                </c:pt>
                <c:pt idx="3359">
                  <c:v>40001</c:v>
                </c:pt>
                <c:pt idx="3360">
                  <c:v>40000</c:v>
                </c:pt>
                <c:pt idx="3361">
                  <c:v>39997</c:v>
                </c:pt>
                <c:pt idx="3362">
                  <c:v>39996</c:v>
                </c:pt>
                <c:pt idx="3363">
                  <c:v>39995</c:v>
                </c:pt>
                <c:pt idx="3364">
                  <c:v>39994</c:v>
                </c:pt>
                <c:pt idx="3365">
                  <c:v>39993</c:v>
                </c:pt>
                <c:pt idx="3366">
                  <c:v>39990</c:v>
                </c:pt>
                <c:pt idx="3367">
                  <c:v>39989</c:v>
                </c:pt>
                <c:pt idx="3368">
                  <c:v>39988</c:v>
                </c:pt>
                <c:pt idx="3369">
                  <c:v>39987</c:v>
                </c:pt>
                <c:pt idx="3370">
                  <c:v>39986</c:v>
                </c:pt>
                <c:pt idx="3371">
                  <c:v>39983</c:v>
                </c:pt>
                <c:pt idx="3372">
                  <c:v>39982</c:v>
                </c:pt>
                <c:pt idx="3373">
                  <c:v>39981</c:v>
                </c:pt>
                <c:pt idx="3374">
                  <c:v>39980</c:v>
                </c:pt>
                <c:pt idx="3375">
                  <c:v>39979</c:v>
                </c:pt>
                <c:pt idx="3376">
                  <c:v>39976</c:v>
                </c:pt>
                <c:pt idx="3377">
                  <c:v>39975</c:v>
                </c:pt>
                <c:pt idx="3378">
                  <c:v>39974</c:v>
                </c:pt>
                <c:pt idx="3379">
                  <c:v>39973</c:v>
                </c:pt>
                <c:pt idx="3380">
                  <c:v>39972</c:v>
                </c:pt>
                <c:pt idx="3381">
                  <c:v>39969</c:v>
                </c:pt>
                <c:pt idx="3382">
                  <c:v>39968</c:v>
                </c:pt>
                <c:pt idx="3383">
                  <c:v>39967</c:v>
                </c:pt>
                <c:pt idx="3384">
                  <c:v>39966</c:v>
                </c:pt>
                <c:pt idx="3385">
                  <c:v>39965</c:v>
                </c:pt>
                <c:pt idx="3386">
                  <c:v>39962</c:v>
                </c:pt>
                <c:pt idx="3387">
                  <c:v>39961</c:v>
                </c:pt>
                <c:pt idx="3388">
                  <c:v>39960</c:v>
                </c:pt>
                <c:pt idx="3389">
                  <c:v>39959</c:v>
                </c:pt>
                <c:pt idx="3390">
                  <c:v>39955</c:v>
                </c:pt>
                <c:pt idx="3391">
                  <c:v>39954</c:v>
                </c:pt>
                <c:pt idx="3392">
                  <c:v>39953</c:v>
                </c:pt>
                <c:pt idx="3393">
                  <c:v>39952</c:v>
                </c:pt>
                <c:pt idx="3394">
                  <c:v>39951</c:v>
                </c:pt>
                <c:pt idx="3395">
                  <c:v>39948</c:v>
                </c:pt>
                <c:pt idx="3396">
                  <c:v>39947</c:v>
                </c:pt>
                <c:pt idx="3397">
                  <c:v>39946</c:v>
                </c:pt>
                <c:pt idx="3398">
                  <c:v>39945</c:v>
                </c:pt>
                <c:pt idx="3399">
                  <c:v>39944</c:v>
                </c:pt>
                <c:pt idx="3400">
                  <c:v>39941</c:v>
                </c:pt>
                <c:pt idx="3401">
                  <c:v>39940</c:v>
                </c:pt>
                <c:pt idx="3402">
                  <c:v>39939</c:v>
                </c:pt>
                <c:pt idx="3403">
                  <c:v>39938</c:v>
                </c:pt>
                <c:pt idx="3404">
                  <c:v>39934</c:v>
                </c:pt>
                <c:pt idx="3405">
                  <c:v>39933</c:v>
                </c:pt>
                <c:pt idx="3406">
                  <c:v>39932</c:v>
                </c:pt>
                <c:pt idx="3407">
                  <c:v>39931</c:v>
                </c:pt>
                <c:pt idx="3408">
                  <c:v>39930</c:v>
                </c:pt>
                <c:pt idx="3409">
                  <c:v>39927</c:v>
                </c:pt>
                <c:pt idx="3410">
                  <c:v>39926</c:v>
                </c:pt>
                <c:pt idx="3411">
                  <c:v>39925</c:v>
                </c:pt>
                <c:pt idx="3412">
                  <c:v>39924</c:v>
                </c:pt>
                <c:pt idx="3413">
                  <c:v>39923</c:v>
                </c:pt>
                <c:pt idx="3414">
                  <c:v>39920</c:v>
                </c:pt>
                <c:pt idx="3415">
                  <c:v>39919</c:v>
                </c:pt>
                <c:pt idx="3416">
                  <c:v>39918</c:v>
                </c:pt>
                <c:pt idx="3417">
                  <c:v>39917</c:v>
                </c:pt>
                <c:pt idx="3418">
                  <c:v>39912</c:v>
                </c:pt>
                <c:pt idx="3419">
                  <c:v>39911</c:v>
                </c:pt>
                <c:pt idx="3420">
                  <c:v>39910</c:v>
                </c:pt>
                <c:pt idx="3421">
                  <c:v>39909</c:v>
                </c:pt>
                <c:pt idx="3422">
                  <c:v>39906</c:v>
                </c:pt>
                <c:pt idx="3423">
                  <c:v>39905</c:v>
                </c:pt>
                <c:pt idx="3424">
                  <c:v>39904</c:v>
                </c:pt>
                <c:pt idx="3425">
                  <c:v>39903</c:v>
                </c:pt>
                <c:pt idx="3426">
                  <c:v>39902</c:v>
                </c:pt>
                <c:pt idx="3427">
                  <c:v>39899</c:v>
                </c:pt>
                <c:pt idx="3428">
                  <c:v>39898</c:v>
                </c:pt>
                <c:pt idx="3429">
                  <c:v>39897</c:v>
                </c:pt>
                <c:pt idx="3430">
                  <c:v>39896</c:v>
                </c:pt>
                <c:pt idx="3431">
                  <c:v>39895</c:v>
                </c:pt>
                <c:pt idx="3432">
                  <c:v>39892</c:v>
                </c:pt>
                <c:pt idx="3433">
                  <c:v>39891</c:v>
                </c:pt>
                <c:pt idx="3434">
                  <c:v>39890</c:v>
                </c:pt>
                <c:pt idx="3435">
                  <c:v>39889</c:v>
                </c:pt>
                <c:pt idx="3436">
                  <c:v>39888</c:v>
                </c:pt>
                <c:pt idx="3437">
                  <c:v>39885</c:v>
                </c:pt>
                <c:pt idx="3438">
                  <c:v>39884</c:v>
                </c:pt>
                <c:pt idx="3439">
                  <c:v>39883</c:v>
                </c:pt>
                <c:pt idx="3440">
                  <c:v>39882</c:v>
                </c:pt>
                <c:pt idx="3441">
                  <c:v>39881</c:v>
                </c:pt>
                <c:pt idx="3442">
                  <c:v>39878</c:v>
                </c:pt>
                <c:pt idx="3443">
                  <c:v>39877</c:v>
                </c:pt>
                <c:pt idx="3444">
                  <c:v>39876</c:v>
                </c:pt>
                <c:pt idx="3445">
                  <c:v>39875</c:v>
                </c:pt>
                <c:pt idx="3446">
                  <c:v>39874</c:v>
                </c:pt>
                <c:pt idx="3447">
                  <c:v>39871</c:v>
                </c:pt>
                <c:pt idx="3448">
                  <c:v>39870</c:v>
                </c:pt>
                <c:pt idx="3449">
                  <c:v>39869</c:v>
                </c:pt>
                <c:pt idx="3450">
                  <c:v>39868</c:v>
                </c:pt>
                <c:pt idx="3451">
                  <c:v>39867</c:v>
                </c:pt>
                <c:pt idx="3452">
                  <c:v>39864</c:v>
                </c:pt>
                <c:pt idx="3453">
                  <c:v>39863</c:v>
                </c:pt>
                <c:pt idx="3454">
                  <c:v>39862</c:v>
                </c:pt>
                <c:pt idx="3455">
                  <c:v>39861</c:v>
                </c:pt>
                <c:pt idx="3456">
                  <c:v>39860</c:v>
                </c:pt>
                <c:pt idx="3457">
                  <c:v>39857</c:v>
                </c:pt>
                <c:pt idx="3458">
                  <c:v>39856</c:v>
                </c:pt>
                <c:pt idx="3459">
                  <c:v>39855</c:v>
                </c:pt>
                <c:pt idx="3460">
                  <c:v>39854</c:v>
                </c:pt>
                <c:pt idx="3461">
                  <c:v>39853</c:v>
                </c:pt>
                <c:pt idx="3462">
                  <c:v>39850</c:v>
                </c:pt>
                <c:pt idx="3463">
                  <c:v>39849</c:v>
                </c:pt>
                <c:pt idx="3464">
                  <c:v>39848</c:v>
                </c:pt>
                <c:pt idx="3465">
                  <c:v>39847</c:v>
                </c:pt>
                <c:pt idx="3466">
                  <c:v>39846</c:v>
                </c:pt>
                <c:pt idx="3467">
                  <c:v>39843</c:v>
                </c:pt>
                <c:pt idx="3468">
                  <c:v>39842</c:v>
                </c:pt>
                <c:pt idx="3469">
                  <c:v>39841</c:v>
                </c:pt>
                <c:pt idx="3470">
                  <c:v>39840</c:v>
                </c:pt>
                <c:pt idx="3471">
                  <c:v>39839</c:v>
                </c:pt>
                <c:pt idx="3472">
                  <c:v>39836</c:v>
                </c:pt>
                <c:pt idx="3473">
                  <c:v>39835</c:v>
                </c:pt>
                <c:pt idx="3474">
                  <c:v>39834</c:v>
                </c:pt>
                <c:pt idx="3475">
                  <c:v>39833</c:v>
                </c:pt>
                <c:pt idx="3476">
                  <c:v>39832</c:v>
                </c:pt>
                <c:pt idx="3477">
                  <c:v>39829</c:v>
                </c:pt>
                <c:pt idx="3478">
                  <c:v>39828</c:v>
                </c:pt>
                <c:pt idx="3479">
                  <c:v>39827</c:v>
                </c:pt>
                <c:pt idx="3480">
                  <c:v>39826</c:v>
                </c:pt>
                <c:pt idx="3481">
                  <c:v>39825</c:v>
                </c:pt>
                <c:pt idx="3482">
                  <c:v>39822</c:v>
                </c:pt>
                <c:pt idx="3483">
                  <c:v>39821</c:v>
                </c:pt>
                <c:pt idx="3484">
                  <c:v>39820</c:v>
                </c:pt>
                <c:pt idx="3485">
                  <c:v>39819</c:v>
                </c:pt>
                <c:pt idx="3486">
                  <c:v>39818</c:v>
                </c:pt>
                <c:pt idx="3487">
                  <c:v>39815</c:v>
                </c:pt>
                <c:pt idx="3488">
                  <c:v>39813</c:v>
                </c:pt>
                <c:pt idx="3489">
                  <c:v>39812</c:v>
                </c:pt>
                <c:pt idx="3490">
                  <c:v>39811</c:v>
                </c:pt>
                <c:pt idx="3491">
                  <c:v>39806</c:v>
                </c:pt>
                <c:pt idx="3492">
                  <c:v>39805</c:v>
                </c:pt>
                <c:pt idx="3493">
                  <c:v>39804</c:v>
                </c:pt>
                <c:pt idx="3494">
                  <c:v>39801</c:v>
                </c:pt>
                <c:pt idx="3495">
                  <c:v>39800</c:v>
                </c:pt>
                <c:pt idx="3496">
                  <c:v>39799</c:v>
                </c:pt>
                <c:pt idx="3497">
                  <c:v>39798</c:v>
                </c:pt>
                <c:pt idx="3498">
                  <c:v>39797</c:v>
                </c:pt>
                <c:pt idx="3499">
                  <c:v>39794</c:v>
                </c:pt>
                <c:pt idx="3500">
                  <c:v>39793</c:v>
                </c:pt>
                <c:pt idx="3501">
                  <c:v>39792</c:v>
                </c:pt>
                <c:pt idx="3502">
                  <c:v>39791</c:v>
                </c:pt>
                <c:pt idx="3503">
                  <c:v>39790</c:v>
                </c:pt>
                <c:pt idx="3504">
                  <c:v>39787</c:v>
                </c:pt>
                <c:pt idx="3505">
                  <c:v>39786</c:v>
                </c:pt>
                <c:pt idx="3506">
                  <c:v>39785</c:v>
                </c:pt>
                <c:pt idx="3507">
                  <c:v>39784</c:v>
                </c:pt>
                <c:pt idx="3508">
                  <c:v>39783</c:v>
                </c:pt>
                <c:pt idx="3509">
                  <c:v>39780</c:v>
                </c:pt>
                <c:pt idx="3510">
                  <c:v>39779</c:v>
                </c:pt>
                <c:pt idx="3511">
                  <c:v>39778</c:v>
                </c:pt>
                <c:pt idx="3512">
                  <c:v>39777</c:v>
                </c:pt>
                <c:pt idx="3513">
                  <c:v>39776</c:v>
                </c:pt>
                <c:pt idx="3514">
                  <c:v>39773</c:v>
                </c:pt>
                <c:pt idx="3515">
                  <c:v>39772</c:v>
                </c:pt>
                <c:pt idx="3516">
                  <c:v>39771</c:v>
                </c:pt>
                <c:pt idx="3517">
                  <c:v>39770</c:v>
                </c:pt>
                <c:pt idx="3518">
                  <c:v>39769</c:v>
                </c:pt>
                <c:pt idx="3519">
                  <c:v>39766</c:v>
                </c:pt>
                <c:pt idx="3520">
                  <c:v>39765</c:v>
                </c:pt>
                <c:pt idx="3521">
                  <c:v>39764</c:v>
                </c:pt>
                <c:pt idx="3522">
                  <c:v>39763</c:v>
                </c:pt>
                <c:pt idx="3523">
                  <c:v>39762</c:v>
                </c:pt>
                <c:pt idx="3524">
                  <c:v>39759</c:v>
                </c:pt>
                <c:pt idx="3525">
                  <c:v>39758</c:v>
                </c:pt>
                <c:pt idx="3526">
                  <c:v>39757</c:v>
                </c:pt>
                <c:pt idx="3527">
                  <c:v>39756</c:v>
                </c:pt>
                <c:pt idx="3528">
                  <c:v>39755</c:v>
                </c:pt>
                <c:pt idx="3529">
                  <c:v>39752</c:v>
                </c:pt>
                <c:pt idx="3530">
                  <c:v>39751</c:v>
                </c:pt>
                <c:pt idx="3531">
                  <c:v>39750</c:v>
                </c:pt>
                <c:pt idx="3532">
                  <c:v>39749</c:v>
                </c:pt>
                <c:pt idx="3533">
                  <c:v>39748</c:v>
                </c:pt>
                <c:pt idx="3534">
                  <c:v>39745</c:v>
                </c:pt>
                <c:pt idx="3535">
                  <c:v>39744</c:v>
                </c:pt>
                <c:pt idx="3536">
                  <c:v>39743</c:v>
                </c:pt>
                <c:pt idx="3537">
                  <c:v>39742</c:v>
                </c:pt>
                <c:pt idx="3538">
                  <c:v>39741</c:v>
                </c:pt>
                <c:pt idx="3539">
                  <c:v>39738</c:v>
                </c:pt>
                <c:pt idx="3540">
                  <c:v>39737</c:v>
                </c:pt>
                <c:pt idx="3541">
                  <c:v>39736</c:v>
                </c:pt>
                <c:pt idx="3542">
                  <c:v>39735</c:v>
                </c:pt>
                <c:pt idx="3543">
                  <c:v>39734</c:v>
                </c:pt>
                <c:pt idx="3544">
                  <c:v>39731</c:v>
                </c:pt>
                <c:pt idx="3545">
                  <c:v>39730</c:v>
                </c:pt>
                <c:pt idx="3546">
                  <c:v>39729</c:v>
                </c:pt>
                <c:pt idx="3547">
                  <c:v>39728</c:v>
                </c:pt>
                <c:pt idx="3548">
                  <c:v>39727</c:v>
                </c:pt>
                <c:pt idx="3549">
                  <c:v>39724</c:v>
                </c:pt>
                <c:pt idx="3550">
                  <c:v>39723</c:v>
                </c:pt>
                <c:pt idx="3551">
                  <c:v>39722</c:v>
                </c:pt>
                <c:pt idx="3552">
                  <c:v>39721</c:v>
                </c:pt>
                <c:pt idx="3553">
                  <c:v>39720</c:v>
                </c:pt>
                <c:pt idx="3554">
                  <c:v>39717</c:v>
                </c:pt>
                <c:pt idx="3555">
                  <c:v>39716</c:v>
                </c:pt>
                <c:pt idx="3556">
                  <c:v>39715</c:v>
                </c:pt>
                <c:pt idx="3557">
                  <c:v>39714</c:v>
                </c:pt>
                <c:pt idx="3558">
                  <c:v>39713</c:v>
                </c:pt>
                <c:pt idx="3559">
                  <c:v>39710</c:v>
                </c:pt>
                <c:pt idx="3560">
                  <c:v>39709</c:v>
                </c:pt>
                <c:pt idx="3561">
                  <c:v>39708</c:v>
                </c:pt>
                <c:pt idx="3562">
                  <c:v>39707</c:v>
                </c:pt>
                <c:pt idx="3563">
                  <c:v>39706</c:v>
                </c:pt>
                <c:pt idx="3564">
                  <c:v>39703</c:v>
                </c:pt>
                <c:pt idx="3565">
                  <c:v>39702</c:v>
                </c:pt>
                <c:pt idx="3566">
                  <c:v>39701</c:v>
                </c:pt>
                <c:pt idx="3567">
                  <c:v>39700</c:v>
                </c:pt>
                <c:pt idx="3568">
                  <c:v>39699</c:v>
                </c:pt>
                <c:pt idx="3569">
                  <c:v>39696</c:v>
                </c:pt>
                <c:pt idx="3570">
                  <c:v>39695</c:v>
                </c:pt>
                <c:pt idx="3571">
                  <c:v>39694</c:v>
                </c:pt>
                <c:pt idx="3572">
                  <c:v>39693</c:v>
                </c:pt>
                <c:pt idx="3573">
                  <c:v>39692</c:v>
                </c:pt>
                <c:pt idx="3574">
                  <c:v>39689</c:v>
                </c:pt>
                <c:pt idx="3575">
                  <c:v>39688</c:v>
                </c:pt>
                <c:pt idx="3576">
                  <c:v>39687</c:v>
                </c:pt>
                <c:pt idx="3577">
                  <c:v>39686</c:v>
                </c:pt>
                <c:pt idx="3578">
                  <c:v>39682</c:v>
                </c:pt>
                <c:pt idx="3579">
                  <c:v>39681</c:v>
                </c:pt>
                <c:pt idx="3580">
                  <c:v>39680</c:v>
                </c:pt>
                <c:pt idx="3581">
                  <c:v>39679</c:v>
                </c:pt>
                <c:pt idx="3582">
                  <c:v>39678</c:v>
                </c:pt>
                <c:pt idx="3583">
                  <c:v>39675</c:v>
                </c:pt>
                <c:pt idx="3584">
                  <c:v>39674</c:v>
                </c:pt>
                <c:pt idx="3585">
                  <c:v>39673</c:v>
                </c:pt>
                <c:pt idx="3586">
                  <c:v>39672</c:v>
                </c:pt>
                <c:pt idx="3587">
                  <c:v>39671</c:v>
                </c:pt>
                <c:pt idx="3588">
                  <c:v>39668</c:v>
                </c:pt>
                <c:pt idx="3589">
                  <c:v>39667</c:v>
                </c:pt>
                <c:pt idx="3590">
                  <c:v>39666</c:v>
                </c:pt>
                <c:pt idx="3591">
                  <c:v>39665</c:v>
                </c:pt>
                <c:pt idx="3592">
                  <c:v>39664</c:v>
                </c:pt>
                <c:pt idx="3593">
                  <c:v>39661</c:v>
                </c:pt>
                <c:pt idx="3594">
                  <c:v>39660</c:v>
                </c:pt>
                <c:pt idx="3595">
                  <c:v>39659</c:v>
                </c:pt>
                <c:pt idx="3596">
                  <c:v>39658</c:v>
                </c:pt>
                <c:pt idx="3597">
                  <c:v>39657</c:v>
                </c:pt>
                <c:pt idx="3598">
                  <c:v>39654</c:v>
                </c:pt>
                <c:pt idx="3599">
                  <c:v>39653</c:v>
                </c:pt>
                <c:pt idx="3600">
                  <c:v>39652</c:v>
                </c:pt>
                <c:pt idx="3601">
                  <c:v>39651</c:v>
                </c:pt>
                <c:pt idx="3602">
                  <c:v>39650</c:v>
                </c:pt>
                <c:pt idx="3603">
                  <c:v>39647</c:v>
                </c:pt>
                <c:pt idx="3604">
                  <c:v>39646</c:v>
                </c:pt>
                <c:pt idx="3605">
                  <c:v>39645</c:v>
                </c:pt>
                <c:pt idx="3606">
                  <c:v>39644</c:v>
                </c:pt>
                <c:pt idx="3607">
                  <c:v>39643</c:v>
                </c:pt>
                <c:pt idx="3608">
                  <c:v>39640</c:v>
                </c:pt>
                <c:pt idx="3609">
                  <c:v>39639</c:v>
                </c:pt>
                <c:pt idx="3610">
                  <c:v>39638</c:v>
                </c:pt>
                <c:pt idx="3611">
                  <c:v>39637</c:v>
                </c:pt>
                <c:pt idx="3612">
                  <c:v>39636</c:v>
                </c:pt>
                <c:pt idx="3613">
                  <c:v>39633</c:v>
                </c:pt>
                <c:pt idx="3614">
                  <c:v>39632</c:v>
                </c:pt>
                <c:pt idx="3615">
                  <c:v>39631</c:v>
                </c:pt>
                <c:pt idx="3616">
                  <c:v>39630</c:v>
                </c:pt>
                <c:pt idx="3617">
                  <c:v>39629</c:v>
                </c:pt>
                <c:pt idx="3618">
                  <c:v>39626</c:v>
                </c:pt>
                <c:pt idx="3619">
                  <c:v>39625</c:v>
                </c:pt>
                <c:pt idx="3620">
                  <c:v>39624</c:v>
                </c:pt>
                <c:pt idx="3621">
                  <c:v>39623</c:v>
                </c:pt>
                <c:pt idx="3622">
                  <c:v>39622</c:v>
                </c:pt>
                <c:pt idx="3623">
                  <c:v>39619</c:v>
                </c:pt>
                <c:pt idx="3624">
                  <c:v>39618</c:v>
                </c:pt>
                <c:pt idx="3625">
                  <c:v>39617</c:v>
                </c:pt>
                <c:pt idx="3626">
                  <c:v>39616</c:v>
                </c:pt>
                <c:pt idx="3627">
                  <c:v>39615</c:v>
                </c:pt>
                <c:pt idx="3628">
                  <c:v>39612</c:v>
                </c:pt>
                <c:pt idx="3629">
                  <c:v>39611</c:v>
                </c:pt>
                <c:pt idx="3630">
                  <c:v>39610</c:v>
                </c:pt>
                <c:pt idx="3631">
                  <c:v>39609</c:v>
                </c:pt>
                <c:pt idx="3632">
                  <c:v>39608</c:v>
                </c:pt>
                <c:pt idx="3633">
                  <c:v>39605</c:v>
                </c:pt>
                <c:pt idx="3634">
                  <c:v>39604</c:v>
                </c:pt>
                <c:pt idx="3635">
                  <c:v>39603</c:v>
                </c:pt>
                <c:pt idx="3636">
                  <c:v>39602</c:v>
                </c:pt>
                <c:pt idx="3637">
                  <c:v>39601</c:v>
                </c:pt>
                <c:pt idx="3638">
                  <c:v>39598</c:v>
                </c:pt>
                <c:pt idx="3639">
                  <c:v>39597</c:v>
                </c:pt>
                <c:pt idx="3640">
                  <c:v>39596</c:v>
                </c:pt>
                <c:pt idx="3641">
                  <c:v>39595</c:v>
                </c:pt>
                <c:pt idx="3642">
                  <c:v>39591</c:v>
                </c:pt>
                <c:pt idx="3643">
                  <c:v>39590</c:v>
                </c:pt>
                <c:pt idx="3644">
                  <c:v>39589</c:v>
                </c:pt>
                <c:pt idx="3645">
                  <c:v>39588</c:v>
                </c:pt>
                <c:pt idx="3646">
                  <c:v>39587</c:v>
                </c:pt>
                <c:pt idx="3647">
                  <c:v>39584</c:v>
                </c:pt>
                <c:pt idx="3648">
                  <c:v>39583</c:v>
                </c:pt>
                <c:pt idx="3649">
                  <c:v>39582</c:v>
                </c:pt>
                <c:pt idx="3650">
                  <c:v>39581</c:v>
                </c:pt>
                <c:pt idx="3651">
                  <c:v>39580</c:v>
                </c:pt>
                <c:pt idx="3652">
                  <c:v>39577</c:v>
                </c:pt>
                <c:pt idx="3653">
                  <c:v>39576</c:v>
                </c:pt>
                <c:pt idx="3654">
                  <c:v>39575</c:v>
                </c:pt>
                <c:pt idx="3655">
                  <c:v>39574</c:v>
                </c:pt>
                <c:pt idx="3656">
                  <c:v>39570</c:v>
                </c:pt>
                <c:pt idx="3657">
                  <c:v>39569</c:v>
                </c:pt>
                <c:pt idx="3658">
                  <c:v>39568</c:v>
                </c:pt>
                <c:pt idx="3659">
                  <c:v>39567</c:v>
                </c:pt>
                <c:pt idx="3660">
                  <c:v>39566</c:v>
                </c:pt>
                <c:pt idx="3661">
                  <c:v>39563</c:v>
                </c:pt>
                <c:pt idx="3662">
                  <c:v>39562</c:v>
                </c:pt>
                <c:pt idx="3663">
                  <c:v>39561</c:v>
                </c:pt>
                <c:pt idx="3664">
                  <c:v>39560</c:v>
                </c:pt>
                <c:pt idx="3665">
                  <c:v>39559</c:v>
                </c:pt>
                <c:pt idx="3666">
                  <c:v>39556</c:v>
                </c:pt>
                <c:pt idx="3667">
                  <c:v>39555</c:v>
                </c:pt>
                <c:pt idx="3668">
                  <c:v>39554</c:v>
                </c:pt>
                <c:pt idx="3669">
                  <c:v>39553</c:v>
                </c:pt>
                <c:pt idx="3670">
                  <c:v>39552</c:v>
                </c:pt>
                <c:pt idx="3671">
                  <c:v>39549</c:v>
                </c:pt>
                <c:pt idx="3672">
                  <c:v>39548</c:v>
                </c:pt>
                <c:pt idx="3673">
                  <c:v>39547</c:v>
                </c:pt>
                <c:pt idx="3674">
                  <c:v>39546</c:v>
                </c:pt>
                <c:pt idx="3675">
                  <c:v>39545</c:v>
                </c:pt>
                <c:pt idx="3676">
                  <c:v>39542</c:v>
                </c:pt>
                <c:pt idx="3677">
                  <c:v>39541</c:v>
                </c:pt>
                <c:pt idx="3678">
                  <c:v>39540</c:v>
                </c:pt>
                <c:pt idx="3679">
                  <c:v>39539</c:v>
                </c:pt>
                <c:pt idx="3680">
                  <c:v>39538</c:v>
                </c:pt>
                <c:pt idx="3681">
                  <c:v>39535</c:v>
                </c:pt>
                <c:pt idx="3682">
                  <c:v>39534</c:v>
                </c:pt>
                <c:pt idx="3683">
                  <c:v>39533</c:v>
                </c:pt>
                <c:pt idx="3684">
                  <c:v>39532</c:v>
                </c:pt>
                <c:pt idx="3685">
                  <c:v>39527</c:v>
                </c:pt>
                <c:pt idx="3686">
                  <c:v>39526</c:v>
                </c:pt>
                <c:pt idx="3687">
                  <c:v>39525</c:v>
                </c:pt>
                <c:pt idx="3688">
                  <c:v>39524</c:v>
                </c:pt>
                <c:pt idx="3689">
                  <c:v>39521</c:v>
                </c:pt>
                <c:pt idx="3690">
                  <c:v>39520</c:v>
                </c:pt>
                <c:pt idx="3691">
                  <c:v>39519</c:v>
                </c:pt>
                <c:pt idx="3692">
                  <c:v>39518</c:v>
                </c:pt>
                <c:pt idx="3693">
                  <c:v>39517</c:v>
                </c:pt>
                <c:pt idx="3694">
                  <c:v>39514</c:v>
                </c:pt>
                <c:pt idx="3695">
                  <c:v>39513</c:v>
                </c:pt>
                <c:pt idx="3696">
                  <c:v>39512</c:v>
                </c:pt>
                <c:pt idx="3697">
                  <c:v>39511</c:v>
                </c:pt>
                <c:pt idx="3698">
                  <c:v>39510</c:v>
                </c:pt>
                <c:pt idx="3699">
                  <c:v>39507</c:v>
                </c:pt>
                <c:pt idx="3700">
                  <c:v>39506</c:v>
                </c:pt>
                <c:pt idx="3701">
                  <c:v>39505</c:v>
                </c:pt>
                <c:pt idx="3702">
                  <c:v>39504</c:v>
                </c:pt>
                <c:pt idx="3703">
                  <c:v>39503</c:v>
                </c:pt>
                <c:pt idx="3704">
                  <c:v>39500</c:v>
                </c:pt>
                <c:pt idx="3705">
                  <c:v>39499</c:v>
                </c:pt>
                <c:pt idx="3706">
                  <c:v>39498</c:v>
                </c:pt>
                <c:pt idx="3707">
                  <c:v>39497</c:v>
                </c:pt>
                <c:pt idx="3708">
                  <c:v>39496</c:v>
                </c:pt>
                <c:pt idx="3709">
                  <c:v>39493</c:v>
                </c:pt>
                <c:pt idx="3710">
                  <c:v>39492</c:v>
                </c:pt>
                <c:pt idx="3711">
                  <c:v>39491</c:v>
                </c:pt>
                <c:pt idx="3712">
                  <c:v>39490</c:v>
                </c:pt>
                <c:pt idx="3713">
                  <c:v>39489</c:v>
                </c:pt>
                <c:pt idx="3714">
                  <c:v>39486</c:v>
                </c:pt>
                <c:pt idx="3715">
                  <c:v>39485</c:v>
                </c:pt>
                <c:pt idx="3716">
                  <c:v>39484</c:v>
                </c:pt>
                <c:pt idx="3717">
                  <c:v>39483</c:v>
                </c:pt>
                <c:pt idx="3718">
                  <c:v>39482</c:v>
                </c:pt>
                <c:pt idx="3719">
                  <c:v>39479</c:v>
                </c:pt>
                <c:pt idx="3720">
                  <c:v>39478</c:v>
                </c:pt>
                <c:pt idx="3721">
                  <c:v>39477</c:v>
                </c:pt>
                <c:pt idx="3722">
                  <c:v>39476</c:v>
                </c:pt>
                <c:pt idx="3723">
                  <c:v>39475</c:v>
                </c:pt>
                <c:pt idx="3724">
                  <c:v>39472</c:v>
                </c:pt>
                <c:pt idx="3725">
                  <c:v>39471</c:v>
                </c:pt>
                <c:pt idx="3726">
                  <c:v>39470</c:v>
                </c:pt>
                <c:pt idx="3727">
                  <c:v>39469</c:v>
                </c:pt>
                <c:pt idx="3728">
                  <c:v>39468</c:v>
                </c:pt>
                <c:pt idx="3729">
                  <c:v>39465</c:v>
                </c:pt>
                <c:pt idx="3730">
                  <c:v>39464</c:v>
                </c:pt>
                <c:pt idx="3731">
                  <c:v>39463</c:v>
                </c:pt>
                <c:pt idx="3732">
                  <c:v>39462</c:v>
                </c:pt>
                <c:pt idx="3733">
                  <c:v>39461</c:v>
                </c:pt>
                <c:pt idx="3734">
                  <c:v>39458</c:v>
                </c:pt>
                <c:pt idx="3735">
                  <c:v>39457</c:v>
                </c:pt>
                <c:pt idx="3736">
                  <c:v>39456</c:v>
                </c:pt>
                <c:pt idx="3737">
                  <c:v>39455</c:v>
                </c:pt>
                <c:pt idx="3738">
                  <c:v>39454</c:v>
                </c:pt>
                <c:pt idx="3739">
                  <c:v>39451</c:v>
                </c:pt>
                <c:pt idx="3740">
                  <c:v>39450</c:v>
                </c:pt>
                <c:pt idx="3741">
                  <c:v>39449</c:v>
                </c:pt>
                <c:pt idx="3742">
                  <c:v>39447</c:v>
                </c:pt>
                <c:pt idx="3743">
                  <c:v>39444</c:v>
                </c:pt>
                <c:pt idx="3744">
                  <c:v>39443</c:v>
                </c:pt>
                <c:pt idx="3745">
                  <c:v>39437</c:v>
                </c:pt>
                <c:pt idx="3746">
                  <c:v>39436</c:v>
                </c:pt>
                <c:pt idx="3747">
                  <c:v>39435</c:v>
                </c:pt>
                <c:pt idx="3748">
                  <c:v>39434</c:v>
                </c:pt>
                <c:pt idx="3749">
                  <c:v>39433</c:v>
                </c:pt>
                <c:pt idx="3750">
                  <c:v>39430</c:v>
                </c:pt>
                <c:pt idx="3751">
                  <c:v>39429</c:v>
                </c:pt>
                <c:pt idx="3752">
                  <c:v>39428</c:v>
                </c:pt>
                <c:pt idx="3753">
                  <c:v>39427</c:v>
                </c:pt>
                <c:pt idx="3754">
                  <c:v>39426</c:v>
                </c:pt>
                <c:pt idx="3755">
                  <c:v>39423</c:v>
                </c:pt>
                <c:pt idx="3756">
                  <c:v>39422</c:v>
                </c:pt>
                <c:pt idx="3757">
                  <c:v>39421</c:v>
                </c:pt>
                <c:pt idx="3758">
                  <c:v>39420</c:v>
                </c:pt>
                <c:pt idx="3759">
                  <c:v>39419</c:v>
                </c:pt>
                <c:pt idx="3760">
                  <c:v>39416</c:v>
                </c:pt>
                <c:pt idx="3761">
                  <c:v>39415</c:v>
                </c:pt>
                <c:pt idx="3762">
                  <c:v>39414</c:v>
                </c:pt>
                <c:pt idx="3763">
                  <c:v>39413</c:v>
                </c:pt>
                <c:pt idx="3764">
                  <c:v>39412</c:v>
                </c:pt>
                <c:pt idx="3765">
                  <c:v>39409</c:v>
                </c:pt>
                <c:pt idx="3766">
                  <c:v>39408</c:v>
                </c:pt>
                <c:pt idx="3767">
                  <c:v>39407</c:v>
                </c:pt>
                <c:pt idx="3768">
                  <c:v>39406</c:v>
                </c:pt>
                <c:pt idx="3769">
                  <c:v>39405</c:v>
                </c:pt>
                <c:pt idx="3770">
                  <c:v>39402</c:v>
                </c:pt>
                <c:pt idx="3771">
                  <c:v>39401</c:v>
                </c:pt>
                <c:pt idx="3772">
                  <c:v>39400</c:v>
                </c:pt>
                <c:pt idx="3773">
                  <c:v>39399</c:v>
                </c:pt>
                <c:pt idx="3774">
                  <c:v>39398</c:v>
                </c:pt>
                <c:pt idx="3775">
                  <c:v>39395</c:v>
                </c:pt>
                <c:pt idx="3776">
                  <c:v>39394</c:v>
                </c:pt>
                <c:pt idx="3777">
                  <c:v>39393</c:v>
                </c:pt>
                <c:pt idx="3778">
                  <c:v>39392</c:v>
                </c:pt>
                <c:pt idx="3779">
                  <c:v>39391</c:v>
                </c:pt>
              </c:numCache>
            </c:numRef>
          </c:cat>
          <c:val>
            <c:numRef>
              <c:f>沪伦比值2!$E$4:$E$3783</c:f>
              <c:numCache>
                <c:formatCode>General</c:formatCode>
                <c:ptCount val="3780"/>
                <c:pt idx="0">
                  <c:v>8.2228236355435271</c:v>
                </c:pt>
                <c:pt idx="1">
                  <c:v>8.2260273972602747</c:v>
                </c:pt>
                <c:pt idx="2">
                  <c:v>8.2958715596330279</c:v>
                </c:pt>
                <c:pt idx="3">
                  <c:v>8.1238859180035643</c:v>
                </c:pt>
                <c:pt idx="4">
                  <c:v>8.127046496398167</c:v>
                </c:pt>
                <c:pt idx="5">
                  <c:v>7.7147108843537415</c:v>
                </c:pt>
                <c:pt idx="6">
                  <c:v>7.7602389078498293</c:v>
                </c:pt>
                <c:pt idx="7">
                  <c:v>8.1123695314234947</c:v>
                </c:pt>
                <c:pt idx="8">
                  <c:v>8.1529933481152987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8.4617180205415501</c:v>
                </c:pt>
                <c:pt idx="15">
                  <c:v>7.970430107526882</c:v>
                </c:pt>
                <c:pt idx="16">
                  <c:v>8.278688524590164</c:v>
                </c:pt>
                <c:pt idx="17">
                  <c:v>8.5727878211227395</c:v>
                </c:pt>
                <c:pt idx="18">
                  <c:v>8.3598875351452673</c:v>
                </c:pt>
                <c:pt idx="19">
                  <c:v>8.4748500230733725</c:v>
                </c:pt>
                <c:pt idx="20">
                  <c:v>8.2771030139451192</c:v>
                </c:pt>
                <c:pt idx="21">
                  <c:v>8.3726736268724462</c:v>
                </c:pt>
                <c:pt idx="22">
                  <c:v>8.159645232815965</c:v>
                </c:pt>
                <c:pt idx="23">
                  <c:v>8.2080924855491322</c:v>
                </c:pt>
                <c:pt idx="24">
                  <c:v>8.0880420499342964</c:v>
                </c:pt>
                <c:pt idx="25">
                  <c:v>8.0799136069114468</c:v>
                </c:pt>
                <c:pt idx="26">
                  <c:v>8.1247255160298639</c:v>
                </c:pt>
                <c:pt idx="27">
                  <c:v>8.0415944540727899</c:v>
                </c:pt>
                <c:pt idx="28">
                  <c:v>#N/A</c:v>
                </c:pt>
                <c:pt idx="29">
                  <c:v>8.1935342944517249</c:v>
                </c:pt>
                <c:pt idx="30">
                  <c:v>8.0808080808080813</c:v>
                </c:pt>
                <c:pt idx="31">
                  <c:v>8.0879071842927264</c:v>
                </c:pt>
                <c:pt idx="32">
                  <c:v>8.1154611811546111</c:v>
                </c:pt>
                <c:pt idx="33">
                  <c:v>7.9611013986013983</c:v>
                </c:pt>
                <c:pt idx="34">
                  <c:v>7.8004338394793926</c:v>
                </c:pt>
                <c:pt idx="35">
                  <c:v>7.7071583514099782</c:v>
                </c:pt>
                <c:pt idx="36">
                  <c:v>7.7528565382987731</c:v>
                </c:pt>
                <c:pt idx="37">
                  <c:v>7.6552013422818792</c:v>
                </c:pt>
                <c:pt idx="38">
                  <c:v>7.5160642570281126</c:v>
                </c:pt>
                <c:pt idx="39">
                  <c:v>7.6883596797372205</c:v>
                </c:pt>
                <c:pt idx="40">
                  <c:v>7.7416031320832479</c:v>
                </c:pt>
                <c:pt idx="41">
                  <c:v>7.5926688632619443</c:v>
                </c:pt>
                <c:pt idx="42">
                  <c:v>7.657525643709441</c:v>
                </c:pt>
                <c:pt idx="43">
                  <c:v>7.5642364737831631</c:v>
                </c:pt>
                <c:pt idx="44">
                  <c:v>7.5072765072765071</c:v>
                </c:pt>
                <c:pt idx="45">
                  <c:v>7.6051377667288174</c:v>
                </c:pt>
                <c:pt idx="46">
                  <c:v>7.504694345921135</c:v>
                </c:pt>
                <c:pt idx="47">
                  <c:v>7.4474724360307887</c:v>
                </c:pt>
                <c:pt idx="48">
                  <c:v>7.5976161117961363</c:v>
                </c:pt>
                <c:pt idx="49">
                  <c:v>7.346046881207787</c:v>
                </c:pt>
                <c:pt idx="50">
                  <c:v>7.3983577007810934</c:v>
                </c:pt>
                <c:pt idx="51">
                  <c:v>7.4110032362459544</c:v>
                </c:pt>
                <c:pt idx="52">
                  <c:v>7.4877049180327866</c:v>
                </c:pt>
                <c:pt idx="53">
                  <c:v>7.5836431226765804</c:v>
                </c:pt>
                <c:pt idx="54">
                  <c:v>7.5176862255513939</c:v>
                </c:pt>
                <c:pt idx="55">
                  <c:v>7.6163522012578619</c:v>
                </c:pt>
                <c:pt idx="56">
                  <c:v>7.466859983429992</c:v>
                </c:pt>
                <c:pt idx="57">
                  <c:v>7.4183673469387754</c:v>
                </c:pt>
                <c:pt idx="58">
                  <c:v>7.5206445115810672</c:v>
                </c:pt>
                <c:pt idx="59">
                  <c:v>7.5821501014198782</c:v>
                </c:pt>
                <c:pt idx="60">
                  <c:v>7.423742786479802</c:v>
                </c:pt>
                <c:pt idx="61">
                  <c:v>7.4132947976878611</c:v>
                </c:pt>
                <c:pt idx="62">
                  <c:v>7.3712624584717608</c:v>
                </c:pt>
                <c:pt idx="63">
                  <c:v>7.2895485969906462</c:v>
                </c:pt>
                <c:pt idx="64">
                  <c:v>7.3334699733551956</c:v>
                </c:pt>
                <c:pt idx="65">
                  <c:v>7.3740710156895126</c:v>
                </c:pt>
                <c:pt idx="66">
                  <c:v>7.5052410901467503</c:v>
                </c:pt>
                <c:pt idx="67">
                  <c:v>7.3135558302430983</c:v>
                </c:pt>
                <c:pt idx="68">
                  <c:v>7.316239316239316</c:v>
                </c:pt>
                <c:pt idx="69">
                  <c:v>7.4000859475719807</c:v>
                </c:pt>
                <c:pt idx="70">
                  <c:v>7.2827469266638403</c:v>
                </c:pt>
                <c:pt idx="71">
                  <c:v>7.4343220338983054</c:v>
                </c:pt>
                <c:pt idx="72">
                  <c:v>7.637778712663021</c:v>
                </c:pt>
                <c:pt idx="73">
                  <c:v>7.5015346838551258</c:v>
                </c:pt>
                <c:pt idx="74">
                  <c:v>7.4851889683350361</c:v>
                </c:pt>
                <c:pt idx="75">
                  <c:v>7.6187500000000004</c:v>
                </c:pt>
                <c:pt idx="76">
                  <c:v>7.7859856479527227</c:v>
                </c:pt>
                <c:pt idx="77">
                  <c:v>7.6816889971579378</c:v>
                </c:pt>
                <c:pt idx="78">
                  <c:v>7.6382418472756735</c:v>
                </c:pt>
                <c:pt idx="79">
                  <c:v>7.7884615384615383</c:v>
                </c:pt>
                <c:pt idx="80">
                  <c:v>7.7957532861476242</c:v>
                </c:pt>
                <c:pt idx="81">
                  <c:v>7.8045838359469242</c:v>
                </c:pt>
                <c:pt idx="82">
                  <c:v>7.680868167202572</c:v>
                </c:pt>
                <c:pt idx="83">
                  <c:v>7.6979591836734693</c:v>
                </c:pt>
                <c:pt idx="84">
                  <c:v>7.8565640194489461</c:v>
                </c:pt>
                <c:pt idx="85">
                  <c:v>7.617172115005908</c:v>
                </c:pt>
                <c:pt idx="86">
                  <c:v>7.7766798418972334</c:v>
                </c:pt>
                <c:pt idx="87">
                  <c:v>7.723205408629946</c:v>
                </c:pt>
                <c:pt idx="88">
                  <c:v>7.8985217738713542</c:v>
                </c:pt>
                <c:pt idx="89">
                  <c:v>7.9377354749157245</c:v>
                </c:pt>
                <c:pt idx="90">
                  <c:v>7.586998087954111</c:v>
                </c:pt>
                <c:pt idx="91">
                  <c:v>7.8283815480844412</c:v>
                </c:pt>
                <c:pt idx="92">
                  <c:v>7.590064467197573</c:v>
                </c:pt>
                <c:pt idx="93">
                  <c:v>7.6868592730661698</c:v>
                </c:pt>
                <c:pt idx="94">
                  <c:v>7.5543478260869561</c:v>
                </c:pt>
                <c:pt idx="95">
                  <c:v>7.3184062059238366</c:v>
                </c:pt>
                <c:pt idx="96">
                  <c:v>7.4286739637538126</c:v>
                </c:pt>
                <c:pt idx="97">
                  <c:v>7.5062746504123341</c:v>
                </c:pt>
                <c:pt idx="98">
                  <c:v>7.4449339207048455</c:v>
                </c:pt>
                <c:pt idx="99">
                  <c:v>7.4435281462889922</c:v>
                </c:pt>
                <c:pt idx="100">
                  <c:v>7.2065972222222223</c:v>
                </c:pt>
                <c:pt idx="101">
                  <c:v>7.2354889314972981</c:v>
                </c:pt>
                <c:pt idx="102">
                  <c:v>7.145847871598046</c:v>
                </c:pt>
                <c:pt idx="103">
                  <c:v>7.1426080892608086</c:v>
                </c:pt>
                <c:pt idx="104">
                  <c:v>7.10809871393813</c:v>
                </c:pt>
                <c:pt idx="105">
                  <c:v>7.05414551607445</c:v>
                </c:pt>
                <c:pt idx="106">
                  <c:v>6.9961272941572652</c:v>
                </c:pt>
                <c:pt idx="107">
                  <c:v>6.9826412525527566</c:v>
                </c:pt>
                <c:pt idx="108">
                  <c:v>7.1929203539823012</c:v>
                </c:pt>
                <c:pt idx="109">
                  <c:v>7.0298403886190144</c:v>
                </c:pt>
                <c:pt idx="110">
                  <c:v>7.2363315696649027</c:v>
                </c:pt>
                <c:pt idx="111">
                  <c:v>7.1693776520509198</c:v>
                </c:pt>
                <c:pt idx="112">
                  <c:v>7.1984924623115578</c:v>
                </c:pt>
                <c:pt idx="113">
                  <c:v>7.2892324285457484</c:v>
                </c:pt>
                <c:pt idx="114">
                  <c:v>7.1696750902527073</c:v>
                </c:pt>
                <c:pt idx="115">
                  <c:v>7.2008002910149145</c:v>
                </c:pt>
                <c:pt idx="116">
                  <c:v>7.0670194003527333</c:v>
                </c:pt>
                <c:pt idx="117">
                  <c:v>7.0027247956403267</c:v>
                </c:pt>
                <c:pt idx="118">
                  <c:v>#N/A</c:v>
                </c:pt>
                <c:pt idx="119">
                  <c:v>#N/A</c:v>
                </c:pt>
                <c:pt idx="120">
                  <c:v>6.9449054098904748</c:v>
                </c:pt>
                <c:pt idx="121">
                  <c:v>6.8832236842105265</c:v>
                </c:pt>
                <c:pt idx="122">
                  <c:v>6.6736200256739409</c:v>
                </c:pt>
                <c:pt idx="123">
                  <c:v>6.7337662337662341</c:v>
                </c:pt>
                <c:pt idx="124">
                  <c:v>6.7196625567813104</c:v>
                </c:pt>
                <c:pt idx="125">
                  <c:v>6.7498844197873327</c:v>
                </c:pt>
                <c:pt idx="126">
                  <c:v>6.5950037850113548</c:v>
                </c:pt>
                <c:pt idx="127">
                  <c:v>6.6809684339564814</c:v>
                </c:pt>
                <c:pt idx="128">
                  <c:v>6.7373271889400925</c:v>
                </c:pt>
                <c:pt idx="129">
                  <c:v>6.5171264019399819</c:v>
                </c:pt>
                <c:pt idx="130">
                  <c:v>6.5443659809640771</c:v>
                </c:pt>
                <c:pt idx="131">
                  <c:v>6.4508246792913866</c:v>
                </c:pt>
                <c:pt idx="132">
                  <c:v>6.4770106104874676</c:v>
                </c:pt>
                <c:pt idx="133">
                  <c:v>6.478351126927639</c:v>
                </c:pt>
                <c:pt idx="134">
                  <c:v>6.427941176470588</c:v>
                </c:pt>
                <c:pt idx="135">
                  <c:v>6.571470202535334</c:v>
                </c:pt>
                <c:pt idx="136">
                  <c:v>#N/A</c:v>
                </c:pt>
                <c:pt idx="137">
                  <c:v>#N/A</c:v>
                </c:pt>
                <c:pt idx="138">
                  <c:v>6.5799418604651159</c:v>
                </c:pt>
                <c:pt idx="139">
                  <c:v>6.5542099192618224</c:v>
                </c:pt>
                <c:pt idx="140">
                  <c:v>6.4522032943826551</c:v>
                </c:pt>
                <c:pt idx="141">
                  <c:v>6.6565305531421952</c:v>
                </c:pt>
                <c:pt idx="142">
                  <c:v>6.3855755894590844</c:v>
                </c:pt>
                <c:pt idx="143">
                  <c:v>6.3586206896551722</c:v>
                </c:pt>
                <c:pt idx="144">
                  <c:v>6.4901960784313726</c:v>
                </c:pt>
                <c:pt idx="145">
                  <c:v>6.255088195386703</c:v>
                </c:pt>
                <c:pt idx="146">
                  <c:v>6.5382969619169877</c:v>
                </c:pt>
                <c:pt idx="147">
                  <c:v>6.543157296990346</c:v>
                </c:pt>
                <c:pt idx="148">
                  <c:v>6.7178276269185364</c:v>
                </c:pt>
                <c:pt idx="149">
                  <c:v>6.5430091634643803</c:v>
                </c:pt>
                <c:pt idx="150">
                  <c:v>6.7080079620272546</c:v>
                </c:pt>
                <c:pt idx="151">
                  <c:v>6.5444073961806604</c:v>
                </c:pt>
                <c:pt idx="152">
                  <c:v>6.5972850678733028</c:v>
                </c:pt>
                <c:pt idx="153">
                  <c:v>6.3318965517241379</c:v>
                </c:pt>
                <c:pt idx="154">
                  <c:v>6.4058823529411768</c:v>
                </c:pt>
                <c:pt idx="155">
                  <c:v>6.6434413813995761</c:v>
                </c:pt>
                <c:pt idx="156">
                  <c:v>6.2944851942406954</c:v>
                </c:pt>
                <c:pt idx="157">
                  <c:v>6.4344919786096257</c:v>
                </c:pt>
                <c:pt idx="158">
                  <c:v>6.1372217159224061</c:v>
                </c:pt>
                <c:pt idx="159">
                  <c:v>6.3055887428647281</c:v>
                </c:pt>
                <c:pt idx="160">
                  <c:v>6.4065995525727066</c:v>
                </c:pt>
                <c:pt idx="161">
                  <c:v>6.5088927137119912</c:v>
                </c:pt>
                <c:pt idx="162">
                  <c:v>6.715758468335788</c:v>
                </c:pt>
                <c:pt idx="163">
                  <c:v>6.6508875739644973</c:v>
                </c:pt>
                <c:pt idx="164">
                  <c:v>6.8038632986627041</c:v>
                </c:pt>
                <c:pt idx="165">
                  <c:v>6.908014571948998</c:v>
                </c:pt>
                <c:pt idx="166">
                  <c:v>6.9164396003633062</c:v>
                </c:pt>
                <c:pt idx="167">
                  <c:v>6.8419452887537995</c:v>
                </c:pt>
                <c:pt idx="168">
                  <c:v>6.9493341497015155</c:v>
                </c:pt>
                <c:pt idx="169">
                  <c:v>6.8850698174006446</c:v>
                </c:pt>
                <c:pt idx="170">
                  <c:v>6.9046153846153846</c:v>
                </c:pt>
                <c:pt idx="171">
                  <c:v>7.0726361928616157</c:v>
                </c:pt>
                <c:pt idx="172">
                  <c:v>7.0136307311028503</c:v>
                </c:pt>
                <c:pt idx="173">
                  <c:v>7.0615817442950926</c:v>
                </c:pt>
                <c:pt idx="174">
                  <c:v>7.1541074737492281</c:v>
                </c:pt>
                <c:pt idx="175">
                  <c:v>6.9675145571559911</c:v>
                </c:pt>
                <c:pt idx="176">
                  <c:v>7.0796737766624842</c:v>
                </c:pt>
                <c:pt idx="177">
                  <c:v>7.0820038289725593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7.1307189542483664</c:v>
                </c:pt>
                <c:pt idx="184">
                  <c:v>6.9424286405418485</c:v>
                </c:pt>
                <c:pt idx="185">
                  <c:v>6.9338709677419352</c:v>
                </c:pt>
                <c:pt idx="186">
                  <c:v>6.7996768982229403</c:v>
                </c:pt>
                <c:pt idx="187">
                  <c:v>6.9124423963133639</c:v>
                </c:pt>
                <c:pt idx="188">
                  <c:v>7.0802315963606288</c:v>
                </c:pt>
                <c:pt idx="189">
                  <c:v>6.8924558587479936</c:v>
                </c:pt>
                <c:pt idx="190">
                  <c:v>7.0455289878807728</c:v>
                </c:pt>
                <c:pt idx="191">
                  <c:v>7.056291390728477</c:v>
                </c:pt>
                <c:pt idx="192">
                  <c:v>7.05</c:v>
                </c:pt>
                <c:pt idx="193">
                  <c:v>7.0806829594911278</c:v>
                </c:pt>
                <c:pt idx="194">
                  <c:v>7.2227856659905338</c:v>
                </c:pt>
                <c:pt idx="195">
                  <c:v>7.3395585738539895</c:v>
                </c:pt>
                <c:pt idx="196">
                  <c:v>7.1957760643647335</c:v>
                </c:pt>
                <c:pt idx="197">
                  <c:v>7.2246846232526423</c:v>
                </c:pt>
                <c:pt idx="198">
                  <c:v>7.2198460222412315</c:v>
                </c:pt>
                <c:pt idx="199">
                  <c:v>7.0648464163822524</c:v>
                </c:pt>
                <c:pt idx="200">
                  <c:v>7.0123626373626378</c:v>
                </c:pt>
                <c:pt idx="201">
                  <c:v>7.1438658428949688</c:v>
                </c:pt>
                <c:pt idx="202">
                  <c:v>7.2573764664059723</c:v>
                </c:pt>
                <c:pt idx="203">
                  <c:v>7.2753108348134994</c:v>
                </c:pt>
                <c:pt idx="204">
                  <c:v>7.1017069701280224</c:v>
                </c:pt>
                <c:pt idx="205">
                  <c:v>7.1843971631205674</c:v>
                </c:pt>
                <c:pt idx="206">
                  <c:v>7.1576544943820224</c:v>
                </c:pt>
                <c:pt idx="207">
                  <c:v>7.1456413890857551</c:v>
                </c:pt>
                <c:pt idx="208">
                  <c:v>7.1193787249413036</c:v>
                </c:pt>
                <c:pt idx="209">
                  <c:v>7.3957942170484419</c:v>
                </c:pt>
                <c:pt idx="210">
                  <c:v>7.2544357051399304</c:v>
                </c:pt>
                <c:pt idx="211">
                  <c:v>7.2044013427825435</c:v>
                </c:pt>
                <c:pt idx="212">
                  <c:v>7.3241061130334488</c:v>
                </c:pt>
                <c:pt idx="213">
                  <c:v>7.3627002288329519</c:v>
                </c:pt>
                <c:pt idx="214">
                  <c:v>7.2610985703536493</c:v>
                </c:pt>
                <c:pt idx="215">
                  <c:v>7.2635005744925314</c:v>
                </c:pt>
                <c:pt idx="216">
                  <c:v>7.1735820327369622</c:v>
                </c:pt>
                <c:pt idx="217">
                  <c:v>7.1916508538899429</c:v>
                </c:pt>
                <c:pt idx="218">
                  <c:v>7.1861306915602974</c:v>
                </c:pt>
                <c:pt idx="219">
                  <c:v>7.2417116422513494</c:v>
                </c:pt>
                <c:pt idx="220">
                  <c:v>7.2878440366972477</c:v>
                </c:pt>
                <c:pt idx="221">
                  <c:v>7.2213711221754115</c:v>
                </c:pt>
                <c:pt idx="222">
                  <c:v>7.2545317220543808</c:v>
                </c:pt>
                <c:pt idx="223">
                  <c:v>7.2323809523809528</c:v>
                </c:pt>
                <c:pt idx="224">
                  <c:v>7.2075471698113205</c:v>
                </c:pt>
                <c:pt idx="225">
                  <c:v>7.3476080246913584</c:v>
                </c:pt>
                <c:pt idx="226">
                  <c:v>7.2320441988950277</c:v>
                </c:pt>
                <c:pt idx="227">
                  <c:v>7.1494635590085087</c:v>
                </c:pt>
                <c:pt idx="228">
                  <c:v>7.1917680074836294</c:v>
                </c:pt>
                <c:pt idx="229">
                  <c:v>7.1314370700873768</c:v>
                </c:pt>
                <c:pt idx="230">
                  <c:v>7.1878494222884832</c:v>
                </c:pt>
                <c:pt idx="231">
                  <c:v>7.0865091463414638</c:v>
                </c:pt>
                <c:pt idx="232">
                  <c:v>7.1727046195131301</c:v>
                </c:pt>
                <c:pt idx="233">
                  <c:v>7.3085891954916438</c:v>
                </c:pt>
                <c:pt idx="234">
                  <c:v>7.3277661795407099</c:v>
                </c:pt>
                <c:pt idx="235">
                  <c:v>7.1876158694846124</c:v>
                </c:pt>
                <c:pt idx="236">
                  <c:v>7.3165223936770794</c:v>
                </c:pt>
                <c:pt idx="237">
                  <c:v>7.3429014740108611</c:v>
                </c:pt>
                <c:pt idx="238">
                  <c:v>7.4355971896955504</c:v>
                </c:pt>
                <c:pt idx="239">
                  <c:v>7.319230769230769</c:v>
                </c:pt>
                <c:pt idx="240">
                  <c:v>7.3268101761252442</c:v>
                </c:pt>
                <c:pt idx="241">
                  <c:v>7.765811631094576</c:v>
                </c:pt>
                <c:pt idx="242">
                  <c:v>7.5930752047654506</c:v>
                </c:pt>
                <c:pt idx="243">
                  <c:v>7.4925373134328357</c:v>
                </c:pt>
                <c:pt idx="244">
                  <c:v>7.3763559477845195</c:v>
                </c:pt>
                <c:pt idx="245">
                  <c:v>7.2745564294860072</c:v>
                </c:pt>
                <c:pt idx="246">
                  <c:v>7.2543668122270741</c:v>
                </c:pt>
                <c:pt idx="247">
                  <c:v>7.5801913337084974</c:v>
                </c:pt>
                <c:pt idx="248">
                  <c:v>7.5194209039548019</c:v>
                </c:pt>
                <c:pt idx="249">
                  <c:v>7.4900742275159677</c:v>
                </c:pt>
                <c:pt idx="250">
                  <c:v>7.5495652173913044</c:v>
                </c:pt>
                <c:pt idx="251">
                  <c:v>7.9090595935239412</c:v>
                </c:pt>
                <c:pt idx="252">
                  <c:v>7.4120116241524059</c:v>
                </c:pt>
                <c:pt idx="253">
                  <c:v>7.879471479213664</c:v>
                </c:pt>
                <c:pt idx="254">
                  <c:v>7.8138801261829656</c:v>
                </c:pt>
                <c:pt idx="255">
                  <c:v>7.6740157480314961</c:v>
                </c:pt>
                <c:pt idx="256">
                  <c:v>7.5310608474036318</c:v>
                </c:pt>
                <c:pt idx="257">
                  <c:v>7.7315875613747957</c:v>
                </c:pt>
                <c:pt idx="258">
                  <c:v>7.6581865622961516</c:v>
                </c:pt>
                <c:pt idx="259">
                  <c:v>7.5887573964497044</c:v>
                </c:pt>
                <c:pt idx="260">
                  <c:v>7.6702145632708225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7.8681357117873381</c:v>
                </c:pt>
                <c:pt idx="267">
                  <c:v>7.7978029522828702</c:v>
                </c:pt>
                <c:pt idx="268">
                  <c:v>7.702933151432469</c:v>
                </c:pt>
                <c:pt idx="269">
                  <c:v>7.7902170168790903</c:v>
                </c:pt>
                <c:pt idx="270">
                  <c:v>7.837145783543872</c:v>
                </c:pt>
                <c:pt idx="271">
                  <c:v>7.8991880920162378</c:v>
                </c:pt>
                <c:pt idx="272">
                  <c:v>7.7987742594484164</c:v>
                </c:pt>
                <c:pt idx="273">
                  <c:v>#N/A</c:v>
                </c:pt>
                <c:pt idx="274">
                  <c:v>#N/A</c:v>
                </c:pt>
                <c:pt idx="275">
                  <c:v>7.8027139874739042</c:v>
                </c:pt>
                <c:pt idx="276">
                  <c:v>7.7201176267081824</c:v>
                </c:pt>
                <c:pt idx="277">
                  <c:v>7.7681660899653977</c:v>
                </c:pt>
                <c:pt idx="278">
                  <c:v>7.8576474743906743</c:v>
                </c:pt>
                <c:pt idx="279">
                  <c:v>8.1371191135734069</c:v>
                </c:pt>
                <c:pt idx="280">
                  <c:v>7.7028181041844581</c:v>
                </c:pt>
                <c:pt idx="281">
                  <c:v>7.8931593794076162</c:v>
                </c:pt>
                <c:pt idx="282">
                  <c:v>7.8287352203511285</c:v>
                </c:pt>
                <c:pt idx="283">
                  <c:v>7.8251445086705198</c:v>
                </c:pt>
                <c:pt idx="284">
                  <c:v>7.8301716350496839</c:v>
                </c:pt>
                <c:pt idx="285">
                  <c:v>7.7460665934870105</c:v>
                </c:pt>
                <c:pt idx="286">
                  <c:v>7.9215250786600038</c:v>
                </c:pt>
                <c:pt idx="287">
                  <c:v>7.8039725264525712</c:v>
                </c:pt>
                <c:pt idx="288">
                  <c:v>7.8884167744319234</c:v>
                </c:pt>
                <c:pt idx="289">
                  <c:v>7.8466465712132631</c:v>
                </c:pt>
                <c:pt idx="290">
                  <c:v>7.778625954198473</c:v>
                </c:pt>
                <c:pt idx="291">
                  <c:v>7.8377862595419847</c:v>
                </c:pt>
                <c:pt idx="292">
                  <c:v>7.8206605222734256</c:v>
                </c:pt>
                <c:pt idx="293">
                  <c:v>7.8257517347725525</c:v>
                </c:pt>
                <c:pt idx="294">
                  <c:v>7.8532289628180036</c:v>
                </c:pt>
                <c:pt idx="295">
                  <c:v>7.8321540880503147</c:v>
                </c:pt>
                <c:pt idx="296">
                  <c:v>7.8618806086617248</c:v>
                </c:pt>
                <c:pt idx="297">
                  <c:v>7.9386645962732922</c:v>
                </c:pt>
                <c:pt idx="298">
                  <c:v>7.7193319255135346</c:v>
                </c:pt>
                <c:pt idx="299">
                  <c:v>7.692454998085025</c:v>
                </c:pt>
                <c:pt idx="300">
                  <c:v>7.7786407766990289</c:v>
                </c:pt>
                <c:pt idx="301">
                  <c:v>7.7485493230174081</c:v>
                </c:pt>
                <c:pt idx="302">
                  <c:v>7.6991492652745555</c:v>
                </c:pt>
                <c:pt idx="303">
                  <c:v>7.7760375880971022</c:v>
                </c:pt>
                <c:pt idx="304">
                  <c:v>7.6969227791755372</c:v>
                </c:pt>
                <c:pt idx="305">
                  <c:v>7.6280688188671952</c:v>
                </c:pt>
                <c:pt idx="306">
                  <c:v>7.7034146341463412</c:v>
                </c:pt>
                <c:pt idx="307">
                  <c:v>7.602858798531968</c:v>
                </c:pt>
                <c:pt idx="308">
                  <c:v>7.6215078453884422</c:v>
                </c:pt>
                <c:pt idx="309">
                  <c:v>7.7151106833493746</c:v>
                </c:pt>
                <c:pt idx="310">
                  <c:v>7.5698055074138262</c:v>
                </c:pt>
                <c:pt idx="311">
                  <c:v>7.6874256247520822</c:v>
                </c:pt>
                <c:pt idx="312">
                  <c:v>7.8551307847082494</c:v>
                </c:pt>
                <c:pt idx="313">
                  <c:v>7.7859852265921345</c:v>
                </c:pt>
                <c:pt idx="314">
                  <c:v>7.6938409408012758</c:v>
                </c:pt>
                <c:pt idx="315">
                  <c:v>7.7469073210302168</c:v>
                </c:pt>
                <c:pt idx="316">
                  <c:v>7.686673448626653</c:v>
                </c:pt>
                <c:pt idx="317">
                  <c:v>7.7900326797385624</c:v>
                </c:pt>
                <c:pt idx="318">
                  <c:v>7.9483471074380168</c:v>
                </c:pt>
                <c:pt idx="319">
                  <c:v>7.8025733815842377</c:v>
                </c:pt>
                <c:pt idx="320">
                  <c:v>7.7100756670649142</c:v>
                </c:pt>
                <c:pt idx="321">
                  <c:v>7.7314263011521653</c:v>
                </c:pt>
                <c:pt idx="322">
                  <c:v>7.5709219858156027</c:v>
                </c:pt>
                <c:pt idx="323">
                  <c:v>7.6202886928628706</c:v>
                </c:pt>
                <c:pt idx="324">
                  <c:v>7.5521251002405778</c:v>
                </c:pt>
                <c:pt idx="325">
                  <c:v>7.6453784941848602</c:v>
                </c:pt>
                <c:pt idx="326">
                  <c:v>7.6040201005025123</c:v>
                </c:pt>
                <c:pt idx="327">
                  <c:v>7.6097366320830009</c:v>
                </c:pt>
                <c:pt idx="328">
                  <c:v>7.5039093041438623</c:v>
                </c:pt>
                <c:pt idx="329">
                  <c:v>7.3704789833822089</c:v>
                </c:pt>
                <c:pt idx="330">
                  <c:v>7.4212833798326026</c:v>
                </c:pt>
                <c:pt idx="331">
                  <c:v>7.4474831549742371</c:v>
                </c:pt>
                <c:pt idx="332">
                  <c:v>7.4289099526066353</c:v>
                </c:pt>
                <c:pt idx="333">
                  <c:v>7.4614776768075863</c:v>
                </c:pt>
                <c:pt idx="334">
                  <c:v>7.5806774904790535</c:v>
                </c:pt>
                <c:pt idx="335">
                  <c:v>7.610655737704918</c:v>
                </c:pt>
                <c:pt idx="336">
                  <c:v>7.6561216105176664</c:v>
                </c:pt>
                <c:pt idx="337">
                  <c:v>7.6442704039571314</c:v>
                </c:pt>
                <c:pt idx="338">
                  <c:v>7.5832639467110745</c:v>
                </c:pt>
                <c:pt idx="339">
                  <c:v>7.6755397191364496</c:v>
                </c:pt>
                <c:pt idx="340">
                  <c:v>7.8942917547568712</c:v>
                </c:pt>
                <c:pt idx="341">
                  <c:v>7.4555375909458368</c:v>
                </c:pt>
                <c:pt idx="342">
                  <c:v>7.7142857142857144</c:v>
                </c:pt>
                <c:pt idx="343">
                  <c:v>#N/A</c:v>
                </c:pt>
                <c:pt idx="344">
                  <c:v>7.7660438667749796</c:v>
                </c:pt>
                <c:pt idx="345">
                  <c:v>7.4213075060532692</c:v>
                </c:pt>
                <c:pt idx="346">
                  <c:v>7.4913318376504181</c:v>
                </c:pt>
                <c:pt idx="347">
                  <c:v>7.4423351704429477</c:v>
                </c:pt>
                <c:pt idx="348">
                  <c:v>7.6038008675893414</c:v>
                </c:pt>
                <c:pt idx="349">
                  <c:v>7.4338085539714864</c:v>
                </c:pt>
                <c:pt idx="350">
                  <c:v>7.6507276507276512</c:v>
                </c:pt>
                <c:pt idx="351">
                  <c:v>7.6365503080082133</c:v>
                </c:pt>
                <c:pt idx="352">
                  <c:v>7.594681708299758</c:v>
                </c:pt>
                <c:pt idx="353">
                  <c:v>7.426177174780527</c:v>
                </c:pt>
                <c:pt idx="354">
                  <c:v>7.399959782827267</c:v>
                </c:pt>
                <c:pt idx="355">
                  <c:v>7.5056971203646157</c:v>
                </c:pt>
                <c:pt idx="356">
                  <c:v>7.662963739258017</c:v>
                </c:pt>
                <c:pt idx="357">
                  <c:v>7.514644351464435</c:v>
                </c:pt>
                <c:pt idx="358">
                  <c:v>7.8083631014919099</c:v>
                </c:pt>
                <c:pt idx="359">
                  <c:v>8.0164418212478914</c:v>
                </c:pt>
                <c:pt idx="360">
                  <c:v>7.8781642313233178</c:v>
                </c:pt>
                <c:pt idx="361">
                  <c:v>7.9420113544201136</c:v>
                </c:pt>
                <c:pt idx="362">
                  <c:v>7.8529941918686159</c:v>
                </c:pt>
                <c:pt idx="363">
                  <c:v>7.8622521970161454</c:v>
                </c:pt>
                <c:pt idx="364">
                  <c:v>7.9788101059494698</c:v>
                </c:pt>
                <c:pt idx="365">
                  <c:v>7.9807692307692308</c:v>
                </c:pt>
                <c:pt idx="366">
                  <c:v>7.8543229372285825</c:v>
                </c:pt>
                <c:pt idx="367">
                  <c:v>8.050998220992291</c:v>
                </c:pt>
                <c:pt idx="368">
                  <c:v>7.8297788309636651</c:v>
                </c:pt>
                <c:pt idx="369">
                  <c:v>7.7011952191235062</c:v>
                </c:pt>
                <c:pt idx="370">
                  <c:v>#N/A</c:v>
                </c:pt>
                <c:pt idx="371">
                  <c:v>#N/A</c:v>
                </c:pt>
                <c:pt idx="372">
                  <c:v>7.8248295806651518</c:v>
                </c:pt>
                <c:pt idx="373">
                  <c:v>7.8040190594572199</c:v>
                </c:pt>
                <c:pt idx="374">
                  <c:v>7.6854166666666668</c:v>
                </c:pt>
                <c:pt idx="375">
                  <c:v>7.7344726969570656</c:v>
                </c:pt>
                <c:pt idx="376">
                  <c:v>7.6123128119800336</c:v>
                </c:pt>
                <c:pt idx="377">
                  <c:v>7.7078936260025328</c:v>
                </c:pt>
                <c:pt idx="378">
                  <c:v>7.6404494382022472</c:v>
                </c:pt>
                <c:pt idx="379">
                  <c:v>7.5776791376030435</c:v>
                </c:pt>
                <c:pt idx="380">
                  <c:v>7.7782580505727257</c:v>
                </c:pt>
                <c:pt idx="381">
                  <c:v>7.7746781115879831</c:v>
                </c:pt>
                <c:pt idx="382">
                  <c:v>7.7035760448082726</c:v>
                </c:pt>
                <c:pt idx="383">
                  <c:v>7.7899015832263583</c:v>
                </c:pt>
                <c:pt idx="384">
                  <c:v>7.6481958762886597</c:v>
                </c:pt>
                <c:pt idx="385">
                  <c:v>7.6524191798654808</c:v>
                </c:pt>
                <c:pt idx="386">
                  <c:v>7.6488751654168503</c:v>
                </c:pt>
                <c:pt idx="387">
                  <c:v>7.6840017628911417</c:v>
                </c:pt>
                <c:pt idx="388">
                  <c:v>7.6525924305403628</c:v>
                </c:pt>
                <c:pt idx="389">
                  <c:v>7.7185217968577122</c:v>
                </c:pt>
                <c:pt idx="390">
                  <c:v>7.7300884955752212</c:v>
                </c:pt>
                <c:pt idx="391">
                  <c:v>7.7780269058295968</c:v>
                </c:pt>
                <c:pt idx="392">
                  <c:v>7.7288135593220337</c:v>
                </c:pt>
                <c:pt idx="393">
                  <c:v>7.7441077441077439</c:v>
                </c:pt>
                <c:pt idx="394">
                  <c:v>7.6116120519023536</c:v>
                </c:pt>
                <c:pt idx="395">
                  <c:v>7.5962172861227186</c:v>
                </c:pt>
                <c:pt idx="396">
                  <c:v>7.5177304964539005</c:v>
                </c:pt>
                <c:pt idx="397">
                  <c:v>7.5645017793594302</c:v>
                </c:pt>
                <c:pt idx="398">
                  <c:v>7.7145438121047878</c:v>
                </c:pt>
                <c:pt idx="399">
                  <c:v>7.6671064204045738</c:v>
                </c:pt>
                <c:pt idx="400">
                  <c:v>7.563117453347969</c:v>
                </c:pt>
                <c:pt idx="401">
                  <c:v>7.812641083521445</c:v>
                </c:pt>
                <c:pt idx="402">
                  <c:v>7.829301075268817</c:v>
                </c:pt>
                <c:pt idx="403">
                  <c:v>7.8934183557276247</c:v>
                </c:pt>
                <c:pt idx="404">
                  <c:v>7.8828828828828827</c:v>
                </c:pt>
                <c:pt idx="405">
                  <c:v>7.8908588533271935</c:v>
                </c:pt>
                <c:pt idx="406">
                  <c:v>7.9318233813772592</c:v>
                </c:pt>
                <c:pt idx="407">
                  <c:v>7.836527360886631</c:v>
                </c:pt>
                <c:pt idx="408">
                  <c:v>7.751615881809788</c:v>
                </c:pt>
                <c:pt idx="409">
                  <c:v>7.8481012658227849</c:v>
                </c:pt>
                <c:pt idx="410">
                  <c:v>7.7815934065934069</c:v>
                </c:pt>
                <c:pt idx="411">
                  <c:v>7.924882629107981</c:v>
                </c:pt>
                <c:pt idx="412">
                  <c:v>7.8532731376975171</c:v>
                </c:pt>
                <c:pt idx="413">
                  <c:v>7.5028096201393568</c:v>
                </c:pt>
                <c:pt idx="414">
                  <c:v>7.9325789721829327</c:v>
                </c:pt>
                <c:pt idx="415">
                  <c:v>7.9949003245248029</c:v>
                </c:pt>
                <c:pt idx="416">
                  <c:v>7.7958079783637597</c:v>
                </c:pt>
                <c:pt idx="417">
                  <c:v>7.4761688606445755</c:v>
                </c:pt>
                <c:pt idx="418">
                  <c:v>7.6833797585886723</c:v>
                </c:pt>
                <c:pt idx="419">
                  <c:v>7.6091954022988508</c:v>
                </c:pt>
                <c:pt idx="420">
                  <c:v>7.6474719101123592</c:v>
                </c:pt>
                <c:pt idx="421">
                  <c:v>7.6296123306865953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7.628716461203771</c:v>
                </c:pt>
                <c:pt idx="428">
                  <c:v>7.6133883094833861</c:v>
                </c:pt>
                <c:pt idx="429">
                  <c:v>7.6911692155895413</c:v>
                </c:pt>
                <c:pt idx="430">
                  <c:v>7.6349678058444779</c:v>
                </c:pt>
                <c:pt idx="431">
                  <c:v>7.620957633492103</c:v>
                </c:pt>
                <c:pt idx="432">
                  <c:v>7.5512269162661267</c:v>
                </c:pt>
                <c:pt idx="433">
                  <c:v>7.5520040588533739</c:v>
                </c:pt>
                <c:pt idx="434">
                  <c:v>7.7531242030094365</c:v>
                </c:pt>
                <c:pt idx="435">
                  <c:v>7.5670207384926655</c:v>
                </c:pt>
                <c:pt idx="436">
                  <c:v>7.4665657330305324</c:v>
                </c:pt>
                <c:pt idx="437">
                  <c:v>7.4893081761006286</c:v>
                </c:pt>
                <c:pt idx="438">
                  <c:v>7.3282254078101827</c:v>
                </c:pt>
                <c:pt idx="439">
                  <c:v>7.3960396039603964</c:v>
                </c:pt>
                <c:pt idx="440">
                  <c:v>7.4630233141138129</c:v>
                </c:pt>
                <c:pt idx="441">
                  <c:v>7.4950000000000001</c:v>
                </c:pt>
                <c:pt idx="442">
                  <c:v>7.4528539099823989</c:v>
                </c:pt>
                <c:pt idx="443">
                  <c:v>7.4784591991890519</c:v>
                </c:pt>
                <c:pt idx="444">
                  <c:v>7.5786802030456855</c:v>
                </c:pt>
                <c:pt idx="445">
                  <c:v>7.5100908173562058</c:v>
                </c:pt>
                <c:pt idx="446">
                  <c:v>7.3854581673306772</c:v>
                </c:pt>
                <c:pt idx="447">
                  <c:v>7.33862959285005</c:v>
                </c:pt>
                <c:pt idx="448">
                  <c:v>7.3599802615346661</c:v>
                </c:pt>
                <c:pt idx="449">
                  <c:v>7.4409350907734391</c:v>
                </c:pt>
                <c:pt idx="450">
                  <c:v>7.5892857142857144</c:v>
                </c:pt>
                <c:pt idx="451">
                  <c:v>7.5604341391218552</c:v>
                </c:pt>
                <c:pt idx="452">
                  <c:v>7.579413937453829</c:v>
                </c:pt>
                <c:pt idx="453">
                  <c:v>7.4658203125</c:v>
                </c:pt>
                <c:pt idx="454">
                  <c:v>7.5320197044334973</c:v>
                </c:pt>
                <c:pt idx="455">
                  <c:v>7.7076495834385259</c:v>
                </c:pt>
                <c:pt idx="456">
                  <c:v>7.6842105263157894</c:v>
                </c:pt>
                <c:pt idx="457">
                  <c:v>7.6608629825889478</c:v>
                </c:pt>
                <c:pt idx="458">
                  <c:v>7.7487684729064039</c:v>
                </c:pt>
                <c:pt idx="459">
                  <c:v>7.7395209580838324</c:v>
                </c:pt>
                <c:pt idx="460">
                  <c:v>7.7953348382242291</c:v>
                </c:pt>
                <c:pt idx="461">
                  <c:v>7.8435726622255117</c:v>
                </c:pt>
                <c:pt idx="462">
                  <c:v>7.9051094890510951</c:v>
                </c:pt>
                <c:pt idx="463">
                  <c:v>7.7256230341156549</c:v>
                </c:pt>
                <c:pt idx="464">
                  <c:v>7.8164322723908217</c:v>
                </c:pt>
                <c:pt idx="465">
                  <c:v>7.8027127003699137</c:v>
                </c:pt>
                <c:pt idx="466">
                  <c:v>7.7777777777777777</c:v>
                </c:pt>
                <c:pt idx="467">
                  <c:v>7.7485236220472444</c:v>
                </c:pt>
                <c:pt idx="468">
                  <c:v>7.8041035661944305</c:v>
                </c:pt>
                <c:pt idx="469">
                  <c:v>7.6498035363457761</c:v>
                </c:pt>
                <c:pt idx="470">
                  <c:v>7.8739369684842417</c:v>
                </c:pt>
                <c:pt idx="471">
                  <c:v>7.8291107799304518</c:v>
                </c:pt>
                <c:pt idx="472">
                  <c:v>7.8392944634982848</c:v>
                </c:pt>
                <c:pt idx="473">
                  <c:v>7.8784119106699748</c:v>
                </c:pt>
                <c:pt idx="474">
                  <c:v>7.9985443959243083</c:v>
                </c:pt>
                <c:pt idx="475">
                  <c:v>7.8746660189458346</c:v>
                </c:pt>
                <c:pt idx="476">
                  <c:v>7.8774509803921573</c:v>
                </c:pt>
                <c:pt idx="477">
                  <c:v>7.877346683354193</c:v>
                </c:pt>
                <c:pt idx="478">
                  <c:v>7.8744939271255063</c:v>
                </c:pt>
                <c:pt idx="479">
                  <c:v>7.9095758191516383</c:v>
                </c:pt>
                <c:pt idx="480">
                  <c:v>7.7310501133215812</c:v>
                </c:pt>
                <c:pt idx="481">
                  <c:v>7.7941550190597209</c:v>
                </c:pt>
                <c:pt idx="482">
                  <c:v>7.6847662141779791</c:v>
                </c:pt>
                <c:pt idx="483">
                  <c:v>7.6018099547511309</c:v>
                </c:pt>
                <c:pt idx="484">
                  <c:v>7.5979899497487438</c:v>
                </c:pt>
                <c:pt idx="485">
                  <c:v>7.4722502522704337</c:v>
                </c:pt>
                <c:pt idx="486">
                  <c:v>7.6497695852534564</c:v>
                </c:pt>
                <c:pt idx="487">
                  <c:v>7.7952959421039028</c:v>
                </c:pt>
                <c:pt idx="488">
                  <c:v>7.7405966277561609</c:v>
                </c:pt>
                <c:pt idx="489">
                  <c:v>7.6890975482524775</c:v>
                </c:pt>
                <c:pt idx="490">
                  <c:v>7.60596546310832</c:v>
                </c:pt>
                <c:pt idx="491">
                  <c:v>7.607781282860147</c:v>
                </c:pt>
                <c:pt idx="492">
                  <c:v>7.6170436612309311</c:v>
                </c:pt>
                <c:pt idx="493">
                  <c:v>7.6486129458388374</c:v>
                </c:pt>
                <c:pt idx="494">
                  <c:v>7.5399528425465023</c:v>
                </c:pt>
                <c:pt idx="495">
                  <c:v>7.593766508188061</c:v>
                </c:pt>
                <c:pt idx="496">
                  <c:v>7.675040085515767</c:v>
                </c:pt>
                <c:pt idx="497">
                  <c:v>7.5757575757575761</c:v>
                </c:pt>
                <c:pt idx="498">
                  <c:v>7.8242793791574279</c:v>
                </c:pt>
                <c:pt idx="499">
                  <c:v>7.7698040298095501</c:v>
                </c:pt>
                <c:pt idx="500">
                  <c:v>7.8049450549450547</c:v>
                </c:pt>
                <c:pt idx="501">
                  <c:v>7.7436178973373595</c:v>
                </c:pt>
                <c:pt idx="502">
                  <c:v>7.6770691994572591</c:v>
                </c:pt>
                <c:pt idx="503">
                  <c:v>7.6461038961038961</c:v>
                </c:pt>
                <c:pt idx="504">
                  <c:v>7.654220779220779</c:v>
                </c:pt>
                <c:pt idx="505">
                  <c:v>7.7140527317205763</c:v>
                </c:pt>
                <c:pt idx="506">
                  <c:v>7.7187753996206991</c:v>
                </c:pt>
                <c:pt idx="507">
                  <c:v>7.609337268580628</c:v>
                </c:pt>
                <c:pt idx="508">
                  <c:v>7.7109733081693177</c:v>
                </c:pt>
                <c:pt idx="509">
                  <c:v>7.7479674796747968</c:v>
                </c:pt>
                <c:pt idx="510">
                  <c:v>7.6902320561252022</c:v>
                </c:pt>
                <c:pt idx="511">
                  <c:v>7.6589439655172411</c:v>
                </c:pt>
                <c:pt idx="512">
                  <c:v>7.6285868976719007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7.8672716959727733</c:v>
                </c:pt>
                <c:pt idx="520">
                  <c:v>7.8436885015462465</c:v>
                </c:pt>
                <c:pt idx="521">
                  <c:v>7.7864948164752033</c:v>
                </c:pt>
                <c:pt idx="522">
                  <c:v>7.8206583427922816</c:v>
                </c:pt>
                <c:pt idx="523">
                  <c:v>7.7539341917024318</c:v>
                </c:pt>
                <c:pt idx="524">
                  <c:v>7.9424337418067825</c:v>
                </c:pt>
                <c:pt idx="525">
                  <c:v>7.9398538504777969</c:v>
                </c:pt>
                <c:pt idx="526">
                  <c:v>7.9517396184062852</c:v>
                </c:pt>
                <c:pt idx="527">
                  <c:v>7.8752436647173489</c:v>
                </c:pt>
                <c:pt idx="528">
                  <c:v>7.905670971364402</c:v>
                </c:pt>
                <c:pt idx="529">
                  <c:v>7.8918014500836584</c:v>
                </c:pt>
                <c:pt idx="530">
                  <c:v>7.9537217730694172</c:v>
                </c:pt>
                <c:pt idx="531">
                  <c:v>7.8773584905660377</c:v>
                </c:pt>
                <c:pt idx="532">
                  <c:v>7.8647887323943664</c:v>
                </c:pt>
                <c:pt idx="533">
                  <c:v>7.9246344206974131</c:v>
                </c:pt>
                <c:pt idx="534">
                  <c:v>7.9198205775161199</c:v>
                </c:pt>
                <c:pt idx="535">
                  <c:v>7.9303621169916436</c:v>
                </c:pt>
                <c:pt idx="536">
                  <c:v>7.9054242002781638</c:v>
                </c:pt>
                <c:pt idx="537">
                  <c:v>7.83203125</c:v>
                </c:pt>
                <c:pt idx="538">
                  <c:v>7.9504504504504503</c:v>
                </c:pt>
                <c:pt idx="539">
                  <c:v>7.978218374755655</c:v>
                </c:pt>
                <c:pt idx="540">
                  <c:v>7.8526257904866652</c:v>
                </c:pt>
                <c:pt idx="541">
                  <c:v>7.9644048943270302</c:v>
                </c:pt>
                <c:pt idx="542">
                  <c:v>8.0399325084364452</c:v>
                </c:pt>
                <c:pt idx="543">
                  <c:v>8.0715090090090094</c:v>
                </c:pt>
                <c:pt idx="544">
                  <c:v>7.9567172568858906</c:v>
                </c:pt>
                <c:pt idx="545">
                  <c:v>8.0282485875706211</c:v>
                </c:pt>
                <c:pt idx="546">
                  <c:v>8.0599547511312224</c:v>
                </c:pt>
                <c:pt idx="547">
                  <c:v>7.9556926528323055</c:v>
                </c:pt>
                <c:pt idx="548">
                  <c:v>7.9017857142857144</c:v>
                </c:pt>
                <c:pt idx="549">
                  <c:v>7.9328821206993796</c:v>
                </c:pt>
                <c:pt idx="550">
                  <c:v>8.059191804211725</c:v>
                </c:pt>
                <c:pt idx="551">
                  <c:v>8.1303848363009763</c:v>
                </c:pt>
                <c:pt idx="552">
                  <c:v>8.0181457329174943</c:v>
                </c:pt>
                <c:pt idx="553">
                  <c:v>7.8767507002801125</c:v>
                </c:pt>
                <c:pt idx="554">
                  <c:v>7.8667413213885782</c:v>
                </c:pt>
                <c:pt idx="555">
                  <c:v>7.9472798653954007</c:v>
                </c:pt>
                <c:pt idx="556">
                  <c:v>8.1386757601591366</c:v>
                </c:pt>
                <c:pt idx="557">
                  <c:v>8.0371203599550061</c:v>
                </c:pt>
                <c:pt idx="558">
                  <c:v>8.1851746662879865</c:v>
                </c:pt>
                <c:pt idx="559">
                  <c:v>8.1052036199095028</c:v>
                </c:pt>
                <c:pt idx="560">
                  <c:v>8.1456004585841217</c:v>
                </c:pt>
                <c:pt idx="561">
                  <c:v>8.3333333333333339</c:v>
                </c:pt>
                <c:pt idx="562">
                  <c:v>8.2806610611771525</c:v>
                </c:pt>
                <c:pt idx="563">
                  <c:v>8.1707670043415348</c:v>
                </c:pt>
                <c:pt idx="564">
                  <c:v>8.0991017096493767</c:v>
                </c:pt>
                <c:pt idx="565">
                  <c:v>8.1081871345029235</c:v>
                </c:pt>
                <c:pt idx="566">
                  <c:v>8.164407778432528</c:v>
                </c:pt>
                <c:pt idx="567">
                  <c:v>8.0907759882869694</c:v>
                </c:pt>
                <c:pt idx="568">
                  <c:v>8.174015981059485</c:v>
                </c:pt>
                <c:pt idx="569">
                  <c:v>8.0288320094145345</c:v>
                </c:pt>
                <c:pt idx="570">
                  <c:v>8.2045112781954881</c:v>
                </c:pt>
                <c:pt idx="571">
                  <c:v>8.2140709561034271</c:v>
                </c:pt>
                <c:pt idx="572">
                  <c:v>8.1450404554989504</c:v>
                </c:pt>
                <c:pt idx="573">
                  <c:v>8.3497170092344355</c:v>
                </c:pt>
                <c:pt idx="574">
                  <c:v>8.3447251114413081</c:v>
                </c:pt>
                <c:pt idx="575">
                  <c:v>8.4230769230769234</c:v>
                </c:pt>
                <c:pt idx="576">
                  <c:v>8.2711663706335106</c:v>
                </c:pt>
                <c:pt idx="577">
                  <c:v>8.4232868405093999</c:v>
                </c:pt>
                <c:pt idx="578">
                  <c:v>8.2762762762762758</c:v>
                </c:pt>
                <c:pt idx="579">
                  <c:v>8.3639143730886847</c:v>
                </c:pt>
                <c:pt idx="580">
                  <c:v>8.3792048929663601</c:v>
                </c:pt>
                <c:pt idx="581">
                  <c:v>8.4832506203473947</c:v>
                </c:pt>
                <c:pt idx="582">
                  <c:v>8.3990147783251228</c:v>
                </c:pt>
                <c:pt idx="583">
                  <c:v>8.4421182266009858</c:v>
                </c:pt>
                <c:pt idx="584">
                  <c:v>8.3343634116192824</c:v>
                </c:pt>
                <c:pt idx="585">
                  <c:v>8.3384996900185993</c:v>
                </c:pt>
                <c:pt idx="586">
                  <c:v>#N/A</c:v>
                </c:pt>
                <c:pt idx="587">
                  <c:v>#N/A</c:v>
                </c:pt>
                <c:pt idx="588">
                  <c:v>8.4390862944162439</c:v>
                </c:pt>
                <c:pt idx="589">
                  <c:v>8.3820295318881559</c:v>
                </c:pt>
                <c:pt idx="590">
                  <c:v>8.3479075577763897</c:v>
                </c:pt>
                <c:pt idx="591">
                  <c:v>8.3795712484237068</c:v>
                </c:pt>
                <c:pt idx="592">
                  <c:v>8.2937499999999993</c:v>
                </c:pt>
                <c:pt idx="593">
                  <c:v>8.2426127527216178</c:v>
                </c:pt>
                <c:pt idx="594">
                  <c:v>8.2668329177057363</c:v>
                </c:pt>
                <c:pt idx="595">
                  <c:v>8.311811023622047</c:v>
                </c:pt>
                <c:pt idx="596">
                  <c:v>8.4232233502538065</c:v>
                </c:pt>
                <c:pt idx="597">
                  <c:v>8.281053952321205</c:v>
                </c:pt>
                <c:pt idx="598">
                  <c:v>8.205285802089735</c:v>
                </c:pt>
                <c:pt idx="599">
                  <c:v>8.2563942607610734</c:v>
                </c:pt>
                <c:pt idx="600">
                  <c:v>8.1806853582554524</c:v>
                </c:pt>
                <c:pt idx="601">
                  <c:v>8.1281407035175874</c:v>
                </c:pt>
                <c:pt idx="602">
                  <c:v>8.2710131032278689</c:v>
                </c:pt>
                <c:pt idx="603">
                  <c:v>8.2593420632385826</c:v>
                </c:pt>
                <c:pt idx="604">
                  <c:v>8.216805644644003</c:v>
                </c:pt>
                <c:pt idx="605">
                  <c:v>8.3907672301690504</c:v>
                </c:pt>
                <c:pt idx="606">
                  <c:v>8.3807369101486753</c:v>
                </c:pt>
                <c:pt idx="607">
                  <c:v>8.3875162548764628</c:v>
                </c:pt>
                <c:pt idx="608">
                  <c:v>8.3327884929715594</c:v>
                </c:pt>
                <c:pt idx="609">
                  <c:v>8.3437397305290837</c:v>
                </c:pt>
                <c:pt idx="610">
                  <c:v>8.3704689058862662</c:v>
                </c:pt>
                <c:pt idx="611">
                  <c:v>8.2840236686390529</c:v>
                </c:pt>
                <c:pt idx="612">
                  <c:v>8.3267326732673261</c:v>
                </c:pt>
                <c:pt idx="613">
                  <c:v>8.4682566341954981</c:v>
                </c:pt>
                <c:pt idx="614">
                  <c:v>8.3233333333333341</c:v>
                </c:pt>
                <c:pt idx="615">
                  <c:v>8.5308219178082183</c:v>
                </c:pt>
                <c:pt idx="616">
                  <c:v>8.4146341463414629</c:v>
                </c:pt>
                <c:pt idx="617">
                  <c:v>8.3943089430894311</c:v>
                </c:pt>
                <c:pt idx="618">
                  <c:v>8.3271375464684017</c:v>
                </c:pt>
                <c:pt idx="619">
                  <c:v>8.3060474440360839</c:v>
                </c:pt>
                <c:pt idx="620">
                  <c:v>8.2975871313672922</c:v>
                </c:pt>
                <c:pt idx="621">
                  <c:v>8.4047217537942664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8.3177257525083608</c:v>
                </c:pt>
                <c:pt idx="626">
                  <c:v>8.2513297872340434</c:v>
                </c:pt>
                <c:pt idx="627">
                  <c:v>8.1948138297872344</c:v>
                </c:pt>
                <c:pt idx="628">
                  <c:v>8.1519575315195745</c:v>
                </c:pt>
                <c:pt idx="629">
                  <c:v>8.0488610102344005</c:v>
                </c:pt>
                <c:pt idx="630">
                  <c:v>8.0629139072847682</c:v>
                </c:pt>
                <c:pt idx="631">
                  <c:v>7.9934210526315788</c:v>
                </c:pt>
                <c:pt idx="632">
                  <c:v>8.1208053691275168</c:v>
                </c:pt>
                <c:pt idx="633">
                  <c:v>8.1860465116279073</c:v>
                </c:pt>
                <c:pt idx="634">
                  <c:v>8.2159468438538212</c:v>
                </c:pt>
                <c:pt idx="635">
                  <c:v>7.9874421678783873</c:v>
                </c:pt>
                <c:pt idx="636">
                  <c:v>7.9100529100529098</c:v>
                </c:pt>
                <c:pt idx="637">
                  <c:v>7.7722772277227721</c:v>
                </c:pt>
                <c:pt idx="638">
                  <c:v>7.8638814016172507</c:v>
                </c:pt>
                <c:pt idx="639">
                  <c:v>7.923757658270933</c:v>
                </c:pt>
                <c:pt idx="640">
                  <c:v>7.8755074424898508</c:v>
                </c:pt>
                <c:pt idx="641">
                  <c:v>#N/A</c:v>
                </c:pt>
                <c:pt idx="642">
                  <c:v>7.8040540540540544</c:v>
                </c:pt>
                <c:pt idx="643">
                  <c:v>7.6529255319148932</c:v>
                </c:pt>
                <c:pt idx="644">
                  <c:v>7.6789297658862878</c:v>
                </c:pt>
                <c:pt idx="645">
                  <c:v>7.6204523107177975</c:v>
                </c:pt>
                <c:pt idx="646">
                  <c:v>7.5703073904512754</c:v>
                </c:pt>
                <c:pt idx="647">
                  <c:v>7.5877616747181964</c:v>
                </c:pt>
                <c:pt idx="648">
                  <c:v>7.616883116883117</c:v>
                </c:pt>
                <c:pt idx="649">
                  <c:v>7.6033591731266146</c:v>
                </c:pt>
                <c:pt idx="650">
                  <c:v>7.4171759408169828</c:v>
                </c:pt>
                <c:pt idx="651">
                  <c:v>7.3397435897435894</c:v>
                </c:pt>
                <c:pt idx="652">
                  <c:v>7.6791376030437544</c:v>
                </c:pt>
                <c:pt idx="653">
                  <c:v>7.3151273396747465</c:v>
                </c:pt>
                <c:pt idx="654">
                  <c:v>7.5648458956362523</c:v>
                </c:pt>
                <c:pt idx="655">
                  <c:v>7.824102251978089</c:v>
                </c:pt>
                <c:pt idx="656">
                  <c:v>7.6650803093396789</c:v>
                </c:pt>
                <c:pt idx="657">
                  <c:v>7.6775147928994079</c:v>
                </c:pt>
                <c:pt idx="658">
                  <c:v>7.7851339151369245</c:v>
                </c:pt>
                <c:pt idx="659">
                  <c:v>7.7661483253588512</c:v>
                </c:pt>
                <c:pt idx="660">
                  <c:v>7.6586368977673329</c:v>
                </c:pt>
                <c:pt idx="661">
                  <c:v>7.6583777383066902</c:v>
                </c:pt>
                <c:pt idx="662">
                  <c:v>7.8344704835360428</c:v>
                </c:pt>
                <c:pt idx="663">
                  <c:v>7.7379912663755457</c:v>
                </c:pt>
                <c:pt idx="664">
                  <c:v>7.7168552364374818</c:v>
                </c:pt>
                <c:pt idx="665">
                  <c:v>7.7430555555555554</c:v>
                </c:pt>
                <c:pt idx="666">
                  <c:v>7.7920186425866591</c:v>
                </c:pt>
                <c:pt idx="667">
                  <c:v>7.7840070817350249</c:v>
                </c:pt>
                <c:pt idx="668">
                  <c:v>7.9822485207100593</c:v>
                </c:pt>
                <c:pt idx="669">
                  <c:v>7.9893867924528301</c:v>
                </c:pt>
                <c:pt idx="670">
                  <c:v>7.9829712272460362</c:v>
                </c:pt>
                <c:pt idx="671">
                  <c:v>7.9929370217775162</c:v>
                </c:pt>
                <c:pt idx="672">
                  <c:v>7.9602571595558151</c:v>
                </c:pt>
                <c:pt idx="673">
                  <c:v>8.0023364485981308</c:v>
                </c:pt>
                <c:pt idx="674">
                  <c:v>7.9449275362318836</c:v>
                </c:pt>
                <c:pt idx="675">
                  <c:v>7.9639848968922449</c:v>
                </c:pt>
                <c:pt idx="676">
                  <c:v>7.9819452533488642</c:v>
                </c:pt>
                <c:pt idx="677">
                  <c:v>7.9796511627906979</c:v>
                </c:pt>
                <c:pt idx="678">
                  <c:v>7.8357570573139439</c:v>
                </c:pt>
                <c:pt idx="679">
                  <c:v>7.9319296221517162</c:v>
                </c:pt>
                <c:pt idx="680">
                  <c:v>7.8924669350201269</c:v>
                </c:pt>
                <c:pt idx="681">
                  <c:v>8.0638547158758058</c:v>
                </c:pt>
                <c:pt idx="682">
                  <c:v>7.9924462521789659</c:v>
                </c:pt>
                <c:pt idx="683">
                  <c:v>7.8713013501867284</c:v>
                </c:pt>
                <c:pt idx="684">
                  <c:v>7.9246376811594201</c:v>
                </c:pt>
                <c:pt idx="685">
                  <c:v>8.0311948204826376</c:v>
                </c:pt>
                <c:pt idx="686">
                  <c:v>8.0194518125552605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7.7749930381509325</c:v>
                </c:pt>
                <c:pt idx="694">
                  <c:v>7.7811550151975686</c:v>
                </c:pt>
                <c:pt idx="695">
                  <c:v>7.6464148877941982</c:v>
                </c:pt>
                <c:pt idx="696">
                  <c:v>7.7435332966428181</c:v>
                </c:pt>
                <c:pt idx="697">
                  <c:v>7.7983937967322072</c:v>
                </c:pt>
                <c:pt idx="698">
                  <c:v>7.797125483692648</c:v>
                </c:pt>
                <c:pt idx="699">
                  <c:v>7.7361111111111107</c:v>
                </c:pt>
                <c:pt idx="700">
                  <c:v>7.6852876106194694</c:v>
                </c:pt>
                <c:pt idx="701">
                  <c:v>7.741935483870968</c:v>
                </c:pt>
                <c:pt idx="702">
                  <c:v>7.7511037527593816</c:v>
                </c:pt>
                <c:pt idx="703">
                  <c:v>7.7272727272727275</c:v>
                </c:pt>
                <c:pt idx="704">
                  <c:v>7.7895029158567066</c:v>
                </c:pt>
                <c:pt idx="705">
                  <c:v>7.6952695269526954</c:v>
                </c:pt>
                <c:pt idx="706">
                  <c:v>7.6337336244541483</c:v>
                </c:pt>
                <c:pt idx="707">
                  <c:v>7.6635514018691593</c:v>
                </c:pt>
                <c:pt idx="708">
                  <c:v>7.781171896695362</c:v>
                </c:pt>
                <c:pt idx="709">
                  <c:v>7.7759290072102054</c:v>
                </c:pt>
                <c:pt idx="710">
                  <c:v>7.6939950644365229</c:v>
                </c:pt>
                <c:pt idx="711">
                  <c:v>7.6830271455991221</c:v>
                </c:pt>
                <c:pt idx="712">
                  <c:v>7.7707531610775149</c:v>
                </c:pt>
                <c:pt idx="713">
                  <c:v>7.7952973720608574</c:v>
                </c:pt>
                <c:pt idx="714">
                  <c:v>7.7956690727373683</c:v>
                </c:pt>
                <c:pt idx="715">
                  <c:v>7.8250000000000002</c:v>
                </c:pt>
                <c:pt idx="716">
                  <c:v>7.8395061728395063</c:v>
                </c:pt>
                <c:pt idx="717">
                  <c:v>7.9138321995464853</c:v>
                </c:pt>
                <c:pt idx="718">
                  <c:v>7.8322072072072073</c:v>
                </c:pt>
                <c:pt idx="719">
                  <c:v>7.8974213658260126</c:v>
                </c:pt>
                <c:pt idx="720">
                  <c:v>7.8182331357606545</c:v>
                </c:pt>
                <c:pt idx="721">
                  <c:v>7.8999715828360326</c:v>
                </c:pt>
                <c:pt idx="722">
                  <c:v>7.906446092413006</c:v>
                </c:pt>
                <c:pt idx="723">
                  <c:v>7.847202499289974</c:v>
                </c:pt>
                <c:pt idx="724">
                  <c:v>7.7843971631205671</c:v>
                </c:pt>
                <c:pt idx="725">
                  <c:v>7.8930817610062896</c:v>
                </c:pt>
                <c:pt idx="726">
                  <c:v>7.8731873756042079</c:v>
                </c:pt>
                <c:pt idx="727">
                  <c:v>7.8167420814479636</c:v>
                </c:pt>
                <c:pt idx="728">
                  <c:v>7.7365336310354449</c:v>
                </c:pt>
                <c:pt idx="729">
                  <c:v>7.8551136363636367</c:v>
                </c:pt>
                <c:pt idx="730">
                  <c:v>7.8248507250497585</c:v>
                </c:pt>
                <c:pt idx="731">
                  <c:v>7.7341986455981937</c:v>
                </c:pt>
                <c:pt idx="732">
                  <c:v>7.8011363636363633</c:v>
                </c:pt>
                <c:pt idx="733">
                  <c:v>7.91044776119403</c:v>
                </c:pt>
                <c:pt idx="734">
                  <c:v>7.9339080459770113</c:v>
                </c:pt>
                <c:pt idx="735">
                  <c:v>7.9265844565529111</c:v>
                </c:pt>
                <c:pt idx="736">
                  <c:v>7.9013761467889907</c:v>
                </c:pt>
                <c:pt idx="737">
                  <c:v>7.9101899827288431</c:v>
                </c:pt>
                <c:pt idx="738">
                  <c:v>7.9441405125251947</c:v>
                </c:pt>
                <c:pt idx="739">
                  <c:v>7.778093883357041</c:v>
                </c:pt>
                <c:pt idx="740">
                  <c:v>7.8448769318832285</c:v>
                </c:pt>
                <c:pt idx="741">
                  <c:v>7.7881619937694708</c:v>
                </c:pt>
                <c:pt idx="742">
                  <c:v>7.7147669848399776</c:v>
                </c:pt>
                <c:pt idx="743">
                  <c:v>7.7671541057367826</c:v>
                </c:pt>
                <c:pt idx="744">
                  <c:v>7.6818810511756572</c:v>
                </c:pt>
                <c:pt idx="745">
                  <c:v>7.6498204915769126</c:v>
                </c:pt>
                <c:pt idx="746">
                  <c:v>7.7066001109262343</c:v>
                </c:pt>
                <c:pt idx="747">
                  <c:v>7.6957123098201938</c:v>
                </c:pt>
                <c:pt idx="748">
                  <c:v>7.6795580110497239</c:v>
                </c:pt>
                <c:pt idx="749">
                  <c:v>7.7445500279485744</c:v>
                </c:pt>
                <c:pt idx="750">
                  <c:v>7.8538942581011941</c:v>
                </c:pt>
                <c:pt idx="751">
                  <c:v>7.8954882924043401</c:v>
                </c:pt>
                <c:pt idx="752">
                  <c:v>7.8612221587664193</c:v>
                </c:pt>
                <c:pt idx="753">
                  <c:v>7.9527785775986182</c:v>
                </c:pt>
                <c:pt idx="754">
                  <c:v>7.9498269896193774</c:v>
                </c:pt>
                <c:pt idx="755">
                  <c:v>8.0401863715783346</c:v>
                </c:pt>
                <c:pt idx="756">
                  <c:v>7.9843614248479584</c:v>
                </c:pt>
                <c:pt idx="757">
                  <c:v>8.0308318789994182</c:v>
                </c:pt>
                <c:pt idx="758">
                  <c:v>7.9930394431554523</c:v>
                </c:pt>
                <c:pt idx="759">
                  <c:v>7.9896313364055302</c:v>
                </c:pt>
                <c:pt idx="760">
                  <c:v>8.0069424356378356</c:v>
                </c:pt>
                <c:pt idx="761">
                  <c:v>8.0202604920405207</c:v>
                </c:pt>
                <c:pt idx="762">
                  <c:v>7.9618386816999136</c:v>
                </c:pt>
                <c:pt idx="763">
                  <c:v>7.9959278650378129</c:v>
                </c:pt>
                <c:pt idx="764">
                  <c:v>7.9994192799070847</c:v>
                </c:pt>
                <c:pt idx="765">
                  <c:v>7.9428571428571431</c:v>
                </c:pt>
                <c:pt idx="766">
                  <c:v>7.9724691712073419</c:v>
                </c:pt>
                <c:pt idx="767">
                  <c:v>8.0131880733944953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8.1437299970904853</c:v>
                </c:pt>
                <c:pt idx="774">
                  <c:v>8.0040206777713951</c:v>
                </c:pt>
                <c:pt idx="775">
                  <c:v>8.0649798734905112</c:v>
                </c:pt>
                <c:pt idx="776">
                  <c:v>8.0313837375178316</c:v>
                </c:pt>
                <c:pt idx="777">
                  <c:v>8.0085106382978726</c:v>
                </c:pt>
                <c:pt idx="778">
                  <c:v>7.9305516661999436</c:v>
                </c:pt>
                <c:pt idx="779">
                  <c:v>7.9389526743209187</c:v>
                </c:pt>
                <c:pt idx="780">
                  <c:v>7.8495821727019495</c:v>
                </c:pt>
                <c:pt idx="781">
                  <c:v>7.9045758928571432</c:v>
                </c:pt>
                <c:pt idx="782">
                  <c:v>7.9196876742889009</c:v>
                </c:pt>
                <c:pt idx="783">
                  <c:v>7.9636363636363638</c:v>
                </c:pt>
                <c:pt idx="784">
                  <c:v>#N/A</c:v>
                </c:pt>
                <c:pt idx="785">
                  <c:v>8.0206300529690555</c:v>
                </c:pt>
                <c:pt idx="786">
                  <c:v>7.9163225984035233</c:v>
                </c:pt>
                <c:pt idx="787">
                  <c:v>7.8616524842163056</c:v>
                </c:pt>
                <c:pt idx="788">
                  <c:v>7.9638888888888886</c:v>
                </c:pt>
                <c:pt idx="789">
                  <c:v>8.0314077397644414</c:v>
                </c:pt>
                <c:pt idx="790">
                  <c:v>7.9536571747627027</c:v>
                </c:pt>
                <c:pt idx="791">
                  <c:v>8.0700762927380616</c:v>
                </c:pt>
                <c:pt idx="792">
                  <c:v>8.116809116809117</c:v>
                </c:pt>
                <c:pt idx="793">
                  <c:v>8.1646655231560885</c:v>
                </c:pt>
                <c:pt idx="794">
                  <c:v>8.0848036425725667</c:v>
                </c:pt>
                <c:pt idx="795">
                  <c:v>8.0758266818700122</c:v>
                </c:pt>
                <c:pt idx="796">
                  <c:v>8.1389365351629497</c:v>
                </c:pt>
                <c:pt idx="797">
                  <c:v>8.0710227272727266</c:v>
                </c:pt>
                <c:pt idx="798">
                  <c:v>8.045261669024045</c:v>
                </c:pt>
                <c:pt idx="799">
                  <c:v>8.0758347481607249</c:v>
                </c:pt>
                <c:pt idx="800">
                  <c:v>8.0236154062412144</c:v>
                </c:pt>
                <c:pt idx="801">
                  <c:v>8.0117779024116658</c:v>
                </c:pt>
                <c:pt idx="802">
                  <c:v>7.9994419642857144</c:v>
                </c:pt>
                <c:pt idx="803">
                  <c:v>7.8724589250905037</c:v>
                </c:pt>
                <c:pt idx="804">
                  <c:v>7.9439775910364148</c:v>
                </c:pt>
                <c:pt idx="805">
                  <c:v>7.937797702437658</c:v>
                </c:pt>
                <c:pt idx="806">
                  <c:v>7.9473536824418929</c:v>
                </c:pt>
                <c:pt idx="807">
                  <c:v>8.0169491525423737</c:v>
                </c:pt>
                <c:pt idx="808">
                  <c:v>7.8410372040586243</c:v>
                </c:pt>
                <c:pt idx="809">
                  <c:v>7.7933745087029758</c:v>
                </c:pt>
                <c:pt idx="810">
                  <c:v>7.8453666856168276</c:v>
                </c:pt>
                <c:pt idx="811">
                  <c:v>7.8745743473325769</c:v>
                </c:pt>
                <c:pt idx="812">
                  <c:v>7.8454133635334085</c:v>
                </c:pt>
                <c:pt idx="813">
                  <c:v>7.772137619853356</c:v>
                </c:pt>
                <c:pt idx="814">
                  <c:v>7.7912211592571747</c:v>
                </c:pt>
                <c:pt idx="815">
                  <c:v>7.7070594774874932</c:v>
                </c:pt>
                <c:pt idx="816">
                  <c:v>7.7072359301358473</c:v>
                </c:pt>
                <c:pt idx="817">
                  <c:v>7.6439790575916229</c:v>
                </c:pt>
                <c:pt idx="818">
                  <c:v>7.6805978411292557</c:v>
                </c:pt>
                <c:pt idx="819">
                  <c:v>7.6047084588009852</c:v>
                </c:pt>
                <c:pt idx="820">
                  <c:v>7.5719375171279806</c:v>
                </c:pt>
                <c:pt idx="821">
                  <c:v>7.5755079626578805</c:v>
                </c:pt>
                <c:pt idx="822">
                  <c:v>7.673007995588641</c:v>
                </c:pt>
                <c:pt idx="823">
                  <c:v>7.5609095831077422</c:v>
                </c:pt>
                <c:pt idx="824">
                  <c:v>7.5202593192868719</c:v>
                </c:pt>
                <c:pt idx="825">
                  <c:v>7.5419599350297784</c:v>
                </c:pt>
                <c:pt idx="826">
                  <c:v>7.5623644251626896</c:v>
                </c:pt>
                <c:pt idx="827">
                  <c:v>7.5311991318502445</c:v>
                </c:pt>
                <c:pt idx="828">
                  <c:v>7.5601750547045956</c:v>
                </c:pt>
                <c:pt idx="829">
                  <c:v>7.6112026359143332</c:v>
                </c:pt>
                <c:pt idx="830">
                  <c:v>7.4945945945945942</c:v>
                </c:pt>
                <c:pt idx="831">
                  <c:v>7.577588574567427</c:v>
                </c:pt>
                <c:pt idx="832">
                  <c:v>7.6530894984760325</c:v>
                </c:pt>
                <c:pt idx="833">
                  <c:v>7.6475477971737327</c:v>
                </c:pt>
                <c:pt idx="834">
                  <c:v>7.6319425255595466</c:v>
                </c:pt>
                <c:pt idx="835">
                  <c:v>7.6383454443823364</c:v>
                </c:pt>
                <c:pt idx="836">
                  <c:v>7.7128406855858387</c:v>
                </c:pt>
                <c:pt idx="837">
                  <c:v>7.6751325704716722</c:v>
                </c:pt>
                <c:pt idx="838">
                  <c:v>7.7006688963210701</c:v>
                </c:pt>
                <c:pt idx="839">
                  <c:v>7.7119822073950512</c:v>
                </c:pt>
                <c:pt idx="840">
                  <c:v>7.6350606394707832</c:v>
                </c:pt>
                <c:pt idx="841">
                  <c:v>7.63099834528406</c:v>
                </c:pt>
                <c:pt idx="842">
                  <c:v>7.6416666666666666</c:v>
                </c:pt>
                <c:pt idx="843">
                  <c:v>7.748868778280543</c:v>
                </c:pt>
                <c:pt idx="844">
                  <c:v>7.7637485970819302</c:v>
                </c:pt>
                <c:pt idx="845">
                  <c:v>7.7403035413153454</c:v>
                </c:pt>
                <c:pt idx="846">
                  <c:v>7.7024746906636672</c:v>
                </c:pt>
                <c:pt idx="847">
                  <c:v>7.8276940574353144</c:v>
                </c:pt>
                <c:pt idx="848">
                  <c:v>7.8868031854379979</c:v>
                </c:pt>
                <c:pt idx="849">
                  <c:v>7.7855543113101904</c:v>
                </c:pt>
                <c:pt idx="850">
                  <c:v>7.7665827036104114</c:v>
                </c:pt>
                <c:pt idx="851">
                  <c:v>7.8374578177727781</c:v>
                </c:pt>
                <c:pt idx="852">
                  <c:v>7.7771525042205969</c:v>
                </c:pt>
                <c:pt idx="853">
                  <c:v>#N/A</c:v>
                </c:pt>
                <c:pt idx="854">
                  <c:v>7.8354002254791428</c:v>
                </c:pt>
                <c:pt idx="855">
                  <c:v>7.9507500707613925</c:v>
                </c:pt>
                <c:pt idx="856">
                  <c:v>7.8431372549019605</c:v>
                </c:pt>
                <c:pt idx="857">
                  <c:v>7.9396843291995491</c:v>
                </c:pt>
                <c:pt idx="858">
                  <c:v>7.8734671125975471</c:v>
                </c:pt>
                <c:pt idx="859">
                  <c:v>7.9281302638966871</c:v>
                </c:pt>
                <c:pt idx="860">
                  <c:v>7.8786191536748333</c:v>
                </c:pt>
                <c:pt idx="861">
                  <c:v>7.8763515386747986</c:v>
                </c:pt>
                <c:pt idx="862">
                  <c:v>7.8773584905660377</c:v>
                </c:pt>
                <c:pt idx="863">
                  <c:v>7.8312917594654792</c:v>
                </c:pt>
                <c:pt idx="864">
                  <c:v>7.9084783829309373</c:v>
                </c:pt>
                <c:pt idx="865">
                  <c:v>7.9286311681070529</c:v>
                </c:pt>
                <c:pt idx="866">
                  <c:v>7.9742944956691817</c:v>
                </c:pt>
                <c:pt idx="867">
                  <c:v>7.7996177996178</c:v>
                </c:pt>
                <c:pt idx="868">
                  <c:v>7.7277628032345014</c:v>
                </c:pt>
                <c:pt idx="869">
                  <c:v>7.7369700243046182</c:v>
                </c:pt>
                <c:pt idx="870">
                  <c:v>7.6971179989124527</c:v>
                </c:pt>
                <c:pt idx="871">
                  <c:v>7.8376139188069596</c:v>
                </c:pt>
                <c:pt idx="872">
                  <c:v>7.7906336088154271</c:v>
                </c:pt>
                <c:pt idx="873">
                  <c:v>7.7414890672571266</c:v>
                </c:pt>
                <c:pt idx="874">
                  <c:v>7.8071150639244022</c:v>
                </c:pt>
                <c:pt idx="875">
                  <c:v>7.7172717271727169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7.8442781934053754</c:v>
                </c:pt>
                <c:pt idx="880">
                  <c:v>7.7735229759299784</c:v>
                </c:pt>
                <c:pt idx="881">
                  <c:v>7.6793934470620089</c:v>
                </c:pt>
                <c:pt idx="882">
                  <c:v>7.6620930858218994</c:v>
                </c:pt>
                <c:pt idx="883">
                  <c:v>7.5687950841570935</c:v>
                </c:pt>
                <c:pt idx="884">
                  <c:v>7.5666311300639659</c:v>
                </c:pt>
                <c:pt idx="885">
                  <c:v>7.5267665952890797</c:v>
                </c:pt>
                <c:pt idx="886">
                  <c:v>7.5519568151147096</c:v>
                </c:pt>
                <c:pt idx="887">
                  <c:v>7.5182087941731854</c:v>
                </c:pt>
                <c:pt idx="888">
                  <c:v>7.4530327428878156</c:v>
                </c:pt>
                <c:pt idx="889">
                  <c:v>7.4436695278969953</c:v>
                </c:pt>
                <c:pt idx="890">
                  <c:v>7.4610005379236153</c:v>
                </c:pt>
                <c:pt idx="891">
                  <c:v>7.4390570586659521</c:v>
                </c:pt>
                <c:pt idx="892">
                  <c:v>7.3709419904204365</c:v>
                </c:pt>
                <c:pt idx="893">
                  <c:v>7.3972237052856382</c:v>
                </c:pt>
                <c:pt idx="894">
                  <c:v>#N/A</c:v>
                </c:pt>
                <c:pt idx="895">
                  <c:v>7.2603457307490835</c:v>
                </c:pt>
                <c:pt idx="896">
                  <c:v>7.3094170403587446</c:v>
                </c:pt>
                <c:pt idx="897">
                  <c:v>7.3506769312450224</c:v>
                </c:pt>
                <c:pt idx="898">
                  <c:v>7.3625792811839323</c:v>
                </c:pt>
                <c:pt idx="899">
                  <c:v>7.2213500784929359</c:v>
                </c:pt>
                <c:pt idx="900">
                  <c:v>7.2230971128608923</c:v>
                </c:pt>
                <c:pt idx="901">
                  <c:v>7.2149238045191799</c:v>
                </c:pt>
                <c:pt idx="902">
                  <c:v>7.2160883280757098</c:v>
                </c:pt>
                <c:pt idx="903">
                  <c:v>7.2811671087533156</c:v>
                </c:pt>
                <c:pt idx="904">
                  <c:v>7.2693823915900131</c:v>
                </c:pt>
                <c:pt idx="905">
                  <c:v>7.3023377987916991</c:v>
                </c:pt>
                <c:pt idx="906">
                  <c:v>7.1782945736434112</c:v>
                </c:pt>
                <c:pt idx="907">
                  <c:v>7.1108247422680408</c:v>
                </c:pt>
                <c:pt idx="908">
                  <c:v>7.110937905949597</c:v>
                </c:pt>
                <c:pt idx="909">
                  <c:v>7.231012658227848</c:v>
                </c:pt>
                <c:pt idx="910">
                  <c:v>7.1845425867507888</c:v>
                </c:pt>
                <c:pt idx="911">
                  <c:v>7.1683740478066715</c:v>
                </c:pt>
                <c:pt idx="912">
                  <c:v>7.2303595206391478</c:v>
                </c:pt>
                <c:pt idx="913">
                  <c:v>7.3053085421719217</c:v>
                </c:pt>
                <c:pt idx="914">
                  <c:v>7.2546916890080428</c:v>
                </c:pt>
                <c:pt idx="915">
                  <c:v>7.2490606548577565</c:v>
                </c:pt>
                <c:pt idx="916">
                  <c:v>7.2590604026845638</c:v>
                </c:pt>
                <c:pt idx="917">
                  <c:v>7.260823089257082</c:v>
                </c:pt>
                <c:pt idx="918">
                  <c:v>7.3477564102564106</c:v>
                </c:pt>
                <c:pt idx="919">
                  <c:v>7.176131902643287</c:v>
                </c:pt>
                <c:pt idx="920">
                  <c:v>7.1889763779527556</c:v>
                </c:pt>
                <c:pt idx="921">
                  <c:v>7.1279916753381896</c:v>
                </c:pt>
                <c:pt idx="922">
                  <c:v>7.1439749608763696</c:v>
                </c:pt>
                <c:pt idx="923">
                  <c:v>7.2385706778770365</c:v>
                </c:pt>
                <c:pt idx="924">
                  <c:v>7.1480804387568559</c:v>
                </c:pt>
                <c:pt idx="925">
                  <c:v>7.1098872279045375</c:v>
                </c:pt>
                <c:pt idx="926">
                  <c:v>7.2068230277185501</c:v>
                </c:pt>
                <c:pt idx="927">
                  <c:v>7.2590199246095857</c:v>
                </c:pt>
                <c:pt idx="928">
                  <c:v>7.2869471413160731</c:v>
                </c:pt>
                <c:pt idx="929">
                  <c:v>7.2352465642683912</c:v>
                </c:pt>
                <c:pt idx="930">
                  <c:v>7.2641254393079207</c:v>
                </c:pt>
                <c:pt idx="931">
                  <c:v>7.1823056300268098</c:v>
                </c:pt>
                <c:pt idx="932">
                  <c:v>7.2291105121293802</c:v>
                </c:pt>
                <c:pt idx="933">
                  <c:v>7.1166134185303518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7.2266666666666666</c:v>
                </c:pt>
                <c:pt idx="940">
                  <c:v>7.1020194072908467</c:v>
                </c:pt>
                <c:pt idx="941">
                  <c:v>7.0787401574803148</c:v>
                </c:pt>
                <c:pt idx="942">
                  <c:v>7.0864067439409908</c:v>
                </c:pt>
                <c:pt idx="943">
                  <c:v>7.2323340471092079</c:v>
                </c:pt>
                <c:pt idx="944">
                  <c:v>7.1023622047244093</c:v>
                </c:pt>
                <c:pt idx="945">
                  <c:v>7.1943781490320866</c:v>
                </c:pt>
                <c:pt idx="946">
                  <c:v>7.1413502109704643</c:v>
                </c:pt>
                <c:pt idx="947">
                  <c:v>7.0866349709455889</c:v>
                </c:pt>
                <c:pt idx="948">
                  <c:v>7.3236009732360099</c:v>
                </c:pt>
                <c:pt idx="949">
                  <c:v>7.2219251336898393</c:v>
                </c:pt>
                <c:pt idx="950">
                  <c:v>7.2570194384449245</c:v>
                </c:pt>
                <c:pt idx="951">
                  <c:v>7.2902525115395056</c:v>
                </c:pt>
                <c:pt idx="952">
                  <c:v>7.2022684310018903</c:v>
                </c:pt>
                <c:pt idx="953">
                  <c:v>7.2841530054644812</c:v>
                </c:pt>
                <c:pt idx="954">
                  <c:v>7.3247886555767661</c:v>
                </c:pt>
                <c:pt idx="955">
                  <c:v>7.2624190064794814</c:v>
                </c:pt>
                <c:pt idx="956">
                  <c:v>7.2962763086886131</c:v>
                </c:pt>
                <c:pt idx="957">
                  <c:v>7.2289480764057039</c:v>
                </c:pt>
                <c:pt idx="958">
                  <c:v>7.1911608093716719</c:v>
                </c:pt>
                <c:pt idx="959">
                  <c:v>7.2162740899357605</c:v>
                </c:pt>
                <c:pt idx="960">
                  <c:v>7.2545307005680284</c:v>
                </c:pt>
                <c:pt idx="961">
                  <c:v>7.528559487322374</c:v>
                </c:pt>
                <c:pt idx="962">
                  <c:v>#N/A</c:v>
                </c:pt>
                <c:pt idx="963">
                  <c:v>7.4127198917456019</c:v>
                </c:pt>
                <c:pt idx="964">
                  <c:v>7.397849462365591</c:v>
                </c:pt>
                <c:pt idx="965">
                  <c:v>7.3340414232607545</c:v>
                </c:pt>
                <c:pt idx="966">
                  <c:v>7.2600943890928162</c:v>
                </c:pt>
                <c:pt idx="967">
                  <c:v>7.1965544244322635</c:v>
                </c:pt>
                <c:pt idx="968">
                  <c:v>7.2222222222222223</c:v>
                </c:pt>
                <c:pt idx="969">
                  <c:v>7.1840124578250713</c:v>
                </c:pt>
                <c:pt idx="970">
                  <c:v>7.0816115702479339</c:v>
                </c:pt>
                <c:pt idx="971">
                  <c:v>7.1124383277070891</c:v>
                </c:pt>
                <c:pt idx="972">
                  <c:v>7.1113989637305703</c:v>
                </c:pt>
                <c:pt idx="973">
                  <c:v>7.0583677685950414</c:v>
                </c:pt>
                <c:pt idx="974">
                  <c:v>7.0919421487603307</c:v>
                </c:pt>
                <c:pt idx="975">
                  <c:v>7.0493066255778123</c:v>
                </c:pt>
                <c:pt idx="976">
                  <c:v>6.9943963321446763</c:v>
                </c:pt>
                <c:pt idx="977">
                  <c:v>7.0607934054611023</c:v>
                </c:pt>
                <c:pt idx="978">
                  <c:v>6.996958945767866</c:v>
                </c:pt>
                <c:pt idx="979">
                  <c:v>7.0406091370558377</c:v>
                </c:pt>
                <c:pt idx="980">
                  <c:v>7.0339412360688955</c:v>
                </c:pt>
                <c:pt idx="981">
                  <c:v>7.0102564102564102</c:v>
                </c:pt>
                <c:pt idx="982">
                  <c:v>7.1062839410395657</c:v>
                </c:pt>
                <c:pt idx="983">
                  <c:v>7.0941935483870964</c:v>
                </c:pt>
                <c:pt idx="984">
                  <c:v>7.1732917640945697</c:v>
                </c:pt>
                <c:pt idx="985">
                  <c:v>7.1062083119548483</c:v>
                </c:pt>
                <c:pt idx="986">
                  <c:v>7.1189495365602475</c:v>
                </c:pt>
                <c:pt idx="987">
                  <c:v>7.118296125224532</c:v>
                </c:pt>
                <c:pt idx="988">
                  <c:v>7.0683039140445123</c:v>
                </c:pt>
                <c:pt idx="989">
                  <c:v>7.1086508753861999</c:v>
                </c:pt>
                <c:pt idx="990">
                  <c:v>7.2042454051255502</c:v>
                </c:pt>
                <c:pt idx="991">
                  <c:v>7.1160760143810995</c:v>
                </c:pt>
                <c:pt idx="992">
                  <c:v>7.1362229102167181</c:v>
                </c:pt>
                <c:pt idx="993">
                  <c:v>7.0854788877445936</c:v>
                </c:pt>
                <c:pt idx="994">
                  <c:v>7.1417505809450041</c:v>
                </c:pt>
                <c:pt idx="995">
                  <c:v>7.1760454310789878</c:v>
                </c:pt>
                <c:pt idx="996">
                  <c:v>7.117647058823529</c:v>
                </c:pt>
                <c:pt idx="997">
                  <c:v>7.0545179202423016</c:v>
                </c:pt>
                <c:pt idx="998">
                  <c:v>7.0108285066733824</c:v>
                </c:pt>
                <c:pt idx="999">
                  <c:v>7.1340839303991812</c:v>
                </c:pt>
                <c:pt idx="1000">
                  <c:v>7.0498860471005313</c:v>
                </c:pt>
                <c:pt idx="1001">
                  <c:v>7.0407649723200807</c:v>
                </c:pt>
                <c:pt idx="1002">
                  <c:v>7.0369433198380564</c:v>
                </c:pt>
                <c:pt idx="1003">
                  <c:v>7.151623625671184</c:v>
                </c:pt>
                <c:pt idx="1004">
                  <c:v>7.1628498727735366</c:v>
                </c:pt>
                <c:pt idx="1005">
                  <c:v>7.1670457417235278</c:v>
                </c:pt>
                <c:pt idx="1006">
                  <c:v>7.0638085742771688</c:v>
                </c:pt>
                <c:pt idx="1007">
                  <c:v>7.1615172067319772</c:v>
                </c:pt>
                <c:pt idx="1008">
                  <c:v>7.0933133732534932</c:v>
                </c:pt>
                <c:pt idx="1009">
                  <c:v>7.0743884173739389</c:v>
                </c:pt>
                <c:pt idx="1010">
                  <c:v>7.044776119402985</c:v>
                </c:pt>
                <c:pt idx="1011">
                  <c:v>7.0470969349613757</c:v>
                </c:pt>
                <c:pt idx="1012">
                  <c:v>7.0418326693227096</c:v>
                </c:pt>
                <c:pt idx="1013">
                  <c:v>7.0669631826043986</c:v>
                </c:pt>
                <c:pt idx="1014">
                  <c:v>7.0085889570552151</c:v>
                </c:pt>
                <c:pt idx="1015">
                  <c:v>6.9798327594687652</c:v>
                </c:pt>
                <c:pt idx="1016">
                  <c:v>7.0622999261265695</c:v>
                </c:pt>
                <c:pt idx="1017">
                  <c:v>7.0271604938271608</c:v>
                </c:pt>
                <c:pt idx="1018">
                  <c:v>7.0944785276073619</c:v>
                </c:pt>
                <c:pt idx="1019">
                  <c:v>7.0921468514466328</c:v>
                </c:pt>
                <c:pt idx="1020">
                  <c:v>7.0116054158607346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6.9961051606621227</c:v>
                </c:pt>
                <c:pt idx="1027">
                  <c:v>7.120987654320988</c:v>
                </c:pt>
                <c:pt idx="1028">
                  <c:v>7.0948905109489049</c:v>
                </c:pt>
                <c:pt idx="1029">
                  <c:v>7.0670864616129814</c:v>
                </c:pt>
                <c:pt idx="1030">
                  <c:v>#N/A</c:v>
                </c:pt>
                <c:pt idx="1031">
                  <c:v>7.0374819798173958</c:v>
                </c:pt>
                <c:pt idx="1032">
                  <c:v>7.0945781667882324</c:v>
                </c:pt>
                <c:pt idx="1033">
                  <c:v>7.1773399014778327</c:v>
                </c:pt>
                <c:pt idx="1034">
                  <c:v>7.1660916707737803</c:v>
                </c:pt>
                <c:pt idx="1035">
                  <c:v>7.1256454388984514</c:v>
                </c:pt>
                <c:pt idx="1036">
                  <c:v>7.1951819075712882</c:v>
                </c:pt>
                <c:pt idx="1037">
                  <c:v>7.1191000244558573</c:v>
                </c:pt>
                <c:pt idx="1038">
                  <c:v>7.0935601458080191</c:v>
                </c:pt>
                <c:pt idx="1039">
                  <c:v>7.1975609756097558</c:v>
                </c:pt>
                <c:pt idx="1040">
                  <c:v>7.0727010110736641</c:v>
                </c:pt>
                <c:pt idx="1041">
                  <c:v>7.1182743577314591</c:v>
                </c:pt>
                <c:pt idx="1042">
                  <c:v>7.1927681407280719</c:v>
                </c:pt>
                <c:pt idx="1043">
                  <c:v>7.1456310679611654</c:v>
                </c:pt>
                <c:pt idx="1044">
                  <c:v>7.2152205525933111</c:v>
                </c:pt>
                <c:pt idx="1045">
                  <c:v>7.1667863125149553</c:v>
                </c:pt>
                <c:pt idx="1046">
                  <c:v>7.0892351274787533</c:v>
                </c:pt>
                <c:pt idx="1047">
                  <c:v>7.0864661654135341</c:v>
                </c:pt>
                <c:pt idx="1048">
                  <c:v>6.9471488178025034</c:v>
                </c:pt>
                <c:pt idx="1049">
                  <c:v>7.0675105485232068</c:v>
                </c:pt>
                <c:pt idx="1050">
                  <c:v>7.137715930902111</c:v>
                </c:pt>
                <c:pt idx="1051">
                  <c:v>7.1256038647342992</c:v>
                </c:pt>
                <c:pt idx="1052">
                  <c:v>7.1525423728813555</c:v>
                </c:pt>
                <c:pt idx="1053">
                  <c:v>7.1712279002179704</c:v>
                </c:pt>
                <c:pt idx="1054">
                  <c:v>7.0852562545542872</c:v>
                </c:pt>
                <c:pt idx="1055">
                  <c:v>7.1481299212598426</c:v>
                </c:pt>
                <c:pt idx="1056">
                  <c:v>7.15161923454367</c:v>
                </c:pt>
                <c:pt idx="1057">
                  <c:v>7.2230464886251236</c:v>
                </c:pt>
                <c:pt idx="1058">
                  <c:v>7.1345735684948055</c:v>
                </c:pt>
                <c:pt idx="1059">
                  <c:v>7.1009615384615383</c:v>
                </c:pt>
                <c:pt idx="1060">
                  <c:v>7.0724079865287468</c:v>
                </c:pt>
                <c:pt idx="1061">
                  <c:v>7.1942967617206381</c:v>
                </c:pt>
                <c:pt idx="1062">
                  <c:v>6.881644223954642</c:v>
                </c:pt>
                <c:pt idx="1063">
                  <c:v>7.1692080668962124</c:v>
                </c:pt>
                <c:pt idx="1064">
                  <c:v>7.0871894788114957</c:v>
                </c:pt>
                <c:pt idx="1065">
                  <c:v>7.1738594327990137</c:v>
                </c:pt>
                <c:pt idx="1066">
                  <c:v>7.0895705521472392</c:v>
                </c:pt>
                <c:pt idx="1067">
                  <c:v>7.0930799220272904</c:v>
                </c:pt>
                <c:pt idx="1068">
                  <c:v>7.0572666025024064</c:v>
                </c:pt>
                <c:pt idx="1069">
                  <c:v>6.9963898916967509</c:v>
                </c:pt>
                <c:pt idx="1070">
                  <c:v>7.0725767169995128</c:v>
                </c:pt>
                <c:pt idx="1071">
                  <c:v>6.9922630560928436</c:v>
                </c:pt>
                <c:pt idx="1072">
                  <c:v>7.0276162790697674</c:v>
                </c:pt>
                <c:pt idx="1073">
                  <c:v>6.9617512629299974</c:v>
                </c:pt>
                <c:pt idx="1074">
                  <c:v>6.9564164648910412</c:v>
                </c:pt>
                <c:pt idx="1075">
                  <c:v>6.9571603427172581</c:v>
                </c:pt>
                <c:pt idx="1076">
                  <c:v>7.0737786640079765</c:v>
                </c:pt>
                <c:pt idx="1077">
                  <c:v>6.9688037337263573</c:v>
                </c:pt>
                <c:pt idx="1078">
                  <c:v>7.0046763475264582</c:v>
                </c:pt>
                <c:pt idx="1079">
                  <c:v>6.8218181818181822</c:v>
                </c:pt>
                <c:pt idx="1080">
                  <c:v>6.9302554027504915</c:v>
                </c:pt>
                <c:pt idx="1081">
                  <c:v>6.9556698506000494</c:v>
                </c:pt>
                <c:pt idx="1082">
                  <c:v>6.838146081048289</c:v>
                </c:pt>
                <c:pt idx="1083">
                  <c:v>6.8328937904579234</c:v>
                </c:pt>
                <c:pt idx="1084">
                  <c:v>6.7696695982885666</c:v>
                </c:pt>
                <c:pt idx="1085">
                  <c:v>6.7816918284208008</c:v>
                </c:pt>
                <c:pt idx="1086">
                  <c:v>6.7620192307692308</c:v>
                </c:pt>
                <c:pt idx="1087">
                  <c:v>6.7070851165002381</c:v>
                </c:pt>
                <c:pt idx="1088">
                  <c:v>6.7799043062200957</c:v>
                </c:pt>
                <c:pt idx="1089">
                  <c:v>6.6816461684011355</c:v>
                </c:pt>
                <c:pt idx="1090">
                  <c:v>6.7096622889305815</c:v>
                </c:pt>
                <c:pt idx="1091">
                  <c:v>6.6535067347886674</c:v>
                </c:pt>
                <c:pt idx="1092">
                  <c:v>6.6050808314087757</c:v>
                </c:pt>
                <c:pt idx="1093">
                  <c:v>6.4630811303555147</c:v>
                </c:pt>
                <c:pt idx="1094">
                  <c:v>6.6410793207722723</c:v>
                </c:pt>
                <c:pt idx="1095">
                  <c:v>6.5908568803124279</c:v>
                </c:pt>
                <c:pt idx="1096">
                  <c:v>6.5508571428571427</c:v>
                </c:pt>
                <c:pt idx="1097">
                  <c:v>6.6</c:v>
                </c:pt>
                <c:pt idx="1098">
                  <c:v>6.546581000458926</c:v>
                </c:pt>
                <c:pt idx="1099">
                  <c:v>#N/A</c:v>
                </c:pt>
                <c:pt idx="1100">
                  <c:v>6.5491525423728811</c:v>
                </c:pt>
                <c:pt idx="1101">
                  <c:v>6.5260821309655936</c:v>
                </c:pt>
                <c:pt idx="1102">
                  <c:v>6.4743308468626593</c:v>
                </c:pt>
                <c:pt idx="1103">
                  <c:v>6.5278080697928029</c:v>
                </c:pt>
                <c:pt idx="1104">
                  <c:v>6.487656994369857</c:v>
                </c:pt>
                <c:pt idx="1105">
                  <c:v>6.4870129870129869</c:v>
                </c:pt>
                <c:pt idx="1106">
                  <c:v>6.6301969365426698</c:v>
                </c:pt>
                <c:pt idx="1107">
                  <c:v>6.4371514371514369</c:v>
                </c:pt>
                <c:pt idx="1108">
                  <c:v>6.3889488452406651</c:v>
                </c:pt>
                <c:pt idx="1109">
                  <c:v>6.4067576348278106</c:v>
                </c:pt>
                <c:pt idx="1110">
                  <c:v>6.437581557198782</c:v>
                </c:pt>
                <c:pt idx="1111">
                  <c:v>6.431842966194111</c:v>
                </c:pt>
                <c:pt idx="1112">
                  <c:v>6.5438906043228933</c:v>
                </c:pt>
                <c:pt idx="1113">
                  <c:v>6.5579550462758922</c:v>
                </c:pt>
                <c:pt idx="1114">
                  <c:v>6.6048974189278624</c:v>
                </c:pt>
                <c:pt idx="1115">
                  <c:v>6.4921465968586389</c:v>
                </c:pt>
                <c:pt idx="1116">
                  <c:v>6.4985685972252805</c:v>
                </c:pt>
                <c:pt idx="1117">
                  <c:v>6.519239274657231</c:v>
                </c:pt>
                <c:pt idx="1118">
                  <c:v>6.5451350757742146</c:v>
                </c:pt>
                <c:pt idx="1119">
                  <c:v>6.6136865342163356</c:v>
                </c:pt>
                <c:pt idx="1120">
                  <c:v>6.5524017467248905</c:v>
                </c:pt>
                <c:pt idx="1121">
                  <c:v>6.4503569110966907</c:v>
                </c:pt>
                <c:pt idx="1122">
                  <c:v>6.3569892473118284</c:v>
                </c:pt>
                <c:pt idx="1123">
                  <c:v>6.3498920086393085</c:v>
                </c:pt>
                <c:pt idx="1124">
                  <c:v>6.4754998901340368</c:v>
                </c:pt>
                <c:pt idx="1125">
                  <c:v>6.3579311837264658</c:v>
                </c:pt>
                <c:pt idx="1126">
                  <c:v>6.2420382165605099</c:v>
                </c:pt>
                <c:pt idx="1127">
                  <c:v>6.2985771926098959</c:v>
                </c:pt>
                <c:pt idx="1128">
                  <c:v>6.2868117797695264</c:v>
                </c:pt>
                <c:pt idx="1129">
                  <c:v>6.444833625218914</c:v>
                </c:pt>
                <c:pt idx="1130">
                  <c:v>6.2887931034482758</c:v>
                </c:pt>
                <c:pt idx="1131">
                  <c:v>#N/A</c:v>
                </c:pt>
                <c:pt idx="1132">
                  <c:v>#N/A</c:v>
                </c:pt>
                <c:pt idx="1133">
                  <c:v>6.57605032576949</c:v>
                </c:pt>
                <c:pt idx="1134">
                  <c:v>6.3964757709251101</c:v>
                </c:pt>
                <c:pt idx="1135">
                  <c:v>6.5137614678899078</c:v>
                </c:pt>
                <c:pt idx="1136">
                  <c:v>6.5724621297761701</c:v>
                </c:pt>
                <c:pt idx="1137">
                  <c:v>6.7420714127300956</c:v>
                </c:pt>
                <c:pt idx="1138">
                  <c:v>6.0747288067496985</c:v>
                </c:pt>
                <c:pt idx="1139">
                  <c:v>6.2737182075090834</c:v>
                </c:pt>
                <c:pt idx="1140">
                  <c:v>5.9235294117647062</c:v>
                </c:pt>
                <c:pt idx="1141">
                  <c:v>6.2588137702198257</c:v>
                </c:pt>
                <c:pt idx="1142">
                  <c:v>6.1712846347607053</c:v>
                </c:pt>
                <c:pt idx="1143">
                  <c:v>6.4381454625357062</c:v>
                </c:pt>
                <c:pt idx="1144">
                  <c:v>6.306109043135538</c:v>
                </c:pt>
                <c:pt idx="1145">
                  <c:v>6.4265065599288418</c:v>
                </c:pt>
                <c:pt idx="1146">
                  <c:v>6.5264586160108546</c:v>
                </c:pt>
                <c:pt idx="1147">
                  <c:v>6.7198124267291908</c:v>
                </c:pt>
                <c:pt idx="1148">
                  <c:v>#N/A</c:v>
                </c:pt>
                <c:pt idx="1149">
                  <c:v>#N/A</c:v>
                </c:pt>
                <c:pt idx="1150">
                  <c:v>7.0873055694932265</c:v>
                </c:pt>
                <c:pt idx="1151">
                  <c:v>7.1121121121121122</c:v>
                </c:pt>
                <c:pt idx="1152">
                  <c:v>6.9551122194513715</c:v>
                </c:pt>
                <c:pt idx="1153">
                  <c:v>6.8364083640836411</c:v>
                </c:pt>
                <c:pt idx="1154">
                  <c:v>6.8361858190709048</c:v>
                </c:pt>
                <c:pt idx="1155">
                  <c:v>6.7659262875274591</c:v>
                </c:pt>
                <c:pt idx="1156">
                  <c:v>6.7818889970788705</c:v>
                </c:pt>
                <c:pt idx="1157">
                  <c:v>6.8210323203087313</c:v>
                </c:pt>
                <c:pt idx="1158">
                  <c:v>6.7658349328214973</c:v>
                </c:pt>
                <c:pt idx="1159">
                  <c:v>6.8181818181818183</c:v>
                </c:pt>
                <c:pt idx="1160">
                  <c:v>6.7680881648298996</c:v>
                </c:pt>
                <c:pt idx="1161">
                  <c:v>6.800288046087374</c:v>
                </c:pt>
                <c:pt idx="1162">
                  <c:v>6.7611044417767108</c:v>
                </c:pt>
                <c:pt idx="1163">
                  <c:v>6.724096673845418</c:v>
                </c:pt>
                <c:pt idx="1164">
                  <c:v>6.6310033285782213</c:v>
                </c:pt>
                <c:pt idx="1165">
                  <c:v>6.7630195891065457</c:v>
                </c:pt>
                <c:pt idx="1166">
                  <c:v>6.6839622641509431</c:v>
                </c:pt>
                <c:pt idx="1167">
                  <c:v>6.7924080664294184</c:v>
                </c:pt>
                <c:pt idx="1168">
                  <c:v>6.833333333333333</c:v>
                </c:pt>
                <c:pt idx="1169">
                  <c:v>6.7818776272769732</c:v>
                </c:pt>
                <c:pt idx="1170">
                  <c:v>6.7039366410435592</c:v>
                </c:pt>
                <c:pt idx="1171">
                  <c:v>6.7512217826390506</c:v>
                </c:pt>
                <c:pt idx="1172">
                  <c:v>6.7830540037243949</c:v>
                </c:pt>
                <c:pt idx="1173">
                  <c:v>6.8050668543279382</c:v>
                </c:pt>
                <c:pt idx="1174">
                  <c:v>6.7318435754189947</c:v>
                </c:pt>
                <c:pt idx="1175">
                  <c:v>6.7625058438522672</c:v>
                </c:pt>
                <c:pt idx="1176">
                  <c:v>6.7706635622817233</c:v>
                </c:pt>
                <c:pt idx="1177">
                  <c:v>6.5477007549759785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6.5394285714285711</c:v>
                </c:pt>
                <c:pt idx="1184">
                  <c:v>6.8029913531198876</c:v>
                </c:pt>
                <c:pt idx="1185">
                  <c:v>6.8401312705110175</c:v>
                </c:pt>
                <c:pt idx="1186">
                  <c:v>6.7687956634456752</c:v>
                </c:pt>
                <c:pt idx="1187">
                  <c:v>6.6282553583775066</c:v>
                </c:pt>
                <c:pt idx="1188">
                  <c:v>6.6558666975237211</c:v>
                </c:pt>
                <c:pt idx="1189">
                  <c:v>6.5990783410138247</c:v>
                </c:pt>
                <c:pt idx="1190">
                  <c:v>6.567739012233802</c:v>
                </c:pt>
                <c:pt idx="1191">
                  <c:v>6.5771054414088956</c:v>
                </c:pt>
                <c:pt idx="1192">
                  <c:v>6.5053763440860219</c:v>
                </c:pt>
                <c:pt idx="1193">
                  <c:v>6.6168816474315459</c:v>
                </c:pt>
                <c:pt idx="1194">
                  <c:v>6.5849820143884896</c:v>
                </c:pt>
                <c:pt idx="1195">
                  <c:v>6.6696588868940756</c:v>
                </c:pt>
                <c:pt idx="1196">
                  <c:v>6.553097345132743</c:v>
                </c:pt>
                <c:pt idx="1197">
                  <c:v>6.7010078387458005</c:v>
                </c:pt>
                <c:pt idx="1198">
                  <c:v>6.5932354250111258</c:v>
                </c:pt>
                <c:pt idx="1199">
                  <c:v>6.6561938958707358</c:v>
                </c:pt>
                <c:pt idx="1200">
                  <c:v>6.6028921023359288</c:v>
                </c:pt>
                <c:pt idx="1201">
                  <c:v>6.7494356659142216</c:v>
                </c:pt>
                <c:pt idx="1202">
                  <c:v>6.5909090909090908</c:v>
                </c:pt>
                <c:pt idx="1203">
                  <c:v>6.7403189066059221</c:v>
                </c:pt>
                <c:pt idx="1204">
                  <c:v>6.8010018214936245</c:v>
                </c:pt>
                <c:pt idx="1205">
                  <c:v>6.8373764600179694</c:v>
                </c:pt>
                <c:pt idx="1206">
                  <c:v>6.833333333333333</c:v>
                </c:pt>
                <c:pt idx="1207">
                  <c:v>7.0050412465627865</c:v>
                </c:pt>
                <c:pt idx="1208">
                  <c:v>6.9258920402561754</c:v>
                </c:pt>
                <c:pt idx="1209">
                  <c:v>7.0331709580143817</c:v>
                </c:pt>
                <c:pt idx="1210">
                  <c:v>6.9618215271389143</c:v>
                </c:pt>
                <c:pt idx="1211">
                  <c:v>6.9394695080480613</c:v>
                </c:pt>
                <c:pt idx="1212">
                  <c:v>6.7846804720552214</c:v>
                </c:pt>
                <c:pt idx="1213">
                  <c:v>6.8423413321372504</c:v>
                </c:pt>
                <c:pt idx="1214">
                  <c:v>6.7461368653421632</c:v>
                </c:pt>
                <c:pt idx="1215">
                  <c:v>6.8116582026937511</c:v>
                </c:pt>
                <c:pt idx="1216">
                  <c:v>6.7193675889328066</c:v>
                </c:pt>
                <c:pt idx="1217">
                  <c:v>6.6370896184560779</c:v>
                </c:pt>
                <c:pt idx="1218">
                  <c:v>6.7911131470453503</c:v>
                </c:pt>
                <c:pt idx="1219">
                  <c:v>6.909302325581395</c:v>
                </c:pt>
                <c:pt idx="1220">
                  <c:v>7.0113047574187473</c:v>
                </c:pt>
                <c:pt idx="1221">
                  <c:v>6.9790675547098004</c:v>
                </c:pt>
                <c:pt idx="1222">
                  <c:v>7.089156626506024</c:v>
                </c:pt>
                <c:pt idx="1223">
                  <c:v>7.064531780688986</c:v>
                </c:pt>
                <c:pt idx="1224">
                  <c:v>7.0303326810176126</c:v>
                </c:pt>
                <c:pt idx="1225">
                  <c:v>7.1152416356877319</c:v>
                </c:pt>
                <c:pt idx="1226">
                  <c:v>7.1145265245413984</c:v>
                </c:pt>
                <c:pt idx="1227">
                  <c:v>7.0734714003944772</c:v>
                </c:pt>
                <c:pt idx="1228">
                  <c:v>7.1492315319781854</c:v>
                </c:pt>
                <c:pt idx="1229">
                  <c:v>7.093974708653608</c:v>
                </c:pt>
                <c:pt idx="1230">
                  <c:v>7.1583889300716583</c:v>
                </c:pt>
                <c:pt idx="1231">
                  <c:v>7.1612746290440281</c:v>
                </c:pt>
                <c:pt idx="1232">
                  <c:v>7.1231884057971016</c:v>
                </c:pt>
                <c:pt idx="1233">
                  <c:v>7.1349397590361443</c:v>
                </c:pt>
                <c:pt idx="1234">
                  <c:v>7.2994129158512724</c:v>
                </c:pt>
                <c:pt idx="1235">
                  <c:v>7.2187043351193374</c:v>
                </c:pt>
                <c:pt idx="1236">
                  <c:v>7.1295855169128153</c:v>
                </c:pt>
                <c:pt idx="1237">
                  <c:v>7.0935960591133007</c:v>
                </c:pt>
                <c:pt idx="1238">
                  <c:v>7.157276995305164</c:v>
                </c:pt>
                <c:pt idx="1239">
                  <c:v>7.1990521327014214</c:v>
                </c:pt>
                <c:pt idx="1240">
                  <c:v>7.22407231208373</c:v>
                </c:pt>
                <c:pt idx="1241">
                  <c:v>7.2283389181426516</c:v>
                </c:pt>
                <c:pt idx="1242">
                  <c:v>7.3435626947974111</c:v>
                </c:pt>
                <c:pt idx="1243">
                  <c:v>7.3927470964683577</c:v>
                </c:pt>
                <c:pt idx="1244">
                  <c:v>7.4124053030303028</c:v>
                </c:pt>
                <c:pt idx="1245">
                  <c:v>7.3954372623574143</c:v>
                </c:pt>
                <c:pt idx="1246">
                  <c:v>7.4449760765550241</c:v>
                </c:pt>
                <c:pt idx="1247">
                  <c:v>7.4176735370765225</c:v>
                </c:pt>
                <c:pt idx="1248">
                  <c:v>7.4186654001424843</c:v>
                </c:pt>
                <c:pt idx="1249">
                  <c:v>7.4391408114558475</c:v>
                </c:pt>
                <c:pt idx="1250">
                  <c:v>7.5628856193640246</c:v>
                </c:pt>
                <c:pt idx="1251">
                  <c:v>7.548009367681499</c:v>
                </c:pt>
                <c:pt idx="1252">
                  <c:v>7.4942369755647764</c:v>
                </c:pt>
                <c:pt idx="1253">
                  <c:v>7.4742621825669184</c:v>
                </c:pt>
                <c:pt idx="1254">
                  <c:v>7.5103448275862066</c:v>
                </c:pt>
                <c:pt idx="1255">
                  <c:v>7.5265099124020285</c:v>
                </c:pt>
                <c:pt idx="1256">
                  <c:v>7.5969529085872578</c:v>
                </c:pt>
                <c:pt idx="1257">
                  <c:v>7.6133209990749302</c:v>
                </c:pt>
                <c:pt idx="1258">
                  <c:v>7.5240274599542332</c:v>
                </c:pt>
                <c:pt idx="1259">
                  <c:v>7.6118721461187215</c:v>
                </c:pt>
                <c:pt idx="1260">
                  <c:v>7.5022831050228307</c:v>
                </c:pt>
                <c:pt idx="1261">
                  <c:v>7.5983341045812125</c:v>
                </c:pt>
                <c:pt idx="1262">
                  <c:v>7.6459598318542739</c:v>
                </c:pt>
                <c:pt idx="1263">
                  <c:v>7.7025761124121779</c:v>
                </c:pt>
                <c:pt idx="1264">
                  <c:v>7.580269892973476</c:v>
                </c:pt>
                <c:pt idx="1265">
                  <c:v>7.6545540349221328</c:v>
                </c:pt>
                <c:pt idx="1266">
                  <c:v>7.6984126984126986</c:v>
                </c:pt>
                <c:pt idx="1267">
                  <c:v>7.7504681647940075</c:v>
                </c:pt>
                <c:pt idx="1268">
                  <c:v>7.8334113242863825</c:v>
                </c:pt>
                <c:pt idx="1269">
                  <c:v>7.6978584729981376</c:v>
                </c:pt>
                <c:pt idx="1270">
                  <c:v>7.6885245901639347</c:v>
                </c:pt>
                <c:pt idx="1271">
                  <c:v>7.6531791907514455</c:v>
                </c:pt>
                <c:pt idx="1272">
                  <c:v>7.7176416397973284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7.8418803418803416</c:v>
                </c:pt>
                <c:pt idx="1279">
                  <c:v>7.7128157156220771</c:v>
                </c:pt>
                <c:pt idx="1280">
                  <c:v>7.8304766377083821</c:v>
                </c:pt>
                <c:pt idx="1281">
                  <c:v>7.8672316384180787</c:v>
                </c:pt>
                <c:pt idx="1282">
                  <c:v>7.7080427708042771</c:v>
                </c:pt>
                <c:pt idx="1283">
                  <c:v>7.6782407407407405</c:v>
                </c:pt>
                <c:pt idx="1284">
                  <c:v>7.867408437644877</c:v>
                </c:pt>
                <c:pt idx="1285">
                  <c:v>7.8519195612431441</c:v>
                </c:pt>
                <c:pt idx="1286">
                  <c:v>7.8318064364575992</c:v>
                </c:pt>
                <c:pt idx="1287">
                  <c:v>7.9110898661567877</c:v>
                </c:pt>
                <c:pt idx="1288">
                  <c:v>7.8200526441732467</c:v>
                </c:pt>
                <c:pt idx="1289">
                  <c:v>7.9277566539923958</c:v>
                </c:pt>
                <c:pt idx="1290">
                  <c:v>7.9042200094831676</c:v>
                </c:pt>
                <c:pt idx="1291">
                  <c:v>7.8024287716020551</c:v>
                </c:pt>
                <c:pt idx="1292">
                  <c:v>7.8317228376148948</c:v>
                </c:pt>
                <c:pt idx="1293">
                  <c:v>7.626105665790103</c:v>
                </c:pt>
                <c:pt idx="1294">
                  <c:v>7.6797540208136237</c:v>
                </c:pt>
                <c:pt idx="1295">
                  <c:v>7.7848699763593379</c:v>
                </c:pt>
                <c:pt idx="1296">
                  <c:v>7.9474313022700116</c:v>
                </c:pt>
                <c:pt idx="1297">
                  <c:v>7.8724911452184179</c:v>
                </c:pt>
                <c:pt idx="1298">
                  <c:v>7.8771602055114434</c:v>
                </c:pt>
                <c:pt idx="1299">
                  <c:v>7.8171992481203008</c:v>
                </c:pt>
                <c:pt idx="1300">
                  <c:v>7.9120879120879124</c:v>
                </c:pt>
                <c:pt idx="1301">
                  <c:v>7.836998087954111</c:v>
                </c:pt>
                <c:pt idx="1302">
                  <c:v>8.1004103306782529</c:v>
                </c:pt>
                <c:pt idx="1303">
                  <c:v>7.9218303145853195</c:v>
                </c:pt>
                <c:pt idx="1304">
                  <c:v>7.7619724988146039</c:v>
                </c:pt>
                <c:pt idx="1305">
                  <c:v>7.9763912310286678</c:v>
                </c:pt>
                <c:pt idx="1306">
                  <c:v>7.9611883085769044</c:v>
                </c:pt>
                <c:pt idx="1307">
                  <c:v>8.012603005332041</c:v>
                </c:pt>
                <c:pt idx="1308">
                  <c:v>8.0764577788531327</c:v>
                </c:pt>
                <c:pt idx="1309">
                  <c:v>7.7785748445719749</c:v>
                </c:pt>
                <c:pt idx="1310">
                  <c:v>7.7593360995850622</c:v>
                </c:pt>
                <c:pt idx="1311">
                  <c:v>7.8342377898371982</c:v>
                </c:pt>
                <c:pt idx="1312">
                  <c:v>7.9085127201565557</c:v>
                </c:pt>
                <c:pt idx="1313">
                  <c:v>7.9528139592037359</c:v>
                </c:pt>
                <c:pt idx="1314">
                  <c:v>8.0385375494071152</c:v>
                </c:pt>
                <c:pt idx="1315">
                  <c:v>7.6503944773175538</c:v>
                </c:pt>
                <c:pt idx="1316">
                  <c:v>7.7172536103369644</c:v>
                </c:pt>
                <c:pt idx="1317">
                  <c:v>7.7856394129979032</c:v>
                </c:pt>
                <c:pt idx="1318">
                  <c:v>7.7104025091479356</c:v>
                </c:pt>
                <c:pt idx="1319">
                  <c:v>7.7570093457943923</c:v>
                </c:pt>
                <c:pt idx="1320">
                  <c:v>7.6459806231997902</c:v>
                </c:pt>
                <c:pt idx="1321">
                  <c:v>7.6772679874869656</c:v>
                </c:pt>
                <c:pt idx="1322">
                  <c:v>7.6170546691080308</c:v>
                </c:pt>
                <c:pt idx="1323">
                  <c:v>7.5620475698035161</c:v>
                </c:pt>
                <c:pt idx="1324">
                  <c:v>7.5949367088607591</c:v>
                </c:pt>
                <c:pt idx="1325">
                  <c:v>7.5947409126063414</c:v>
                </c:pt>
                <c:pt idx="1326">
                  <c:v>7.6470588235294121</c:v>
                </c:pt>
                <c:pt idx="1327">
                  <c:v>7.6174321503131521</c:v>
                </c:pt>
                <c:pt idx="1328">
                  <c:v>7.6122129436325681</c:v>
                </c:pt>
                <c:pt idx="1329">
                  <c:v>7.622395833333333</c:v>
                </c:pt>
                <c:pt idx="1330">
                  <c:v>7.5233160621761659</c:v>
                </c:pt>
                <c:pt idx="1331">
                  <c:v>7.6339869281045756</c:v>
                </c:pt>
                <c:pt idx="1332">
                  <c:v>7.5025960539979231</c:v>
                </c:pt>
                <c:pt idx="1333">
                  <c:v>7.4863530023394853</c:v>
                </c:pt>
                <c:pt idx="1334">
                  <c:v>7.5622022233986232</c:v>
                </c:pt>
                <c:pt idx="1335">
                  <c:v>7.5052631578947366</c:v>
                </c:pt>
                <c:pt idx="1336">
                  <c:v>7.5079113924050631</c:v>
                </c:pt>
                <c:pt idx="1337">
                  <c:v>7.3977213878819263</c:v>
                </c:pt>
                <c:pt idx="1338">
                  <c:v>7.3530927835051543</c:v>
                </c:pt>
                <c:pt idx="1339">
                  <c:v>7.4106680476437079</c:v>
                </c:pt>
                <c:pt idx="1340">
                  <c:v>7.3514915693904017</c:v>
                </c:pt>
                <c:pt idx="1341">
                  <c:v>7.4026984950700569</c:v>
                </c:pt>
                <c:pt idx="1342">
                  <c:v>7.3192927717108685</c:v>
                </c:pt>
                <c:pt idx="1343">
                  <c:v>7.3861852433281001</c:v>
                </c:pt>
                <c:pt idx="1344">
                  <c:v>7.4261603375527425</c:v>
                </c:pt>
                <c:pt idx="1345">
                  <c:v>7.4397670108551761</c:v>
                </c:pt>
                <c:pt idx="1346">
                  <c:v>7.5207719110158138</c:v>
                </c:pt>
                <c:pt idx="1347">
                  <c:v>7.532154340836013</c:v>
                </c:pt>
                <c:pt idx="1348">
                  <c:v>7.4385026737967914</c:v>
                </c:pt>
                <c:pt idx="1349">
                  <c:v>7.521436227224009</c:v>
                </c:pt>
                <c:pt idx="1350">
                  <c:v>7.4913907284768211</c:v>
                </c:pt>
                <c:pt idx="1351">
                  <c:v>7.3875066172578085</c:v>
                </c:pt>
                <c:pt idx="1352">
                  <c:v>7.3319103521878333</c:v>
                </c:pt>
                <c:pt idx="1353">
                  <c:v>7.2661870503597124</c:v>
                </c:pt>
                <c:pt idx="1354">
                  <c:v>7.3085106382978724</c:v>
                </c:pt>
                <c:pt idx="1355">
                  <c:v>7.2703273495248153</c:v>
                </c:pt>
                <c:pt idx="1356">
                  <c:v>7.3100344188509396</c:v>
                </c:pt>
                <c:pt idx="1357">
                  <c:v>7.1836520827875292</c:v>
                </c:pt>
                <c:pt idx="1358">
                  <c:v>7.2939632545931756</c:v>
                </c:pt>
                <c:pt idx="1359">
                  <c:v>7.2584033613445378</c:v>
                </c:pt>
                <c:pt idx="1360">
                  <c:v>7.2467191601049867</c:v>
                </c:pt>
                <c:pt idx="1361">
                  <c:v>7.2937467157120333</c:v>
                </c:pt>
                <c:pt idx="1362">
                  <c:v>7.2094227284493915</c:v>
                </c:pt>
                <c:pt idx="1363">
                  <c:v>7.2108667529107375</c:v>
                </c:pt>
                <c:pt idx="1364">
                  <c:v>7.1872571872571873</c:v>
                </c:pt>
                <c:pt idx="1365">
                  <c:v>#N/A</c:v>
                </c:pt>
                <c:pt idx="1366">
                  <c:v>7.2797131147540988</c:v>
                </c:pt>
                <c:pt idx="1367">
                  <c:v>7.2602040816326534</c:v>
                </c:pt>
                <c:pt idx="1368">
                  <c:v>7.2407597535934292</c:v>
                </c:pt>
                <c:pt idx="1369">
                  <c:v>7.1948717948717951</c:v>
                </c:pt>
                <c:pt idx="1370">
                  <c:v>7.2736652050554556</c:v>
                </c:pt>
                <c:pt idx="1371">
                  <c:v>7.2774060730828616</c:v>
                </c:pt>
                <c:pt idx="1372">
                  <c:v>7.2895010395010393</c:v>
                </c:pt>
                <c:pt idx="1373">
                  <c:v>7.3366182572614109</c:v>
                </c:pt>
                <c:pt idx="1374">
                  <c:v>7.2913426645930537</c:v>
                </c:pt>
                <c:pt idx="1375">
                  <c:v>7.3584905660377355</c:v>
                </c:pt>
                <c:pt idx="1376">
                  <c:v>7.3727465535524921</c:v>
                </c:pt>
                <c:pt idx="1377">
                  <c:v>7.4139311449159324</c:v>
                </c:pt>
                <c:pt idx="1378">
                  <c:v>7.4497723010983128</c:v>
                </c:pt>
                <c:pt idx="1379">
                  <c:v>7.4378840502270904</c:v>
                </c:pt>
                <c:pt idx="1380">
                  <c:v>7.3636605480180899</c:v>
                </c:pt>
                <c:pt idx="1381">
                  <c:v>7.4131578947368419</c:v>
                </c:pt>
                <c:pt idx="1382">
                  <c:v>7.323943661971831</c:v>
                </c:pt>
                <c:pt idx="1383">
                  <c:v>7.3470450403540744</c:v>
                </c:pt>
                <c:pt idx="1384">
                  <c:v>7.2586073000258864</c:v>
                </c:pt>
                <c:pt idx="1385">
                  <c:v>7.4035453597497396</c:v>
                </c:pt>
                <c:pt idx="1386">
                  <c:v>7.5337487019730007</c:v>
                </c:pt>
                <c:pt idx="1387">
                  <c:v>7.3698908352373698</c:v>
                </c:pt>
                <c:pt idx="1388">
                  <c:v>7.3980632008154945</c:v>
                </c:pt>
                <c:pt idx="1389">
                  <c:v>7.4205128205128208</c:v>
                </c:pt>
                <c:pt idx="1390">
                  <c:v>7.4812709894084213</c:v>
                </c:pt>
                <c:pt idx="1391">
                  <c:v>7.4166239096972806</c:v>
                </c:pt>
                <c:pt idx="1392">
                  <c:v>7.532671197072661</c:v>
                </c:pt>
                <c:pt idx="1393">
                  <c:v>7.7124010554089706</c:v>
                </c:pt>
                <c:pt idx="1394">
                  <c:v>7.4094344540005208</c:v>
                </c:pt>
                <c:pt idx="1395">
                  <c:v>7.4084803792467735</c:v>
                </c:pt>
                <c:pt idx="1396">
                  <c:v>7.3152965660770031</c:v>
                </c:pt>
                <c:pt idx="1397">
                  <c:v>7.4023945861530454</c:v>
                </c:pt>
                <c:pt idx="1398">
                  <c:v>7.2196738022426095</c:v>
                </c:pt>
                <c:pt idx="1399">
                  <c:v>7.2939068100358426</c:v>
                </c:pt>
                <c:pt idx="1400">
                  <c:v>7.2736520854526958</c:v>
                </c:pt>
                <c:pt idx="1401">
                  <c:v>#N/A</c:v>
                </c:pt>
                <c:pt idx="1402">
                  <c:v>#N/A</c:v>
                </c:pt>
                <c:pt idx="1403">
                  <c:v>7.2098954348380513</c:v>
                </c:pt>
                <c:pt idx="1404">
                  <c:v>7.10941475826972</c:v>
                </c:pt>
                <c:pt idx="1405">
                  <c:v>7.1457800511508953</c:v>
                </c:pt>
                <c:pt idx="1406">
                  <c:v>7.1108247422680408</c:v>
                </c:pt>
                <c:pt idx="1407">
                  <c:v>7.1839378238341967</c:v>
                </c:pt>
                <c:pt idx="1408">
                  <c:v>7.1553949406298401</c:v>
                </c:pt>
                <c:pt idx="1409">
                  <c:v>7.2304111714507373</c:v>
                </c:pt>
                <c:pt idx="1410">
                  <c:v>7.2328838174273855</c:v>
                </c:pt>
                <c:pt idx="1411">
                  <c:v>7.2958918356734266</c:v>
                </c:pt>
                <c:pt idx="1412">
                  <c:v>7.2561293688054249</c:v>
                </c:pt>
                <c:pt idx="1413">
                  <c:v>7.2397599791286202</c:v>
                </c:pt>
                <c:pt idx="1414">
                  <c:v>7.3805774278215219</c:v>
                </c:pt>
                <c:pt idx="1415">
                  <c:v>7.3407643312101909</c:v>
                </c:pt>
                <c:pt idx="1416">
                  <c:v>7.3723804406233207</c:v>
                </c:pt>
                <c:pt idx="1417">
                  <c:v>7.4221867517956905</c:v>
                </c:pt>
                <c:pt idx="1418">
                  <c:v>7.4375332270069112</c:v>
                </c:pt>
                <c:pt idx="1419">
                  <c:v>7.3319103521878333</c:v>
                </c:pt>
                <c:pt idx="1420">
                  <c:v>7.4172008547008543</c:v>
                </c:pt>
                <c:pt idx="1421">
                  <c:v>7.3832271762208066</c:v>
                </c:pt>
                <c:pt idx="1422">
                  <c:v>7.4134256792754396</c:v>
                </c:pt>
                <c:pt idx="1423">
                  <c:v>7.5747156836815659</c:v>
                </c:pt>
                <c:pt idx="1424">
                  <c:v>7.490185815231615</c:v>
                </c:pt>
                <c:pt idx="1425">
                  <c:v>7.3892893923789904</c:v>
                </c:pt>
                <c:pt idx="1426">
                  <c:v>7.2566371681415927</c:v>
                </c:pt>
                <c:pt idx="1427">
                  <c:v>7.3379019504480762</c:v>
                </c:pt>
                <c:pt idx="1428">
                  <c:v>7.3580901856763923</c:v>
                </c:pt>
                <c:pt idx="1429">
                  <c:v>7.5073706781023857</c:v>
                </c:pt>
                <c:pt idx="1430">
                  <c:v>7.4537770734284203</c:v>
                </c:pt>
                <c:pt idx="1431">
                  <c:v>7.6387782204515275</c:v>
                </c:pt>
                <c:pt idx="1432">
                  <c:v>7.5197264597580222</c:v>
                </c:pt>
                <c:pt idx="1433">
                  <c:v>7.5431148845847709</c:v>
                </c:pt>
                <c:pt idx="1434">
                  <c:v>7.607668067226891</c:v>
                </c:pt>
                <c:pt idx="1435">
                  <c:v>7.5248041775456915</c:v>
                </c:pt>
                <c:pt idx="1436">
                  <c:v>7.6762056173820881</c:v>
                </c:pt>
                <c:pt idx="1437">
                  <c:v>7.5387493319080709</c:v>
                </c:pt>
                <c:pt idx="1438">
                  <c:v>7.4013859275053306</c:v>
                </c:pt>
                <c:pt idx="1439">
                  <c:v>7.4973002159827216</c:v>
                </c:pt>
                <c:pt idx="1440">
                  <c:v>7.4925615363808493</c:v>
                </c:pt>
                <c:pt idx="1441">
                  <c:v>7.5034143676591096</c:v>
                </c:pt>
                <c:pt idx="1442">
                  <c:v>7.4945474372955285</c:v>
                </c:pt>
                <c:pt idx="1443">
                  <c:v>7.5407608695652177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7.673267326732673</c:v>
                </c:pt>
                <c:pt idx="1450">
                  <c:v>7.7174802290700848</c:v>
                </c:pt>
                <c:pt idx="1451">
                  <c:v>7.414255091103966</c:v>
                </c:pt>
                <c:pt idx="1452">
                  <c:v>7.4432432432432432</c:v>
                </c:pt>
                <c:pt idx="1453">
                  <c:v>7.2845528455284549</c:v>
                </c:pt>
                <c:pt idx="1454">
                  <c:v>7.4037403740374037</c:v>
                </c:pt>
                <c:pt idx="1455">
                  <c:v>7.3947730398899587</c:v>
                </c:pt>
                <c:pt idx="1456">
                  <c:v>7.4666295884315907</c:v>
                </c:pt>
                <c:pt idx="1457">
                  <c:v>7.5223964165733479</c:v>
                </c:pt>
                <c:pt idx="1458">
                  <c:v>7.4020959735245446</c:v>
                </c:pt>
                <c:pt idx="1459">
                  <c:v>7.4399105645612078</c:v>
                </c:pt>
                <c:pt idx="1460">
                  <c:v>7.4587364826408651</c:v>
                </c:pt>
                <c:pt idx="1461">
                  <c:v>7.4174087905774204</c:v>
                </c:pt>
                <c:pt idx="1462">
                  <c:v>7.331591173054588</c:v>
                </c:pt>
                <c:pt idx="1463">
                  <c:v>7.3166472642607685</c:v>
                </c:pt>
                <c:pt idx="1464">
                  <c:v>7.4389166911981164</c:v>
                </c:pt>
                <c:pt idx="1465">
                  <c:v>7.5473933649289098</c:v>
                </c:pt>
                <c:pt idx="1466">
                  <c:v>7.5222288085358624</c:v>
                </c:pt>
                <c:pt idx="1467">
                  <c:v>7.6421800947867302</c:v>
                </c:pt>
                <c:pt idx="1468">
                  <c:v>7.6247030878859858</c:v>
                </c:pt>
                <c:pt idx="1469">
                  <c:v>7.505868544600939</c:v>
                </c:pt>
                <c:pt idx="1470">
                  <c:v>7.4752186588921283</c:v>
                </c:pt>
                <c:pt idx="1471">
                  <c:v>7.4680974477958237</c:v>
                </c:pt>
                <c:pt idx="1472">
                  <c:v>7.4898668210770118</c:v>
                </c:pt>
                <c:pt idx="1473">
                  <c:v>7.4405797101449274</c:v>
                </c:pt>
                <c:pt idx="1474">
                  <c:v>7.4839087185488591</c:v>
                </c:pt>
                <c:pt idx="1475">
                  <c:v>7.604895104895105</c:v>
                </c:pt>
                <c:pt idx="1476">
                  <c:v>7.5078954923916168</c:v>
                </c:pt>
                <c:pt idx="1477">
                  <c:v>7.5287356321839081</c:v>
                </c:pt>
                <c:pt idx="1478">
                  <c:v>7.6752873563218387</c:v>
                </c:pt>
                <c:pt idx="1479">
                  <c:v>7.7755337564916331</c:v>
                </c:pt>
                <c:pt idx="1480">
                  <c:v>7.6512761686263264</c:v>
                </c:pt>
                <c:pt idx="1481">
                  <c:v>7.6150506512301011</c:v>
                </c:pt>
                <c:pt idx="1482">
                  <c:v>7.7102803738317753</c:v>
                </c:pt>
                <c:pt idx="1483">
                  <c:v>7.729935559461043</c:v>
                </c:pt>
                <c:pt idx="1484">
                  <c:v>7.6506373117033606</c:v>
                </c:pt>
                <c:pt idx="1485">
                  <c:v>7.7444703143189759</c:v>
                </c:pt>
                <c:pt idx="1486">
                  <c:v>7.7645348837209305</c:v>
                </c:pt>
                <c:pt idx="1487">
                  <c:v>7.6112073945696128</c:v>
                </c:pt>
                <c:pt idx="1488">
                  <c:v>7.8097731239092498</c:v>
                </c:pt>
                <c:pt idx="1489">
                  <c:v>8.0518731988472627</c:v>
                </c:pt>
                <c:pt idx="1490">
                  <c:v>7.7972819932049831</c:v>
                </c:pt>
                <c:pt idx="1491">
                  <c:v>7.8449744463373081</c:v>
                </c:pt>
                <c:pt idx="1492">
                  <c:v>7.7121978639685214</c:v>
                </c:pt>
                <c:pt idx="1493">
                  <c:v>7.8358420903152517</c:v>
                </c:pt>
                <c:pt idx="1494">
                  <c:v>7.9546115798661621</c:v>
                </c:pt>
                <c:pt idx="1495">
                  <c:v>7.8702064896755166</c:v>
                </c:pt>
                <c:pt idx="1496">
                  <c:v>7.7774498229043685</c:v>
                </c:pt>
                <c:pt idx="1497">
                  <c:v>7.8140629596940281</c:v>
                </c:pt>
                <c:pt idx="1498">
                  <c:v>7.8278451761987293</c:v>
                </c:pt>
                <c:pt idx="1499">
                  <c:v>8.0772556932833677</c:v>
                </c:pt>
                <c:pt idx="1500">
                  <c:v>7.9194055444412692</c:v>
                </c:pt>
                <c:pt idx="1501">
                  <c:v>7.7947413061916881</c:v>
                </c:pt>
                <c:pt idx="1502">
                  <c:v>7.5684150513112884</c:v>
                </c:pt>
                <c:pt idx="1503">
                  <c:v>7.6140958983246678</c:v>
                </c:pt>
                <c:pt idx="1504">
                  <c:v>7.6135377494937808</c:v>
                </c:pt>
                <c:pt idx="1505">
                  <c:v>7.63986013986014</c:v>
                </c:pt>
                <c:pt idx="1506">
                  <c:v>7.6571097596293081</c:v>
                </c:pt>
                <c:pt idx="1507">
                  <c:v>7.5829935934769948</c:v>
                </c:pt>
                <c:pt idx="1508">
                  <c:v>7.8028985507246373</c:v>
                </c:pt>
                <c:pt idx="1509">
                  <c:v>7.7281888856896055</c:v>
                </c:pt>
                <c:pt idx="1510">
                  <c:v>7.7324395220052464</c:v>
                </c:pt>
                <c:pt idx="1511">
                  <c:v>7.6691285081240768</c:v>
                </c:pt>
                <c:pt idx="1512">
                  <c:v>7.7824019024970275</c:v>
                </c:pt>
                <c:pt idx="1513">
                  <c:v>7.7425149700598803</c:v>
                </c:pt>
                <c:pt idx="1514">
                  <c:v>7.6598348118690733</c:v>
                </c:pt>
                <c:pt idx="1515">
                  <c:v>7.5499538887181066</c:v>
                </c:pt>
                <c:pt idx="1516">
                  <c:v>7.566481137909709</c:v>
                </c:pt>
                <c:pt idx="1517">
                  <c:v>7.4885145482388973</c:v>
                </c:pt>
                <c:pt idx="1518">
                  <c:v>7.5920852359208526</c:v>
                </c:pt>
                <c:pt idx="1519">
                  <c:v>7.5120048019207681</c:v>
                </c:pt>
                <c:pt idx="1520">
                  <c:v>7.5762104004781827</c:v>
                </c:pt>
                <c:pt idx="1521">
                  <c:v>7.4122159929182647</c:v>
                </c:pt>
                <c:pt idx="1522">
                  <c:v>7.441860465116279</c:v>
                </c:pt>
                <c:pt idx="1523">
                  <c:v>7.4382624218982443</c:v>
                </c:pt>
                <c:pt idx="1524">
                  <c:v>7.2945002956830276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7.2205618649133294</c:v>
                </c:pt>
                <c:pt idx="1531">
                  <c:v>7.2879832184596944</c:v>
                </c:pt>
                <c:pt idx="1532">
                  <c:v>7.2921686746987948</c:v>
                </c:pt>
                <c:pt idx="1533">
                  <c:v>7.3497267759562845</c:v>
                </c:pt>
                <c:pt idx="1534">
                  <c:v>7.2439759036144578</c:v>
                </c:pt>
                <c:pt idx="1535">
                  <c:v>7.3999388939810569</c:v>
                </c:pt>
                <c:pt idx="1536">
                  <c:v>7.3496932515337425</c:v>
                </c:pt>
                <c:pt idx="1537">
                  <c:v>7.5015812776723596</c:v>
                </c:pt>
                <c:pt idx="1538">
                  <c:v>7.5206611570247937</c:v>
                </c:pt>
                <c:pt idx="1539">
                  <c:v>7.4147727272727275</c:v>
                </c:pt>
                <c:pt idx="1540">
                  <c:v>#N/A</c:v>
                </c:pt>
                <c:pt idx="1541">
                  <c:v>#N/A</c:v>
                </c:pt>
                <c:pt idx="1542">
                  <c:v>7.3896595208070615</c:v>
                </c:pt>
                <c:pt idx="1543">
                  <c:v>7.5910543130990416</c:v>
                </c:pt>
                <c:pt idx="1544">
                  <c:v>7.5438037591589682</c:v>
                </c:pt>
                <c:pt idx="1545">
                  <c:v>7.5658521104411296</c:v>
                </c:pt>
                <c:pt idx="1546">
                  <c:v>7.4450721908349031</c:v>
                </c:pt>
                <c:pt idx="1547">
                  <c:v>7.4874213836477983</c:v>
                </c:pt>
                <c:pt idx="1548">
                  <c:v>7.5157430730478589</c:v>
                </c:pt>
                <c:pt idx="1549">
                  <c:v>7.5245330800886361</c:v>
                </c:pt>
                <c:pt idx="1550">
                  <c:v>7.5972396486825593</c:v>
                </c:pt>
                <c:pt idx="1551">
                  <c:v>7.458256029684601</c:v>
                </c:pt>
                <c:pt idx="1552">
                  <c:v>7.4613003095975232</c:v>
                </c:pt>
                <c:pt idx="1553">
                  <c:v>7.4593433568579322</c:v>
                </c:pt>
                <c:pt idx="1554">
                  <c:v>7.423368740515933</c:v>
                </c:pt>
                <c:pt idx="1555">
                  <c:v>7.4239659367396591</c:v>
                </c:pt>
                <c:pt idx="1556">
                  <c:v>7.443199030596789</c:v>
                </c:pt>
                <c:pt idx="1557">
                  <c:v>7.3592814371257482</c:v>
                </c:pt>
                <c:pt idx="1558">
                  <c:v>7.3313343328335829</c:v>
                </c:pt>
                <c:pt idx="1559">
                  <c:v>7.4745356500898739</c:v>
                </c:pt>
                <c:pt idx="1560">
                  <c:v>7.4331550802139041</c:v>
                </c:pt>
                <c:pt idx="1561">
                  <c:v>7.2440247860725879</c:v>
                </c:pt>
                <c:pt idx="1562">
                  <c:v>7.2474896633195511</c:v>
                </c:pt>
                <c:pt idx="1563">
                  <c:v>7.2865671641791048</c:v>
                </c:pt>
                <c:pt idx="1564">
                  <c:v>7.4197456087219864</c:v>
                </c:pt>
                <c:pt idx="1565">
                  <c:v>7.4455205811138017</c:v>
                </c:pt>
                <c:pt idx="1566">
                  <c:v>7.5243605359317902</c:v>
                </c:pt>
                <c:pt idx="1567">
                  <c:v>7.4270072992700733</c:v>
                </c:pt>
                <c:pt idx="1568">
                  <c:v>7.4832419256550882</c:v>
                </c:pt>
                <c:pt idx="1569">
                  <c:v>7.3768996960486319</c:v>
                </c:pt>
                <c:pt idx="1570">
                  <c:v>7.399876771410967</c:v>
                </c:pt>
                <c:pt idx="1571">
                  <c:v>7.300669506999391</c:v>
                </c:pt>
                <c:pt idx="1572">
                  <c:v>7.4861196792103639</c:v>
                </c:pt>
                <c:pt idx="1573">
                  <c:v>7.4541003671970625</c:v>
                </c:pt>
                <c:pt idx="1574">
                  <c:v>7.3741994510521502</c:v>
                </c:pt>
                <c:pt idx="1575">
                  <c:v>7.5527950310559007</c:v>
                </c:pt>
                <c:pt idx="1576">
                  <c:v>7.492163009404389</c:v>
                </c:pt>
                <c:pt idx="1577">
                  <c:v>7.5250626566416043</c:v>
                </c:pt>
                <c:pt idx="1578">
                  <c:v>7.5</c:v>
                </c:pt>
                <c:pt idx="1579">
                  <c:v>7.4705152079453754</c:v>
                </c:pt>
                <c:pt idx="1580">
                  <c:v>7.6404494382022472</c:v>
                </c:pt>
                <c:pt idx="1581">
                  <c:v>7.5431565967940815</c:v>
                </c:pt>
                <c:pt idx="1582">
                  <c:v>7.4087591240875916</c:v>
                </c:pt>
                <c:pt idx="1583">
                  <c:v>7.4223696110943624</c:v>
                </c:pt>
                <c:pt idx="1584">
                  <c:v>7.5</c:v>
                </c:pt>
                <c:pt idx="1585">
                  <c:v>7.4464922711058268</c:v>
                </c:pt>
                <c:pt idx="1586">
                  <c:v>7.4611708482676224</c:v>
                </c:pt>
                <c:pt idx="1587">
                  <c:v>7.3761194029850747</c:v>
                </c:pt>
                <c:pt idx="1588">
                  <c:v>7.546142208774584</c:v>
                </c:pt>
                <c:pt idx="1589">
                  <c:v>7.4668674698795181</c:v>
                </c:pt>
                <c:pt idx="1590">
                  <c:v>7.5015253203172669</c:v>
                </c:pt>
                <c:pt idx="1591">
                  <c:v>7.4621899576527522</c:v>
                </c:pt>
                <c:pt idx="1592">
                  <c:v>7.4682779456193353</c:v>
                </c:pt>
                <c:pt idx="1593">
                  <c:v>7.5380401704199631</c:v>
                </c:pt>
                <c:pt idx="1594">
                  <c:v>7.4939686369119425</c:v>
                </c:pt>
                <c:pt idx="1595">
                  <c:v>7.4074074074074074</c:v>
                </c:pt>
                <c:pt idx="1596">
                  <c:v>7.402200488997555</c:v>
                </c:pt>
                <c:pt idx="1597">
                  <c:v>7.4416461916461918</c:v>
                </c:pt>
                <c:pt idx="1598">
                  <c:v>7.5994985897837672</c:v>
                </c:pt>
                <c:pt idx="1599">
                  <c:v>7.3393077873918422</c:v>
                </c:pt>
                <c:pt idx="1600">
                  <c:v>7.3248019500304693</c:v>
                </c:pt>
                <c:pt idx="1601">
                  <c:v>7.3758430410790927</c:v>
                </c:pt>
                <c:pt idx="1602">
                  <c:v>7.2968845448992061</c:v>
                </c:pt>
                <c:pt idx="1603">
                  <c:v>7.287201469687691</c:v>
                </c:pt>
                <c:pt idx="1604">
                  <c:v>7.3157894736842106</c:v>
                </c:pt>
                <c:pt idx="1605">
                  <c:v>7.3312597200622083</c:v>
                </c:pt>
                <c:pt idx="1606">
                  <c:v>7.239471257300953</c:v>
                </c:pt>
                <c:pt idx="1607">
                  <c:v>7.3258706467661687</c:v>
                </c:pt>
                <c:pt idx="1608">
                  <c:v>7.3460456392622691</c:v>
                </c:pt>
                <c:pt idx="1609">
                  <c:v>#N/A</c:v>
                </c:pt>
                <c:pt idx="1610">
                  <c:v>#N/A</c:v>
                </c:pt>
                <c:pt idx="1611">
                  <c:v>7.3855799373040751</c:v>
                </c:pt>
                <c:pt idx="1612">
                  <c:v>7.4057507987220443</c:v>
                </c:pt>
                <c:pt idx="1613">
                  <c:v>7.504823151125402</c:v>
                </c:pt>
                <c:pt idx="1614">
                  <c:v>7.6474400518470516</c:v>
                </c:pt>
                <c:pt idx="1615">
                  <c:v>7.8207210133160121</c:v>
                </c:pt>
                <c:pt idx="1616">
                  <c:v>7.5007959248646925</c:v>
                </c:pt>
                <c:pt idx="1617">
                  <c:v>7.7071290944123314</c:v>
                </c:pt>
                <c:pt idx="1618">
                  <c:v>7.704654895666132</c:v>
                </c:pt>
                <c:pt idx="1619">
                  <c:v>7.742765273311897</c:v>
                </c:pt>
                <c:pt idx="1620">
                  <c:v>7.7057679844458846</c:v>
                </c:pt>
                <c:pt idx="1621">
                  <c:v>7.794591113972956</c:v>
                </c:pt>
                <c:pt idx="1622">
                  <c:v>7.8035426731078905</c:v>
                </c:pt>
                <c:pt idx="1623">
                  <c:v>7.9086229086229087</c:v>
                </c:pt>
                <c:pt idx="1624">
                  <c:v>7.8772213247172855</c:v>
                </c:pt>
                <c:pt idx="1625">
                  <c:v>7.8038585209003219</c:v>
                </c:pt>
                <c:pt idx="1626">
                  <c:v>7.9617627997407645</c:v>
                </c:pt>
                <c:pt idx="1627">
                  <c:v>7.8451612903225802</c:v>
                </c:pt>
                <c:pt idx="1628">
                  <c:v>7.7828200972447323</c:v>
                </c:pt>
                <c:pt idx="1629">
                  <c:v>7.8423772609819125</c:v>
                </c:pt>
                <c:pt idx="1630">
                  <c:v>7.7220447284345051</c:v>
                </c:pt>
                <c:pt idx="1631">
                  <c:v>7.5946119307248239</c:v>
                </c:pt>
                <c:pt idx="1632">
                  <c:v>7.5797788309636651</c:v>
                </c:pt>
                <c:pt idx="1633">
                  <c:v>7.6939924906132662</c:v>
                </c:pt>
                <c:pt idx="1634">
                  <c:v>7.7210460772104605</c:v>
                </c:pt>
                <c:pt idx="1635">
                  <c:v>7.6164215686274508</c:v>
                </c:pt>
                <c:pt idx="1636">
                  <c:v>7.7465648854961833</c:v>
                </c:pt>
                <c:pt idx="1637">
                  <c:v>7.5508373205741623</c:v>
                </c:pt>
                <c:pt idx="1638">
                  <c:v>7.4707119255031538</c:v>
                </c:pt>
                <c:pt idx="1639">
                  <c:v>7.7187120291616038</c:v>
                </c:pt>
                <c:pt idx="1640">
                  <c:v>7.7021276595744679</c:v>
                </c:pt>
                <c:pt idx="1641">
                  <c:v>7.7165354330708658</c:v>
                </c:pt>
                <c:pt idx="1642">
                  <c:v>7.6762481089258703</c:v>
                </c:pt>
                <c:pt idx="1643">
                  <c:v>7.5535168195718656</c:v>
                </c:pt>
                <c:pt idx="1644">
                  <c:v>7.4145891043397967</c:v>
                </c:pt>
                <c:pt idx="1645">
                  <c:v>7.5748975086723433</c:v>
                </c:pt>
                <c:pt idx="1646">
                  <c:v>7.6357827476038338</c:v>
                </c:pt>
                <c:pt idx="1647">
                  <c:v>7.6937922161466705</c:v>
                </c:pt>
                <c:pt idx="1648">
                  <c:v>7.6765083440308084</c:v>
                </c:pt>
                <c:pt idx="1649">
                  <c:v>7.6883451384417256</c:v>
                </c:pt>
                <c:pt idx="1650">
                  <c:v>7.6602668402212819</c:v>
                </c:pt>
                <c:pt idx="1651">
                  <c:v>7.8132269857095382</c:v>
                </c:pt>
                <c:pt idx="1652">
                  <c:v>7.643772592836017</c:v>
                </c:pt>
                <c:pt idx="1653">
                  <c:v>7.8571428571428568</c:v>
                </c:pt>
                <c:pt idx="1654">
                  <c:v>7.7777777777777777</c:v>
                </c:pt>
                <c:pt idx="1655">
                  <c:v>7.7493438320209975</c:v>
                </c:pt>
                <c:pt idx="1656">
                  <c:v>#N/A</c:v>
                </c:pt>
                <c:pt idx="1657">
                  <c:v>7.685305591677503</c:v>
                </c:pt>
                <c:pt idx="1658">
                  <c:v>7.7054569362261667</c:v>
                </c:pt>
                <c:pt idx="1659">
                  <c:v>7.8022712090848367</c:v>
                </c:pt>
                <c:pt idx="1660">
                  <c:v>7.8041443850267376</c:v>
                </c:pt>
                <c:pt idx="1661">
                  <c:v>7.7943166441136675</c:v>
                </c:pt>
                <c:pt idx="1662">
                  <c:v>7.7916807575245182</c:v>
                </c:pt>
                <c:pt idx="1663">
                  <c:v>7.6805324459234612</c:v>
                </c:pt>
                <c:pt idx="1664">
                  <c:v>7.6165289256198347</c:v>
                </c:pt>
                <c:pt idx="1665">
                  <c:v>7.5518262586377096</c:v>
                </c:pt>
                <c:pt idx="1666">
                  <c:v>7.4427730542838457</c:v>
                </c:pt>
                <c:pt idx="1667">
                  <c:v>7.4278215223097117</c:v>
                </c:pt>
                <c:pt idx="1668">
                  <c:v>7.4711886730325983</c:v>
                </c:pt>
                <c:pt idx="1669">
                  <c:v>7.3849643551523005</c:v>
                </c:pt>
                <c:pt idx="1670">
                  <c:v>7.3064619321817021</c:v>
                </c:pt>
                <c:pt idx="1671">
                  <c:v>7.2605363984674334</c:v>
                </c:pt>
                <c:pt idx="1672">
                  <c:v>7.2479391249207357</c:v>
                </c:pt>
                <c:pt idx="1673">
                  <c:v>7.4010217113665391</c:v>
                </c:pt>
                <c:pt idx="1674">
                  <c:v>7.1902377972465583</c:v>
                </c:pt>
                <c:pt idx="1675">
                  <c:v>7.2423573904821934</c:v>
                </c:pt>
                <c:pt idx="1676">
                  <c:v>7.2380952380952381</c:v>
                </c:pt>
                <c:pt idx="1677">
                  <c:v>7.1424080477837162</c:v>
                </c:pt>
                <c:pt idx="1678">
                  <c:v>7.1374287523749205</c:v>
                </c:pt>
                <c:pt idx="1679">
                  <c:v>7.2041984732824424</c:v>
                </c:pt>
                <c:pt idx="1680">
                  <c:v>7.2453555413196673</c:v>
                </c:pt>
                <c:pt idx="1681">
                  <c:v>7.2633942893808152</c:v>
                </c:pt>
                <c:pt idx="1682">
                  <c:v>7.1483131763208148</c:v>
                </c:pt>
                <c:pt idx="1683">
                  <c:v>7.3109243697478989</c:v>
                </c:pt>
                <c:pt idx="1684">
                  <c:v>7.1691526499523963</c:v>
                </c:pt>
                <c:pt idx="1685">
                  <c:v>7.1792392005157959</c:v>
                </c:pt>
                <c:pt idx="1686">
                  <c:v>7.2503285151116952</c:v>
                </c:pt>
                <c:pt idx="1687">
                  <c:v>7.2619829284307285</c:v>
                </c:pt>
                <c:pt idx="1688">
                  <c:v>7.2643979057591626</c:v>
                </c:pt>
                <c:pt idx="1689">
                  <c:v>7.2509960159362548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7.2255489021956087</c:v>
                </c:pt>
                <c:pt idx="1696">
                  <c:v>7.1270358306188921</c:v>
                </c:pt>
                <c:pt idx="1697">
                  <c:v>7.0611439842209069</c:v>
                </c:pt>
                <c:pt idx="1698">
                  <c:v>7.1447631754502998</c:v>
                </c:pt>
                <c:pt idx="1699">
                  <c:v>7.015465613688713</c:v>
                </c:pt>
                <c:pt idx="1700">
                  <c:v>7.112211221122112</c:v>
                </c:pt>
                <c:pt idx="1701">
                  <c:v>7.1206611570247933</c:v>
                </c:pt>
                <c:pt idx="1702">
                  <c:v>7.0904325032765403</c:v>
                </c:pt>
                <c:pt idx="1703">
                  <c:v>7.1600400935516202</c:v>
                </c:pt>
                <c:pt idx="1704">
                  <c:v>7.2398648648648649</c:v>
                </c:pt>
                <c:pt idx="1705">
                  <c:v>7.262626262626263</c:v>
                </c:pt>
                <c:pt idx="1706">
                  <c:v>7.225413991213248</c:v>
                </c:pt>
                <c:pt idx="1707">
                  <c:v>7.3027210884353737</c:v>
                </c:pt>
                <c:pt idx="1708">
                  <c:v>7.2991222147197838</c:v>
                </c:pt>
                <c:pt idx="1709">
                  <c:v>7.2182980154725866</c:v>
                </c:pt>
                <c:pt idx="1710">
                  <c:v>7.2292020373514427</c:v>
                </c:pt>
                <c:pt idx="1711">
                  <c:v>7.18897108271688</c:v>
                </c:pt>
                <c:pt idx="1712">
                  <c:v>7.2530864197530862</c:v>
                </c:pt>
                <c:pt idx="1713">
                  <c:v>7.2749223870300099</c:v>
                </c:pt>
                <c:pt idx="1714">
                  <c:v>7.3538461538461535</c:v>
                </c:pt>
                <c:pt idx="1715">
                  <c:v>7.1884447430298959</c:v>
                </c:pt>
                <c:pt idx="1716">
                  <c:v>7.2278911564625847</c:v>
                </c:pt>
                <c:pt idx="1717">
                  <c:v>7.2082767978290363</c:v>
                </c:pt>
                <c:pt idx="1718">
                  <c:v>7.2906739278420698</c:v>
                </c:pt>
                <c:pt idx="1719">
                  <c:v>7.2074829931972788</c:v>
                </c:pt>
                <c:pt idx="1720">
                  <c:v>7.1952031978680884</c:v>
                </c:pt>
                <c:pt idx="1721">
                  <c:v>7.0078226857887875</c:v>
                </c:pt>
                <c:pt idx="1722">
                  <c:v>7.0065573770491802</c:v>
                </c:pt>
                <c:pt idx="1723">
                  <c:v>7.0561506004543979</c:v>
                </c:pt>
                <c:pt idx="1724">
                  <c:v>7.0025923525599483</c:v>
                </c:pt>
                <c:pt idx="1725">
                  <c:v>7.1357451045469631</c:v>
                </c:pt>
                <c:pt idx="1726">
                  <c:v>7.1023102310231021</c:v>
                </c:pt>
                <c:pt idx="1727">
                  <c:v>7.0517928286852589</c:v>
                </c:pt>
                <c:pt idx="1728">
                  <c:v>7.1118644067796613</c:v>
                </c:pt>
                <c:pt idx="1729">
                  <c:v>7.0184254606365162</c:v>
                </c:pt>
                <c:pt idx="1730">
                  <c:v>7.0998307952622675</c:v>
                </c:pt>
                <c:pt idx="1731">
                  <c:v>7.1269787807342544</c:v>
                </c:pt>
                <c:pt idx="1732">
                  <c:v>7.1823390630266264</c:v>
                </c:pt>
                <c:pt idx="1733">
                  <c:v>6.9664429530201346</c:v>
                </c:pt>
                <c:pt idx="1734">
                  <c:v>7.0463709677419351</c:v>
                </c:pt>
                <c:pt idx="1735">
                  <c:v>7.0145713317519487</c:v>
                </c:pt>
                <c:pt idx="1736">
                  <c:v>6.936026936026936</c:v>
                </c:pt>
                <c:pt idx="1737">
                  <c:v>6.7902051621442752</c:v>
                </c:pt>
                <c:pt idx="1738">
                  <c:v>6.8640054127198917</c:v>
                </c:pt>
                <c:pt idx="1739">
                  <c:v>6.8591691995947315</c:v>
                </c:pt>
                <c:pt idx="1740">
                  <c:v>6.8064952638700946</c:v>
                </c:pt>
                <c:pt idx="1741">
                  <c:v>6.9013112491373363</c:v>
                </c:pt>
                <c:pt idx="1742">
                  <c:v>7.0636550308008212</c:v>
                </c:pt>
                <c:pt idx="1743">
                  <c:v>6.6809633784229625</c:v>
                </c:pt>
                <c:pt idx="1744">
                  <c:v>6.7135023989033584</c:v>
                </c:pt>
                <c:pt idx="1745">
                  <c:v>6.666666666666667</c:v>
                </c:pt>
                <c:pt idx="1746">
                  <c:v>6.8446771378708551</c:v>
                </c:pt>
                <c:pt idx="1747">
                  <c:v>6.8103448275862073</c:v>
                </c:pt>
                <c:pt idx="1748">
                  <c:v>6.6882232811436353</c:v>
                </c:pt>
                <c:pt idx="1749">
                  <c:v>6.8059802922188242</c:v>
                </c:pt>
                <c:pt idx="1750">
                  <c:v>6.8149405772495752</c:v>
                </c:pt>
                <c:pt idx="1751">
                  <c:v>6.8558803535010195</c:v>
                </c:pt>
                <c:pt idx="1752">
                  <c:v>6.798657718120805</c:v>
                </c:pt>
                <c:pt idx="1753">
                  <c:v>6.78391959798995</c:v>
                </c:pt>
                <c:pt idx="1754">
                  <c:v>6.6226912928759898</c:v>
                </c:pt>
                <c:pt idx="1755">
                  <c:v>6.8269230769230766</c:v>
                </c:pt>
                <c:pt idx="1756">
                  <c:v>7.0345744680851068</c:v>
                </c:pt>
                <c:pt idx="1757">
                  <c:v>6.9336835193696649</c:v>
                </c:pt>
                <c:pt idx="1758">
                  <c:v>7.0359281437125745</c:v>
                </c:pt>
                <c:pt idx="1759">
                  <c:v>7.0180120080053365</c:v>
                </c:pt>
                <c:pt idx="1760">
                  <c:v>6.8924302788844622</c:v>
                </c:pt>
                <c:pt idx="1761">
                  <c:v>6.9215291750503019</c:v>
                </c:pt>
                <c:pt idx="1762">
                  <c:v>7.0010131712259369</c:v>
                </c:pt>
                <c:pt idx="1763">
                  <c:v>7.0452227133628016</c:v>
                </c:pt>
                <c:pt idx="1764">
                  <c:v>6.9487525286581251</c:v>
                </c:pt>
                <c:pt idx="1765">
                  <c:v>7.1086369770580298</c:v>
                </c:pt>
                <c:pt idx="1766">
                  <c:v>7.0834741466711728</c:v>
                </c:pt>
                <c:pt idx="1767">
                  <c:v>7.0909696767744084</c:v>
                </c:pt>
                <c:pt idx="1768">
                  <c:v>7.2197913160552005</c:v>
                </c:pt>
                <c:pt idx="1769">
                  <c:v>7.1518151815181517</c:v>
                </c:pt>
                <c:pt idx="1770">
                  <c:v>7.1484121840570314</c:v>
                </c:pt>
                <c:pt idx="1771">
                  <c:v>7.1936631102489494</c:v>
                </c:pt>
                <c:pt idx="1772">
                  <c:v>7.1669853409815172</c:v>
                </c:pt>
                <c:pt idx="1773">
                  <c:v>7.1817606079797338</c:v>
                </c:pt>
                <c:pt idx="1774">
                  <c:v>7.1379310344827589</c:v>
                </c:pt>
                <c:pt idx="1775">
                  <c:v>7.2361809045226133</c:v>
                </c:pt>
                <c:pt idx="1776">
                  <c:v>7.3109507373705682</c:v>
                </c:pt>
                <c:pt idx="1777">
                  <c:v>7.2115384615384617</c:v>
                </c:pt>
                <c:pt idx="1778">
                  <c:v>7.3734785393978219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7.4522900763358777</c:v>
                </c:pt>
                <c:pt idx="1785">
                  <c:v>7.4505424377791956</c:v>
                </c:pt>
                <c:pt idx="1786">
                  <c:v>7.5804375804375805</c:v>
                </c:pt>
                <c:pt idx="1787">
                  <c:v>7.5533609429754698</c:v>
                </c:pt>
                <c:pt idx="1788">
                  <c:v>7.4920835972134263</c:v>
                </c:pt>
                <c:pt idx="1789">
                  <c:v>7.5</c:v>
                </c:pt>
                <c:pt idx="1790">
                  <c:v>7.5173282923755513</c:v>
                </c:pt>
                <c:pt idx="1791">
                  <c:v>7.4070631970260221</c:v>
                </c:pt>
                <c:pt idx="1792">
                  <c:v>7.4521900061690314</c:v>
                </c:pt>
                <c:pt idx="1793">
                  <c:v>7.3727774371551194</c:v>
                </c:pt>
                <c:pt idx="1794">
                  <c:v>7.375537799631223</c:v>
                </c:pt>
                <c:pt idx="1795">
                  <c:v>7.3632148377125191</c:v>
                </c:pt>
                <c:pt idx="1796">
                  <c:v>7.4613003095975232</c:v>
                </c:pt>
                <c:pt idx="1797">
                  <c:v>7.3509732360097324</c:v>
                </c:pt>
                <c:pt idx="1798">
                  <c:v>7.3714810281517744</c:v>
                </c:pt>
                <c:pt idx="1799">
                  <c:v>7.4416461916461918</c:v>
                </c:pt>
                <c:pt idx="1800">
                  <c:v>7.313935681470138</c:v>
                </c:pt>
                <c:pt idx="1801">
                  <c:v>7.4687108886107634</c:v>
                </c:pt>
                <c:pt idx="1802">
                  <c:v>#N/A</c:v>
                </c:pt>
                <c:pt idx="1803">
                  <c:v>#N/A</c:v>
                </c:pt>
                <c:pt idx="1804">
                  <c:v>7.4249999999999998</c:v>
                </c:pt>
                <c:pt idx="1805">
                  <c:v>7.4107701941139634</c:v>
                </c:pt>
                <c:pt idx="1806">
                  <c:v>7.4454828660436139</c:v>
                </c:pt>
                <c:pt idx="1807">
                  <c:v>7.6364804110468851</c:v>
                </c:pt>
                <c:pt idx="1808">
                  <c:v>7.7480417754569189</c:v>
                </c:pt>
                <c:pt idx="1809">
                  <c:v>7.6317480719794348</c:v>
                </c:pt>
                <c:pt idx="1810">
                  <c:v>7.7486910994764395</c:v>
                </c:pt>
                <c:pt idx="1811">
                  <c:v>7.7928802588996762</c:v>
                </c:pt>
                <c:pt idx="1812">
                  <c:v>7.7104591836734695</c:v>
                </c:pt>
                <c:pt idx="1813">
                  <c:v>7.7301996136509983</c:v>
                </c:pt>
                <c:pt idx="1814">
                  <c:v>7.7691811734364924</c:v>
                </c:pt>
                <c:pt idx="1815">
                  <c:v>7.7203065134099615</c:v>
                </c:pt>
                <c:pt idx="1816">
                  <c:v>7.7047619047619049</c:v>
                </c:pt>
                <c:pt idx="1817">
                  <c:v>7.7431659249841065</c:v>
                </c:pt>
                <c:pt idx="1818">
                  <c:v>7.6835802080050426</c:v>
                </c:pt>
                <c:pt idx="1819">
                  <c:v>7.5991189427312777</c:v>
                </c:pt>
                <c:pt idx="1820">
                  <c:v>7.4503722084367245</c:v>
                </c:pt>
                <c:pt idx="1821">
                  <c:v>7.5726010101010104</c:v>
                </c:pt>
                <c:pt idx="1822">
                  <c:v>7.5840402136349354</c:v>
                </c:pt>
                <c:pt idx="1823">
                  <c:v>7.6190476190476186</c:v>
                </c:pt>
                <c:pt idx="1824">
                  <c:v>7.546410891089109</c:v>
                </c:pt>
                <c:pt idx="1825">
                  <c:v>7.5325884543761639</c:v>
                </c:pt>
                <c:pt idx="1826">
                  <c:v>7.5802469135802468</c:v>
                </c:pt>
                <c:pt idx="1827">
                  <c:v>7.4779702218170767</c:v>
                </c:pt>
                <c:pt idx="1828">
                  <c:v>7.4540524254293459</c:v>
                </c:pt>
                <c:pt idx="1829">
                  <c:v>7.389606488434965</c:v>
                </c:pt>
                <c:pt idx="1830">
                  <c:v>7.4741326841144247</c:v>
                </c:pt>
                <c:pt idx="1831">
                  <c:v>7.4711246200607899</c:v>
                </c:pt>
                <c:pt idx="1832">
                  <c:v>7.5565058032987169</c:v>
                </c:pt>
                <c:pt idx="1833">
                  <c:v>7.4593618302227576</c:v>
                </c:pt>
                <c:pt idx="1834">
                  <c:v>7.5270758122743686</c:v>
                </c:pt>
                <c:pt idx="1835">
                  <c:v>7.4347568208778174</c:v>
                </c:pt>
                <c:pt idx="1836">
                  <c:v>7.4065351780983217</c:v>
                </c:pt>
                <c:pt idx="1837">
                  <c:v>7.3496789258610624</c:v>
                </c:pt>
                <c:pt idx="1838">
                  <c:v>7.282006415864684</c:v>
                </c:pt>
                <c:pt idx="1839">
                  <c:v>7.3041947785274273</c:v>
                </c:pt>
                <c:pt idx="1840">
                  <c:v>7.2870939420544341</c:v>
                </c:pt>
                <c:pt idx="1841">
                  <c:v>7.3307828134196589</c:v>
                </c:pt>
                <c:pt idx="1842">
                  <c:v>7.3392330383480822</c:v>
                </c:pt>
                <c:pt idx="1843">
                  <c:v>7.2441651705565526</c:v>
                </c:pt>
                <c:pt idx="1844">
                  <c:v>7.4551971326164876</c:v>
                </c:pt>
                <c:pt idx="1845">
                  <c:v>7.3952802359882002</c:v>
                </c:pt>
                <c:pt idx="1846">
                  <c:v>7.4516129032258061</c:v>
                </c:pt>
                <c:pt idx="1847">
                  <c:v>7.3808139534883717</c:v>
                </c:pt>
                <c:pt idx="1848">
                  <c:v>7.2606306045704372</c:v>
                </c:pt>
                <c:pt idx="1849">
                  <c:v>7.4556213017751478</c:v>
                </c:pt>
                <c:pt idx="1850">
                  <c:v>7.4867724867724865</c:v>
                </c:pt>
                <c:pt idx="1851">
                  <c:v>7.4809607498535442</c:v>
                </c:pt>
                <c:pt idx="1852">
                  <c:v>7.4085896691816595</c:v>
                </c:pt>
                <c:pt idx="1853">
                  <c:v>7.4854142357059512</c:v>
                </c:pt>
                <c:pt idx="1854">
                  <c:v>7.4260869565217389</c:v>
                </c:pt>
                <c:pt idx="1855">
                  <c:v>#N/A</c:v>
                </c:pt>
                <c:pt idx="1856">
                  <c:v>7.5258035977587729</c:v>
                </c:pt>
                <c:pt idx="1857">
                  <c:v>7.4860662951012031</c:v>
                </c:pt>
                <c:pt idx="1858">
                  <c:v>7.518376947956483</c:v>
                </c:pt>
                <c:pt idx="1859">
                  <c:v>7.529342723004695</c:v>
                </c:pt>
                <c:pt idx="1860">
                  <c:v>7.425655976676385</c:v>
                </c:pt>
                <c:pt idx="1861">
                  <c:v>7.3649425287356323</c:v>
                </c:pt>
                <c:pt idx="1862">
                  <c:v>7.3804752361866592</c:v>
                </c:pt>
                <c:pt idx="1863">
                  <c:v>7.387720295622513</c:v>
                </c:pt>
                <c:pt idx="1864">
                  <c:v>7.4392683623892539</c:v>
                </c:pt>
                <c:pt idx="1865">
                  <c:v>7.4456521739130439</c:v>
                </c:pt>
                <c:pt idx="1866">
                  <c:v>7.46</c:v>
                </c:pt>
                <c:pt idx="1867">
                  <c:v>7.5351103468042417</c:v>
                </c:pt>
                <c:pt idx="1868">
                  <c:v>7.5421549014003997</c:v>
                </c:pt>
                <c:pt idx="1869">
                  <c:v>7.580275229357798</c:v>
                </c:pt>
                <c:pt idx="1870">
                  <c:v>7.5334281650071127</c:v>
                </c:pt>
                <c:pt idx="1871">
                  <c:v>7.625610106230261</c:v>
                </c:pt>
                <c:pt idx="1872">
                  <c:v>7.4675324675324672</c:v>
                </c:pt>
                <c:pt idx="1873">
                  <c:v>7.6150747986191023</c:v>
                </c:pt>
                <c:pt idx="1874">
                  <c:v>7.5761024182076815</c:v>
                </c:pt>
                <c:pt idx="1875">
                  <c:v>7.5226244343891402</c:v>
                </c:pt>
                <c:pt idx="1876">
                  <c:v>7.5077442973810191</c:v>
                </c:pt>
                <c:pt idx="1877">
                  <c:v>7.4487791187201795</c:v>
                </c:pt>
                <c:pt idx="1878">
                  <c:v>7.4282529952633043</c:v>
                </c:pt>
                <c:pt idx="1879">
                  <c:v>7.3674086287441609</c:v>
                </c:pt>
                <c:pt idx="1880">
                  <c:v>7.2105546580506195</c:v>
                </c:pt>
                <c:pt idx="1881">
                  <c:v>7.1627408993576021</c:v>
                </c:pt>
                <c:pt idx="1882">
                  <c:v>7.1273209549071614</c:v>
                </c:pt>
                <c:pt idx="1883">
                  <c:v>7.0798097251585626</c:v>
                </c:pt>
                <c:pt idx="1884">
                  <c:v>7.2049027444710898</c:v>
                </c:pt>
                <c:pt idx="1885">
                  <c:v>7.1451271186440675</c:v>
                </c:pt>
                <c:pt idx="1886">
                  <c:v>7.1808510638297873</c:v>
                </c:pt>
                <c:pt idx="1887">
                  <c:v>7.0826833073322932</c:v>
                </c:pt>
                <c:pt idx="1888">
                  <c:v>6.8054850177755206</c:v>
                </c:pt>
                <c:pt idx="1889">
                  <c:v>#N/A</c:v>
                </c:pt>
                <c:pt idx="1890">
                  <c:v>6.96875</c:v>
                </c:pt>
                <c:pt idx="1891">
                  <c:v>7.077577045696068</c:v>
                </c:pt>
                <c:pt idx="1892">
                  <c:v>7.1112296612429979</c:v>
                </c:pt>
                <c:pt idx="1893">
                  <c:v>7.2955288985823339</c:v>
                </c:pt>
                <c:pt idx="1894">
                  <c:v>7.2659895690365079</c:v>
                </c:pt>
                <c:pt idx="1895">
                  <c:v>7.4186307519640851</c:v>
                </c:pt>
                <c:pt idx="1896">
                  <c:v>7.298643786327152</c:v>
                </c:pt>
                <c:pt idx="1897">
                  <c:v>7.218251786695987</c:v>
                </c:pt>
                <c:pt idx="1898">
                  <c:v>7.2526866905483605</c:v>
                </c:pt>
                <c:pt idx="1899">
                  <c:v>7.2612513721185508</c:v>
                </c:pt>
                <c:pt idx="1900">
                  <c:v>7.2545255074053756</c:v>
                </c:pt>
                <c:pt idx="1901">
                  <c:v>7.1899917514434977</c:v>
                </c:pt>
                <c:pt idx="1902">
                  <c:v>7.2997198879551819</c:v>
                </c:pt>
                <c:pt idx="1903">
                  <c:v>7.4306734578381439</c:v>
                </c:pt>
                <c:pt idx="1904">
                  <c:v>7.5227014755959134</c:v>
                </c:pt>
                <c:pt idx="1905">
                  <c:v>7.5305137666761279</c:v>
                </c:pt>
                <c:pt idx="1906">
                  <c:v>7.5635234330886503</c:v>
                </c:pt>
                <c:pt idx="1907">
                  <c:v>7.5238362310712281</c:v>
                </c:pt>
                <c:pt idx="1908">
                  <c:v>7.5098259404828749</c:v>
                </c:pt>
                <c:pt idx="1909">
                  <c:v>7.5168539325842696</c:v>
                </c:pt>
                <c:pt idx="1910">
                  <c:v>7.4873949579831933</c:v>
                </c:pt>
                <c:pt idx="1911">
                  <c:v>7.4254667038172188</c:v>
                </c:pt>
                <c:pt idx="1912">
                  <c:v>7.46431570109152</c:v>
                </c:pt>
                <c:pt idx="1913">
                  <c:v>7.4510352546166763</c:v>
                </c:pt>
                <c:pt idx="1914">
                  <c:v>7.5042348955392431</c:v>
                </c:pt>
                <c:pt idx="1915">
                  <c:v>7.4434831147083447</c:v>
                </c:pt>
                <c:pt idx="1916">
                  <c:v>7.4094707520891365</c:v>
                </c:pt>
                <c:pt idx="1917">
                  <c:v>7.3900946021146359</c:v>
                </c:pt>
                <c:pt idx="1918">
                  <c:v>7.4943820224719104</c:v>
                </c:pt>
                <c:pt idx="1919">
                  <c:v>7.4533634821933292</c:v>
                </c:pt>
                <c:pt idx="1920">
                  <c:v>7.3475097929490767</c:v>
                </c:pt>
                <c:pt idx="1921">
                  <c:v>7.3978009585565268</c:v>
                </c:pt>
                <c:pt idx="1922">
                  <c:v>7.4223602484472053</c:v>
                </c:pt>
                <c:pt idx="1923">
                  <c:v>7.5099601593625502</c:v>
                </c:pt>
                <c:pt idx="1924">
                  <c:v>7.390062821245003</c:v>
                </c:pt>
                <c:pt idx="1925">
                  <c:v>7.3248587570621471</c:v>
                </c:pt>
                <c:pt idx="1926">
                  <c:v>7.2760358342665175</c:v>
                </c:pt>
                <c:pt idx="1927">
                  <c:v>7.2979797979797976</c:v>
                </c:pt>
                <c:pt idx="1928">
                  <c:v>7.2469410456062295</c:v>
                </c:pt>
                <c:pt idx="1929">
                  <c:v>7.2273105745212325</c:v>
                </c:pt>
                <c:pt idx="1930">
                  <c:v>7.2760155815247636</c:v>
                </c:pt>
                <c:pt idx="1931">
                  <c:v>7.282548476454294</c:v>
                </c:pt>
                <c:pt idx="1932">
                  <c:v>7.1735537190082646</c:v>
                </c:pt>
                <c:pt idx="1933">
                  <c:v>7.2337482710926695</c:v>
                </c:pt>
                <c:pt idx="1934">
                  <c:v>7.2555555555555555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7.2078990674712013</c:v>
                </c:pt>
                <c:pt idx="1941">
                  <c:v>7.190580503833516</c:v>
                </c:pt>
                <c:pt idx="1942">
                  <c:v>7.1486928104575167</c:v>
                </c:pt>
                <c:pt idx="1943">
                  <c:v>7.1132897603485841</c:v>
                </c:pt>
                <c:pt idx="1944">
                  <c:v>7.204832509610104</c:v>
                </c:pt>
                <c:pt idx="1945">
                  <c:v>7.1700162954915809</c:v>
                </c:pt>
                <c:pt idx="1946">
                  <c:v>7.0993589743589745</c:v>
                </c:pt>
                <c:pt idx="1947">
                  <c:v>7.1569674319273888</c:v>
                </c:pt>
                <c:pt idx="1948">
                  <c:v>7.0718085106382977</c:v>
                </c:pt>
                <c:pt idx="1949">
                  <c:v>7.0853333333333337</c:v>
                </c:pt>
                <c:pt idx="1950">
                  <c:v>6.9918054454136929</c:v>
                </c:pt>
                <c:pt idx="1951">
                  <c:v>6.9113721302722908</c:v>
                </c:pt>
                <c:pt idx="1952">
                  <c:v>6.913978494623656</c:v>
                </c:pt>
                <c:pt idx="1953">
                  <c:v>7.0840197693574956</c:v>
                </c:pt>
                <c:pt idx="1954">
                  <c:v>7.0103092783505154</c:v>
                </c:pt>
                <c:pt idx="1955">
                  <c:v>6.9763058696822835</c:v>
                </c:pt>
                <c:pt idx="1956">
                  <c:v>6.8457446808510642</c:v>
                </c:pt>
                <c:pt idx="1957">
                  <c:v>7.0551310043668121</c:v>
                </c:pt>
                <c:pt idx="1958">
                  <c:v>6.9457863660762209</c:v>
                </c:pt>
                <c:pt idx="1959">
                  <c:v>6.9226638023630507</c:v>
                </c:pt>
                <c:pt idx="1960">
                  <c:v>7.0010845986984815</c:v>
                </c:pt>
                <c:pt idx="1961">
                  <c:v>7.1582138919514886</c:v>
                </c:pt>
                <c:pt idx="1962">
                  <c:v>7.0271739130434785</c:v>
                </c:pt>
                <c:pt idx="1963">
                  <c:v>7.2145352900069879</c:v>
                </c:pt>
                <c:pt idx="1964">
                  <c:v>7.1426559639487399</c:v>
                </c:pt>
                <c:pt idx="1965">
                  <c:v>7.1680672268907566</c:v>
                </c:pt>
                <c:pt idx="1966">
                  <c:v>7.0672546857772875</c:v>
                </c:pt>
                <c:pt idx="1967">
                  <c:v>7.1086657496561214</c:v>
                </c:pt>
                <c:pt idx="1968">
                  <c:v>7.0156782549420589</c:v>
                </c:pt>
                <c:pt idx="1969">
                  <c:v>7.1623883928571432</c:v>
                </c:pt>
                <c:pt idx="1970">
                  <c:v>7.2284434490481519</c:v>
                </c:pt>
                <c:pt idx="1971">
                  <c:v>7.1091607240811845</c:v>
                </c:pt>
                <c:pt idx="1972">
                  <c:v>#N/A</c:v>
                </c:pt>
                <c:pt idx="1973">
                  <c:v>7.0736955352339965</c:v>
                </c:pt>
                <c:pt idx="1974">
                  <c:v>7.0396145610278369</c:v>
                </c:pt>
                <c:pt idx="1975">
                  <c:v>7.0727126375100617</c:v>
                </c:pt>
                <c:pt idx="1976">
                  <c:v>7.076469800455337</c:v>
                </c:pt>
                <c:pt idx="1977">
                  <c:v>7.0748663101604281</c:v>
                </c:pt>
                <c:pt idx="1978">
                  <c:v>7.0817843866171</c:v>
                </c:pt>
                <c:pt idx="1979">
                  <c:v>6.9510434440215247</c:v>
                </c:pt>
                <c:pt idx="1980">
                  <c:v>6.8550497121925691</c:v>
                </c:pt>
                <c:pt idx="1981">
                  <c:v>6.9529013791308873</c:v>
                </c:pt>
                <c:pt idx="1982">
                  <c:v>7.0408163265306118</c:v>
                </c:pt>
                <c:pt idx="1983">
                  <c:v>7.016087182148417</c:v>
                </c:pt>
                <c:pt idx="1984">
                  <c:v>6.9276332732423382</c:v>
                </c:pt>
                <c:pt idx="1985">
                  <c:v>6.8817480719794348</c:v>
                </c:pt>
                <c:pt idx="1986">
                  <c:v>6.820440932840576</c:v>
                </c:pt>
                <c:pt idx="1987">
                  <c:v>6.7697768762677484</c:v>
                </c:pt>
                <c:pt idx="1988">
                  <c:v>6.8337361658822031</c:v>
                </c:pt>
                <c:pt idx="1989">
                  <c:v>6.805450416351249</c:v>
                </c:pt>
                <c:pt idx="1990">
                  <c:v>6.777708202880401</c:v>
                </c:pt>
                <c:pt idx="1991">
                  <c:v>6.8195641155600608</c:v>
                </c:pt>
                <c:pt idx="1992">
                  <c:v>6.8503538928210315</c:v>
                </c:pt>
                <c:pt idx="1993">
                  <c:v>6.6962087641555881</c:v>
                </c:pt>
                <c:pt idx="1994">
                  <c:v>6.8553693358162633</c:v>
                </c:pt>
                <c:pt idx="1995">
                  <c:v>6.781693587860989</c:v>
                </c:pt>
                <c:pt idx="1996">
                  <c:v>6.6933139534883717</c:v>
                </c:pt>
                <c:pt idx="1997">
                  <c:v>6.7642395414074885</c:v>
                </c:pt>
                <c:pt idx="1998">
                  <c:v>6.7941176470588234</c:v>
                </c:pt>
                <c:pt idx="1999">
                  <c:v>6.7611138251099172</c:v>
                </c:pt>
                <c:pt idx="2000">
                  <c:v>6.7873414604112794</c:v>
                </c:pt>
                <c:pt idx="2001">
                  <c:v>6.8118811881188117</c:v>
                </c:pt>
                <c:pt idx="2002">
                  <c:v>6.838709677419355</c:v>
                </c:pt>
                <c:pt idx="2003">
                  <c:v>6.7915229176934453</c:v>
                </c:pt>
                <c:pt idx="2004">
                  <c:v>6.7513566847557964</c:v>
                </c:pt>
                <c:pt idx="2005">
                  <c:v>6.7795778105056455</c:v>
                </c:pt>
                <c:pt idx="2006">
                  <c:v>6.6852773394829468</c:v>
                </c:pt>
                <c:pt idx="2007">
                  <c:v>6.7196478787137792</c:v>
                </c:pt>
                <c:pt idx="2008">
                  <c:v>6.7688534641324338</c:v>
                </c:pt>
                <c:pt idx="2009">
                  <c:v>6.758989310009718</c:v>
                </c:pt>
                <c:pt idx="2010">
                  <c:v>6.7173362287368805</c:v>
                </c:pt>
                <c:pt idx="2011">
                  <c:v>6.7338513841670711</c:v>
                </c:pt>
                <c:pt idx="2012">
                  <c:v>6.8810679611650487</c:v>
                </c:pt>
                <c:pt idx="2013">
                  <c:v>6.7525276841598458</c:v>
                </c:pt>
                <c:pt idx="2014">
                  <c:v>6.8949435444280809</c:v>
                </c:pt>
                <c:pt idx="2015">
                  <c:v>6.8700592885375498</c:v>
                </c:pt>
                <c:pt idx="2016">
                  <c:v>6.8634959851760344</c:v>
                </c:pt>
                <c:pt idx="2017">
                  <c:v>6.9498746867167922</c:v>
                </c:pt>
                <c:pt idx="2018">
                  <c:v>7.0170562223626023</c:v>
                </c:pt>
                <c:pt idx="2019">
                  <c:v>7.0903775263760007</c:v>
                </c:pt>
                <c:pt idx="2020">
                  <c:v>7.0198007314919915</c:v>
                </c:pt>
                <c:pt idx="2021">
                  <c:v>6.9177996756891602</c:v>
                </c:pt>
                <c:pt idx="2022">
                  <c:v>6.9552088575742328</c:v>
                </c:pt>
                <c:pt idx="2023">
                  <c:v>7.0340274250888779</c:v>
                </c:pt>
                <c:pt idx="2024">
                  <c:v>6.9516539440203564</c:v>
                </c:pt>
                <c:pt idx="2025">
                  <c:v>7.1157840083073731</c:v>
                </c:pt>
                <c:pt idx="2026">
                  <c:v>7.2080291970802923</c:v>
                </c:pt>
                <c:pt idx="2027">
                  <c:v>7.0888347647737469</c:v>
                </c:pt>
                <c:pt idx="2028">
                  <c:v>7.1077990492098166</c:v>
                </c:pt>
                <c:pt idx="2029">
                  <c:v>7.0978569584301576</c:v>
                </c:pt>
                <c:pt idx="2030">
                  <c:v>7.1377183967112021</c:v>
                </c:pt>
                <c:pt idx="2031">
                  <c:v>7.1851661086788567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7.1794871794871797</c:v>
                </c:pt>
                <c:pt idx="2038">
                  <c:v>7.0839694656488552</c:v>
                </c:pt>
                <c:pt idx="2039">
                  <c:v>7.1948717948717951</c:v>
                </c:pt>
                <c:pt idx="2040">
                  <c:v>7.2058446552166115</c:v>
                </c:pt>
                <c:pt idx="2041">
                  <c:v>7.1377912867274569</c:v>
                </c:pt>
                <c:pt idx="2042">
                  <c:v>7.164331210191083</c:v>
                </c:pt>
                <c:pt idx="2043">
                  <c:v>7.0711667298698018</c:v>
                </c:pt>
                <c:pt idx="2044">
                  <c:v>7.1825998988366209</c:v>
                </c:pt>
                <c:pt idx="2045">
                  <c:v>7.159778225806452</c:v>
                </c:pt>
                <c:pt idx="2046">
                  <c:v>7.1946946946946948</c:v>
                </c:pt>
                <c:pt idx="2047">
                  <c:v>6.9975429975429977</c:v>
                </c:pt>
                <c:pt idx="2048">
                  <c:v>7.2033049574361545</c:v>
                </c:pt>
                <c:pt idx="2049">
                  <c:v>7.1295387634936214</c:v>
                </c:pt>
                <c:pt idx="2050">
                  <c:v>7.1102941176470589</c:v>
                </c:pt>
                <c:pt idx="2051">
                  <c:v>7.0686523792226659</c:v>
                </c:pt>
                <c:pt idx="2052">
                  <c:v>7.1292385664293469</c:v>
                </c:pt>
                <c:pt idx="2053">
                  <c:v>#N/A</c:v>
                </c:pt>
                <c:pt idx="2054">
                  <c:v>7.1006199332379589</c:v>
                </c:pt>
                <c:pt idx="2055">
                  <c:v>7.0489078822412159</c:v>
                </c:pt>
                <c:pt idx="2056">
                  <c:v>7.1347841769868943</c:v>
                </c:pt>
                <c:pt idx="2057">
                  <c:v>7.0593824228028508</c:v>
                </c:pt>
                <c:pt idx="2058">
                  <c:v>6.9533111005240587</c:v>
                </c:pt>
                <c:pt idx="2059">
                  <c:v>6.9254658385093171</c:v>
                </c:pt>
                <c:pt idx="2060">
                  <c:v>6.9280575539568341</c:v>
                </c:pt>
                <c:pt idx="2061">
                  <c:v>6.9476464937560038</c:v>
                </c:pt>
                <c:pt idx="2062">
                  <c:v>6.909876395055802</c:v>
                </c:pt>
                <c:pt idx="2063">
                  <c:v>6.9549418604651159</c:v>
                </c:pt>
                <c:pt idx="2064">
                  <c:v>6.983240223463687</c:v>
                </c:pt>
                <c:pt idx="2065">
                  <c:v>6.8409638554216867</c:v>
                </c:pt>
                <c:pt idx="2066">
                  <c:v>6.9636720667648504</c:v>
                </c:pt>
                <c:pt idx="2067">
                  <c:v>6.9836146971201591</c:v>
                </c:pt>
                <c:pt idx="2068">
                  <c:v>7.0043668122270741</c:v>
                </c:pt>
                <c:pt idx="2069">
                  <c:v>7.0902255639097742</c:v>
                </c:pt>
                <c:pt idx="2070">
                  <c:v>6.9832677165354333</c:v>
                </c:pt>
                <c:pt idx="2071">
                  <c:v>6.9300170690075591</c:v>
                </c:pt>
                <c:pt idx="2072">
                  <c:v>6.9605796389537025</c:v>
                </c:pt>
                <c:pt idx="2073">
                  <c:v>6.9688735177865615</c:v>
                </c:pt>
                <c:pt idx="2074">
                  <c:v>6.9866402770905491</c:v>
                </c:pt>
                <c:pt idx="2075">
                  <c:v>6.9619000494804553</c:v>
                </c:pt>
                <c:pt idx="2076">
                  <c:v>7.0202459321823376</c:v>
                </c:pt>
                <c:pt idx="2077">
                  <c:v>6.8913765530815603</c:v>
                </c:pt>
                <c:pt idx="2078">
                  <c:v>7.0913218970736631</c:v>
                </c:pt>
                <c:pt idx="2079">
                  <c:v>7.1096595905037052</c:v>
                </c:pt>
                <c:pt idx="2080">
                  <c:v>6.9287833827893177</c:v>
                </c:pt>
                <c:pt idx="2081">
                  <c:v>7.134207870837538</c:v>
                </c:pt>
                <c:pt idx="2082">
                  <c:v>7.0292368681863229</c:v>
                </c:pt>
                <c:pt idx="2083">
                  <c:v>7.104507429142215</c:v>
                </c:pt>
                <c:pt idx="2084">
                  <c:v>6.9489015058010368</c:v>
                </c:pt>
                <c:pt idx="2085">
                  <c:v>7.0332671300893743</c:v>
                </c:pt>
                <c:pt idx="2086">
                  <c:v>6.9014428955734894</c:v>
                </c:pt>
                <c:pt idx="2087">
                  <c:v>6.9190794357832219</c:v>
                </c:pt>
                <c:pt idx="2088">
                  <c:v>7.0166582534073703</c:v>
                </c:pt>
                <c:pt idx="2089">
                  <c:v>6.9560853199498114</c:v>
                </c:pt>
                <c:pt idx="2090">
                  <c:v>7.0152284263959395</c:v>
                </c:pt>
                <c:pt idx="2091">
                  <c:v>6.9945215951076571</c:v>
                </c:pt>
                <c:pt idx="2092">
                  <c:v>7.0442842430484038</c:v>
                </c:pt>
                <c:pt idx="2093">
                  <c:v>7.0422898401237752</c:v>
                </c:pt>
                <c:pt idx="2094">
                  <c:v>7.1142857142857139</c:v>
                </c:pt>
                <c:pt idx="2095">
                  <c:v>7.0971916655881975</c:v>
                </c:pt>
                <c:pt idx="2096">
                  <c:v>7.0779556014455345</c:v>
                </c:pt>
                <c:pt idx="2097">
                  <c:v>7.0813272608978526</c:v>
                </c:pt>
                <c:pt idx="2098">
                  <c:v>7.1391417425227566</c:v>
                </c:pt>
                <c:pt idx="2099">
                  <c:v>7.1113989637305703</c:v>
                </c:pt>
                <c:pt idx="2100">
                  <c:v>7.0618824752990124</c:v>
                </c:pt>
                <c:pt idx="2101">
                  <c:v>7.2608926673751331</c:v>
                </c:pt>
                <c:pt idx="2102">
                  <c:v>7.1542130365659782</c:v>
                </c:pt>
                <c:pt idx="2103">
                  <c:v>7.2080679405520174</c:v>
                </c:pt>
                <c:pt idx="2104">
                  <c:v>7.1838777660695472</c:v>
                </c:pt>
                <c:pt idx="2105">
                  <c:v>7.1887338773361407</c:v>
                </c:pt>
                <c:pt idx="2106">
                  <c:v>7.1762376237623764</c:v>
                </c:pt>
                <c:pt idx="2107">
                  <c:v>7.2390037095919446</c:v>
                </c:pt>
                <c:pt idx="2108">
                  <c:v>7.2520196000529733</c:v>
                </c:pt>
                <c:pt idx="2109">
                  <c:v>7.191844300278035</c:v>
                </c:pt>
                <c:pt idx="2110">
                  <c:v>7.22340994120791</c:v>
                </c:pt>
                <c:pt idx="2111">
                  <c:v>7.3313545601726933</c:v>
                </c:pt>
                <c:pt idx="2112">
                  <c:v>7.2859646757449106</c:v>
                </c:pt>
                <c:pt idx="2113">
                  <c:v>7.3484334734843344</c:v>
                </c:pt>
                <c:pt idx="2114">
                  <c:v>7.359978249048396</c:v>
                </c:pt>
                <c:pt idx="2115">
                  <c:v>7.34994640943194</c:v>
                </c:pt>
                <c:pt idx="2116">
                  <c:v>7.2099156118143464</c:v>
                </c:pt>
                <c:pt idx="2117">
                  <c:v>7.1757322175732217</c:v>
                </c:pt>
                <c:pt idx="2118">
                  <c:v>7.2060987026882444</c:v>
                </c:pt>
                <c:pt idx="2119">
                  <c:v>7.2754329004329001</c:v>
                </c:pt>
                <c:pt idx="2120">
                  <c:v>7.3144104803493448</c:v>
                </c:pt>
                <c:pt idx="2121">
                  <c:v>7.3331524688008685</c:v>
                </c:pt>
                <c:pt idx="2122">
                  <c:v>#N/A</c:v>
                </c:pt>
                <c:pt idx="2123">
                  <c:v>7.4156074894082273</c:v>
                </c:pt>
                <c:pt idx="2124">
                  <c:v>7.2882736156351795</c:v>
                </c:pt>
                <c:pt idx="2125">
                  <c:v>7.3361378748812589</c:v>
                </c:pt>
                <c:pt idx="2126">
                  <c:v>7.3942888522789678</c:v>
                </c:pt>
                <c:pt idx="2127">
                  <c:v>7.4480671344063829</c:v>
                </c:pt>
                <c:pt idx="2128">
                  <c:v>7.3550724637681162</c:v>
                </c:pt>
                <c:pt idx="2129">
                  <c:v>7.4188082462581191</c:v>
                </c:pt>
                <c:pt idx="2130">
                  <c:v>7.4597343882452671</c:v>
                </c:pt>
                <c:pt idx="2131">
                  <c:v>7.4612566920259225</c:v>
                </c:pt>
                <c:pt idx="2132">
                  <c:v>7.4441617189708795</c:v>
                </c:pt>
                <c:pt idx="2133">
                  <c:v>7.4280067758328627</c:v>
                </c:pt>
                <c:pt idx="2134">
                  <c:v>7.3059866962305984</c:v>
                </c:pt>
                <c:pt idx="2135">
                  <c:v>7.415730337078652</c:v>
                </c:pt>
                <c:pt idx="2136">
                  <c:v>7.4048152295632699</c:v>
                </c:pt>
                <c:pt idx="2137">
                  <c:v>7.4904241736416513</c:v>
                </c:pt>
                <c:pt idx="2138">
                  <c:v>7.3965249329001272</c:v>
                </c:pt>
                <c:pt idx="2139">
                  <c:v>7.4190354971008343</c:v>
                </c:pt>
                <c:pt idx="2140">
                  <c:v>7.3974520509589805</c:v>
                </c:pt>
                <c:pt idx="2141">
                  <c:v>#N/A</c:v>
                </c:pt>
                <c:pt idx="2142">
                  <c:v>#N/A</c:v>
                </c:pt>
                <c:pt idx="2143">
                  <c:v>7.4057649667405769</c:v>
                </c:pt>
                <c:pt idx="2144">
                  <c:v>7.4012931627459073</c:v>
                </c:pt>
                <c:pt idx="2145">
                  <c:v>7.3936750272628133</c:v>
                </c:pt>
                <c:pt idx="2146">
                  <c:v>7.3361152241216852</c:v>
                </c:pt>
                <c:pt idx="2147">
                  <c:v>7.3170082512643067</c:v>
                </c:pt>
                <c:pt idx="2148">
                  <c:v>7.2481966337162707</c:v>
                </c:pt>
                <c:pt idx="2149">
                  <c:v>7.0634920634920633</c:v>
                </c:pt>
                <c:pt idx="2150">
                  <c:v>7.167738478027867</c:v>
                </c:pt>
                <c:pt idx="2151">
                  <c:v>7.115384615384615</c:v>
                </c:pt>
                <c:pt idx="2152">
                  <c:v>7.1698622738320283</c:v>
                </c:pt>
                <c:pt idx="2153">
                  <c:v>7.0888770622671631</c:v>
                </c:pt>
                <c:pt idx="2154">
                  <c:v>7.1078561917443412</c:v>
                </c:pt>
                <c:pt idx="2155">
                  <c:v>7.0304635761589402</c:v>
                </c:pt>
                <c:pt idx="2156">
                  <c:v>7.0694294940796558</c:v>
                </c:pt>
                <c:pt idx="2157">
                  <c:v>7.2385912018637795</c:v>
                </c:pt>
                <c:pt idx="2158">
                  <c:v>#N/A</c:v>
                </c:pt>
                <c:pt idx="2159">
                  <c:v>7.2749759516284183</c:v>
                </c:pt>
                <c:pt idx="2160">
                  <c:v>7.2013093289689039</c:v>
                </c:pt>
                <c:pt idx="2161">
                  <c:v>7.2045951859956237</c:v>
                </c:pt>
                <c:pt idx="2162">
                  <c:v>7.2993311036789299</c:v>
                </c:pt>
                <c:pt idx="2163">
                  <c:v>7.3346412556053808</c:v>
                </c:pt>
                <c:pt idx="2164">
                  <c:v>7.4630261660978388</c:v>
                </c:pt>
                <c:pt idx="2165">
                  <c:v>7.4917158910819763</c:v>
                </c:pt>
                <c:pt idx="2166">
                  <c:v>7.5260115606936413</c:v>
                </c:pt>
                <c:pt idx="2167">
                  <c:v>7.4007426449585836</c:v>
                </c:pt>
                <c:pt idx="2168">
                  <c:v>7.3893613954158859</c:v>
                </c:pt>
                <c:pt idx="2169">
                  <c:v>7.4233661075766335</c:v>
                </c:pt>
                <c:pt idx="2170">
                  <c:v>7.5175029171528589</c:v>
                </c:pt>
                <c:pt idx="2171">
                  <c:v>7.4730021598272138</c:v>
                </c:pt>
                <c:pt idx="2172">
                  <c:v>7.5363570914326852</c:v>
                </c:pt>
                <c:pt idx="2173">
                  <c:v>7.6045296167247383</c:v>
                </c:pt>
                <c:pt idx="2174">
                  <c:v>7.558941920644048</c:v>
                </c:pt>
                <c:pt idx="2175">
                  <c:v>7.6156173462037167</c:v>
                </c:pt>
                <c:pt idx="2176">
                  <c:v>7.5134675361497019</c:v>
                </c:pt>
                <c:pt idx="2177">
                  <c:v>7.5599315068493151</c:v>
                </c:pt>
                <c:pt idx="2178">
                  <c:v>7.3924050632911396</c:v>
                </c:pt>
                <c:pt idx="2179">
                  <c:v>7.5162843387142448</c:v>
                </c:pt>
                <c:pt idx="2180">
                  <c:v>7.4065811489124371</c:v>
                </c:pt>
                <c:pt idx="2181">
                  <c:v>7.5370501058574453</c:v>
                </c:pt>
                <c:pt idx="2182">
                  <c:v>7.5169491525423728</c:v>
                </c:pt>
                <c:pt idx="2183">
                  <c:v>7.7153231663035582</c:v>
                </c:pt>
                <c:pt idx="2184">
                  <c:v>7.651006711409396</c:v>
                </c:pt>
                <c:pt idx="2185">
                  <c:v>7.5734463276836159</c:v>
                </c:pt>
                <c:pt idx="2186">
                  <c:v>7.5808501624064402</c:v>
                </c:pt>
                <c:pt idx="2187">
                  <c:v>7.5465838509316772</c:v>
                </c:pt>
                <c:pt idx="2188">
                  <c:v>7.6135073779795688</c:v>
                </c:pt>
                <c:pt idx="2189">
                  <c:v>7.6332863187588149</c:v>
                </c:pt>
                <c:pt idx="2190">
                  <c:v>7.6366718463059753</c:v>
                </c:pt>
                <c:pt idx="2191">
                  <c:v>7.6827195467422094</c:v>
                </c:pt>
                <c:pt idx="2192">
                  <c:v>7.6752767527675276</c:v>
                </c:pt>
                <c:pt idx="2193">
                  <c:v>7.8273381294964031</c:v>
                </c:pt>
                <c:pt idx="2194">
                  <c:v>7.7478510028653291</c:v>
                </c:pt>
                <c:pt idx="2195">
                  <c:v>7.7020057306590255</c:v>
                </c:pt>
                <c:pt idx="2196">
                  <c:v>7.7354130560369727</c:v>
                </c:pt>
                <c:pt idx="2197">
                  <c:v>7.7911059098888238</c:v>
                </c:pt>
                <c:pt idx="2198">
                  <c:v>7.9152567309106958</c:v>
                </c:pt>
                <c:pt idx="2199">
                  <c:v>7.8148202067258694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7.8465310832251554</c:v>
                </c:pt>
                <c:pt idx="2206">
                  <c:v>7.8101247669582676</c:v>
                </c:pt>
                <c:pt idx="2207">
                  <c:v>7.7637010676156581</c:v>
                </c:pt>
                <c:pt idx="2208">
                  <c:v>7.7360637087599544</c:v>
                </c:pt>
                <c:pt idx="2209">
                  <c:v>7.7683134582623508</c:v>
                </c:pt>
                <c:pt idx="2210">
                  <c:v>7.7895930809584577</c:v>
                </c:pt>
                <c:pt idx="2211">
                  <c:v>7.7400336889387988</c:v>
                </c:pt>
                <c:pt idx="2212">
                  <c:v>7.6707384786229875</c:v>
                </c:pt>
                <c:pt idx="2213">
                  <c:v>7.6780271543363812</c:v>
                </c:pt>
                <c:pt idx="2214">
                  <c:v>7.570761198131355</c:v>
                </c:pt>
                <c:pt idx="2215">
                  <c:v>7.6787954830614806</c:v>
                </c:pt>
                <c:pt idx="2216">
                  <c:v>7.684756696115552</c:v>
                </c:pt>
                <c:pt idx="2217">
                  <c:v>7.8137421919363996</c:v>
                </c:pt>
                <c:pt idx="2218">
                  <c:v>7.7290612703766159</c:v>
                </c:pt>
                <c:pt idx="2219">
                  <c:v>7.7959875671093526</c:v>
                </c:pt>
                <c:pt idx="2220">
                  <c:v>7.8750713063320026</c:v>
                </c:pt>
                <c:pt idx="2221">
                  <c:v>7.8050154973231898</c:v>
                </c:pt>
                <c:pt idx="2222">
                  <c:v>7.8003645030141593</c:v>
                </c:pt>
                <c:pt idx="2223">
                  <c:v>7.8030303030303028</c:v>
                </c:pt>
                <c:pt idx="2224">
                  <c:v>7.8956276445698164</c:v>
                </c:pt>
                <c:pt idx="2225">
                  <c:v>7.7708592777085927</c:v>
                </c:pt>
                <c:pt idx="2226">
                  <c:v>7.7711428968198861</c:v>
                </c:pt>
                <c:pt idx="2227">
                  <c:v>7.697585071350165</c:v>
                </c:pt>
                <c:pt idx="2228">
                  <c:v>7.7240044247787614</c:v>
                </c:pt>
                <c:pt idx="2229">
                  <c:v>7.9124626971720904</c:v>
                </c:pt>
                <c:pt idx="2230">
                  <c:v>7.9187961385576378</c:v>
                </c:pt>
                <c:pt idx="2231">
                  <c:v>7.8191489361702127</c:v>
                </c:pt>
                <c:pt idx="2232">
                  <c:v>7.8658966051556556</c:v>
                </c:pt>
                <c:pt idx="2233">
                  <c:v>7.7163395078794581</c:v>
                </c:pt>
                <c:pt idx="2234">
                  <c:v>7.7586206896551726</c:v>
                </c:pt>
                <c:pt idx="2235">
                  <c:v>7.821120089161326</c:v>
                </c:pt>
                <c:pt idx="2236">
                  <c:v>7.7857935627081023</c:v>
                </c:pt>
                <c:pt idx="2237">
                  <c:v>7.8715980460572226</c:v>
                </c:pt>
                <c:pt idx="2238">
                  <c:v>7.7533039647577091</c:v>
                </c:pt>
                <c:pt idx="2239">
                  <c:v>7.8234314269850085</c:v>
                </c:pt>
                <c:pt idx="2240">
                  <c:v>7.8248745119910765</c:v>
                </c:pt>
                <c:pt idx="2241">
                  <c:v>7.8866488086846189</c:v>
                </c:pt>
                <c:pt idx="2242">
                  <c:v>7.9675952245594086</c:v>
                </c:pt>
                <c:pt idx="2243">
                  <c:v>7.8914641040135667</c:v>
                </c:pt>
                <c:pt idx="2244">
                  <c:v>8.0172537742631196</c:v>
                </c:pt>
                <c:pt idx="2245">
                  <c:v>8.0195177956371992</c:v>
                </c:pt>
                <c:pt idx="2246">
                  <c:v>8.0085959885386817</c:v>
                </c:pt>
                <c:pt idx="2247">
                  <c:v>7.9782981153626498</c:v>
                </c:pt>
                <c:pt idx="2248">
                  <c:v>8.0051223676721683</c:v>
                </c:pt>
                <c:pt idx="2249">
                  <c:v>7.9357021996615904</c:v>
                </c:pt>
                <c:pt idx="2250">
                  <c:v>7.9194819819819822</c:v>
                </c:pt>
                <c:pt idx="2251">
                  <c:v>7.9253228523301518</c:v>
                </c:pt>
                <c:pt idx="2252">
                  <c:v>7.9131652661064429</c:v>
                </c:pt>
                <c:pt idx="2253">
                  <c:v>7.9669097027481772</c:v>
                </c:pt>
                <c:pt idx="2254">
                  <c:v>7.8929019662529631</c:v>
                </c:pt>
                <c:pt idx="2255">
                  <c:v>7.9395296752519595</c:v>
                </c:pt>
                <c:pt idx="2256">
                  <c:v>7.8973786949247069</c:v>
                </c:pt>
                <c:pt idx="2257">
                  <c:v>7.9241071428571432</c:v>
                </c:pt>
                <c:pt idx="2258">
                  <c:v>7.9164345403899725</c:v>
                </c:pt>
                <c:pt idx="2259">
                  <c:v>7.9144682032768676</c:v>
                </c:pt>
                <c:pt idx="2260">
                  <c:v>7.8977900552486187</c:v>
                </c:pt>
                <c:pt idx="2261">
                  <c:v>7.8667767685108725</c:v>
                </c:pt>
                <c:pt idx="2262">
                  <c:v>7.8473366282262491</c:v>
                </c:pt>
                <c:pt idx="2263">
                  <c:v>7.8461538461538458</c:v>
                </c:pt>
                <c:pt idx="2264">
                  <c:v>7.8567508232711303</c:v>
                </c:pt>
                <c:pt idx="2265">
                  <c:v>7.8517708190892934</c:v>
                </c:pt>
                <c:pt idx="2266">
                  <c:v>7.8241996744438413</c:v>
                </c:pt>
                <c:pt idx="2267">
                  <c:v>7.7253218884120169</c:v>
                </c:pt>
                <c:pt idx="2268">
                  <c:v>7.6441036488630356</c:v>
                </c:pt>
                <c:pt idx="2269">
                  <c:v>7.6849387972325705</c:v>
                </c:pt>
                <c:pt idx="2270">
                  <c:v>7.6243386243386242</c:v>
                </c:pt>
                <c:pt idx="2271">
                  <c:v>7.6345231752797016</c:v>
                </c:pt>
                <c:pt idx="2272">
                  <c:v>7.7096471219643092</c:v>
                </c:pt>
                <c:pt idx="2273">
                  <c:v>7.7976674803363171</c:v>
                </c:pt>
                <c:pt idx="2274">
                  <c:v>7.6505061267980823</c:v>
                </c:pt>
                <c:pt idx="2275">
                  <c:v>7.7435897435897436</c:v>
                </c:pt>
                <c:pt idx="2276">
                  <c:v>7.7693351424694708</c:v>
                </c:pt>
                <c:pt idx="2277">
                  <c:v>7.7132829373650109</c:v>
                </c:pt>
                <c:pt idx="2278">
                  <c:v>7.6912715517241379</c:v>
                </c:pt>
                <c:pt idx="2279">
                  <c:v>7.7130528586839269</c:v>
                </c:pt>
                <c:pt idx="2280">
                  <c:v>7.6773333333333333</c:v>
                </c:pt>
                <c:pt idx="2281">
                  <c:v>7.647838769557147</c:v>
                </c:pt>
                <c:pt idx="2282">
                  <c:v>7.6113252691745314</c:v>
                </c:pt>
                <c:pt idx="2283">
                  <c:v>7.6809651474530831</c:v>
                </c:pt>
                <c:pt idx="2284">
                  <c:v>7.6885906040268459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7.745696082418327</c:v>
                </c:pt>
                <c:pt idx="2291">
                  <c:v>7.7336956521739131</c:v>
                </c:pt>
                <c:pt idx="2292">
                  <c:v>7.816281628162816</c:v>
                </c:pt>
                <c:pt idx="2293">
                  <c:v>7.8603104212860311</c:v>
                </c:pt>
                <c:pt idx="2294">
                  <c:v>7.8710394663702052</c:v>
                </c:pt>
                <c:pt idx="2295">
                  <c:v>7.7699821158343649</c:v>
                </c:pt>
                <c:pt idx="2296">
                  <c:v>#N/A</c:v>
                </c:pt>
                <c:pt idx="2297">
                  <c:v>#N/A</c:v>
                </c:pt>
                <c:pt idx="2298">
                  <c:v>7.9026845637583891</c:v>
                </c:pt>
                <c:pt idx="2299">
                  <c:v>7.930889169827223</c:v>
                </c:pt>
                <c:pt idx="2300">
                  <c:v>7.9523809523809526</c:v>
                </c:pt>
                <c:pt idx="2301">
                  <c:v>7.9442896935933147</c:v>
                </c:pt>
                <c:pt idx="2302">
                  <c:v>7.8234482758620691</c:v>
                </c:pt>
                <c:pt idx="2303">
                  <c:v>7.8691251906280328</c:v>
                </c:pt>
                <c:pt idx="2304">
                  <c:v>7.8603104212860311</c:v>
                </c:pt>
                <c:pt idx="2305">
                  <c:v>7.8738414718494951</c:v>
                </c:pt>
                <c:pt idx="2306">
                  <c:v>7.8012626955805651</c:v>
                </c:pt>
                <c:pt idx="2307">
                  <c:v>7.8460686600221488</c:v>
                </c:pt>
                <c:pt idx="2308">
                  <c:v>7.9536571747627027</c:v>
                </c:pt>
                <c:pt idx="2309">
                  <c:v>7.8272789581905418</c:v>
                </c:pt>
                <c:pt idx="2310">
                  <c:v>7.7753603481098725</c:v>
                </c:pt>
                <c:pt idx="2311">
                  <c:v>7.8496696035242293</c:v>
                </c:pt>
                <c:pt idx="2312">
                  <c:v>7.8148400272294074</c:v>
                </c:pt>
                <c:pt idx="2313">
                  <c:v>7.7424547283702214</c:v>
                </c:pt>
                <c:pt idx="2314">
                  <c:v>7.6639724393798865</c:v>
                </c:pt>
                <c:pt idx="2315">
                  <c:v>7.6152832674571806</c:v>
                </c:pt>
                <c:pt idx="2316">
                  <c:v>7.6716695444282106</c:v>
                </c:pt>
                <c:pt idx="2317">
                  <c:v>7.586750788643533</c:v>
                </c:pt>
                <c:pt idx="2318">
                  <c:v>7.5234864300626301</c:v>
                </c:pt>
                <c:pt idx="2319">
                  <c:v>7.5770234986945173</c:v>
                </c:pt>
                <c:pt idx="2320">
                  <c:v>7.4459876543209873</c:v>
                </c:pt>
                <c:pt idx="2321">
                  <c:v>7.5635315692952583</c:v>
                </c:pt>
                <c:pt idx="2322">
                  <c:v>7.5884838880084517</c:v>
                </c:pt>
                <c:pt idx="2323">
                  <c:v>7.6728723404255321</c:v>
                </c:pt>
                <c:pt idx="2324">
                  <c:v>7.6423841059602653</c:v>
                </c:pt>
                <c:pt idx="2325">
                  <c:v>7.6549145299145298</c:v>
                </c:pt>
                <c:pt idx="2326">
                  <c:v>7.7315254237288134</c:v>
                </c:pt>
                <c:pt idx="2327">
                  <c:v>7.8817323709050529</c:v>
                </c:pt>
                <c:pt idx="2328">
                  <c:v>7.9624965015393228</c:v>
                </c:pt>
                <c:pt idx="2329">
                  <c:v>7.893569844789357</c:v>
                </c:pt>
                <c:pt idx="2330">
                  <c:v>7.850055126791621</c:v>
                </c:pt>
                <c:pt idx="2331">
                  <c:v>7.8921161825726145</c:v>
                </c:pt>
                <c:pt idx="2332">
                  <c:v>7.8492239467849227</c:v>
                </c:pt>
                <c:pt idx="2333">
                  <c:v>8.0056179775280896</c:v>
                </c:pt>
                <c:pt idx="2334">
                  <c:v>7.9128504024424089</c:v>
                </c:pt>
                <c:pt idx="2335">
                  <c:v>7.9816513761467887</c:v>
                </c:pt>
                <c:pt idx="2336">
                  <c:v>7.8947368421052628</c:v>
                </c:pt>
                <c:pt idx="2337">
                  <c:v>7.7860528097494921</c:v>
                </c:pt>
                <c:pt idx="2338">
                  <c:v>7.8033586132177684</c:v>
                </c:pt>
                <c:pt idx="2339">
                  <c:v>7.8040173724212814</c:v>
                </c:pt>
                <c:pt idx="2340">
                  <c:v>7.8526431114763078</c:v>
                </c:pt>
                <c:pt idx="2341">
                  <c:v>7.924632862288723</c:v>
                </c:pt>
                <c:pt idx="2342">
                  <c:v>7.9323725055432375</c:v>
                </c:pt>
                <c:pt idx="2343">
                  <c:v>7.9079382579933846</c:v>
                </c:pt>
                <c:pt idx="2344">
                  <c:v>7.9286997374602732</c:v>
                </c:pt>
                <c:pt idx="2345">
                  <c:v>7.7912192469756691</c:v>
                </c:pt>
                <c:pt idx="2346">
                  <c:v>7.8624078624078626</c:v>
                </c:pt>
                <c:pt idx="2347">
                  <c:v>7.843784378437844</c:v>
                </c:pt>
                <c:pt idx="2348">
                  <c:v>7.9336307863915225</c:v>
                </c:pt>
                <c:pt idx="2349">
                  <c:v>7.8757626178591238</c:v>
                </c:pt>
                <c:pt idx="2350">
                  <c:v>8.0745341614906838</c:v>
                </c:pt>
                <c:pt idx="2351">
                  <c:v>7.9193147278253662</c:v>
                </c:pt>
                <c:pt idx="2352">
                  <c:v>7.9502762430939224</c:v>
                </c:pt>
                <c:pt idx="2353">
                  <c:v>7.8695711741334433</c:v>
                </c:pt>
                <c:pt idx="2354">
                  <c:v>7.8481359649122808</c:v>
                </c:pt>
                <c:pt idx="2355">
                  <c:v>8.0084507042253517</c:v>
                </c:pt>
                <c:pt idx="2356">
                  <c:v>8.0631965016222313</c:v>
                </c:pt>
                <c:pt idx="2357">
                  <c:v>8.0315848843767625</c:v>
                </c:pt>
                <c:pt idx="2358">
                  <c:v>8.0455568053993254</c:v>
                </c:pt>
                <c:pt idx="2359">
                  <c:v>8.0536723163841799</c:v>
                </c:pt>
                <c:pt idx="2360">
                  <c:v>8.0027855153203351</c:v>
                </c:pt>
                <c:pt idx="2361">
                  <c:v>7.9722414989590566</c:v>
                </c:pt>
                <c:pt idx="2362">
                  <c:v>7.918767888782881</c:v>
                </c:pt>
                <c:pt idx="2363">
                  <c:v>7.8761542639869635</c:v>
                </c:pt>
                <c:pt idx="2364">
                  <c:v>7.9232536143764358</c:v>
                </c:pt>
                <c:pt idx="2365">
                  <c:v>7.8807413376309432</c:v>
                </c:pt>
                <c:pt idx="2366">
                  <c:v>7.905913978494624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7.7315054319710299</c:v>
                </c:pt>
                <c:pt idx="2371">
                  <c:v>7.596484524264425</c:v>
                </c:pt>
                <c:pt idx="2372">
                  <c:v>7.6212294768995799</c:v>
                </c:pt>
                <c:pt idx="2373">
                  <c:v>7.6479670612454971</c:v>
                </c:pt>
                <c:pt idx="2374">
                  <c:v>7.7601456815816858</c:v>
                </c:pt>
                <c:pt idx="2375">
                  <c:v>7.7982133473462953</c:v>
                </c:pt>
                <c:pt idx="2376">
                  <c:v>7.7427856107524047</c:v>
                </c:pt>
                <c:pt idx="2377">
                  <c:v>7.8477619941034575</c:v>
                </c:pt>
                <c:pt idx="2378">
                  <c:v>7.8930307941653162</c:v>
                </c:pt>
                <c:pt idx="2379">
                  <c:v>7.9717237629146274</c:v>
                </c:pt>
                <c:pt idx="2380">
                  <c:v>7.8914686825053995</c:v>
                </c:pt>
                <c:pt idx="2381">
                  <c:v>7.8073443320915379</c:v>
                </c:pt>
                <c:pt idx="2382">
                  <c:v>7.8728276976963496</c:v>
                </c:pt>
                <c:pt idx="2383">
                  <c:v>7.8168635875402792</c:v>
                </c:pt>
                <c:pt idx="2384">
                  <c:v>7.8598382749326143</c:v>
                </c:pt>
                <c:pt idx="2385">
                  <c:v>7.8393314462865611</c:v>
                </c:pt>
                <c:pt idx="2386">
                  <c:v>7.8813329720942837</c:v>
                </c:pt>
                <c:pt idx="2387">
                  <c:v>7.8631096739423336</c:v>
                </c:pt>
                <c:pt idx="2388">
                  <c:v>7.8411377968603251</c:v>
                </c:pt>
                <c:pt idx="2389">
                  <c:v>7.8250433391118817</c:v>
                </c:pt>
                <c:pt idx="2390">
                  <c:v>7.7514871116986122</c:v>
                </c:pt>
                <c:pt idx="2391">
                  <c:v>7.6860587002096432</c:v>
                </c:pt>
                <c:pt idx="2392">
                  <c:v>7.7415074309978769</c:v>
                </c:pt>
                <c:pt idx="2393">
                  <c:v>7.699431141685408</c:v>
                </c:pt>
                <c:pt idx="2394">
                  <c:v>7.9494921767773814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7.8250433391118817</c:v>
                </c:pt>
                <c:pt idx="2399">
                  <c:v>7.5521235521235521</c:v>
                </c:pt>
                <c:pt idx="2400">
                  <c:v>7.6717357105401156</c:v>
                </c:pt>
                <c:pt idx="2401">
                  <c:v>7.7318494965553786</c:v>
                </c:pt>
                <c:pt idx="2402">
                  <c:v>7.6809297411516111</c:v>
                </c:pt>
                <c:pt idx="2403">
                  <c:v>7.7683315621679068</c:v>
                </c:pt>
                <c:pt idx="2404">
                  <c:v>7.5953002610966056</c:v>
                </c:pt>
                <c:pt idx="2405">
                  <c:v>7.7108115252445151</c:v>
                </c:pt>
                <c:pt idx="2406">
                  <c:v>7.6043156115949566</c:v>
                </c:pt>
                <c:pt idx="2407">
                  <c:v>7.7452025586353948</c:v>
                </c:pt>
                <c:pt idx="2408">
                  <c:v>7.950410995822665</c:v>
                </c:pt>
                <c:pt idx="2409">
                  <c:v>7.7848101265822782</c:v>
                </c:pt>
                <c:pt idx="2410">
                  <c:v>7.7132748001572535</c:v>
                </c:pt>
                <c:pt idx="2411">
                  <c:v>7.6570237164451393</c:v>
                </c:pt>
                <c:pt idx="2412">
                  <c:v>7.751057082452431</c:v>
                </c:pt>
                <c:pt idx="2413">
                  <c:v>#N/A</c:v>
                </c:pt>
                <c:pt idx="2414">
                  <c:v>#N/A</c:v>
                </c:pt>
                <c:pt idx="2415">
                  <c:v>7.7884615384615383</c:v>
                </c:pt>
                <c:pt idx="2416">
                  <c:v>7.7699748244335494</c:v>
                </c:pt>
                <c:pt idx="2417">
                  <c:v>7.703625853914871</c:v>
                </c:pt>
                <c:pt idx="2418">
                  <c:v>7.6456815816857437</c:v>
                </c:pt>
                <c:pt idx="2419">
                  <c:v>7.7063740856844305</c:v>
                </c:pt>
                <c:pt idx="2420">
                  <c:v>7.6462972553081308</c:v>
                </c:pt>
                <c:pt idx="2421">
                  <c:v>7.5602873268342741</c:v>
                </c:pt>
                <c:pt idx="2422">
                  <c:v>7.6725480020757653</c:v>
                </c:pt>
                <c:pt idx="2423">
                  <c:v>7.6016469377251674</c:v>
                </c:pt>
                <c:pt idx="2424">
                  <c:v>7.5919948353776627</c:v>
                </c:pt>
                <c:pt idx="2425">
                  <c:v>7.6239669421487601</c:v>
                </c:pt>
                <c:pt idx="2426">
                  <c:v>7.5531238071001399</c:v>
                </c:pt>
                <c:pt idx="2427">
                  <c:v>7.5405268490374873</c:v>
                </c:pt>
                <c:pt idx="2428">
                  <c:v>7.5684584178498984</c:v>
                </c:pt>
                <c:pt idx="2429">
                  <c:v>7.4747729566094856</c:v>
                </c:pt>
                <c:pt idx="2430">
                  <c:v>7.6072522982635347</c:v>
                </c:pt>
                <c:pt idx="2431">
                  <c:v>7.6362710137544578</c:v>
                </c:pt>
                <c:pt idx="2432">
                  <c:v>7.5605449041372355</c:v>
                </c:pt>
                <c:pt idx="2433">
                  <c:v>7.6073619631901837</c:v>
                </c:pt>
                <c:pt idx="2434">
                  <c:v>7.4639696586599245</c:v>
                </c:pt>
                <c:pt idx="2435">
                  <c:v>7.413967611336032</c:v>
                </c:pt>
                <c:pt idx="2436">
                  <c:v>7.4721377912867277</c:v>
                </c:pt>
                <c:pt idx="2437">
                  <c:v>7.4249408247165816</c:v>
                </c:pt>
                <c:pt idx="2438">
                  <c:v>7.3997028231797923</c:v>
                </c:pt>
                <c:pt idx="2439">
                  <c:v>7.3239090350338047</c:v>
                </c:pt>
                <c:pt idx="2440">
                  <c:v>7.3343984269386748</c:v>
                </c:pt>
                <c:pt idx="2441">
                  <c:v>7.3488826474539017</c:v>
                </c:pt>
                <c:pt idx="2442">
                  <c:v>7.2587058681768886</c:v>
                </c:pt>
                <c:pt idx="2443">
                  <c:v>7.2146335669319397</c:v>
                </c:pt>
                <c:pt idx="2444">
                  <c:v>7.1869457254345512</c:v>
                </c:pt>
                <c:pt idx="2445">
                  <c:v>7.1314178049929344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7.1658634066063245</c:v>
                </c:pt>
                <c:pt idx="2452">
                  <c:v>7.2275698158051096</c:v>
                </c:pt>
                <c:pt idx="2453">
                  <c:v>7.2454804947668885</c:v>
                </c:pt>
                <c:pt idx="2454">
                  <c:v>7.2119924457034941</c:v>
                </c:pt>
                <c:pt idx="2455">
                  <c:v>7.24822695035461</c:v>
                </c:pt>
                <c:pt idx="2456">
                  <c:v>7.2087550011767476</c:v>
                </c:pt>
                <c:pt idx="2457">
                  <c:v>7.330629770992366</c:v>
                </c:pt>
                <c:pt idx="2458">
                  <c:v>7.2898309121219338</c:v>
                </c:pt>
                <c:pt idx="2459">
                  <c:v>7.3918837068443368</c:v>
                </c:pt>
                <c:pt idx="2460">
                  <c:v>7.4560117302052786</c:v>
                </c:pt>
                <c:pt idx="2461">
                  <c:v>7.458576998050682</c:v>
                </c:pt>
                <c:pt idx="2462">
                  <c:v>7.3871045641149484</c:v>
                </c:pt>
                <c:pt idx="2463">
                  <c:v>7.3808377467501201</c:v>
                </c:pt>
                <c:pt idx="2464">
                  <c:v>7.4118783196523417</c:v>
                </c:pt>
                <c:pt idx="2465">
                  <c:v>7.4987775061124697</c:v>
                </c:pt>
                <c:pt idx="2466">
                  <c:v>7.5134474327628364</c:v>
                </c:pt>
                <c:pt idx="2467">
                  <c:v>7.475609756097561</c:v>
                </c:pt>
                <c:pt idx="2468">
                  <c:v>7.4798731397901923</c:v>
                </c:pt>
                <c:pt idx="2469">
                  <c:v>7.3927312507596934</c:v>
                </c:pt>
                <c:pt idx="2470">
                  <c:v>7.4465500485908649</c:v>
                </c:pt>
                <c:pt idx="2471">
                  <c:v>7.2984879152280033</c:v>
                </c:pt>
                <c:pt idx="2472">
                  <c:v>7.2452830188679247</c:v>
                </c:pt>
                <c:pt idx="2473">
                  <c:v>7.3790613718411553</c:v>
                </c:pt>
                <c:pt idx="2474">
                  <c:v>7.4285714285714288</c:v>
                </c:pt>
                <c:pt idx="2475">
                  <c:v>7.4176818236642141</c:v>
                </c:pt>
                <c:pt idx="2476">
                  <c:v>7.4661181026137466</c:v>
                </c:pt>
                <c:pt idx="2477">
                  <c:v>#N/A</c:v>
                </c:pt>
                <c:pt idx="2478">
                  <c:v>#N/A</c:v>
                </c:pt>
                <c:pt idx="2479">
                  <c:v>7.4782398452611218</c:v>
                </c:pt>
                <c:pt idx="2480">
                  <c:v>7.4902912621359219</c:v>
                </c:pt>
                <c:pt idx="2481">
                  <c:v>7.4188896899783705</c:v>
                </c:pt>
                <c:pt idx="2482">
                  <c:v>7.3794347564642209</c:v>
                </c:pt>
                <c:pt idx="2483">
                  <c:v>7.3523763802208357</c:v>
                </c:pt>
                <c:pt idx="2484">
                  <c:v>7.419354838709677</c:v>
                </c:pt>
                <c:pt idx="2485">
                  <c:v>7.3556886227544913</c:v>
                </c:pt>
                <c:pt idx="2486">
                  <c:v>7.3272987136731773</c:v>
                </c:pt>
                <c:pt idx="2487">
                  <c:v>7.3078747628083489</c:v>
                </c:pt>
                <c:pt idx="2488">
                  <c:v>7.2588235294117647</c:v>
                </c:pt>
                <c:pt idx="2489">
                  <c:v>7.2832506496574529</c:v>
                </c:pt>
                <c:pt idx="2490">
                  <c:v>7.1701631701631703</c:v>
                </c:pt>
                <c:pt idx="2491">
                  <c:v>7.2774621212121211</c:v>
                </c:pt>
                <c:pt idx="2492">
                  <c:v>7.2648165569143934</c:v>
                </c:pt>
                <c:pt idx="2493">
                  <c:v>7.3839157491622789</c:v>
                </c:pt>
                <c:pt idx="2494">
                  <c:v>7.4027844455112817</c:v>
                </c:pt>
                <c:pt idx="2495">
                  <c:v>7.356294536817102</c:v>
                </c:pt>
                <c:pt idx="2496">
                  <c:v>7.4114832535885169</c:v>
                </c:pt>
                <c:pt idx="2497">
                  <c:v>7.3580889309366126</c:v>
                </c:pt>
                <c:pt idx="2498">
                  <c:v>7.4568965517241379</c:v>
                </c:pt>
                <c:pt idx="2499">
                  <c:v>7.5</c:v>
                </c:pt>
                <c:pt idx="2500">
                  <c:v>7.728864432216108</c:v>
                </c:pt>
                <c:pt idx="2501">
                  <c:v>7.7018943170488532</c:v>
                </c:pt>
                <c:pt idx="2502">
                  <c:v>7.7387816495362243</c:v>
                </c:pt>
                <c:pt idx="2503">
                  <c:v>7.7721646880525386</c:v>
                </c:pt>
                <c:pt idx="2504">
                  <c:v>7.9044070409867659</c:v>
                </c:pt>
                <c:pt idx="2505">
                  <c:v>7.9240898528272661</c:v>
                </c:pt>
                <c:pt idx="2506">
                  <c:v>7.8584206491183233</c:v>
                </c:pt>
                <c:pt idx="2507">
                  <c:v>7.798710330003793</c:v>
                </c:pt>
                <c:pt idx="2508">
                  <c:v>7.9129878438899555</c:v>
                </c:pt>
                <c:pt idx="2509">
                  <c:v>7.872530274059911</c:v>
                </c:pt>
                <c:pt idx="2510">
                  <c:v>7.8125</c:v>
                </c:pt>
                <c:pt idx="2511">
                  <c:v>7.7381854940611579</c:v>
                </c:pt>
                <c:pt idx="2512">
                  <c:v>7.751269035532995</c:v>
                </c:pt>
                <c:pt idx="2513">
                  <c:v>7.9588112617309701</c:v>
                </c:pt>
                <c:pt idx="2514">
                  <c:v>7.9454545454545453</c:v>
                </c:pt>
                <c:pt idx="2515">
                  <c:v>8.0005213764337846</c:v>
                </c:pt>
                <c:pt idx="2516">
                  <c:v>7.9414052372310087</c:v>
                </c:pt>
                <c:pt idx="2517">
                  <c:v>8.0062794348508639</c:v>
                </c:pt>
                <c:pt idx="2518">
                  <c:v>7.9890951577307545</c:v>
                </c:pt>
                <c:pt idx="2519">
                  <c:v>7.8868894601542419</c:v>
                </c:pt>
                <c:pt idx="2520">
                  <c:v>8.0593487394957979</c:v>
                </c:pt>
                <c:pt idx="2521">
                  <c:v>7.9713355048859933</c:v>
                </c:pt>
                <c:pt idx="2522">
                  <c:v>8.0708661417322833</c:v>
                </c:pt>
                <c:pt idx="2523">
                  <c:v>7.9594752565268214</c:v>
                </c:pt>
                <c:pt idx="2524">
                  <c:v>7.9437564499484008</c:v>
                </c:pt>
                <c:pt idx="2525">
                  <c:v>7.9305912596401029</c:v>
                </c:pt>
                <c:pt idx="2526">
                  <c:v>7.8872517616912239</c:v>
                </c:pt>
                <c:pt idx="2527">
                  <c:v>7.8753180661577611</c:v>
                </c:pt>
                <c:pt idx="2528">
                  <c:v>7.8827113480578825</c:v>
                </c:pt>
                <c:pt idx="2529">
                  <c:v>7.7468291469783637</c:v>
                </c:pt>
                <c:pt idx="2530">
                  <c:v>7.8007045797684951</c:v>
                </c:pt>
                <c:pt idx="2531">
                  <c:v>7.9392236976506636</c:v>
                </c:pt>
                <c:pt idx="2532">
                  <c:v>7.8535225544855551</c:v>
                </c:pt>
                <c:pt idx="2533">
                  <c:v>7.8127359677825323</c:v>
                </c:pt>
                <c:pt idx="2534">
                  <c:v>7.6957383548067391</c:v>
                </c:pt>
                <c:pt idx="2535">
                  <c:v>7.7653213751868462</c:v>
                </c:pt>
                <c:pt idx="2536">
                  <c:v>7.6451927769643726</c:v>
                </c:pt>
                <c:pt idx="2537">
                  <c:v>7.5577478344562081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7.5083135391923994</c:v>
                </c:pt>
                <c:pt idx="2544">
                  <c:v>7.4493543419026178</c:v>
                </c:pt>
                <c:pt idx="2545">
                  <c:v>7.5456730769230766</c:v>
                </c:pt>
                <c:pt idx="2546">
                  <c:v>7.45</c:v>
                </c:pt>
                <c:pt idx="2547">
                  <c:v>7.5239923224568139</c:v>
                </c:pt>
                <c:pt idx="2548">
                  <c:v>7.4303916941953752</c:v>
                </c:pt>
                <c:pt idx="2549">
                  <c:v>7.4821513564969067</c:v>
                </c:pt>
                <c:pt idx="2550">
                  <c:v>7.4309780065512401</c:v>
                </c:pt>
                <c:pt idx="2551">
                  <c:v>7.344186046511628</c:v>
                </c:pt>
                <c:pt idx="2552">
                  <c:v>7.3412146499768198</c:v>
                </c:pt>
                <c:pt idx="2553">
                  <c:v>7.2490875912408761</c:v>
                </c:pt>
                <c:pt idx="2554">
                  <c:v>7.4173748819641174</c:v>
                </c:pt>
                <c:pt idx="2555">
                  <c:v>7.59375</c:v>
                </c:pt>
                <c:pt idx="2556">
                  <c:v>7.6073323685479979</c:v>
                </c:pt>
                <c:pt idx="2557">
                  <c:v>7.6453488372093021</c:v>
                </c:pt>
                <c:pt idx="2558">
                  <c:v>7.7469670710571927</c:v>
                </c:pt>
                <c:pt idx="2559">
                  <c:v>7.9209926563687008</c:v>
                </c:pt>
                <c:pt idx="2560">
                  <c:v>7.8940667175961297</c:v>
                </c:pt>
                <c:pt idx="2561">
                  <c:v>7.9943211151264846</c:v>
                </c:pt>
                <c:pt idx="2562">
                  <c:v>8.0098662858626515</c:v>
                </c:pt>
                <c:pt idx="2563">
                  <c:v>8.101466508125247</c:v>
                </c:pt>
                <c:pt idx="2564">
                  <c:v>8.1894372755088458</c:v>
                </c:pt>
                <c:pt idx="2565">
                  <c:v>8.1497156460785618</c:v>
                </c:pt>
                <c:pt idx="2566">
                  <c:v>8.0629095674967228</c:v>
                </c:pt>
                <c:pt idx="2567">
                  <c:v>7.9916644959624898</c:v>
                </c:pt>
                <c:pt idx="2568">
                  <c:v>8.0976253298153029</c:v>
                </c:pt>
                <c:pt idx="2569">
                  <c:v>8.1550802139037426</c:v>
                </c:pt>
                <c:pt idx="2570">
                  <c:v>8.149832775919732</c:v>
                </c:pt>
                <c:pt idx="2571">
                  <c:v>8.2653616095704194</c:v>
                </c:pt>
                <c:pt idx="2572">
                  <c:v>8.2175551965535814</c:v>
                </c:pt>
                <c:pt idx="2573">
                  <c:v>8.2019438444924404</c:v>
                </c:pt>
                <c:pt idx="2574">
                  <c:v>8.3408071748878925</c:v>
                </c:pt>
                <c:pt idx="2575">
                  <c:v>8.2625067240451848</c:v>
                </c:pt>
                <c:pt idx="2576">
                  <c:v>8.2790196606517643</c:v>
                </c:pt>
                <c:pt idx="2577">
                  <c:v>8.2045817794352693</c:v>
                </c:pt>
                <c:pt idx="2578">
                  <c:v>8.143176733780761</c:v>
                </c:pt>
                <c:pt idx="2579">
                  <c:v>8.0761154855643049</c:v>
                </c:pt>
                <c:pt idx="2580">
                  <c:v>8.0440771349862263</c:v>
                </c:pt>
                <c:pt idx="2581">
                  <c:v>8.1635370888267413</c:v>
                </c:pt>
                <c:pt idx="2582">
                  <c:v>8.2319698600645861</c:v>
                </c:pt>
                <c:pt idx="2583">
                  <c:v>8.3369624387588459</c:v>
                </c:pt>
                <c:pt idx="2584">
                  <c:v>8.2581857219538382</c:v>
                </c:pt>
                <c:pt idx="2585">
                  <c:v>8.1789306511381685</c:v>
                </c:pt>
                <c:pt idx="2586">
                  <c:v>8.1169344219120365</c:v>
                </c:pt>
                <c:pt idx="2587">
                  <c:v>8.1161324224908036</c:v>
                </c:pt>
                <c:pt idx="2588">
                  <c:v>8.1672882258923813</c:v>
                </c:pt>
                <c:pt idx="2589">
                  <c:v>8.1004250797024451</c:v>
                </c:pt>
                <c:pt idx="2590">
                  <c:v>8.2373426198767739</c:v>
                </c:pt>
                <c:pt idx="2591">
                  <c:v>8.1893333333333338</c:v>
                </c:pt>
                <c:pt idx="2592">
                  <c:v>8.2253595461142623</c:v>
                </c:pt>
                <c:pt idx="2593">
                  <c:v>8.0370942812982999</c:v>
                </c:pt>
                <c:pt idx="2594">
                  <c:v>8.1721558850544547</c:v>
                </c:pt>
                <c:pt idx="2595">
                  <c:v>8.1778827233372695</c:v>
                </c:pt>
                <c:pt idx="2596">
                  <c:v>8.1403234220135623</c:v>
                </c:pt>
                <c:pt idx="2597">
                  <c:v>8.1299109481403882</c:v>
                </c:pt>
                <c:pt idx="2598">
                  <c:v>8.2025450689289503</c:v>
                </c:pt>
                <c:pt idx="2599">
                  <c:v>8.1551610782380006</c:v>
                </c:pt>
                <c:pt idx="2600">
                  <c:v>8.1256544502617807</c:v>
                </c:pt>
                <c:pt idx="2601">
                  <c:v>8.0648929266709928</c:v>
                </c:pt>
                <c:pt idx="2602">
                  <c:v>8.2099171379718534</c:v>
                </c:pt>
                <c:pt idx="2603">
                  <c:v>8.0616966580976861</c:v>
                </c:pt>
                <c:pt idx="2604">
                  <c:v>7.9984662576687118</c:v>
                </c:pt>
                <c:pt idx="2605">
                  <c:v>7.8640284119736172</c:v>
                </c:pt>
                <c:pt idx="2606">
                  <c:v>8.0848278570493513</c:v>
                </c:pt>
                <c:pt idx="2607">
                  <c:v>8.0365535248041784</c:v>
                </c:pt>
                <c:pt idx="2608">
                  <c:v>8.3342376559956595</c:v>
                </c:pt>
                <c:pt idx="2609">
                  <c:v>8.0277185501066093</c:v>
                </c:pt>
                <c:pt idx="2610">
                  <c:v>8.1520562770562766</c:v>
                </c:pt>
                <c:pt idx="2611">
                  <c:v>8.3056745182012843</c:v>
                </c:pt>
                <c:pt idx="2612">
                  <c:v>#N/A</c:v>
                </c:pt>
                <c:pt idx="2613">
                  <c:v>8.3146067415730336</c:v>
                </c:pt>
                <c:pt idx="2614">
                  <c:v>8.2774931020890818</c:v>
                </c:pt>
                <c:pt idx="2615">
                  <c:v>8.1374837872892343</c:v>
                </c:pt>
                <c:pt idx="2616">
                  <c:v>8.2172954751717882</c:v>
                </c:pt>
                <c:pt idx="2617">
                  <c:v>8.2030745381733627</c:v>
                </c:pt>
                <c:pt idx="2618">
                  <c:v>8.1213207064243669</c:v>
                </c:pt>
                <c:pt idx="2619">
                  <c:v>8.112244897959183</c:v>
                </c:pt>
                <c:pt idx="2620">
                  <c:v>8.0532994923857864</c:v>
                </c:pt>
                <c:pt idx="2621">
                  <c:v>8.0673758865248235</c:v>
                </c:pt>
                <c:pt idx="2622">
                  <c:v>7.9884189325276935</c:v>
                </c:pt>
                <c:pt idx="2623">
                  <c:v>7.992957746478873</c:v>
                </c:pt>
                <c:pt idx="2624">
                  <c:v>8.0338213023725391</c:v>
                </c:pt>
                <c:pt idx="2625">
                  <c:v>8.0806288032454354</c:v>
                </c:pt>
                <c:pt idx="2626">
                  <c:v>8.0065195586760289</c:v>
                </c:pt>
                <c:pt idx="2627">
                  <c:v>7.9502487562189055</c:v>
                </c:pt>
                <c:pt idx="2628">
                  <c:v>7.9553349875930524</c:v>
                </c:pt>
                <c:pt idx="2629">
                  <c:v>7.9156388751850022</c:v>
                </c:pt>
                <c:pt idx="2630">
                  <c:v>7.9568023833167825</c:v>
                </c:pt>
                <c:pt idx="2631">
                  <c:v>7.9427860696517412</c:v>
                </c:pt>
                <c:pt idx="2632">
                  <c:v>7.9701120797011207</c:v>
                </c:pt>
                <c:pt idx="2633">
                  <c:v>7.9265285996055228</c:v>
                </c:pt>
                <c:pt idx="2634">
                  <c:v>7.8827838827838832</c:v>
                </c:pt>
                <c:pt idx="2635">
                  <c:v>7.788040836169178</c:v>
                </c:pt>
                <c:pt idx="2636">
                  <c:v>7.8102189781021893</c:v>
                </c:pt>
                <c:pt idx="2637">
                  <c:v>7.815724815724816</c:v>
                </c:pt>
                <c:pt idx="2638">
                  <c:v>7.9100790513833994</c:v>
                </c:pt>
                <c:pt idx="2639">
                  <c:v>7.8923988153998028</c:v>
                </c:pt>
                <c:pt idx="2640">
                  <c:v>7.8423236514522818</c:v>
                </c:pt>
                <c:pt idx="2641">
                  <c:v>7.9093692590324558</c:v>
                </c:pt>
                <c:pt idx="2642">
                  <c:v>7.8627069133398244</c:v>
                </c:pt>
                <c:pt idx="2643">
                  <c:v>7.8988326848249031</c:v>
                </c:pt>
                <c:pt idx="2644">
                  <c:v>7.8722891566265059</c:v>
                </c:pt>
                <c:pt idx="2645">
                  <c:v>7.8355704697986575</c:v>
                </c:pt>
                <c:pt idx="2646">
                  <c:v>7.7981870229007635</c:v>
                </c:pt>
                <c:pt idx="2647">
                  <c:v>#N/A</c:v>
                </c:pt>
                <c:pt idx="2648">
                  <c:v>#N/A</c:v>
                </c:pt>
                <c:pt idx="2649">
                  <c:v>7.6826375711574952</c:v>
                </c:pt>
                <c:pt idx="2650">
                  <c:v>7.7427068388330946</c:v>
                </c:pt>
                <c:pt idx="2651">
                  <c:v>7.800289435600579</c:v>
                </c:pt>
                <c:pt idx="2652">
                  <c:v>7.7764423076923075</c:v>
                </c:pt>
                <c:pt idx="2653">
                  <c:v>7.8103782735208531</c:v>
                </c:pt>
                <c:pt idx="2654">
                  <c:v>7.7469024419583787</c:v>
                </c:pt>
                <c:pt idx="2655">
                  <c:v>7.7675988428158149</c:v>
                </c:pt>
                <c:pt idx="2656">
                  <c:v>7.8571428571428568</c:v>
                </c:pt>
                <c:pt idx="2657">
                  <c:v>7.7466650642951569</c:v>
                </c:pt>
                <c:pt idx="2658">
                  <c:v>7.7200577200577198</c:v>
                </c:pt>
                <c:pt idx="2659">
                  <c:v>7.8067632850241546</c:v>
                </c:pt>
                <c:pt idx="2660">
                  <c:v>7.6804368471035138</c:v>
                </c:pt>
                <c:pt idx="2661">
                  <c:v>7.6715919923736893</c:v>
                </c:pt>
                <c:pt idx="2662">
                  <c:v>7.8228336953898143</c:v>
                </c:pt>
                <c:pt idx="2663">
                  <c:v>7.6346880907372396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7.629881552714906</c:v>
                </c:pt>
                <c:pt idx="2668">
                  <c:v>7.5898273448436768</c:v>
                </c:pt>
                <c:pt idx="2669">
                  <c:v>7.5112391930835738</c:v>
                </c:pt>
                <c:pt idx="2670">
                  <c:v>7.4473174621255271</c:v>
                </c:pt>
                <c:pt idx="2671">
                  <c:v>7.4589041095890414</c:v>
                </c:pt>
                <c:pt idx="2672">
                  <c:v>7.4497716894977168</c:v>
                </c:pt>
                <c:pt idx="2673">
                  <c:v>7.4942528735632186</c:v>
                </c:pt>
                <c:pt idx="2674">
                  <c:v>7.3988700564971754</c:v>
                </c:pt>
                <c:pt idx="2675">
                  <c:v>7.2648624667258206</c:v>
                </c:pt>
                <c:pt idx="2676">
                  <c:v>7.1829749890302761</c:v>
                </c:pt>
                <c:pt idx="2677">
                  <c:v>7.2433628318584073</c:v>
                </c:pt>
                <c:pt idx="2678">
                  <c:v>7.2227151730257324</c:v>
                </c:pt>
                <c:pt idx="2679">
                  <c:v>7.3125280646609792</c:v>
                </c:pt>
                <c:pt idx="2680">
                  <c:v>7.2328159645232812</c:v>
                </c:pt>
                <c:pt idx="2681">
                  <c:v>7.3037236428891879</c:v>
                </c:pt>
                <c:pt idx="2682">
                  <c:v>7.2869429241594998</c:v>
                </c:pt>
                <c:pt idx="2683">
                  <c:v>7.3339358337098961</c:v>
                </c:pt>
                <c:pt idx="2684">
                  <c:v>7.3407139629462268</c:v>
                </c:pt>
                <c:pt idx="2685">
                  <c:v>7.291666666666667</c:v>
                </c:pt>
                <c:pt idx="2686">
                  <c:v>7.1497373029772326</c:v>
                </c:pt>
                <c:pt idx="2687">
                  <c:v>7.0550231506406806</c:v>
                </c:pt>
                <c:pt idx="2688">
                  <c:v>7.1160148568931616</c:v>
                </c:pt>
                <c:pt idx="2689">
                  <c:v>7.1000260710871643</c:v>
                </c:pt>
                <c:pt idx="2690">
                  <c:v>7.0877573131094254</c:v>
                </c:pt>
                <c:pt idx="2691">
                  <c:v>7.2115596735054046</c:v>
                </c:pt>
                <c:pt idx="2692">
                  <c:v>6.996230479267636</c:v>
                </c:pt>
                <c:pt idx="2693">
                  <c:v>7.1635883905013191</c:v>
                </c:pt>
                <c:pt idx="2694">
                  <c:v>7.1715508725716166</c:v>
                </c:pt>
                <c:pt idx="2695">
                  <c:v>7.2280857682479729</c:v>
                </c:pt>
                <c:pt idx="2696">
                  <c:v>7.3996350364963508</c:v>
                </c:pt>
                <c:pt idx="2697">
                  <c:v>7.5560199698130734</c:v>
                </c:pt>
                <c:pt idx="2698">
                  <c:v>7.4583285435107483</c:v>
                </c:pt>
                <c:pt idx="2699">
                  <c:v>7.36937755565652</c:v>
                </c:pt>
                <c:pt idx="2700">
                  <c:v>7.3081690140845073</c:v>
                </c:pt>
                <c:pt idx="2701">
                  <c:v>7.3477672530446547</c:v>
                </c:pt>
                <c:pt idx="2702">
                  <c:v>7.2523322967569968</c:v>
                </c:pt>
                <c:pt idx="2703">
                  <c:v>7.1362839614373357</c:v>
                </c:pt>
                <c:pt idx="2704">
                  <c:v>7.2640461914279371</c:v>
                </c:pt>
                <c:pt idx="2705">
                  <c:v>7.2017738359201777</c:v>
                </c:pt>
                <c:pt idx="2706">
                  <c:v>7.3579801623083858</c:v>
                </c:pt>
                <c:pt idx="2707">
                  <c:v>7.2201285745954333</c:v>
                </c:pt>
                <c:pt idx="2708">
                  <c:v>7.4027149321266972</c:v>
                </c:pt>
                <c:pt idx="2709">
                  <c:v>7.179656538969617</c:v>
                </c:pt>
                <c:pt idx="2710">
                  <c:v>7.2909252669039146</c:v>
                </c:pt>
                <c:pt idx="2711">
                  <c:v>7.1869847202374411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7.4064894096439842</c:v>
                </c:pt>
                <c:pt idx="2718">
                  <c:v>7.3799910273665317</c:v>
                </c:pt>
                <c:pt idx="2719">
                  <c:v>7.4308300395256914</c:v>
                </c:pt>
                <c:pt idx="2720">
                  <c:v>7.4149199909848997</c:v>
                </c:pt>
                <c:pt idx="2721">
                  <c:v>7.5</c:v>
                </c:pt>
                <c:pt idx="2722">
                  <c:v>7.5703444249854055</c:v>
                </c:pt>
                <c:pt idx="2723">
                  <c:v>7.5052071279796344</c:v>
                </c:pt>
                <c:pt idx="2724">
                  <c:v>7.4792817679558015</c:v>
                </c:pt>
                <c:pt idx="2725">
                  <c:v>7.4582947173308618</c:v>
                </c:pt>
                <c:pt idx="2726">
                  <c:v>7.5845640781324439</c:v>
                </c:pt>
                <c:pt idx="2727">
                  <c:v>7.7053549794039258</c:v>
                </c:pt>
                <c:pt idx="2728">
                  <c:v>7.8052967140755269</c:v>
                </c:pt>
                <c:pt idx="2729">
                  <c:v>7.7042612601675371</c:v>
                </c:pt>
                <c:pt idx="2730">
                  <c:v>#N/A</c:v>
                </c:pt>
                <c:pt idx="2731">
                  <c:v>7.8383738225086761</c:v>
                </c:pt>
                <c:pt idx="2732">
                  <c:v>7.9763402970047821</c:v>
                </c:pt>
                <c:pt idx="2733">
                  <c:v>8.0090725806451619</c:v>
                </c:pt>
                <c:pt idx="2734">
                  <c:v>7.8588235294117643</c:v>
                </c:pt>
                <c:pt idx="2735">
                  <c:v>7.7832756061355761</c:v>
                </c:pt>
                <c:pt idx="2736">
                  <c:v>7.8914457228614303</c:v>
                </c:pt>
                <c:pt idx="2737">
                  <c:v>7.8286927206892249</c:v>
                </c:pt>
                <c:pt idx="2738">
                  <c:v>7.9447541814495688</c:v>
                </c:pt>
                <c:pt idx="2739">
                  <c:v>7.8892215568862278</c:v>
                </c:pt>
                <c:pt idx="2740">
                  <c:v>7.8736789129340714</c:v>
                </c:pt>
                <c:pt idx="2741">
                  <c:v>8.0503304524656834</c:v>
                </c:pt>
                <c:pt idx="2742">
                  <c:v>7.9556772908366531</c:v>
                </c:pt>
                <c:pt idx="2743">
                  <c:v>7.9490980973560665</c:v>
                </c:pt>
                <c:pt idx="2744">
                  <c:v>7.7740222114920332</c:v>
                </c:pt>
                <c:pt idx="2745">
                  <c:v>7.8248210602935826</c:v>
                </c:pt>
                <c:pt idx="2746">
                  <c:v>7.7721701514059118</c:v>
                </c:pt>
                <c:pt idx="2747">
                  <c:v>7.6492890995260661</c:v>
                </c:pt>
                <c:pt idx="2748">
                  <c:v>7.6116596144804891</c:v>
                </c:pt>
                <c:pt idx="2749">
                  <c:v>7.6156918017383131</c:v>
                </c:pt>
                <c:pt idx="2750">
                  <c:v>7.6152398871119473</c:v>
                </c:pt>
                <c:pt idx="2751">
                  <c:v>7.5189933523266861</c:v>
                </c:pt>
                <c:pt idx="2752">
                  <c:v>7.9739544202354118</c:v>
                </c:pt>
                <c:pt idx="2753">
                  <c:v>7.8092656481025138</c:v>
                </c:pt>
                <c:pt idx="2754">
                  <c:v>7.9467871485943773</c:v>
                </c:pt>
                <c:pt idx="2755">
                  <c:v>7.8957816377171213</c:v>
                </c:pt>
                <c:pt idx="2756">
                  <c:v>7.8277982779827795</c:v>
                </c:pt>
                <c:pt idx="2757">
                  <c:v>7.6834532374100721</c:v>
                </c:pt>
                <c:pt idx="2758">
                  <c:v>7.7464449264883104</c:v>
                </c:pt>
                <c:pt idx="2759">
                  <c:v>7.546948356807512</c:v>
                </c:pt>
                <c:pt idx="2760">
                  <c:v>7.7961630695443649</c:v>
                </c:pt>
                <c:pt idx="2761">
                  <c:v>7.5278293135435996</c:v>
                </c:pt>
                <c:pt idx="2762">
                  <c:v>7.5995794883775263</c:v>
                </c:pt>
                <c:pt idx="2763">
                  <c:v>7.5612009237875286</c:v>
                </c:pt>
                <c:pt idx="2764">
                  <c:v>7.443037974683544</c:v>
                </c:pt>
                <c:pt idx="2765">
                  <c:v>7.4217932317711366</c:v>
                </c:pt>
                <c:pt idx="2766">
                  <c:v>7.6729411764705882</c:v>
                </c:pt>
                <c:pt idx="2767">
                  <c:v>7.5619114056505055</c:v>
                </c:pt>
                <c:pt idx="2768">
                  <c:v>7.6772903681053748</c:v>
                </c:pt>
                <c:pt idx="2769">
                  <c:v>7.6836686944314456</c:v>
                </c:pt>
                <c:pt idx="2770">
                  <c:v>7.5130677198280873</c:v>
                </c:pt>
                <c:pt idx="2771">
                  <c:v>7.6669802445907811</c:v>
                </c:pt>
                <c:pt idx="2772">
                  <c:v>7.7229825389334588</c:v>
                </c:pt>
                <c:pt idx="2773">
                  <c:v>7.4019828751689953</c:v>
                </c:pt>
                <c:pt idx="2774">
                  <c:v>7.3652561247216033</c:v>
                </c:pt>
                <c:pt idx="2775">
                  <c:v>7.2940655447298495</c:v>
                </c:pt>
                <c:pt idx="2776">
                  <c:v>7.3974763406940065</c:v>
                </c:pt>
                <c:pt idx="2777">
                  <c:v>7.4310266847580282</c:v>
                </c:pt>
                <c:pt idx="2778">
                  <c:v>7.4010598714623974</c:v>
                </c:pt>
                <c:pt idx="2779">
                  <c:v>7.5621190811064229</c:v>
                </c:pt>
                <c:pt idx="2780">
                  <c:v>7.5954470002371357</c:v>
                </c:pt>
                <c:pt idx="2781">
                  <c:v>7.4942686840898673</c:v>
                </c:pt>
                <c:pt idx="2782">
                  <c:v>7.3710407239819</c:v>
                </c:pt>
                <c:pt idx="2783">
                  <c:v>7.5144508670520231</c:v>
                </c:pt>
                <c:pt idx="2784">
                  <c:v>7.4506283662477557</c:v>
                </c:pt>
                <c:pt idx="2785">
                  <c:v>7.5073646045773854</c:v>
                </c:pt>
                <c:pt idx="2786">
                  <c:v>7.4142538975501111</c:v>
                </c:pt>
                <c:pt idx="2787">
                  <c:v>7.4640287769784175</c:v>
                </c:pt>
                <c:pt idx="2788">
                  <c:v>7.3547671840354765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7.6828703703703702</c:v>
                </c:pt>
                <c:pt idx="2795">
                  <c:v>7.3260481712756471</c:v>
                </c:pt>
                <c:pt idx="2796">
                  <c:v>7.496592457973648</c:v>
                </c:pt>
                <c:pt idx="2797">
                  <c:v>7.318752081714222</c:v>
                </c:pt>
                <c:pt idx="2798">
                  <c:v>7.1677215189873413</c:v>
                </c:pt>
                <c:pt idx="2799">
                  <c:v>7.4634312280303892</c:v>
                </c:pt>
                <c:pt idx="2800">
                  <c:v>7.5944244604316546</c:v>
                </c:pt>
                <c:pt idx="2801">
                  <c:v>7.32618025751073</c:v>
                </c:pt>
                <c:pt idx="2802">
                  <c:v>7.3073611708996991</c:v>
                </c:pt>
                <c:pt idx="2803">
                  <c:v>7.2193768672641916</c:v>
                </c:pt>
                <c:pt idx="2804">
                  <c:v>7.2273684210526312</c:v>
                </c:pt>
                <c:pt idx="2805">
                  <c:v>7.2339531463389015</c:v>
                </c:pt>
                <c:pt idx="2806">
                  <c:v>7.2756138865368332</c:v>
                </c:pt>
                <c:pt idx="2807">
                  <c:v>7.2974683544303796</c:v>
                </c:pt>
                <c:pt idx="2808">
                  <c:v>#N/A</c:v>
                </c:pt>
                <c:pt idx="2809">
                  <c:v>7.3447401774397969</c:v>
                </c:pt>
                <c:pt idx="2810">
                  <c:v>7.1661843737081439</c:v>
                </c:pt>
                <c:pt idx="2811">
                  <c:v>7.2037422037422036</c:v>
                </c:pt>
                <c:pt idx="2812">
                  <c:v>7.1974055863584061</c:v>
                </c:pt>
                <c:pt idx="2813">
                  <c:v>7.2198996655518393</c:v>
                </c:pt>
                <c:pt idx="2814">
                  <c:v>7.1171171171171173</c:v>
                </c:pt>
                <c:pt idx="2815">
                  <c:v>7.1040816326530614</c:v>
                </c:pt>
                <c:pt idx="2816">
                  <c:v>7.045615454637403</c:v>
                </c:pt>
                <c:pt idx="2817">
                  <c:v>7.1611042439225381</c:v>
                </c:pt>
                <c:pt idx="2818">
                  <c:v>7.2668067226890756</c:v>
                </c:pt>
                <c:pt idx="2819">
                  <c:v>7.2614282704866229</c:v>
                </c:pt>
                <c:pt idx="2820">
                  <c:v>7.312307528937029</c:v>
                </c:pt>
                <c:pt idx="2821">
                  <c:v>7.23109243697479</c:v>
                </c:pt>
                <c:pt idx="2822">
                  <c:v>7.3011817310763334</c:v>
                </c:pt>
                <c:pt idx="2823">
                  <c:v>7.3276595744680852</c:v>
                </c:pt>
                <c:pt idx="2824">
                  <c:v>7.3205128205128203</c:v>
                </c:pt>
                <c:pt idx="2825">
                  <c:v>7.1830692243536278</c:v>
                </c:pt>
                <c:pt idx="2826">
                  <c:v>7.1915789473684208</c:v>
                </c:pt>
                <c:pt idx="2827">
                  <c:v>7.2540812055253241</c:v>
                </c:pt>
                <c:pt idx="2828">
                  <c:v>7.189447444952223</c:v>
                </c:pt>
                <c:pt idx="2829">
                  <c:v>7.231580035134856</c:v>
                </c:pt>
                <c:pt idx="2830">
                  <c:v>7.265153093105603</c:v>
                </c:pt>
                <c:pt idx="2831">
                  <c:v>7.0800497718788886</c:v>
                </c:pt>
                <c:pt idx="2832">
                  <c:v>7.071719386157219</c:v>
                </c:pt>
                <c:pt idx="2833">
                  <c:v>7.1842863019333612</c:v>
                </c:pt>
                <c:pt idx="2834">
                  <c:v>7.2435897435897436</c:v>
                </c:pt>
                <c:pt idx="2835">
                  <c:v>7.3091734965932655</c:v>
                </c:pt>
                <c:pt idx="2836">
                  <c:v>7.0906972227617011</c:v>
                </c:pt>
                <c:pt idx="2837">
                  <c:v>7.1202164669501355</c:v>
                </c:pt>
                <c:pt idx="2838">
                  <c:v>6.9058039961941011</c:v>
                </c:pt>
                <c:pt idx="2839">
                  <c:v>6.8979206049149342</c:v>
                </c:pt>
                <c:pt idx="2840">
                  <c:v>6.9054386962289183</c:v>
                </c:pt>
                <c:pt idx="2841">
                  <c:v>6.797200151343171</c:v>
                </c:pt>
                <c:pt idx="2842">
                  <c:v>6.7093690248565965</c:v>
                </c:pt>
                <c:pt idx="2843">
                  <c:v>6.7876447876447878</c:v>
                </c:pt>
                <c:pt idx="2844">
                  <c:v>6.8828864353312307</c:v>
                </c:pt>
                <c:pt idx="2845">
                  <c:v>6.933622645231285</c:v>
                </c:pt>
                <c:pt idx="2846">
                  <c:v>6.9058823529411768</c:v>
                </c:pt>
                <c:pt idx="2847">
                  <c:v>7.0609462710505211</c:v>
                </c:pt>
                <c:pt idx="2848">
                  <c:v>6.9734867433716863</c:v>
                </c:pt>
                <c:pt idx="2849">
                  <c:v>6.9054269752593775</c:v>
                </c:pt>
                <c:pt idx="2850">
                  <c:v>6.8852459016393439</c:v>
                </c:pt>
                <c:pt idx="2851">
                  <c:v>6.8845228548516442</c:v>
                </c:pt>
                <c:pt idx="2852">
                  <c:v>6.950040290088638</c:v>
                </c:pt>
                <c:pt idx="2853">
                  <c:v>6.8376405602682979</c:v>
                </c:pt>
                <c:pt idx="2854">
                  <c:v>6.6930884485258577</c:v>
                </c:pt>
                <c:pt idx="2855">
                  <c:v>6.7866927592954989</c:v>
                </c:pt>
                <c:pt idx="2856">
                  <c:v>6.7101040552367985</c:v>
                </c:pt>
                <c:pt idx="2857">
                  <c:v>6.8906560636182901</c:v>
                </c:pt>
                <c:pt idx="2858">
                  <c:v>6.856573705179283</c:v>
                </c:pt>
                <c:pt idx="2859">
                  <c:v>6.7740023706045038</c:v>
                </c:pt>
                <c:pt idx="2860">
                  <c:v>6.7383583267561171</c:v>
                </c:pt>
                <c:pt idx="2861">
                  <c:v>6.7459373761395165</c:v>
                </c:pt>
                <c:pt idx="2862">
                  <c:v>6.7455268389662031</c:v>
                </c:pt>
                <c:pt idx="2863">
                  <c:v>6.8085531574740203</c:v>
                </c:pt>
                <c:pt idx="2864">
                  <c:v>6.7848605577689245</c:v>
                </c:pt>
                <c:pt idx="2865">
                  <c:v>6.6620946409326933</c:v>
                </c:pt>
                <c:pt idx="2866">
                  <c:v>6.7014572666404097</c:v>
                </c:pt>
                <c:pt idx="2867">
                  <c:v>6.6785431512272364</c:v>
                </c:pt>
                <c:pt idx="2868">
                  <c:v>6.6890557092058476</c:v>
                </c:pt>
                <c:pt idx="2869">
                  <c:v>6.6118935837245694</c:v>
                </c:pt>
                <c:pt idx="2870">
                  <c:v>6.5926640926640925</c:v>
                </c:pt>
                <c:pt idx="2871">
                  <c:v>6.4623533863034428</c:v>
                </c:pt>
                <c:pt idx="2872">
                  <c:v>6.6252427184466018</c:v>
                </c:pt>
                <c:pt idx="2873">
                  <c:v>6.550076452599388</c:v>
                </c:pt>
                <c:pt idx="2874">
                  <c:v>6.4576271186440675</c:v>
                </c:pt>
                <c:pt idx="2875">
                  <c:v>6.4305126042545213</c:v>
                </c:pt>
                <c:pt idx="2876">
                  <c:v>6.4160774097506517</c:v>
                </c:pt>
                <c:pt idx="2877">
                  <c:v>#N/A</c:v>
                </c:pt>
                <c:pt idx="2878">
                  <c:v>6.43236074270557</c:v>
                </c:pt>
                <c:pt idx="2879">
                  <c:v>6.4296606938619902</c:v>
                </c:pt>
                <c:pt idx="2880">
                  <c:v>6.4036418816388467</c:v>
                </c:pt>
                <c:pt idx="2881">
                  <c:v>6.3440759184440481</c:v>
                </c:pt>
                <c:pt idx="2882">
                  <c:v>6.3904761904761909</c:v>
                </c:pt>
                <c:pt idx="2883">
                  <c:v>6.5432219081960818</c:v>
                </c:pt>
                <c:pt idx="2884">
                  <c:v>6.5918045705279749</c:v>
                </c:pt>
                <c:pt idx="2885">
                  <c:v>6.6906187624750499</c:v>
                </c:pt>
                <c:pt idx="2886">
                  <c:v>6.6747181964573272</c:v>
                </c:pt>
                <c:pt idx="2887">
                  <c:v>6.6546762589928061</c:v>
                </c:pt>
                <c:pt idx="2888">
                  <c:v>6.6308243727598564</c:v>
                </c:pt>
                <c:pt idx="2889">
                  <c:v>6.482421875</c:v>
                </c:pt>
                <c:pt idx="2890">
                  <c:v>6.6534102207198247</c:v>
                </c:pt>
                <c:pt idx="2891">
                  <c:v>6.5381604696673188</c:v>
                </c:pt>
                <c:pt idx="2892">
                  <c:v>6.5285880980163364</c:v>
                </c:pt>
                <c:pt idx="2893">
                  <c:v>6.3574144486692017</c:v>
                </c:pt>
                <c:pt idx="2894">
                  <c:v>6.4737095996140859</c:v>
                </c:pt>
                <c:pt idx="2895">
                  <c:v>6.3267998492272897</c:v>
                </c:pt>
                <c:pt idx="2896">
                  <c:v>6.407025582283314</c:v>
                </c:pt>
                <c:pt idx="2897">
                  <c:v>6.3984674329501914</c:v>
                </c:pt>
                <c:pt idx="2898">
                  <c:v>6.3736263736263732</c:v>
                </c:pt>
                <c:pt idx="2899">
                  <c:v>6.1590247452692868</c:v>
                </c:pt>
                <c:pt idx="2900">
                  <c:v>6.0733829729972193</c:v>
                </c:pt>
                <c:pt idx="2901">
                  <c:v>6.1251808972503614</c:v>
                </c:pt>
                <c:pt idx="2902">
                  <c:v>6.1612844371465059</c:v>
                </c:pt>
                <c:pt idx="2903">
                  <c:v>6.1735159817351599</c:v>
                </c:pt>
                <c:pt idx="2904">
                  <c:v>6.1511839708561018</c:v>
                </c:pt>
                <c:pt idx="2905">
                  <c:v>6.2046204620462042</c:v>
                </c:pt>
                <c:pt idx="2906">
                  <c:v>6.1759293338240706</c:v>
                </c:pt>
                <c:pt idx="2907">
                  <c:v>6.3487304413004777</c:v>
                </c:pt>
                <c:pt idx="2908">
                  <c:v>6.2718030034511703</c:v>
                </c:pt>
                <c:pt idx="2909">
                  <c:v>6.3653555219364595</c:v>
                </c:pt>
                <c:pt idx="2910">
                  <c:v>6.4055386949924129</c:v>
                </c:pt>
                <c:pt idx="2911">
                  <c:v>6.3564431047475507</c:v>
                </c:pt>
                <c:pt idx="2912">
                  <c:v>6.3310961968680086</c:v>
                </c:pt>
                <c:pt idx="2913">
                  <c:v>6.2656826568265682</c:v>
                </c:pt>
                <c:pt idx="2914">
                  <c:v>6.3208955223880601</c:v>
                </c:pt>
                <c:pt idx="2915">
                  <c:v>6.33489242282507</c:v>
                </c:pt>
                <c:pt idx="2916">
                  <c:v>#N/A</c:v>
                </c:pt>
                <c:pt idx="2917">
                  <c:v>#N/A</c:v>
                </c:pt>
                <c:pt idx="2918">
                  <c:v>6.4009111617312069</c:v>
                </c:pt>
                <c:pt idx="2919">
                  <c:v>6.399469395489862</c:v>
                </c:pt>
                <c:pt idx="2920">
                  <c:v>6.4503235629996194</c:v>
                </c:pt>
                <c:pt idx="2921">
                  <c:v>6.3974334780147197</c:v>
                </c:pt>
                <c:pt idx="2922">
                  <c:v>6.4424914023691251</c:v>
                </c:pt>
                <c:pt idx="2923">
                  <c:v>6.4312760318061342</c:v>
                </c:pt>
                <c:pt idx="2924">
                  <c:v>6.4563476934807476</c:v>
                </c:pt>
                <c:pt idx="2925">
                  <c:v>6.4291144051691376</c:v>
                </c:pt>
                <c:pt idx="2926">
                  <c:v>6.5032332786410576</c:v>
                </c:pt>
                <c:pt idx="2927">
                  <c:v>6.5100931677018634</c:v>
                </c:pt>
                <c:pt idx="2928">
                  <c:v>6.5311706077779945</c:v>
                </c:pt>
                <c:pt idx="2929">
                  <c:v>6.5945838706477531</c:v>
                </c:pt>
                <c:pt idx="2930">
                  <c:v>6.7875962707742197</c:v>
                </c:pt>
                <c:pt idx="2931">
                  <c:v>6.6273018414731784</c:v>
                </c:pt>
                <c:pt idx="2932">
                  <c:v>6.5567694108466643</c:v>
                </c:pt>
                <c:pt idx="2933">
                  <c:v>6.6574803149606296</c:v>
                </c:pt>
                <c:pt idx="2934">
                  <c:v>6.5461925009663702</c:v>
                </c:pt>
                <c:pt idx="2935">
                  <c:v>6.5871168024835081</c:v>
                </c:pt>
                <c:pt idx="2936">
                  <c:v>6.46505376344086</c:v>
                </c:pt>
                <c:pt idx="2937">
                  <c:v>6.6348029652750684</c:v>
                </c:pt>
                <c:pt idx="2938">
                  <c:v>6.5946779791747012</c:v>
                </c:pt>
                <c:pt idx="2939">
                  <c:v>6.535734815098678</c:v>
                </c:pt>
                <c:pt idx="2940">
                  <c:v>6.5972222222222223</c:v>
                </c:pt>
                <c:pt idx="2941">
                  <c:v>6.5712639262389549</c:v>
                </c:pt>
                <c:pt idx="2942">
                  <c:v>6.6486694947936753</c:v>
                </c:pt>
                <c:pt idx="2943">
                  <c:v>6.7049435578045928</c:v>
                </c:pt>
                <c:pt idx="2944">
                  <c:v>6.7598425196850398</c:v>
                </c:pt>
                <c:pt idx="2945">
                  <c:v>6.7641537397490366</c:v>
                </c:pt>
                <c:pt idx="2946">
                  <c:v>6.8628230616302188</c:v>
                </c:pt>
                <c:pt idx="2947">
                  <c:v>6.7472910216718267</c:v>
                </c:pt>
                <c:pt idx="2948">
                  <c:v>6.7279124315871774</c:v>
                </c:pt>
                <c:pt idx="2949">
                  <c:v>6.8223189552829444</c:v>
                </c:pt>
                <c:pt idx="2950">
                  <c:v>6.9031486648066958</c:v>
                </c:pt>
                <c:pt idx="2951">
                  <c:v>6.8980738362760832</c:v>
                </c:pt>
                <c:pt idx="2952">
                  <c:v>6.8423137876386688</c:v>
                </c:pt>
                <c:pt idx="2953">
                  <c:v>6.8741893644617376</c:v>
                </c:pt>
                <c:pt idx="2954">
                  <c:v>6.7710795902285268</c:v>
                </c:pt>
                <c:pt idx="2955">
                  <c:v>6.7473435655253837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6.795868175110674</c:v>
                </c:pt>
                <c:pt idx="2962">
                  <c:v>6.7718253968253972</c:v>
                </c:pt>
                <c:pt idx="2963">
                  <c:v>6.8502024291497978</c:v>
                </c:pt>
                <c:pt idx="2964">
                  <c:v>6.944558521560575</c:v>
                </c:pt>
                <c:pt idx="2965">
                  <c:v>7.0029118136439266</c:v>
                </c:pt>
                <c:pt idx="2966">
                  <c:v>7.1058724479057043</c:v>
                </c:pt>
                <c:pt idx="2967">
                  <c:v>7.0157284768211925</c:v>
                </c:pt>
                <c:pt idx="2968">
                  <c:v>7.0070276973956176</c:v>
                </c:pt>
                <c:pt idx="2969">
                  <c:v>7.0116134384072994</c:v>
                </c:pt>
                <c:pt idx="2970">
                  <c:v>6.9733059548254621</c:v>
                </c:pt>
                <c:pt idx="2971">
                  <c:v>6.8923327895595436</c:v>
                </c:pt>
                <c:pt idx="2972">
                  <c:v>6.9098360655737707</c:v>
                </c:pt>
                <c:pt idx="2973">
                  <c:v>6.8401937046004839</c:v>
                </c:pt>
                <c:pt idx="2974">
                  <c:v>6.8415761962203456</c:v>
                </c:pt>
                <c:pt idx="2975">
                  <c:v>6.8031150159744405</c:v>
                </c:pt>
                <c:pt idx="2976">
                  <c:v>6.8285828984343633</c:v>
                </c:pt>
                <c:pt idx="2977">
                  <c:v>6.8466479325572056</c:v>
                </c:pt>
                <c:pt idx="2978">
                  <c:v>6.7809106306665337</c:v>
                </c:pt>
                <c:pt idx="2979">
                  <c:v>6.8011928429423456</c:v>
                </c:pt>
                <c:pt idx="2980">
                  <c:v>6.8970409404134578</c:v>
                </c:pt>
                <c:pt idx="2981">
                  <c:v>6.9190283400809713</c:v>
                </c:pt>
                <c:pt idx="2982">
                  <c:v>6.8464479774602536</c:v>
                </c:pt>
                <c:pt idx="2983">
                  <c:v>6.9298245614035086</c:v>
                </c:pt>
                <c:pt idx="2984">
                  <c:v>6.8788125254168362</c:v>
                </c:pt>
                <c:pt idx="2985">
                  <c:v>6.9526748971193415</c:v>
                </c:pt>
                <c:pt idx="2986">
                  <c:v>6.9435897435897438</c:v>
                </c:pt>
                <c:pt idx="2987">
                  <c:v>6.8366517675741569</c:v>
                </c:pt>
                <c:pt idx="2988">
                  <c:v>6.9151565074135091</c:v>
                </c:pt>
                <c:pt idx="2989">
                  <c:v>7.0583262890955201</c:v>
                </c:pt>
                <c:pt idx="2990">
                  <c:v>7.1604409718505835</c:v>
                </c:pt>
                <c:pt idx="2991">
                  <c:v>7.2181425485961119</c:v>
                </c:pt>
                <c:pt idx="2992">
                  <c:v>7.1109200343938088</c:v>
                </c:pt>
                <c:pt idx="2993">
                  <c:v>6.9784628378378377</c:v>
                </c:pt>
                <c:pt idx="2994">
                  <c:v>7.0435153583617751</c:v>
                </c:pt>
                <c:pt idx="2995">
                  <c:v>7.1335646140503037</c:v>
                </c:pt>
                <c:pt idx="2996">
                  <c:v>7.080598299795545</c:v>
                </c:pt>
                <c:pt idx="2997">
                  <c:v>6.9095132509766657</c:v>
                </c:pt>
                <c:pt idx="2998">
                  <c:v>7.160520607375271</c:v>
                </c:pt>
                <c:pt idx="2999">
                  <c:v>7.1533795493934145</c:v>
                </c:pt>
                <c:pt idx="3000">
                  <c:v>7.0851246775580394</c:v>
                </c:pt>
                <c:pt idx="3001">
                  <c:v>7.0106157112526537</c:v>
                </c:pt>
                <c:pt idx="3002">
                  <c:v>6.9364406779661021</c:v>
                </c:pt>
                <c:pt idx="3003">
                  <c:v>7.1804428853321642</c:v>
                </c:pt>
                <c:pt idx="3004">
                  <c:v>7.2021978021978024</c:v>
                </c:pt>
                <c:pt idx="3005">
                  <c:v>7.1824175824175827</c:v>
                </c:pt>
                <c:pt idx="3006">
                  <c:v>7.1559633027522933</c:v>
                </c:pt>
                <c:pt idx="3007">
                  <c:v>7.2745358090185679</c:v>
                </c:pt>
                <c:pt idx="3008">
                  <c:v>7.2543577217719548</c:v>
                </c:pt>
                <c:pt idx="3009">
                  <c:v>7.2472647702407</c:v>
                </c:pt>
                <c:pt idx="3010">
                  <c:v>7.3242530755711774</c:v>
                </c:pt>
                <c:pt idx="3011">
                  <c:v>7.1834961997828444</c:v>
                </c:pt>
                <c:pt idx="3012">
                  <c:v>7.078577699736611</c:v>
                </c:pt>
                <c:pt idx="3013">
                  <c:v>7.4534574468085104</c:v>
                </c:pt>
                <c:pt idx="3014">
                  <c:v>6.9840939806632703</c:v>
                </c:pt>
                <c:pt idx="3015">
                  <c:v>7.0126050420168067</c:v>
                </c:pt>
                <c:pt idx="3016">
                  <c:v>6.9736308316430025</c:v>
                </c:pt>
                <c:pt idx="3017">
                  <c:v>6.9959100204498981</c:v>
                </c:pt>
                <c:pt idx="3018">
                  <c:v>6.933198380566802</c:v>
                </c:pt>
                <c:pt idx="3019">
                  <c:v>7.0086348684210522</c:v>
                </c:pt>
                <c:pt idx="3020">
                  <c:v>7.0306122448979593</c:v>
                </c:pt>
                <c:pt idx="3021">
                  <c:v>6.8514007308160778</c:v>
                </c:pt>
                <c:pt idx="3022">
                  <c:v>6.9040247678018574</c:v>
                </c:pt>
                <c:pt idx="3023">
                  <c:v>6.8744855967078191</c:v>
                </c:pt>
                <c:pt idx="3024">
                  <c:v>7.0475589225589221</c:v>
                </c:pt>
                <c:pt idx="3025">
                  <c:v>7.0369583687340693</c:v>
                </c:pt>
                <c:pt idx="3026">
                  <c:v>7.0897435897435894</c:v>
                </c:pt>
                <c:pt idx="3027">
                  <c:v>7.1675302245250432</c:v>
                </c:pt>
                <c:pt idx="3028">
                  <c:v>7.0572178477690288</c:v>
                </c:pt>
                <c:pt idx="3029">
                  <c:v>7.1371308016877641</c:v>
                </c:pt>
                <c:pt idx="3030">
                  <c:v>7.074282081169863</c:v>
                </c:pt>
                <c:pt idx="3031">
                  <c:v>7.0196413321947055</c:v>
                </c:pt>
                <c:pt idx="3032">
                  <c:v>6.9614896318239525</c:v>
                </c:pt>
                <c:pt idx="3033">
                  <c:v>7.1022241231822072</c:v>
                </c:pt>
                <c:pt idx="3034">
                  <c:v>6.8320926385442515</c:v>
                </c:pt>
                <c:pt idx="3035">
                  <c:v>6.9873684210526319</c:v>
                </c:pt>
                <c:pt idx="3036">
                  <c:v>6.9014962593516209</c:v>
                </c:pt>
                <c:pt idx="3037">
                  <c:v>6.8560214831646356</c:v>
                </c:pt>
                <c:pt idx="3038">
                  <c:v>6.7785096747632769</c:v>
                </c:pt>
                <c:pt idx="3039">
                  <c:v>6.9320550229262192</c:v>
                </c:pt>
                <c:pt idx="3040">
                  <c:v>6.6680463576158937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6.8193438432040905</c:v>
                </c:pt>
                <c:pt idx="3047">
                  <c:v>6.8951483345828422</c:v>
                </c:pt>
                <c:pt idx="3048">
                  <c:v>6.9260700389105061</c:v>
                </c:pt>
                <c:pt idx="3049">
                  <c:v>7.0456786066381856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7.2802577082374595</c:v>
                </c:pt>
                <c:pt idx="3054">
                  <c:v>7.2138964577656672</c:v>
                </c:pt>
                <c:pt idx="3055">
                  <c:v>7.2456461961503207</c:v>
                </c:pt>
                <c:pt idx="3056">
                  <c:v>7.288096340898564</c:v>
                </c:pt>
                <c:pt idx="3057">
                  <c:v>7.2653345724907066</c:v>
                </c:pt>
                <c:pt idx="3058">
                  <c:v>7.2723048327137549</c:v>
                </c:pt>
                <c:pt idx="3059">
                  <c:v>7.4061032863849769</c:v>
                </c:pt>
                <c:pt idx="3060">
                  <c:v>7.5351944643283222</c:v>
                </c:pt>
                <c:pt idx="3061">
                  <c:v>7.399667537402042</c:v>
                </c:pt>
                <c:pt idx="3062">
                  <c:v>7.3285449490268766</c:v>
                </c:pt>
                <c:pt idx="3063">
                  <c:v>7.3391948172142527</c:v>
                </c:pt>
                <c:pt idx="3064">
                  <c:v>7.1754167139131422</c:v>
                </c:pt>
                <c:pt idx="3065">
                  <c:v>7.3036192249505412</c:v>
                </c:pt>
                <c:pt idx="3066">
                  <c:v>7.3011429904362029</c:v>
                </c:pt>
                <c:pt idx="3067">
                  <c:v>7.4099607749910854</c:v>
                </c:pt>
                <c:pt idx="3068">
                  <c:v>7.559902200488998</c:v>
                </c:pt>
                <c:pt idx="3069">
                  <c:v>7.4975704567541301</c:v>
                </c:pt>
                <c:pt idx="3070">
                  <c:v>7.5922282341367433</c:v>
                </c:pt>
                <c:pt idx="3071">
                  <c:v>7.702871410736579</c:v>
                </c:pt>
                <c:pt idx="3072">
                  <c:v>7.6085883514313917</c:v>
                </c:pt>
                <c:pt idx="3073">
                  <c:v>7.5489236790606657</c:v>
                </c:pt>
                <c:pt idx="3074">
                  <c:v>7.5363380969830223</c:v>
                </c:pt>
                <c:pt idx="3075">
                  <c:v>7.5507246376811592</c:v>
                </c:pt>
                <c:pt idx="3076">
                  <c:v>7.3747637051039696</c:v>
                </c:pt>
                <c:pt idx="3077">
                  <c:v>7.2858472998137804</c:v>
                </c:pt>
                <c:pt idx="3078">
                  <c:v>7.3124115148655022</c:v>
                </c:pt>
                <c:pt idx="3079">
                  <c:v>7.3278301886792452</c:v>
                </c:pt>
                <c:pt idx="3080">
                  <c:v>7.1305762081784385</c:v>
                </c:pt>
                <c:pt idx="3081">
                  <c:v>7.2211852543163788</c:v>
                </c:pt>
                <c:pt idx="3082">
                  <c:v>7.1553509781357887</c:v>
                </c:pt>
                <c:pt idx="3083">
                  <c:v>7.2171323866239119</c:v>
                </c:pt>
                <c:pt idx="3084">
                  <c:v>7.125</c:v>
                </c:pt>
                <c:pt idx="3085">
                  <c:v>7.1181818181818182</c:v>
                </c:pt>
                <c:pt idx="3086">
                  <c:v>7.0585585585585582</c:v>
                </c:pt>
                <c:pt idx="3087">
                  <c:v>7.1457858769931661</c:v>
                </c:pt>
                <c:pt idx="3088">
                  <c:v>7.0326475849731667</c:v>
                </c:pt>
                <c:pt idx="3089">
                  <c:v>7.1640407784986095</c:v>
                </c:pt>
                <c:pt idx="3090">
                  <c:v>7.404397705544933</c:v>
                </c:pt>
                <c:pt idx="3091">
                  <c:v>7.5265700483091784</c:v>
                </c:pt>
                <c:pt idx="3092">
                  <c:v>7.4769305488101017</c:v>
                </c:pt>
                <c:pt idx="3093">
                  <c:v>7.5349629089140215</c:v>
                </c:pt>
                <c:pt idx="3094">
                  <c:v>7.5479115479115482</c:v>
                </c:pt>
                <c:pt idx="3095">
                  <c:v>7.4348894348894348</c:v>
                </c:pt>
                <c:pt idx="3096">
                  <c:v>7.5521158407190114</c:v>
                </c:pt>
                <c:pt idx="3097">
                  <c:v>7.6492914979757085</c:v>
                </c:pt>
                <c:pt idx="3098">
                  <c:v>7.6213468869123249</c:v>
                </c:pt>
                <c:pt idx="3099">
                  <c:v>7.6348442643707264</c:v>
                </c:pt>
                <c:pt idx="3100">
                  <c:v>7.41044776119403</c:v>
                </c:pt>
                <c:pt idx="3101">
                  <c:v>7.4786967418546366</c:v>
                </c:pt>
                <c:pt idx="3102">
                  <c:v>7.4197592778335002</c:v>
                </c:pt>
                <c:pt idx="3103">
                  <c:v>7.557019766852509</c:v>
                </c:pt>
                <c:pt idx="3104">
                  <c:v>7.4950000000000001</c:v>
                </c:pt>
                <c:pt idx="3105">
                  <c:v>7.5446990682447748</c:v>
                </c:pt>
                <c:pt idx="3106">
                  <c:v>7.4550000000000001</c:v>
                </c:pt>
                <c:pt idx="3107">
                  <c:v>7.5328282828282829</c:v>
                </c:pt>
                <c:pt idx="3108">
                  <c:v>7.6976744186046515</c:v>
                </c:pt>
                <c:pt idx="3109">
                  <c:v>7.6762469390385357</c:v>
                </c:pt>
                <c:pt idx="3110">
                  <c:v>7.5695876288659791</c:v>
                </c:pt>
                <c:pt idx="3111">
                  <c:v>7.5063484002031489</c:v>
                </c:pt>
                <c:pt idx="3112">
                  <c:v>7.6283367556468171</c:v>
                </c:pt>
                <c:pt idx="3113">
                  <c:v>7.4478649453823236</c:v>
                </c:pt>
                <c:pt idx="3114">
                  <c:v>7.43640897755611</c:v>
                </c:pt>
                <c:pt idx="3115">
                  <c:v>7.6168699186991873</c:v>
                </c:pt>
                <c:pt idx="3116">
                  <c:v>7.6804123711340209</c:v>
                </c:pt>
                <c:pt idx="3117">
                  <c:v>7.5866462793068301</c:v>
                </c:pt>
                <c:pt idx="3118">
                  <c:v>7.7396207073295749</c:v>
                </c:pt>
                <c:pt idx="3119">
                  <c:v>7.5335051546391751</c:v>
                </c:pt>
                <c:pt idx="3120">
                  <c:v>7.4730907227063046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7.5617919670442841</c:v>
                </c:pt>
                <c:pt idx="3125">
                  <c:v>7.5012919896640824</c:v>
                </c:pt>
                <c:pt idx="3126">
                  <c:v>7.6190476190476186</c:v>
                </c:pt>
                <c:pt idx="3127">
                  <c:v>7.4777835859905908</c:v>
                </c:pt>
                <c:pt idx="3128">
                  <c:v>7.5294117647058822</c:v>
                </c:pt>
                <c:pt idx="3129">
                  <c:v>7.8973950026581603</c:v>
                </c:pt>
                <c:pt idx="3130">
                  <c:v>7.6980071538068469</c:v>
                </c:pt>
                <c:pt idx="3131">
                  <c:v>7.5729376257545269</c:v>
                </c:pt>
                <c:pt idx="3132">
                  <c:v>7.6458802905083898</c:v>
                </c:pt>
                <c:pt idx="3133">
                  <c:v>7.647348951911221</c:v>
                </c:pt>
                <c:pt idx="3134">
                  <c:v>7.5115656196737275</c:v>
                </c:pt>
                <c:pt idx="3135">
                  <c:v>7.6099851705388035</c:v>
                </c:pt>
                <c:pt idx="3136">
                  <c:v>7.6294820717131477</c:v>
                </c:pt>
                <c:pt idx="3137">
                  <c:v>7.3976538185300456</c:v>
                </c:pt>
                <c:pt idx="3138">
                  <c:v>7.435334309419229</c:v>
                </c:pt>
                <c:pt idx="3139">
                  <c:v>7.6984924623115578</c:v>
                </c:pt>
                <c:pt idx="3140">
                  <c:v>7.6208271051320375</c:v>
                </c:pt>
                <c:pt idx="3141">
                  <c:v>7.5349521707137601</c:v>
                </c:pt>
                <c:pt idx="3142">
                  <c:v>7.6525466464952094</c:v>
                </c:pt>
                <c:pt idx="3143">
                  <c:v>7.5887715930902111</c:v>
                </c:pt>
                <c:pt idx="3144">
                  <c:v>7.3041474654377883</c:v>
                </c:pt>
                <c:pt idx="3145">
                  <c:v>7.4280999528524285</c:v>
                </c:pt>
                <c:pt idx="3146">
                  <c:v>7.5106888361045128</c:v>
                </c:pt>
                <c:pt idx="3147">
                  <c:v>7.4414794007490634</c:v>
                </c:pt>
                <c:pt idx="3148">
                  <c:v>7.4808612440191391</c:v>
                </c:pt>
                <c:pt idx="3149">
                  <c:v>7.6315789473684212</c:v>
                </c:pt>
                <c:pt idx="3150">
                  <c:v>7.6358017354094851</c:v>
                </c:pt>
                <c:pt idx="3151">
                  <c:v>7.4827109266943292</c:v>
                </c:pt>
                <c:pt idx="3152">
                  <c:v>7.280818869603916</c:v>
                </c:pt>
                <c:pt idx="3153">
                  <c:v>7.3431151241534991</c:v>
                </c:pt>
                <c:pt idx="3154">
                  <c:v>7.3295711060948081</c:v>
                </c:pt>
                <c:pt idx="3155">
                  <c:v>7.7042711234911794</c:v>
                </c:pt>
                <c:pt idx="3156">
                  <c:v>7.253627896902751</c:v>
                </c:pt>
                <c:pt idx="3157">
                  <c:v>7.133404482390608</c:v>
                </c:pt>
                <c:pt idx="3158">
                  <c:v>7.2268907563025211</c:v>
                </c:pt>
                <c:pt idx="3159">
                  <c:v>7.1220131105942057</c:v>
                </c:pt>
                <c:pt idx="3160">
                  <c:v>7.0733752620545074</c:v>
                </c:pt>
                <c:pt idx="3161">
                  <c:v>7.04521556256572</c:v>
                </c:pt>
                <c:pt idx="3162">
                  <c:v>7.0657084188911705</c:v>
                </c:pt>
                <c:pt idx="3163">
                  <c:v>6.9190283400809713</c:v>
                </c:pt>
                <c:pt idx="3164">
                  <c:v>6.9452332657200815</c:v>
                </c:pt>
                <c:pt idx="3165">
                  <c:v>6.9685200327064596</c:v>
                </c:pt>
                <c:pt idx="3166">
                  <c:v>7.1032117243529775</c:v>
                </c:pt>
                <c:pt idx="3167">
                  <c:v>7.0159027128157154</c:v>
                </c:pt>
                <c:pt idx="3168">
                  <c:v>7.1053745239102835</c:v>
                </c:pt>
                <c:pt idx="3169">
                  <c:v>7.2028862478777587</c:v>
                </c:pt>
                <c:pt idx="3170">
                  <c:v>7.2290692732681681</c:v>
                </c:pt>
                <c:pt idx="3171">
                  <c:v>7.1598639455782314</c:v>
                </c:pt>
                <c:pt idx="3172">
                  <c:v>7.1673819742489266</c:v>
                </c:pt>
                <c:pt idx="3173">
                  <c:v>7.3512685914260718</c:v>
                </c:pt>
                <c:pt idx="3174">
                  <c:v>7.3528444590595203</c:v>
                </c:pt>
                <c:pt idx="3175">
                  <c:v>7.5067446043165464</c:v>
                </c:pt>
                <c:pt idx="3176">
                  <c:v>7.4751131221719458</c:v>
                </c:pt>
                <c:pt idx="3177">
                  <c:v>7.6118721461187215</c:v>
                </c:pt>
                <c:pt idx="3178">
                  <c:v>7.4444444444444446</c:v>
                </c:pt>
                <c:pt idx="3179">
                  <c:v>7.4413457281983177</c:v>
                </c:pt>
                <c:pt idx="3180">
                  <c:v>7.5038656947205657</c:v>
                </c:pt>
                <c:pt idx="3181">
                  <c:v>7.3836698858647933</c:v>
                </c:pt>
                <c:pt idx="3182">
                  <c:v>7.3943355119825709</c:v>
                </c:pt>
                <c:pt idx="3183">
                  <c:v>7.4645704162976081</c:v>
                </c:pt>
                <c:pt idx="3184">
                  <c:v>7.4753363228699552</c:v>
                </c:pt>
                <c:pt idx="3185">
                  <c:v>7.481203007518797</c:v>
                </c:pt>
                <c:pt idx="3186">
                  <c:v>7.5637583892617446</c:v>
                </c:pt>
                <c:pt idx="3187">
                  <c:v>7.6696629213483147</c:v>
                </c:pt>
                <c:pt idx="3188">
                  <c:v>7.5166444740346208</c:v>
                </c:pt>
                <c:pt idx="3189">
                  <c:v>7.6500896057347667</c:v>
                </c:pt>
                <c:pt idx="3190">
                  <c:v>7.5910112359550563</c:v>
                </c:pt>
                <c:pt idx="3191">
                  <c:v>7.6108597285067869</c:v>
                </c:pt>
                <c:pt idx="3192">
                  <c:v>7.6477272727272725</c:v>
                </c:pt>
                <c:pt idx="3193">
                  <c:v>7.6889400921658986</c:v>
                </c:pt>
                <c:pt idx="3194">
                  <c:v>7.9798216799624591</c:v>
                </c:pt>
                <c:pt idx="3195">
                  <c:v>7.9170571696344894</c:v>
                </c:pt>
                <c:pt idx="3196">
                  <c:v>8.104886769964244</c:v>
                </c:pt>
                <c:pt idx="3197">
                  <c:v>7.9420018709073901</c:v>
                </c:pt>
                <c:pt idx="3198">
                  <c:v>8.1205673758865249</c:v>
                </c:pt>
                <c:pt idx="3199">
                  <c:v>7.9641693811074923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8.2441634241245136</c:v>
                </c:pt>
                <c:pt idx="3206">
                  <c:v>8.0702598652550535</c:v>
                </c:pt>
                <c:pt idx="3207">
                  <c:v>8.1789293571253978</c:v>
                </c:pt>
                <c:pt idx="3208">
                  <c:v>8.0317073170731703</c:v>
                </c:pt>
                <c:pt idx="3209">
                  <c:v>8.0998509687034286</c:v>
                </c:pt>
                <c:pt idx="3210">
                  <c:v>8.2222222222222214</c:v>
                </c:pt>
                <c:pt idx="3211">
                  <c:v>8.117936117936118</c:v>
                </c:pt>
                <c:pt idx="3212">
                  <c:v>8.0388862217954866</c:v>
                </c:pt>
                <c:pt idx="3213">
                  <c:v>7.6926691729323311</c:v>
                </c:pt>
                <c:pt idx="3214">
                  <c:v>7.8187036594116242</c:v>
                </c:pt>
                <c:pt idx="3215">
                  <c:v>7.7187948350071736</c:v>
                </c:pt>
                <c:pt idx="3216">
                  <c:v>7.8380952380952378</c:v>
                </c:pt>
                <c:pt idx="3217">
                  <c:v>7.993011065812464</c:v>
                </c:pt>
                <c:pt idx="3218">
                  <c:v>7.7025202520252023</c:v>
                </c:pt>
                <c:pt idx="3219">
                  <c:v>7.7420794288264165</c:v>
                </c:pt>
                <c:pt idx="3220">
                  <c:v>7.6636971046770599</c:v>
                </c:pt>
                <c:pt idx="3221">
                  <c:v>7.8753351206434319</c:v>
                </c:pt>
                <c:pt idx="3222">
                  <c:v>7.7799911465250107</c:v>
                </c:pt>
                <c:pt idx="3223">
                  <c:v>7.7695972282373322</c:v>
                </c:pt>
                <c:pt idx="3224">
                  <c:v>7.7308192457737324</c:v>
                </c:pt>
                <c:pt idx="3225">
                  <c:v>7.6478260869565213</c:v>
                </c:pt>
                <c:pt idx="3226">
                  <c:v>7.5213675213675213</c:v>
                </c:pt>
                <c:pt idx="3227">
                  <c:v>7.5367965367965368</c:v>
                </c:pt>
                <c:pt idx="3228">
                  <c:v>8.0774336283185839</c:v>
                </c:pt>
                <c:pt idx="3229">
                  <c:v>7.8142719589173</c:v>
                </c:pt>
                <c:pt idx="3230">
                  <c:v>7.5773977051309807</c:v>
                </c:pt>
                <c:pt idx="3231">
                  <c:v>7.7216148933867306</c:v>
                </c:pt>
                <c:pt idx="3232">
                  <c:v>7.6689189189189193</c:v>
                </c:pt>
                <c:pt idx="3233">
                  <c:v>7.6260869565217391</c:v>
                </c:pt>
                <c:pt idx="3234">
                  <c:v>7.5871195412439345</c:v>
                </c:pt>
                <c:pt idx="3235">
                  <c:v>7.7461024498886415</c:v>
                </c:pt>
                <c:pt idx="3236">
                  <c:v>7.6453617399023521</c:v>
                </c:pt>
                <c:pt idx="3237">
                  <c:v>7.574823943661972</c:v>
                </c:pt>
                <c:pt idx="3238">
                  <c:v>7.3342175066312993</c:v>
                </c:pt>
                <c:pt idx="3239">
                  <c:v>7.254080282311425</c:v>
                </c:pt>
                <c:pt idx="3240">
                  <c:v>7.3468931604827894</c:v>
                </c:pt>
                <c:pt idx="3241">
                  <c:v>7.2578505086245029</c:v>
                </c:pt>
                <c:pt idx="3242">
                  <c:v>7.3449352967425261</c:v>
                </c:pt>
                <c:pt idx="3243">
                  <c:v>7.4369936993699373</c:v>
                </c:pt>
                <c:pt idx="3244">
                  <c:v>7.2937803264225849</c:v>
                </c:pt>
                <c:pt idx="3245">
                  <c:v>7.3646532438478749</c:v>
                </c:pt>
                <c:pt idx="3246">
                  <c:v>7.3472099202834364</c:v>
                </c:pt>
                <c:pt idx="3247">
                  <c:v>7.1784140969162999</c:v>
                </c:pt>
                <c:pt idx="3248">
                  <c:v>7.3839854413102817</c:v>
                </c:pt>
                <c:pt idx="3249">
                  <c:v>7.3732718894009217</c:v>
                </c:pt>
                <c:pt idx="3250">
                  <c:v>7.6352941176470592</c:v>
                </c:pt>
                <c:pt idx="3251">
                  <c:v>7.479166666666667</c:v>
                </c:pt>
                <c:pt idx="3252">
                  <c:v>7.4219114219114219</c:v>
                </c:pt>
                <c:pt idx="3253">
                  <c:v>7.4958852574653188</c:v>
                </c:pt>
                <c:pt idx="3254">
                  <c:v>7.384615384615385</c:v>
                </c:pt>
                <c:pt idx="3255">
                  <c:v>7.4821852731591445</c:v>
                </c:pt>
                <c:pt idx="3256">
                  <c:v>7.6174334140435835</c:v>
                </c:pt>
                <c:pt idx="3257">
                  <c:v>7.7394540942928041</c:v>
                </c:pt>
                <c:pt idx="3258">
                  <c:v>7.8507462686567164</c:v>
                </c:pt>
                <c:pt idx="3259">
                  <c:v>7.7142857142857144</c:v>
                </c:pt>
                <c:pt idx="3260">
                  <c:v>7.7722772277227721</c:v>
                </c:pt>
                <c:pt idx="3261">
                  <c:v>7.9086419753086421</c:v>
                </c:pt>
                <c:pt idx="3262">
                  <c:v>7.6814417924987826</c:v>
                </c:pt>
                <c:pt idx="3263">
                  <c:v>7.6699266503667483</c:v>
                </c:pt>
                <c:pt idx="3264">
                  <c:v>7.6035070628348755</c:v>
                </c:pt>
                <c:pt idx="3265">
                  <c:v>7.5264630733665898</c:v>
                </c:pt>
                <c:pt idx="3266">
                  <c:v>7.5975308641975312</c:v>
                </c:pt>
                <c:pt idx="3267">
                  <c:v>7.817622950819672</c:v>
                </c:pt>
                <c:pt idx="3268">
                  <c:v>7.8234086242299794</c:v>
                </c:pt>
                <c:pt idx="3269">
                  <c:v>7.7585328578706063</c:v>
                </c:pt>
                <c:pt idx="3270">
                  <c:v>7.7865916069600818</c:v>
                </c:pt>
                <c:pt idx="3271">
                  <c:v>7.8370066632496158</c:v>
                </c:pt>
                <c:pt idx="3272">
                  <c:v>7.9666319082377477</c:v>
                </c:pt>
                <c:pt idx="3273">
                  <c:v>7.8963730569948183</c:v>
                </c:pt>
                <c:pt idx="3274">
                  <c:v>7.9718273118560061</c:v>
                </c:pt>
                <c:pt idx="3275">
                  <c:v>7.9680962343096233</c:v>
                </c:pt>
                <c:pt idx="3276">
                  <c:v>7.9702194357366771</c:v>
                </c:pt>
                <c:pt idx="3277">
                  <c:v>8.0225840336134446</c:v>
                </c:pt>
                <c:pt idx="3278">
                  <c:v>7.7717948717948717</c:v>
                </c:pt>
                <c:pt idx="3279">
                  <c:v>7.9599792099792097</c:v>
                </c:pt>
                <c:pt idx="3280">
                  <c:v>7.66482133870156</c:v>
                </c:pt>
                <c:pt idx="3281">
                  <c:v>7.7155824508320725</c:v>
                </c:pt>
                <c:pt idx="3282">
                  <c:v>7.660759493670886</c:v>
                </c:pt>
                <c:pt idx="3283">
                  <c:v>7.6413652572592969</c:v>
                </c:pt>
                <c:pt idx="3284">
                  <c:v>7.6105744789018814</c:v>
                </c:pt>
                <c:pt idx="3285">
                  <c:v>7.831858407079646</c:v>
                </c:pt>
                <c:pt idx="3286">
                  <c:v>7.6624040920716112</c:v>
                </c:pt>
                <c:pt idx="3287">
                  <c:v>7.8320209973753281</c:v>
                </c:pt>
                <c:pt idx="3288">
                  <c:v>7.7722772277227721</c:v>
                </c:pt>
                <c:pt idx="3289">
                  <c:v>7.8060226828314434</c:v>
                </c:pt>
                <c:pt idx="3290">
                  <c:v>7.8151590522319676</c:v>
                </c:pt>
                <c:pt idx="3291">
                  <c:v>7.702842377260982</c:v>
                </c:pt>
                <c:pt idx="3292">
                  <c:v>7.7866806777879942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7.8529878371232149</c:v>
                </c:pt>
                <c:pt idx="3300">
                  <c:v>7.9421308815575991</c:v>
                </c:pt>
                <c:pt idx="3301">
                  <c:v>7.9289617486338795</c:v>
                </c:pt>
                <c:pt idx="3302">
                  <c:v>8.116381687810259</c:v>
                </c:pt>
                <c:pt idx="3303">
                  <c:v>8.0949781659388638</c:v>
                </c:pt>
                <c:pt idx="3304">
                  <c:v>7.9209507277340103</c:v>
                </c:pt>
                <c:pt idx="3305">
                  <c:v>7.8409689310163246</c:v>
                </c:pt>
                <c:pt idx="3306">
                  <c:v>7.9632587859424921</c:v>
                </c:pt>
                <c:pt idx="3307">
                  <c:v>7.7725612936880539</c:v>
                </c:pt>
                <c:pt idx="3308">
                  <c:v>7.6954679676466808</c:v>
                </c:pt>
                <c:pt idx="3309">
                  <c:v>7.6897263810015488</c:v>
                </c:pt>
                <c:pt idx="3310">
                  <c:v>7.9592929833958221</c:v>
                </c:pt>
                <c:pt idx="3311">
                  <c:v>8.0566140446379961</c:v>
                </c:pt>
                <c:pt idx="3312">
                  <c:v>8.1243213897937032</c:v>
                </c:pt>
                <c:pt idx="3313">
                  <c:v>8.1421647819063008</c:v>
                </c:pt>
                <c:pt idx="3314">
                  <c:v>7.9973544973544977</c:v>
                </c:pt>
                <c:pt idx="3315">
                  <c:v>7.9899696449782232</c:v>
                </c:pt>
                <c:pt idx="3316">
                  <c:v>8.0375335120643427</c:v>
                </c:pt>
                <c:pt idx="3317">
                  <c:v>8.1650380021715527</c:v>
                </c:pt>
                <c:pt idx="3318">
                  <c:v>8.0274488697524227</c:v>
                </c:pt>
                <c:pt idx="3319">
                  <c:v>7.9881097149033913</c:v>
                </c:pt>
                <c:pt idx="3320">
                  <c:v>8.0864864864864856</c:v>
                </c:pt>
                <c:pt idx="3321">
                  <c:v>7.9319440780796624</c:v>
                </c:pt>
                <c:pt idx="3322">
                  <c:v>7.9272823779193207</c:v>
                </c:pt>
                <c:pt idx="3323">
                  <c:v>8.0833333333333339</c:v>
                </c:pt>
                <c:pt idx="3324">
                  <c:v>7.9056902002107483</c:v>
                </c:pt>
                <c:pt idx="3325">
                  <c:v>7.8827192527244421</c:v>
                </c:pt>
                <c:pt idx="3326">
                  <c:v>7.642507093113232</c:v>
                </c:pt>
                <c:pt idx="3327">
                  <c:v>7.8789473684210529</c:v>
                </c:pt>
                <c:pt idx="3328">
                  <c:v>7.593350383631714</c:v>
                </c:pt>
                <c:pt idx="3329">
                  <c:v>7.5563345017526293</c:v>
                </c:pt>
                <c:pt idx="3330">
                  <c:v>7.3660262891809909</c:v>
                </c:pt>
                <c:pt idx="3331">
                  <c:v>7.7461928934010151</c:v>
                </c:pt>
                <c:pt idx="3332">
                  <c:v>7.407766990291262</c:v>
                </c:pt>
                <c:pt idx="3333">
                  <c:v>7.5252525252525251</c:v>
                </c:pt>
                <c:pt idx="3334">
                  <c:v>7.8184631253223307</c:v>
                </c:pt>
                <c:pt idx="3335">
                  <c:v>7.8250863060989646</c:v>
                </c:pt>
                <c:pt idx="3336">
                  <c:v>7.4781304673831546</c:v>
                </c:pt>
                <c:pt idx="3337">
                  <c:v>7.7329974811083124</c:v>
                </c:pt>
                <c:pt idx="3338">
                  <c:v>7.4014598540145986</c:v>
                </c:pt>
                <c:pt idx="3339">
                  <c:v>7.5577309236947787</c:v>
                </c:pt>
                <c:pt idx="3340">
                  <c:v>7.5886524822695032</c:v>
                </c:pt>
                <c:pt idx="3341">
                  <c:v>7.997361477572559</c:v>
                </c:pt>
                <c:pt idx="3342">
                  <c:v>7.7872340425531918</c:v>
                </c:pt>
                <c:pt idx="3343">
                  <c:v>7.9194444444444443</c:v>
                </c:pt>
                <c:pt idx="3344">
                  <c:v>8.0501430712631148</c:v>
                </c:pt>
                <c:pt idx="3345">
                  <c:v>8.1586169045005494</c:v>
                </c:pt>
                <c:pt idx="3346">
                  <c:v>7.8587196467991172</c:v>
                </c:pt>
                <c:pt idx="3347">
                  <c:v>7.8202247191011232</c:v>
                </c:pt>
                <c:pt idx="3348">
                  <c:v>7.8860398860398861</c:v>
                </c:pt>
                <c:pt idx="3349">
                  <c:v>8.1308685446009381</c:v>
                </c:pt>
                <c:pt idx="3350">
                  <c:v>8.1337209302325579</c:v>
                </c:pt>
                <c:pt idx="3351">
                  <c:v>7.9824561403508776</c:v>
                </c:pt>
                <c:pt idx="3352">
                  <c:v>7.9911242603550292</c:v>
                </c:pt>
                <c:pt idx="3353">
                  <c:v>8.1658595641646485</c:v>
                </c:pt>
                <c:pt idx="3354">
                  <c:v>8.3239700374531829</c:v>
                </c:pt>
                <c:pt idx="3355">
                  <c:v>8.5023999999999997</c:v>
                </c:pt>
                <c:pt idx="3356">
                  <c:v>8.4866751269035525</c:v>
                </c:pt>
                <c:pt idx="3357">
                  <c:v>8.4321766561514195</c:v>
                </c:pt>
                <c:pt idx="3358">
                  <c:v>8.6191393705844579</c:v>
                </c:pt>
                <c:pt idx="3359">
                  <c:v>8.3343653250773997</c:v>
                </c:pt>
                <c:pt idx="3360">
                  <c:v>8.2827970297029712</c:v>
                </c:pt>
                <c:pt idx="3361">
                  <c:v>8.4123518402994382</c:v>
                </c:pt>
                <c:pt idx="3362">
                  <c:v>8.2062233068944472</c:v>
                </c:pt>
                <c:pt idx="3363">
                  <c:v>8.0540540540540544</c:v>
                </c:pt>
                <c:pt idx="3364">
                  <c:v>8.2412523020257833</c:v>
                </c:pt>
                <c:pt idx="3365">
                  <c:v>8.1726662599145818</c:v>
                </c:pt>
                <c:pt idx="3366">
                  <c:v>8.1848484848484855</c:v>
                </c:pt>
                <c:pt idx="3367">
                  <c:v>7.9613095238095237</c:v>
                </c:pt>
                <c:pt idx="3368">
                  <c:v>8.1083535108958831</c:v>
                </c:pt>
                <c:pt idx="3369">
                  <c:v>8.2321899736147763</c:v>
                </c:pt>
                <c:pt idx="3370">
                  <c:v>8.4447949526813879</c:v>
                </c:pt>
                <c:pt idx="3371">
                  <c:v>8.0395683453237403</c:v>
                </c:pt>
                <c:pt idx="3372">
                  <c:v>8.2140672782874624</c:v>
                </c:pt>
                <c:pt idx="3373">
                  <c:v>8.210461914958703</c:v>
                </c:pt>
                <c:pt idx="3374">
                  <c:v>8.3730407523510966</c:v>
                </c:pt>
                <c:pt idx="3375">
                  <c:v>8.277258566978194</c:v>
                </c:pt>
                <c:pt idx="3376">
                  <c:v>8.2073170731707314</c:v>
                </c:pt>
                <c:pt idx="3377">
                  <c:v>7.9521276595744679</c:v>
                </c:pt>
                <c:pt idx="3378">
                  <c:v>8.2469512195121943</c:v>
                </c:pt>
                <c:pt idx="3379">
                  <c:v>8.0824804334738118</c:v>
                </c:pt>
                <c:pt idx="3380">
                  <c:v>8.2548047117172967</c:v>
                </c:pt>
                <c:pt idx="3381">
                  <c:v>8.5673261008296109</c:v>
                </c:pt>
                <c:pt idx="3382">
                  <c:v>8.2122552116234999</c:v>
                </c:pt>
                <c:pt idx="3383">
                  <c:v>8.9100817438692097</c:v>
                </c:pt>
                <c:pt idx="3384">
                  <c:v>8.7366094201666389</c:v>
                </c:pt>
                <c:pt idx="3385">
                  <c:v>8.6213266162888331</c:v>
                </c:pt>
                <c:pt idx="3386">
                  <c:v>#N/A</c:v>
                </c:pt>
                <c:pt idx="3387">
                  <c:v>#N/A</c:v>
                </c:pt>
                <c:pt idx="3388">
                  <c:v>9.0313390313390318</c:v>
                </c:pt>
                <c:pt idx="3389">
                  <c:v>8.663119958812425</c:v>
                </c:pt>
                <c:pt idx="3390">
                  <c:v>8.7290912226245911</c:v>
                </c:pt>
                <c:pt idx="3391">
                  <c:v>8.8174273858921168</c:v>
                </c:pt>
                <c:pt idx="3392">
                  <c:v>8.511705685618729</c:v>
                </c:pt>
                <c:pt idx="3393">
                  <c:v>8.5966666666666658</c:v>
                </c:pt>
                <c:pt idx="3394">
                  <c:v>8.3530183727034117</c:v>
                </c:pt>
                <c:pt idx="3395">
                  <c:v>8.3867784903798714</c:v>
                </c:pt>
                <c:pt idx="3396">
                  <c:v>8.3181225554106906</c:v>
                </c:pt>
                <c:pt idx="3397">
                  <c:v>8.4534731323722152</c:v>
                </c:pt>
                <c:pt idx="3398">
                  <c:v>8.3658219623131895</c:v>
                </c:pt>
                <c:pt idx="3399">
                  <c:v>8.247089262613196</c:v>
                </c:pt>
                <c:pt idx="3400">
                  <c:v>8.3548387096774199</c:v>
                </c:pt>
                <c:pt idx="3401">
                  <c:v>8.2155420530860255</c:v>
                </c:pt>
                <c:pt idx="3402">
                  <c:v>8.1743002544529269</c:v>
                </c:pt>
                <c:pt idx="3403">
                  <c:v>8.2882295402673627</c:v>
                </c:pt>
                <c:pt idx="3404">
                  <c:v>#N/A</c:v>
                </c:pt>
                <c:pt idx="3405">
                  <c:v>8.3521594684385381</c:v>
                </c:pt>
                <c:pt idx="3406">
                  <c:v>8.5459533607681752</c:v>
                </c:pt>
                <c:pt idx="3407">
                  <c:v>8.6103351955307268</c:v>
                </c:pt>
                <c:pt idx="3408">
                  <c:v>8.6944444444444446</c:v>
                </c:pt>
                <c:pt idx="3409">
                  <c:v>8.7071330589849101</c:v>
                </c:pt>
                <c:pt idx="3410">
                  <c:v>8.8583218707015128</c:v>
                </c:pt>
                <c:pt idx="3411">
                  <c:v>8.6563086904558642</c:v>
                </c:pt>
                <c:pt idx="3412">
                  <c:v>8.5821917808219172</c:v>
                </c:pt>
                <c:pt idx="3413">
                  <c:v>8.9590562109646079</c:v>
                </c:pt>
                <c:pt idx="3414">
                  <c:v>8.7271496276235609</c:v>
                </c:pt>
                <c:pt idx="3415">
                  <c:v>8.6556603773584904</c:v>
                </c:pt>
                <c:pt idx="3416">
                  <c:v>8.3782009192383455</c:v>
                </c:pt>
                <c:pt idx="3417">
                  <c:v>8.540254587535129</c:v>
                </c:pt>
                <c:pt idx="3418">
                  <c:v>8.4697855750487321</c:v>
                </c:pt>
                <c:pt idx="3419">
                  <c:v>8.5805369127516773</c:v>
                </c:pt>
                <c:pt idx="3420">
                  <c:v>8.9013605442176864</c:v>
                </c:pt>
                <c:pt idx="3421">
                  <c:v>#N/A</c:v>
                </c:pt>
                <c:pt idx="3422">
                  <c:v>8.5854152599594862</c:v>
                </c:pt>
                <c:pt idx="3423">
                  <c:v>8.771807397069086</c:v>
                </c:pt>
                <c:pt idx="3424">
                  <c:v>9.0179856115107917</c:v>
                </c:pt>
                <c:pt idx="3425">
                  <c:v>9.0752688172043019</c:v>
                </c:pt>
                <c:pt idx="3426">
                  <c:v>9.0748740100791938</c:v>
                </c:pt>
                <c:pt idx="3427">
                  <c:v>8.9837685250529287</c:v>
                </c:pt>
                <c:pt idx="3428">
                  <c:v>8.9453665283540804</c:v>
                </c:pt>
                <c:pt idx="3429">
                  <c:v>8.9484827099505999</c:v>
                </c:pt>
                <c:pt idx="3430">
                  <c:v>8.9393939393939394</c:v>
                </c:pt>
                <c:pt idx="3431">
                  <c:v>8.9357290946786456</c:v>
                </c:pt>
                <c:pt idx="3432">
                  <c:v>8.6044107512060641</c:v>
                </c:pt>
                <c:pt idx="3433">
                  <c:v>8.3799454297407916</c:v>
                </c:pt>
                <c:pt idx="3434">
                  <c:v>8.5321428571428566</c:v>
                </c:pt>
                <c:pt idx="3435">
                  <c:v>8.6503291880029263</c:v>
                </c:pt>
                <c:pt idx="3436">
                  <c:v>8.742647058823529</c:v>
                </c:pt>
                <c:pt idx="3437">
                  <c:v>8.7148148148148152</c:v>
                </c:pt>
                <c:pt idx="3438">
                  <c:v>8.6407407407407408</c:v>
                </c:pt>
                <c:pt idx="3439">
                  <c:v>8.6851990984222383</c:v>
                </c:pt>
                <c:pt idx="3440">
                  <c:v>8.7566137566137563</c:v>
                </c:pt>
                <c:pt idx="3441">
                  <c:v>8.796153846153846</c:v>
                </c:pt>
                <c:pt idx="3442">
                  <c:v>8.9312977099236637</c:v>
                </c:pt>
                <c:pt idx="3443">
                  <c:v>8.8990129081245257</c:v>
                </c:pt>
                <c:pt idx="3444">
                  <c:v>8.5908756438557763</c:v>
                </c:pt>
                <c:pt idx="3445">
                  <c:v>8.8088012139605461</c:v>
                </c:pt>
                <c:pt idx="3446">
                  <c:v>8.8382687927107053</c:v>
                </c:pt>
                <c:pt idx="3447">
                  <c:v>8.6706497386109032</c:v>
                </c:pt>
                <c:pt idx="3448">
                  <c:v>8.542124542124542</c:v>
                </c:pt>
                <c:pt idx="3449">
                  <c:v>8.6846980363097437</c:v>
                </c:pt>
                <c:pt idx="3450">
                  <c:v>8.5692883895131082</c:v>
                </c:pt>
                <c:pt idx="3451">
                  <c:v>9.0033028948902274</c:v>
                </c:pt>
                <c:pt idx="3452">
                  <c:v>8.851454823889739</c:v>
                </c:pt>
                <c:pt idx="3453">
                  <c:v>8.8884758364312262</c:v>
                </c:pt>
                <c:pt idx="3454">
                  <c:v>8.9216417910447756</c:v>
                </c:pt>
                <c:pt idx="3455">
                  <c:v>9.0871525169045828</c:v>
                </c:pt>
                <c:pt idx="3456">
                  <c:v>8.8222222222222229</c:v>
                </c:pt>
                <c:pt idx="3457">
                  <c:v>8.6865401987353206</c:v>
                </c:pt>
                <c:pt idx="3458">
                  <c:v>8.7699564586357042</c:v>
                </c:pt>
                <c:pt idx="3459">
                  <c:v>8.4142857142857146</c:v>
                </c:pt>
                <c:pt idx="3460">
                  <c:v>8.6917562724014346</c:v>
                </c:pt>
                <c:pt idx="3461">
                  <c:v>8.5226480836236931</c:v>
                </c:pt>
                <c:pt idx="3462">
                  <c:v>8.0782312925170068</c:v>
                </c:pt>
                <c:pt idx="3463">
                  <c:v>8.1777003484320563</c:v>
                </c:pt>
                <c:pt idx="3464">
                  <c:v>8.1681786461967896</c:v>
                </c:pt>
                <c:pt idx="3465">
                  <c:v>8.3677833214540271</c:v>
                </c:pt>
                <c:pt idx="3466">
                  <c:v>8.2304080895630189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8.5508849557522115</c:v>
                </c:pt>
                <c:pt idx="3473">
                  <c:v>8.515742128935532</c:v>
                </c:pt>
                <c:pt idx="3474">
                  <c:v>8.4977578475336326</c:v>
                </c:pt>
                <c:pt idx="3475">
                  <c:v>8.2793376529877616</c:v>
                </c:pt>
                <c:pt idx="3476">
                  <c:v>8.4127540294323762</c:v>
                </c:pt>
                <c:pt idx="3477">
                  <c:v>8.112244897959183</c:v>
                </c:pt>
                <c:pt idx="3478">
                  <c:v>8.0489462950373891</c:v>
                </c:pt>
                <c:pt idx="3479">
                  <c:v>8.026845637583893</c:v>
                </c:pt>
                <c:pt idx="3480">
                  <c:v>7.6567656765676571</c:v>
                </c:pt>
                <c:pt idx="3481">
                  <c:v>7.7858081471747704</c:v>
                </c:pt>
                <c:pt idx="3482">
                  <c:v>7.6496815286624207</c:v>
                </c:pt>
                <c:pt idx="3483">
                  <c:v>7.562700964630225</c:v>
                </c:pt>
                <c:pt idx="3484">
                  <c:v>7.6490897677338356</c:v>
                </c:pt>
                <c:pt idx="3485">
                  <c:v>7.481504315659679</c:v>
                </c:pt>
                <c:pt idx="3486">
                  <c:v>7.6794871794871797</c:v>
                </c:pt>
                <c:pt idx="3487">
                  <c:v>#N/A</c:v>
                </c:pt>
                <c:pt idx="3488">
                  <c:v>7.5</c:v>
                </c:pt>
                <c:pt idx="3489">
                  <c:v>7.5300400534045391</c:v>
                </c:pt>
                <c:pt idx="3490">
                  <c:v>7.422273400230301</c:v>
                </c:pt>
                <c:pt idx="3491">
                  <c:v>7.337662337662338</c:v>
                </c:pt>
                <c:pt idx="3492">
                  <c:v>7.041666666666667</c:v>
                </c:pt>
                <c:pt idx="3493">
                  <c:v>7.0746555591156683</c:v>
                </c:pt>
                <c:pt idx="3494">
                  <c:v>7.0858085808580862</c:v>
                </c:pt>
                <c:pt idx="3495">
                  <c:v>7.15962441314554</c:v>
                </c:pt>
                <c:pt idx="3496">
                  <c:v>7.0656498673740051</c:v>
                </c:pt>
                <c:pt idx="3497">
                  <c:v>7.078840970350404</c:v>
                </c:pt>
                <c:pt idx="3498">
                  <c:v>7.3152542372881353</c:v>
                </c:pt>
                <c:pt idx="3499">
                  <c:v>7.0367892976588626</c:v>
                </c:pt>
                <c:pt idx="3500">
                  <c:v>6.9029079930081041</c:v>
                </c:pt>
                <c:pt idx="3501">
                  <c:v>7.0493421052631575</c:v>
                </c:pt>
                <c:pt idx="3502">
                  <c:v>6.7819148936170217</c:v>
                </c:pt>
                <c:pt idx="3503">
                  <c:v>6.9415243101182655</c:v>
                </c:pt>
                <c:pt idx="3504">
                  <c:v>7.0199335548172757</c:v>
                </c:pt>
                <c:pt idx="3505">
                  <c:v>7.1469465648854964</c:v>
                </c:pt>
                <c:pt idx="3506">
                  <c:v>7.2331893892658856</c:v>
                </c:pt>
                <c:pt idx="3507">
                  <c:v>7.1280991735537187</c:v>
                </c:pt>
                <c:pt idx="3508">
                  <c:v>7.2651296829971184</c:v>
                </c:pt>
                <c:pt idx="3509">
                  <c:v>7.1352112676056336</c:v>
                </c:pt>
                <c:pt idx="3510">
                  <c:v>7.2869955156950672</c:v>
                </c:pt>
                <c:pt idx="3511">
                  <c:v>7.3722222222222218</c:v>
                </c:pt>
                <c:pt idx="3512">
                  <c:v>7.3453038674033149</c:v>
                </c:pt>
                <c:pt idx="3513">
                  <c:v>7.3100388241819187</c:v>
                </c:pt>
                <c:pt idx="3514">
                  <c:v>7.5184135977337112</c:v>
                </c:pt>
                <c:pt idx="3515">
                  <c:v>7.5335946248600223</c:v>
                </c:pt>
                <c:pt idx="3516">
                  <c:v>7.4040511727078888</c:v>
                </c:pt>
                <c:pt idx="3517">
                  <c:v>7.2362204724409445</c:v>
                </c:pt>
                <c:pt idx="3518">
                  <c:v>7.2741658974020833</c:v>
                </c:pt>
                <c:pt idx="3519">
                  <c:v>7.0934434692823958</c:v>
                </c:pt>
                <c:pt idx="3520">
                  <c:v>7.0777202072538863</c:v>
                </c:pt>
                <c:pt idx="3521">
                  <c:v>7.1762870514820589</c:v>
                </c:pt>
                <c:pt idx="3522">
                  <c:v>7.0479610156450372</c:v>
                </c:pt>
                <c:pt idx="3523">
                  <c:v>7.0125944584382873</c:v>
                </c:pt>
                <c:pt idx="3524">
                  <c:v>6.9395465994962215</c:v>
                </c:pt>
                <c:pt idx="3525">
                  <c:v>6.7722772277227721</c:v>
                </c:pt>
                <c:pt idx="3526">
                  <c:v>6.602380952380952</c:v>
                </c:pt>
                <c:pt idx="3527">
                  <c:v>6.617647058823529</c:v>
                </c:pt>
                <c:pt idx="3528">
                  <c:v>6.9167072576716997</c:v>
                </c:pt>
                <c:pt idx="3529">
                  <c:v>6.7732558139534884</c:v>
                </c:pt>
                <c:pt idx="3530">
                  <c:v>7.0096618357487923</c:v>
                </c:pt>
                <c:pt idx="3531">
                  <c:v>6.674478556362784</c:v>
                </c:pt>
                <c:pt idx="3532">
                  <c:v>6.7288615965989607</c:v>
                </c:pt>
                <c:pt idx="3533">
                  <c:v>6.7885375494071143</c:v>
                </c:pt>
                <c:pt idx="3534">
                  <c:v>7.0571720265441549</c:v>
                </c:pt>
                <c:pt idx="3535">
                  <c:v>6.9582504970178922</c:v>
                </c:pt>
                <c:pt idx="3536">
                  <c:v>6.9622166246851389</c:v>
                </c:pt>
                <c:pt idx="3537">
                  <c:v>6.8314930388862214</c:v>
                </c:pt>
                <c:pt idx="3538">
                  <c:v>6.9214586255259469</c:v>
                </c:pt>
                <c:pt idx="3539">
                  <c:v>6.4774774774774775</c:v>
                </c:pt>
                <c:pt idx="3540">
                  <c:v>6.2562929061784898</c:v>
                </c:pt>
                <c:pt idx="3541">
                  <c:v>6.671283471837488</c:v>
                </c:pt>
                <c:pt idx="3542">
                  <c:v>6.330715532286213</c:v>
                </c:pt>
                <c:pt idx="3543">
                  <c:v>6.3392461197339243</c:v>
                </c:pt>
                <c:pt idx="3544">
                  <c:v>6.1828935395814373</c:v>
                </c:pt>
                <c:pt idx="3545">
                  <c:v>6.2043478260869565</c:v>
                </c:pt>
                <c:pt idx="3546">
                  <c:v>6.2828947368421053</c:v>
                </c:pt>
                <c:pt idx="3547">
                  <c:v>6.3644327639071401</c:v>
                </c:pt>
                <c:pt idx="3548">
                  <c:v>6.692650334075724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6.3046092184368741</c:v>
                </c:pt>
                <c:pt idx="3555">
                  <c:v>6.2088130210400951</c:v>
                </c:pt>
                <c:pt idx="3556">
                  <c:v>6.2040734824281154</c:v>
                </c:pt>
                <c:pt idx="3557">
                  <c:v>6.2664015904572565</c:v>
                </c:pt>
                <c:pt idx="3558">
                  <c:v>6.3373682155408044</c:v>
                </c:pt>
                <c:pt idx="3559">
                  <c:v>6.2696850393700787</c:v>
                </c:pt>
                <c:pt idx="3560">
                  <c:v>6.3033932135728543</c:v>
                </c:pt>
                <c:pt idx="3561">
                  <c:v>6.4428457234212626</c:v>
                </c:pt>
                <c:pt idx="3562">
                  <c:v>6.4285714285714288</c:v>
                </c:pt>
                <c:pt idx="3563">
                  <c:v>#N/A</c:v>
                </c:pt>
                <c:pt idx="3564">
                  <c:v>6.3581640331075997</c:v>
                </c:pt>
                <c:pt idx="3565">
                  <c:v>6.4122137404580153</c:v>
                </c:pt>
                <c:pt idx="3566">
                  <c:v>6.3807531380753142</c:v>
                </c:pt>
                <c:pt idx="3567">
                  <c:v>6.5567484662576687</c:v>
                </c:pt>
                <c:pt idx="3568">
                  <c:v>6.5884134797425213</c:v>
                </c:pt>
                <c:pt idx="3569">
                  <c:v>6.5652173913043477</c:v>
                </c:pt>
                <c:pt idx="3570">
                  <c:v>6.4785046728971967</c:v>
                </c:pt>
                <c:pt idx="3571">
                  <c:v>6.4533582089552235</c:v>
                </c:pt>
                <c:pt idx="3572">
                  <c:v>6.4143610622744518</c:v>
                </c:pt>
                <c:pt idx="3573">
                  <c:v>6.5086683880486902</c:v>
                </c:pt>
                <c:pt idx="3574">
                  <c:v>6.586219602063375</c:v>
                </c:pt>
                <c:pt idx="3575">
                  <c:v>6.5790434465133263</c:v>
                </c:pt>
                <c:pt idx="3576">
                  <c:v>6.5487364620938626</c:v>
                </c:pt>
                <c:pt idx="3577">
                  <c:v>6.5089928057553958</c:v>
                </c:pt>
                <c:pt idx="3578">
                  <c:v>6.5556749015395628</c:v>
                </c:pt>
                <c:pt idx="3579">
                  <c:v>6.405263157894737</c:v>
                </c:pt>
                <c:pt idx="3580">
                  <c:v>6.6099239406012318</c:v>
                </c:pt>
                <c:pt idx="3581">
                  <c:v>6.4702722063037248</c:v>
                </c:pt>
                <c:pt idx="3582">
                  <c:v>6.7335502530730293</c:v>
                </c:pt>
                <c:pt idx="3583">
                  <c:v>6.5833932422717467</c:v>
                </c:pt>
                <c:pt idx="3584">
                  <c:v>6.7334054834054831</c:v>
                </c:pt>
                <c:pt idx="3585">
                  <c:v>6.569628117511316</c:v>
                </c:pt>
                <c:pt idx="3586">
                  <c:v>6.6318443804034581</c:v>
                </c:pt>
                <c:pt idx="3587">
                  <c:v>6.6159292035398227</c:v>
                </c:pt>
                <c:pt idx="3588">
                  <c:v>6.6252189141856395</c:v>
                </c:pt>
                <c:pt idx="3589">
                  <c:v>6.5337001375515822</c:v>
                </c:pt>
                <c:pt idx="3590">
                  <c:v>6.5371389270976614</c:v>
                </c:pt>
                <c:pt idx="3591">
                  <c:v>6.4786795048143055</c:v>
                </c:pt>
                <c:pt idx="3592">
                  <c:v>6.65625</c:v>
                </c:pt>
                <c:pt idx="3593">
                  <c:v>6.4945652173913047</c:v>
                </c:pt>
                <c:pt idx="3594">
                  <c:v>6.4744451916610624</c:v>
                </c:pt>
                <c:pt idx="3595">
                  <c:v>6.4677284157585921</c:v>
                </c:pt>
                <c:pt idx="3596">
                  <c:v>6.4730639730639732</c:v>
                </c:pt>
                <c:pt idx="3597">
                  <c:v>6.386220602848625</c:v>
                </c:pt>
                <c:pt idx="3598">
                  <c:v>6.4655462184873951</c:v>
                </c:pt>
                <c:pt idx="3599">
                  <c:v>6.4890387858347385</c:v>
                </c:pt>
                <c:pt idx="3600">
                  <c:v>6.373918829008649</c:v>
                </c:pt>
                <c:pt idx="3601">
                  <c:v>6.3960396039603964</c:v>
                </c:pt>
                <c:pt idx="3602">
                  <c:v>6.3060556464811786</c:v>
                </c:pt>
                <c:pt idx="3603">
                  <c:v>6.3782894736842106</c:v>
                </c:pt>
                <c:pt idx="3604">
                  <c:v>6.2395363811976816</c:v>
                </c:pt>
                <c:pt idx="3605">
                  <c:v>6.2784000000000004</c:v>
                </c:pt>
                <c:pt idx="3606">
                  <c:v>6.0972956170345043</c:v>
                </c:pt>
                <c:pt idx="3607">
                  <c:v>5.9758672699849171</c:v>
                </c:pt>
                <c:pt idx="3608">
                  <c:v>5.9501651155809068</c:v>
                </c:pt>
                <c:pt idx="3609">
                  <c:v>5.9987801158889908</c:v>
                </c:pt>
                <c:pt idx="3610">
                  <c:v>6.1241400875547214</c:v>
                </c:pt>
                <c:pt idx="3611">
                  <c:v>6.2943599493029154</c:v>
                </c:pt>
                <c:pt idx="3612">
                  <c:v>5.9981878586529751</c:v>
                </c:pt>
                <c:pt idx="3613">
                  <c:v>6.1870047543581617</c:v>
                </c:pt>
                <c:pt idx="3614">
                  <c:v>6.1874015748031495</c:v>
                </c:pt>
                <c:pt idx="3615">
                  <c:v>6.0837209302325581</c:v>
                </c:pt>
                <c:pt idx="3616">
                  <c:v>6.126782884310618</c:v>
                </c:pt>
                <c:pt idx="3617">
                  <c:v>6.1870042464546113</c:v>
                </c:pt>
                <c:pt idx="3618">
                  <c:v>6.1754329698524693</c:v>
                </c:pt>
                <c:pt idx="3619">
                  <c:v>6.2378640776699026</c:v>
                </c:pt>
                <c:pt idx="3620">
                  <c:v>6.2842242503259449</c:v>
                </c:pt>
                <c:pt idx="3621">
                  <c:v>6.2556634304207117</c:v>
                </c:pt>
                <c:pt idx="3622">
                  <c:v>6.2181122448979593</c:v>
                </c:pt>
                <c:pt idx="3623">
                  <c:v>6.216130060567421</c:v>
                </c:pt>
                <c:pt idx="3624">
                  <c:v>6.2682926829268295</c:v>
                </c:pt>
                <c:pt idx="3625">
                  <c:v>6.2681276184337742</c:v>
                </c:pt>
                <c:pt idx="3626">
                  <c:v>6.284448818897638</c:v>
                </c:pt>
                <c:pt idx="3627">
                  <c:v>6.3859885483327723</c:v>
                </c:pt>
                <c:pt idx="3628">
                  <c:v>6.4593220338983048</c:v>
                </c:pt>
                <c:pt idx="3629">
                  <c:v>6.4796610169491524</c:v>
                </c:pt>
                <c:pt idx="3630">
                  <c:v>6.4560810810810807</c:v>
                </c:pt>
                <c:pt idx="3631">
                  <c:v>6.4627118644067796</c:v>
                </c:pt>
                <c:pt idx="3632">
                  <c:v>#N/A</c:v>
                </c:pt>
                <c:pt idx="3633">
                  <c:v>6.4413956639566399</c:v>
                </c:pt>
                <c:pt idx="3634">
                  <c:v>6.506872852233677</c:v>
                </c:pt>
                <c:pt idx="3635">
                  <c:v>6.567708333333333</c:v>
                </c:pt>
                <c:pt idx="3636">
                  <c:v>6.4844550734540487</c:v>
                </c:pt>
                <c:pt idx="3637">
                  <c:v>6.4803418803418804</c:v>
                </c:pt>
                <c:pt idx="3638">
                  <c:v>6.4846938775510203</c:v>
                </c:pt>
                <c:pt idx="3639">
                  <c:v>6.6233541233541233</c:v>
                </c:pt>
                <c:pt idx="3640">
                  <c:v>6.4885817814106348</c:v>
                </c:pt>
                <c:pt idx="3641">
                  <c:v>6.4314381270903009</c:v>
                </c:pt>
                <c:pt idx="3642">
                  <c:v>6.3945351549483505</c:v>
                </c:pt>
                <c:pt idx="3643">
                  <c:v>6.4698996655518393</c:v>
                </c:pt>
                <c:pt idx="3644">
                  <c:v>6.3261589403973506</c:v>
                </c:pt>
                <c:pt idx="3645">
                  <c:v>6.47196261682243</c:v>
                </c:pt>
                <c:pt idx="3646">
                  <c:v>6.4881548214881546</c:v>
                </c:pt>
                <c:pt idx="3647">
                  <c:v>6.4686468646864688</c:v>
                </c:pt>
                <c:pt idx="3648">
                  <c:v>6.367892976588629</c:v>
                </c:pt>
                <c:pt idx="3649">
                  <c:v>6.4931972789115644</c:v>
                </c:pt>
                <c:pt idx="3650">
                  <c:v>6.5059625212947187</c:v>
                </c:pt>
                <c:pt idx="3651">
                  <c:v>6.4641638225255971</c:v>
                </c:pt>
                <c:pt idx="3652">
                  <c:v>6.6018743491843113</c:v>
                </c:pt>
                <c:pt idx="3653">
                  <c:v>6.6359527121001394</c:v>
                </c:pt>
                <c:pt idx="3654">
                  <c:v>6.5541466758053462</c:v>
                </c:pt>
                <c:pt idx="3655">
                  <c:v>6.4323640960809101</c:v>
                </c:pt>
                <c:pt idx="3656">
                  <c:v>#N/A</c:v>
                </c:pt>
                <c:pt idx="3657">
                  <c:v>#N/A</c:v>
                </c:pt>
                <c:pt idx="3658">
                  <c:v>6.5403087478559181</c:v>
                </c:pt>
                <c:pt idx="3659">
                  <c:v>6.4548834065562692</c:v>
                </c:pt>
                <c:pt idx="3660">
                  <c:v>6.3772455089820363</c:v>
                </c:pt>
                <c:pt idx="3661">
                  <c:v>6.386006026113157</c:v>
                </c:pt>
                <c:pt idx="3662">
                  <c:v>6.4083333333333332</c:v>
                </c:pt>
                <c:pt idx="3663">
                  <c:v>6.1990950226244346</c:v>
                </c:pt>
                <c:pt idx="3664">
                  <c:v>6.1932555123216604</c:v>
                </c:pt>
                <c:pt idx="3665">
                  <c:v>6.2203947368421053</c:v>
                </c:pt>
                <c:pt idx="3666">
                  <c:v>6.2703583061889248</c:v>
                </c:pt>
                <c:pt idx="3667">
                  <c:v>6.3218954248366011</c:v>
                </c:pt>
                <c:pt idx="3668">
                  <c:v>6.2931596091205213</c:v>
                </c:pt>
                <c:pt idx="3669">
                  <c:v>6.4362057448229795</c:v>
                </c:pt>
                <c:pt idx="3670">
                  <c:v>6.3349753694581281</c:v>
                </c:pt>
                <c:pt idx="3671">
                  <c:v>6.3180933852140075</c:v>
                </c:pt>
                <c:pt idx="3672">
                  <c:v>6.3701298701298699</c:v>
                </c:pt>
                <c:pt idx="3673">
                  <c:v>6.284565916398714</c:v>
                </c:pt>
                <c:pt idx="3674">
                  <c:v>6.5242881072026799</c:v>
                </c:pt>
                <c:pt idx="3675">
                  <c:v>6.5183946488294318</c:v>
                </c:pt>
                <c:pt idx="3676">
                  <c:v>#N/A</c:v>
                </c:pt>
                <c:pt idx="3677">
                  <c:v>6.6718213058419247</c:v>
                </c:pt>
                <c:pt idx="3678">
                  <c:v>6.6032608695652177</c:v>
                </c:pt>
                <c:pt idx="3679">
                  <c:v>6.5517241379310347</c:v>
                </c:pt>
                <c:pt idx="3680">
                  <c:v>6.5259631490787271</c:v>
                </c:pt>
                <c:pt idx="3681">
                  <c:v>6.5332225913621267</c:v>
                </c:pt>
                <c:pt idx="3682">
                  <c:v>6.4787339268051438</c:v>
                </c:pt>
                <c:pt idx="3683">
                  <c:v>6.6542625169147493</c:v>
                </c:pt>
                <c:pt idx="3684">
                  <c:v>6.8364888123924272</c:v>
                </c:pt>
                <c:pt idx="3685">
                  <c:v>6.7796610169491522</c:v>
                </c:pt>
                <c:pt idx="3686">
                  <c:v>6.6489726027397262</c:v>
                </c:pt>
                <c:pt idx="3687">
                  <c:v>6.4530201342281881</c:v>
                </c:pt>
                <c:pt idx="3688">
                  <c:v>6.8076792388718994</c:v>
                </c:pt>
                <c:pt idx="3689">
                  <c:v>6.5403462920614182</c:v>
                </c:pt>
                <c:pt idx="3690">
                  <c:v>6.4127290260366445</c:v>
                </c:pt>
                <c:pt idx="3691">
                  <c:v>6.3723916532905296</c:v>
                </c:pt>
                <c:pt idx="3692">
                  <c:v>6.7697368421052628</c:v>
                </c:pt>
                <c:pt idx="3693">
                  <c:v>6.6391096979332271</c:v>
                </c:pt>
                <c:pt idx="3694">
                  <c:v>6.6383373251950859</c:v>
                </c:pt>
                <c:pt idx="3695">
                  <c:v>6.7445141065830718</c:v>
                </c:pt>
                <c:pt idx="3696">
                  <c:v>6.5436137071651093</c:v>
                </c:pt>
                <c:pt idx="3697">
                  <c:v>6.7443365695792883</c:v>
                </c:pt>
                <c:pt idx="3698">
                  <c:v>6.5824808184143224</c:v>
                </c:pt>
                <c:pt idx="3699">
                  <c:v>6.5909090909090908</c:v>
                </c:pt>
                <c:pt idx="3700">
                  <c:v>6.4866156787762907</c:v>
                </c:pt>
                <c:pt idx="3701">
                  <c:v>6.4620355411954762</c:v>
                </c:pt>
                <c:pt idx="3702">
                  <c:v>6.615436017373872</c:v>
                </c:pt>
                <c:pt idx="3703">
                  <c:v>6.9</c:v>
                </c:pt>
                <c:pt idx="3704">
                  <c:v>6.8147512864493995</c:v>
                </c:pt>
                <c:pt idx="3705">
                  <c:v>6.7218430034129693</c:v>
                </c:pt>
                <c:pt idx="3706">
                  <c:v>6.7438645005184927</c:v>
                </c:pt>
                <c:pt idx="3707">
                  <c:v>6.822462504359958</c:v>
                </c:pt>
                <c:pt idx="3708">
                  <c:v>6.9423824673029335</c:v>
                </c:pt>
                <c:pt idx="3709">
                  <c:v>6.9768683274021353</c:v>
                </c:pt>
                <c:pt idx="3710">
                  <c:v>7.0896057347670247</c:v>
                </c:pt>
                <c:pt idx="3711">
                  <c:v>7.0853432282003714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7.4178762414056534</c:v>
                </c:pt>
                <c:pt idx="3718">
                  <c:v>7.3170731707317076</c:v>
                </c:pt>
                <c:pt idx="3719">
                  <c:v>7.316935786706722</c:v>
                </c:pt>
                <c:pt idx="3720">
                  <c:v>7.1974169741697418</c:v>
                </c:pt>
                <c:pt idx="3721">
                  <c:v>7.3428030303030303</c:v>
                </c:pt>
                <c:pt idx="3722">
                  <c:v>7.3049242424242422</c:v>
                </c:pt>
                <c:pt idx="3723">
                  <c:v>7.4752279032897349</c:v>
                </c:pt>
                <c:pt idx="3724">
                  <c:v>7.5188866799204774</c:v>
                </c:pt>
                <c:pt idx="3725">
                  <c:v>7.645626141668358</c:v>
                </c:pt>
                <c:pt idx="3726">
                  <c:v>7.7450166112956813</c:v>
                </c:pt>
                <c:pt idx="3727">
                  <c:v>7.5852156057494868</c:v>
                </c:pt>
                <c:pt idx="3728">
                  <c:v>7.6835338034010787</c:v>
                </c:pt>
                <c:pt idx="3729">
                  <c:v>7.5693311582381728</c:v>
                </c:pt>
                <c:pt idx="3730">
                  <c:v>7.5942622950819674</c:v>
                </c:pt>
                <c:pt idx="3731">
                  <c:v>7.4959546925566345</c:v>
                </c:pt>
                <c:pt idx="3732">
                  <c:v>7.3895582329317273</c:v>
                </c:pt>
                <c:pt idx="3733">
                  <c:v>7.2598425196850398</c:v>
                </c:pt>
                <c:pt idx="3734">
                  <c:v>7.3664312008755344</c:v>
                </c:pt>
                <c:pt idx="3735">
                  <c:v>7.4385823600483283</c:v>
                </c:pt>
                <c:pt idx="3736">
                  <c:v>7.4377510040160644</c:v>
                </c:pt>
                <c:pt idx="3737">
                  <c:v>7.3921725239616611</c:v>
                </c:pt>
                <c:pt idx="3738">
                  <c:v>7.4837925445705027</c:v>
                </c:pt>
                <c:pt idx="3739">
                  <c:v>7.5436459602111245</c:v>
                </c:pt>
                <c:pt idx="3740">
                  <c:v>7.3176564368274208</c:v>
                </c:pt>
                <c:pt idx="3741">
                  <c:v>7.5171918300318179</c:v>
                </c:pt>
                <c:pt idx="3742">
                  <c:v>#N/A</c:v>
                </c:pt>
                <c:pt idx="3743">
                  <c:v>7.5909090909090908</c:v>
                </c:pt>
                <c:pt idx="3744">
                  <c:v>7.6487603305785123</c:v>
                </c:pt>
                <c:pt idx="3745">
                  <c:v>7.6149068322981366</c:v>
                </c:pt>
                <c:pt idx="3746">
                  <c:v>7.6054590570719602</c:v>
                </c:pt>
                <c:pt idx="3747">
                  <c:v>7.5400410677618073</c:v>
                </c:pt>
                <c:pt idx="3748">
                  <c:v>7.605809128630705</c:v>
                </c:pt>
                <c:pt idx="3749">
                  <c:v>7.5114060555785978</c:v>
                </c:pt>
                <c:pt idx="3750">
                  <c:v>7.5527950310559007</c:v>
                </c:pt>
                <c:pt idx="3751">
                  <c:v>7.5599669148056243</c:v>
                </c:pt>
                <c:pt idx="3752">
                  <c:v>7.4077103998363842</c:v>
                </c:pt>
                <c:pt idx="3753">
                  <c:v>7.3573452043707004</c:v>
                </c:pt>
                <c:pt idx="3754">
                  <c:v>7.3803730738037308</c:v>
                </c:pt>
                <c:pt idx="3755">
                  <c:v>7.3599355098750507</c:v>
                </c:pt>
                <c:pt idx="3756">
                  <c:v>7.4438546345447119</c:v>
                </c:pt>
                <c:pt idx="3757">
                  <c:v>7.4107142857142856</c:v>
                </c:pt>
                <c:pt idx="3758">
                  <c:v>7.3662884927066452</c:v>
                </c:pt>
                <c:pt idx="3759">
                  <c:v>7.4348534201954397</c:v>
                </c:pt>
                <c:pt idx="3760">
                  <c:v>7.2948207171314738</c:v>
                </c:pt>
                <c:pt idx="3761">
                  <c:v>7.3583399840383077</c:v>
                </c:pt>
                <c:pt idx="3762">
                  <c:v>7.3086124401913874</c:v>
                </c:pt>
                <c:pt idx="3763">
                  <c:v>7.3165869218500799</c:v>
                </c:pt>
                <c:pt idx="3764">
                  <c:v>7.2854291417165671</c:v>
                </c:pt>
                <c:pt idx="3765">
                  <c:v>7.381526104417671</c:v>
                </c:pt>
                <c:pt idx="3766">
                  <c:v>7.3234942161946552</c:v>
                </c:pt>
                <c:pt idx="3767">
                  <c:v>7.1979332273449916</c:v>
                </c:pt>
                <c:pt idx="3768">
                  <c:v>7.1771653543307083</c:v>
                </c:pt>
                <c:pt idx="3769">
                  <c:v>7.3041749502982105</c:v>
                </c:pt>
                <c:pt idx="3770">
                  <c:v>7.17578125</c:v>
                </c:pt>
                <c:pt idx="3771">
                  <c:v>7.1932904232494632</c:v>
                </c:pt>
                <c:pt idx="3772">
                  <c:v>7.063764795723559</c:v>
                </c:pt>
                <c:pt idx="3773">
                  <c:v>7.1616905777433111</c:v>
                </c:pt>
                <c:pt idx="3774">
                  <c:v>7.2607003891050583</c:v>
                </c:pt>
                <c:pt idx="3775">
                  <c:v>7.2068965517241379</c:v>
                </c:pt>
                <c:pt idx="3776">
                  <c:v>7.1058644325971061</c:v>
                </c:pt>
                <c:pt idx="3777">
                  <c:v>7.1685135651509366</c:v>
                </c:pt>
                <c:pt idx="3778">
                  <c:v>7.1509863429438543</c:v>
                </c:pt>
                <c:pt idx="3779">
                  <c:v>7.2070687668075299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21-4BCE-932B-1D62D66B5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8483024"/>
        <c:axId val="948476784"/>
      </c:lineChart>
      <c:dateAx>
        <c:axId val="948483024"/>
        <c:scaling>
          <c:orientation val="minMax"/>
        </c:scaling>
        <c:delete val="0"/>
        <c:axPos val="b"/>
        <c:numFmt formatCode="yyyy\-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8476784"/>
        <c:crosses val="autoZero"/>
        <c:auto val="1"/>
        <c:lblOffset val="100"/>
        <c:baseTimeUnit val="days"/>
      </c:dateAx>
      <c:valAx>
        <c:axId val="948476784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848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zh-CN" altLang="en-US">
                <a:latin typeface="+mn-ea"/>
                <a:ea typeface="+mn-ea"/>
              </a:rPr>
              <a:t>不同地区</a:t>
            </a:r>
            <a:r>
              <a:rPr lang="en-US" altLang="zh-CN">
                <a:latin typeface="+mn-ea"/>
                <a:ea typeface="+mn-ea"/>
              </a:rPr>
              <a:t>32%</a:t>
            </a:r>
            <a:r>
              <a:rPr lang="zh-CN" altLang="en-US">
                <a:latin typeface="+mn-ea"/>
                <a:ea typeface="+mn-ea"/>
              </a:rPr>
              <a:t>离子膜液碱价格</a:t>
            </a:r>
          </a:p>
        </c:rich>
      </c:tx>
      <c:layout>
        <c:manualLayout>
          <c:xMode val="edge"/>
          <c:yMode val="edge"/>
          <c:x val="0.2281206936806241"/>
          <c:y val="1.4817689910475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广西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烧碱价格!$A$5:$A$498</c:f>
              <c:numCache>
                <c:formatCode>yyyy\-mm\-dd;@</c:formatCode>
                <c:ptCount val="494"/>
                <c:pt idx="0">
                  <c:v>44855</c:v>
                </c:pt>
                <c:pt idx="1">
                  <c:v>44854</c:v>
                </c:pt>
                <c:pt idx="2">
                  <c:v>44853</c:v>
                </c:pt>
                <c:pt idx="3">
                  <c:v>44852</c:v>
                </c:pt>
                <c:pt idx="4">
                  <c:v>44851</c:v>
                </c:pt>
                <c:pt idx="5">
                  <c:v>44848</c:v>
                </c:pt>
                <c:pt idx="6">
                  <c:v>44847</c:v>
                </c:pt>
                <c:pt idx="7">
                  <c:v>44846</c:v>
                </c:pt>
                <c:pt idx="8">
                  <c:v>44845</c:v>
                </c:pt>
                <c:pt idx="9">
                  <c:v>44844</c:v>
                </c:pt>
                <c:pt idx="10">
                  <c:v>44834</c:v>
                </c:pt>
                <c:pt idx="11">
                  <c:v>44833</c:v>
                </c:pt>
                <c:pt idx="12">
                  <c:v>44832</c:v>
                </c:pt>
                <c:pt idx="13">
                  <c:v>44831</c:v>
                </c:pt>
                <c:pt idx="14">
                  <c:v>44830</c:v>
                </c:pt>
                <c:pt idx="15">
                  <c:v>44827</c:v>
                </c:pt>
                <c:pt idx="16">
                  <c:v>44826</c:v>
                </c:pt>
                <c:pt idx="17">
                  <c:v>44825</c:v>
                </c:pt>
                <c:pt idx="18">
                  <c:v>44824</c:v>
                </c:pt>
                <c:pt idx="19">
                  <c:v>44823</c:v>
                </c:pt>
                <c:pt idx="20">
                  <c:v>44820</c:v>
                </c:pt>
                <c:pt idx="21">
                  <c:v>44819</c:v>
                </c:pt>
                <c:pt idx="22">
                  <c:v>44818</c:v>
                </c:pt>
                <c:pt idx="23">
                  <c:v>44817</c:v>
                </c:pt>
                <c:pt idx="24">
                  <c:v>44813</c:v>
                </c:pt>
                <c:pt idx="25">
                  <c:v>44812</c:v>
                </c:pt>
                <c:pt idx="26">
                  <c:v>44811</c:v>
                </c:pt>
                <c:pt idx="27">
                  <c:v>44810</c:v>
                </c:pt>
                <c:pt idx="28">
                  <c:v>44809</c:v>
                </c:pt>
                <c:pt idx="29">
                  <c:v>44806</c:v>
                </c:pt>
                <c:pt idx="30">
                  <c:v>44805</c:v>
                </c:pt>
                <c:pt idx="31">
                  <c:v>44804</c:v>
                </c:pt>
                <c:pt idx="32">
                  <c:v>44803</c:v>
                </c:pt>
                <c:pt idx="33">
                  <c:v>44802</c:v>
                </c:pt>
                <c:pt idx="34">
                  <c:v>44799</c:v>
                </c:pt>
                <c:pt idx="35">
                  <c:v>44798</c:v>
                </c:pt>
                <c:pt idx="36">
                  <c:v>44797</c:v>
                </c:pt>
                <c:pt idx="37">
                  <c:v>44796</c:v>
                </c:pt>
                <c:pt idx="38">
                  <c:v>44795</c:v>
                </c:pt>
                <c:pt idx="39">
                  <c:v>44792</c:v>
                </c:pt>
                <c:pt idx="40">
                  <c:v>44791</c:v>
                </c:pt>
                <c:pt idx="41">
                  <c:v>44790</c:v>
                </c:pt>
                <c:pt idx="42">
                  <c:v>44789</c:v>
                </c:pt>
                <c:pt idx="43">
                  <c:v>44788</c:v>
                </c:pt>
                <c:pt idx="44">
                  <c:v>44785</c:v>
                </c:pt>
                <c:pt idx="45">
                  <c:v>44784</c:v>
                </c:pt>
                <c:pt idx="46">
                  <c:v>44783</c:v>
                </c:pt>
                <c:pt idx="47">
                  <c:v>44782</c:v>
                </c:pt>
                <c:pt idx="48">
                  <c:v>44781</c:v>
                </c:pt>
                <c:pt idx="49">
                  <c:v>44778</c:v>
                </c:pt>
                <c:pt idx="50">
                  <c:v>44777</c:v>
                </c:pt>
                <c:pt idx="51">
                  <c:v>44776</c:v>
                </c:pt>
                <c:pt idx="52">
                  <c:v>44775</c:v>
                </c:pt>
                <c:pt idx="53">
                  <c:v>44774</c:v>
                </c:pt>
                <c:pt idx="54">
                  <c:v>44771</c:v>
                </c:pt>
                <c:pt idx="55">
                  <c:v>44770</c:v>
                </c:pt>
                <c:pt idx="56">
                  <c:v>44769</c:v>
                </c:pt>
                <c:pt idx="57">
                  <c:v>44768</c:v>
                </c:pt>
                <c:pt idx="58">
                  <c:v>44767</c:v>
                </c:pt>
                <c:pt idx="59">
                  <c:v>44764</c:v>
                </c:pt>
                <c:pt idx="60">
                  <c:v>44763</c:v>
                </c:pt>
                <c:pt idx="61">
                  <c:v>44762</c:v>
                </c:pt>
                <c:pt idx="62">
                  <c:v>44761</c:v>
                </c:pt>
                <c:pt idx="63">
                  <c:v>44760</c:v>
                </c:pt>
                <c:pt idx="64">
                  <c:v>44757</c:v>
                </c:pt>
                <c:pt idx="65">
                  <c:v>44756</c:v>
                </c:pt>
                <c:pt idx="66">
                  <c:v>44755</c:v>
                </c:pt>
                <c:pt idx="67">
                  <c:v>44754</c:v>
                </c:pt>
                <c:pt idx="68">
                  <c:v>44753</c:v>
                </c:pt>
                <c:pt idx="69">
                  <c:v>44750</c:v>
                </c:pt>
                <c:pt idx="70">
                  <c:v>44749</c:v>
                </c:pt>
                <c:pt idx="71">
                  <c:v>44748</c:v>
                </c:pt>
                <c:pt idx="72">
                  <c:v>44747</c:v>
                </c:pt>
                <c:pt idx="73">
                  <c:v>44746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44732</c:v>
                </c:pt>
                <c:pt idx="84">
                  <c:v>44729</c:v>
                </c:pt>
                <c:pt idx="85">
                  <c:v>44728</c:v>
                </c:pt>
                <c:pt idx="86">
                  <c:v>44727</c:v>
                </c:pt>
                <c:pt idx="87">
                  <c:v>44726</c:v>
                </c:pt>
                <c:pt idx="88">
                  <c:v>44725</c:v>
                </c:pt>
                <c:pt idx="89">
                  <c:v>44722</c:v>
                </c:pt>
                <c:pt idx="90">
                  <c:v>44721</c:v>
                </c:pt>
                <c:pt idx="91">
                  <c:v>44720</c:v>
                </c:pt>
                <c:pt idx="92">
                  <c:v>44719</c:v>
                </c:pt>
                <c:pt idx="93">
                  <c:v>44718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44711</c:v>
                </c:pt>
                <c:pt idx="98">
                  <c:v>44708</c:v>
                </c:pt>
                <c:pt idx="99">
                  <c:v>44707</c:v>
                </c:pt>
                <c:pt idx="100">
                  <c:v>44706</c:v>
                </c:pt>
                <c:pt idx="101">
                  <c:v>44705</c:v>
                </c:pt>
                <c:pt idx="102">
                  <c:v>44704</c:v>
                </c:pt>
                <c:pt idx="103">
                  <c:v>44701</c:v>
                </c:pt>
                <c:pt idx="104">
                  <c:v>44700</c:v>
                </c:pt>
                <c:pt idx="105">
                  <c:v>44699</c:v>
                </c:pt>
                <c:pt idx="106">
                  <c:v>44698</c:v>
                </c:pt>
                <c:pt idx="107">
                  <c:v>44697</c:v>
                </c:pt>
                <c:pt idx="108">
                  <c:v>44694</c:v>
                </c:pt>
                <c:pt idx="109">
                  <c:v>44693</c:v>
                </c:pt>
                <c:pt idx="110">
                  <c:v>44692</c:v>
                </c:pt>
                <c:pt idx="111">
                  <c:v>44691</c:v>
                </c:pt>
                <c:pt idx="112">
                  <c:v>44690</c:v>
                </c:pt>
                <c:pt idx="113">
                  <c:v>44687</c:v>
                </c:pt>
                <c:pt idx="114">
                  <c:v>44686</c:v>
                </c:pt>
                <c:pt idx="115">
                  <c:v>44680</c:v>
                </c:pt>
                <c:pt idx="116">
                  <c:v>44679</c:v>
                </c:pt>
                <c:pt idx="117">
                  <c:v>44678</c:v>
                </c:pt>
                <c:pt idx="118">
                  <c:v>44677</c:v>
                </c:pt>
                <c:pt idx="119">
                  <c:v>44676</c:v>
                </c:pt>
                <c:pt idx="120">
                  <c:v>44673</c:v>
                </c:pt>
                <c:pt idx="121">
                  <c:v>44672</c:v>
                </c:pt>
                <c:pt idx="122">
                  <c:v>44671</c:v>
                </c:pt>
                <c:pt idx="123">
                  <c:v>44670</c:v>
                </c:pt>
                <c:pt idx="124">
                  <c:v>44669</c:v>
                </c:pt>
                <c:pt idx="125">
                  <c:v>44666</c:v>
                </c:pt>
                <c:pt idx="126">
                  <c:v>44665</c:v>
                </c:pt>
                <c:pt idx="127">
                  <c:v>44664</c:v>
                </c:pt>
                <c:pt idx="128">
                  <c:v>44663</c:v>
                </c:pt>
                <c:pt idx="129">
                  <c:v>44662</c:v>
                </c:pt>
                <c:pt idx="130">
                  <c:v>44659</c:v>
                </c:pt>
                <c:pt idx="131">
                  <c:v>44658</c:v>
                </c:pt>
                <c:pt idx="132">
                  <c:v>44657</c:v>
                </c:pt>
                <c:pt idx="133">
                  <c:v>44652</c:v>
                </c:pt>
                <c:pt idx="134">
                  <c:v>44651</c:v>
                </c:pt>
                <c:pt idx="135">
                  <c:v>44650</c:v>
                </c:pt>
                <c:pt idx="136">
                  <c:v>44649</c:v>
                </c:pt>
                <c:pt idx="137">
                  <c:v>44648</c:v>
                </c:pt>
                <c:pt idx="138">
                  <c:v>44645</c:v>
                </c:pt>
                <c:pt idx="139">
                  <c:v>44644</c:v>
                </c:pt>
                <c:pt idx="140">
                  <c:v>44643</c:v>
                </c:pt>
                <c:pt idx="141">
                  <c:v>44642</c:v>
                </c:pt>
                <c:pt idx="142">
                  <c:v>44641</c:v>
                </c:pt>
                <c:pt idx="143">
                  <c:v>44638</c:v>
                </c:pt>
                <c:pt idx="144">
                  <c:v>44637</c:v>
                </c:pt>
                <c:pt idx="145">
                  <c:v>44636</c:v>
                </c:pt>
                <c:pt idx="146">
                  <c:v>44635</c:v>
                </c:pt>
                <c:pt idx="147">
                  <c:v>44634</c:v>
                </c:pt>
                <c:pt idx="148">
                  <c:v>44631</c:v>
                </c:pt>
                <c:pt idx="149">
                  <c:v>44630</c:v>
                </c:pt>
                <c:pt idx="150">
                  <c:v>44629</c:v>
                </c:pt>
                <c:pt idx="151">
                  <c:v>44628</c:v>
                </c:pt>
                <c:pt idx="152">
                  <c:v>44627</c:v>
                </c:pt>
                <c:pt idx="153">
                  <c:v>44624</c:v>
                </c:pt>
                <c:pt idx="154">
                  <c:v>44623</c:v>
                </c:pt>
                <c:pt idx="155">
                  <c:v>44622</c:v>
                </c:pt>
                <c:pt idx="156">
                  <c:v>44621</c:v>
                </c:pt>
                <c:pt idx="157">
                  <c:v>44620</c:v>
                </c:pt>
                <c:pt idx="158">
                  <c:v>44617</c:v>
                </c:pt>
                <c:pt idx="159">
                  <c:v>44616</c:v>
                </c:pt>
                <c:pt idx="160">
                  <c:v>44615</c:v>
                </c:pt>
                <c:pt idx="161">
                  <c:v>44614</c:v>
                </c:pt>
                <c:pt idx="162">
                  <c:v>44613</c:v>
                </c:pt>
                <c:pt idx="163">
                  <c:v>44610</c:v>
                </c:pt>
                <c:pt idx="164">
                  <c:v>44609</c:v>
                </c:pt>
                <c:pt idx="165">
                  <c:v>44608</c:v>
                </c:pt>
                <c:pt idx="166">
                  <c:v>44607</c:v>
                </c:pt>
                <c:pt idx="167">
                  <c:v>44606</c:v>
                </c:pt>
                <c:pt idx="168">
                  <c:v>44603</c:v>
                </c:pt>
                <c:pt idx="169">
                  <c:v>44602</c:v>
                </c:pt>
                <c:pt idx="170">
                  <c:v>44601</c:v>
                </c:pt>
                <c:pt idx="171">
                  <c:v>44600</c:v>
                </c:pt>
                <c:pt idx="172">
                  <c:v>44599</c:v>
                </c:pt>
                <c:pt idx="173">
                  <c:v>44589</c:v>
                </c:pt>
                <c:pt idx="174">
                  <c:v>44588</c:v>
                </c:pt>
                <c:pt idx="175">
                  <c:v>44587</c:v>
                </c:pt>
                <c:pt idx="176">
                  <c:v>44586</c:v>
                </c:pt>
                <c:pt idx="177">
                  <c:v>44585</c:v>
                </c:pt>
                <c:pt idx="178">
                  <c:v>44582</c:v>
                </c:pt>
                <c:pt idx="179">
                  <c:v>44581</c:v>
                </c:pt>
                <c:pt idx="180">
                  <c:v>44580</c:v>
                </c:pt>
                <c:pt idx="181">
                  <c:v>44579</c:v>
                </c:pt>
                <c:pt idx="182">
                  <c:v>44578</c:v>
                </c:pt>
                <c:pt idx="183">
                  <c:v>44575</c:v>
                </c:pt>
                <c:pt idx="184">
                  <c:v>44574</c:v>
                </c:pt>
                <c:pt idx="185">
                  <c:v>44573</c:v>
                </c:pt>
                <c:pt idx="186">
                  <c:v>44572</c:v>
                </c:pt>
                <c:pt idx="187">
                  <c:v>44571</c:v>
                </c:pt>
                <c:pt idx="188">
                  <c:v>44568</c:v>
                </c:pt>
                <c:pt idx="189">
                  <c:v>44567</c:v>
                </c:pt>
                <c:pt idx="190">
                  <c:v>44566</c:v>
                </c:pt>
                <c:pt idx="191">
                  <c:v>44565</c:v>
                </c:pt>
                <c:pt idx="192">
                  <c:v>44561</c:v>
                </c:pt>
                <c:pt idx="193">
                  <c:v>44560</c:v>
                </c:pt>
                <c:pt idx="194">
                  <c:v>44559</c:v>
                </c:pt>
                <c:pt idx="195">
                  <c:v>44558</c:v>
                </c:pt>
                <c:pt idx="196">
                  <c:v>44557</c:v>
                </c:pt>
                <c:pt idx="197">
                  <c:v>44554</c:v>
                </c:pt>
                <c:pt idx="198">
                  <c:v>44553</c:v>
                </c:pt>
                <c:pt idx="199">
                  <c:v>44552</c:v>
                </c:pt>
                <c:pt idx="200">
                  <c:v>44551</c:v>
                </c:pt>
                <c:pt idx="201">
                  <c:v>44550</c:v>
                </c:pt>
                <c:pt idx="202">
                  <c:v>44547</c:v>
                </c:pt>
                <c:pt idx="203">
                  <c:v>44546</c:v>
                </c:pt>
                <c:pt idx="204">
                  <c:v>44545</c:v>
                </c:pt>
                <c:pt idx="205">
                  <c:v>44544</c:v>
                </c:pt>
                <c:pt idx="206">
                  <c:v>44543</c:v>
                </c:pt>
                <c:pt idx="207">
                  <c:v>44540</c:v>
                </c:pt>
                <c:pt idx="208">
                  <c:v>44539</c:v>
                </c:pt>
                <c:pt idx="209">
                  <c:v>44538</c:v>
                </c:pt>
                <c:pt idx="210">
                  <c:v>44537</c:v>
                </c:pt>
                <c:pt idx="211">
                  <c:v>44536</c:v>
                </c:pt>
                <c:pt idx="212">
                  <c:v>44533</c:v>
                </c:pt>
                <c:pt idx="213">
                  <c:v>44532</c:v>
                </c:pt>
                <c:pt idx="214">
                  <c:v>44531</c:v>
                </c:pt>
                <c:pt idx="215">
                  <c:v>44530</c:v>
                </c:pt>
                <c:pt idx="216">
                  <c:v>44529</c:v>
                </c:pt>
                <c:pt idx="217">
                  <c:v>44526</c:v>
                </c:pt>
                <c:pt idx="218">
                  <c:v>44525</c:v>
                </c:pt>
                <c:pt idx="219">
                  <c:v>44524</c:v>
                </c:pt>
                <c:pt idx="220">
                  <c:v>44523</c:v>
                </c:pt>
                <c:pt idx="221">
                  <c:v>44522</c:v>
                </c:pt>
                <c:pt idx="222">
                  <c:v>44519</c:v>
                </c:pt>
                <c:pt idx="223">
                  <c:v>44518</c:v>
                </c:pt>
                <c:pt idx="224">
                  <c:v>44517</c:v>
                </c:pt>
                <c:pt idx="225">
                  <c:v>44516</c:v>
                </c:pt>
                <c:pt idx="226">
                  <c:v>44515</c:v>
                </c:pt>
                <c:pt idx="227">
                  <c:v>44512</c:v>
                </c:pt>
                <c:pt idx="228">
                  <c:v>44511</c:v>
                </c:pt>
                <c:pt idx="229">
                  <c:v>44510</c:v>
                </c:pt>
                <c:pt idx="230">
                  <c:v>44509</c:v>
                </c:pt>
                <c:pt idx="231">
                  <c:v>44508</c:v>
                </c:pt>
                <c:pt idx="232">
                  <c:v>44505</c:v>
                </c:pt>
                <c:pt idx="233">
                  <c:v>44504</c:v>
                </c:pt>
                <c:pt idx="234">
                  <c:v>44503</c:v>
                </c:pt>
                <c:pt idx="235">
                  <c:v>44502</c:v>
                </c:pt>
                <c:pt idx="236">
                  <c:v>44501</c:v>
                </c:pt>
                <c:pt idx="237">
                  <c:v>44498</c:v>
                </c:pt>
                <c:pt idx="238">
                  <c:v>44497</c:v>
                </c:pt>
                <c:pt idx="239">
                  <c:v>44496</c:v>
                </c:pt>
                <c:pt idx="240">
                  <c:v>44495</c:v>
                </c:pt>
                <c:pt idx="241">
                  <c:v>44494</c:v>
                </c:pt>
                <c:pt idx="242">
                  <c:v>44491</c:v>
                </c:pt>
                <c:pt idx="243">
                  <c:v>44490</c:v>
                </c:pt>
                <c:pt idx="244">
                  <c:v>44489</c:v>
                </c:pt>
                <c:pt idx="245">
                  <c:v>44488</c:v>
                </c:pt>
                <c:pt idx="246">
                  <c:v>44487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44477</c:v>
                </c:pt>
                <c:pt idx="253">
                  <c:v>44469</c:v>
                </c:pt>
                <c:pt idx="254">
                  <c:v>44468</c:v>
                </c:pt>
                <c:pt idx="255">
                  <c:v>44467</c:v>
                </c:pt>
                <c:pt idx="256">
                  <c:v>44466</c:v>
                </c:pt>
                <c:pt idx="257">
                  <c:v>44463</c:v>
                </c:pt>
                <c:pt idx="258">
                  <c:v>44462</c:v>
                </c:pt>
                <c:pt idx="259">
                  <c:v>44461</c:v>
                </c:pt>
                <c:pt idx="260">
                  <c:v>44456</c:v>
                </c:pt>
                <c:pt idx="261">
                  <c:v>44455</c:v>
                </c:pt>
                <c:pt idx="262">
                  <c:v>44454</c:v>
                </c:pt>
                <c:pt idx="263">
                  <c:v>44453</c:v>
                </c:pt>
                <c:pt idx="264">
                  <c:v>44452</c:v>
                </c:pt>
                <c:pt idx="265">
                  <c:v>44449</c:v>
                </c:pt>
                <c:pt idx="266">
                  <c:v>44448</c:v>
                </c:pt>
                <c:pt idx="267">
                  <c:v>44447</c:v>
                </c:pt>
                <c:pt idx="268">
                  <c:v>44446</c:v>
                </c:pt>
                <c:pt idx="269">
                  <c:v>44445</c:v>
                </c:pt>
                <c:pt idx="270">
                  <c:v>44442</c:v>
                </c:pt>
                <c:pt idx="271">
                  <c:v>44441</c:v>
                </c:pt>
                <c:pt idx="272">
                  <c:v>44440</c:v>
                </c:pt>
                <c:pt idx="273">
                  <c:v>44439</c:v>
                </c:pt>
                <c:pt idx="274">
                  <c:v>44438</c:v>
                </c:pt>
                <c:pt idx="275">
                  <c:v>44435</c:v>
                </c:pt>
                <c:pt idx="276">
                  <c:v>44434</c:v>
                </c:pt>
                <c:pt idx="277">
                  <c:v>44433</c:v>
                </c:pt>
                <c:pt idx="278">
                  <c:v>44432</c:v>
                </c:pt>
                <c:pt idx="279">
                  <c:v>44431</c:v>
                </c:pt>
                <c:pt idx="280">
                  <c:v>44428</c:v>
                </c:pt>
                <c:pt idx="281">
                  <c:v>44427</c:v>
                </c:pt>
                <c:pt idx="282">
                  <c:v>44426</c:v>
                </c:pt>
                <c:pt idx="283">
                  <c:v>44425</c:v>
                </c:pt>
                <c:pt idx="284">
                  <c:v>44424</c:v>
                </c:pt>
                <c:pt idx="285">
                  <c:v>44421</c:v>
                </c:pt>
                <c:pt idx="286">
                  <c:v>44420</c:v>
                </c:pt>
                <c:pt idx="287">
                  <c:v>44419</c:v>
                </c:pt>
                <c:pt idx="288">
                  <c:v>44418</c:v>
                </c:pt>
                <c:pt idx="289">
                  <c:v>44417</c:v>
                </c:pt>
                <c:pt idx="290">
                  <c:v>44414</c:v>
                </c:pt>
                <c:pt idx="291">
                  <c:v>44413</c:v>
                </c:pt>
                <c:pt idx="292">
                  <c:v>44412</c:v>
                </c:pt>
                <c:pt idx="293">
                  <c:v>44411</c:v>
                </c:pt>
                <c:pt idx="294">
                  <c:v>44410</c:v>
                </c:pt>
                <c:pt idx="295">
                  <c:v>44407</c:v>
                </c:pt>
                <c:pt idx="296">
                  <c:v>44406</c:v>
                </c:pt>
                <c:pt idx="297">
                  <c:v>44405</c:v>
                </c:pt>
                <c:pt idx="298">
                  <c:v>44404</c:v>
                </c:pt>
                <c:pt idx="299">
                  <c:v>44403</c:v>
                </c:pt>
                <c:pt idx="300">
                  <c:v>44400</c:v>
                </c:pt>
                <c:pt idx="301">
                  <c:v>44399</c:v>
                </c:pt>
                <c:pt idx="302">
                  <c:v>44398</c:v>
                </c:pt>
                <c:pt idx="303">
                  <c:v>44397</c:v>
                </c:pt>
                <c:pt idx="304">
                  <c:v>44396</c:v>
                </c:pt>
                <c:pt idx="305">
                  <c:v>44393</c:v>
                </c:pt>
                <c:pt idx="306">
                  <c:v>44392</c:v>
                </c:pt>
                <c:pt idx="307">
                  <c:v>44391</c:v>
                </c:pt>
                <c:pt idx="308">
                  <c:v>44390</c:v>
                </c:pt>
                <c:pt idx="309">
                  <c:v>44389</c:v>
                </c:pt>
                <c:pt idx="310">
                  <c:v>44386</c:v>
                </c:pt>
                <c:pt idx="311">
                  <c:v>44385</c:v>
                </c:pt>
                <c:pt idx="312">
                  <c:v>44384</c:v>
                </c:pt>
                <c:pt idx="313">
                  <c:v>44383</c:v>
                </c:pt>
                <c:pt idx="314">
                  <c:v>44382</c:v>
                </c:pt>
                <c:pt idx="315">
                  <c:v>44379</c:v>
                </c:pt>
                <c:pt idx="316">
                  <c:v>44378</c:v>
                </c:pt>
                <c:pt idx="317">
                  <c:v>44377</c:v>
                </c:pt>
                <c:pt idx="318">
                  <c:v>44376</c:v>
                </c:pt>
                <c:pt idx="319">
                  <c:v>44375</c:v>
                </c:pt>
                <c:pt idx="320">
                  <c:v>44372</c:v>
                </c:pt>
                <c:pt idx="321">
                  <c:v>44371</c:v>
                </c:pt>
                <c:pt idx="322">
                  <c:v>44370</c:v>
                </c:pt>
                <c:pt idx="323">
                  <c:v>44369</c:v>
                </c:pt>
                <c:pt idx="324">
                  <c:v>44368</c:v>
                </c:pt>
                <c:pt idx="325">
                  <c:v>44365</c:v>
                </c:pt>
                <c:pt idx="326">
                  <c:v>44364</c:v>
                </c:pt>
                <c:pt idx="327">
                  <c:v>44363</c:v>
                </c:pt>
                <c:pt idx="328">
                  <c:v>44362</c:v>
                </c:pt>
                <c:pt idx="329">
                  <c:v>44358</c:v>
                </c:pt>
                <c:pt idx="330">
                  <c:v>44357</c:v>
                </c:pt>
                <c:pt idx="331">
                  <c:v>44356</c:v>
                </c:pt>
                <c:pt idx="332">
                  <c:v>44355</c:v>
                </c:pt>
                <c:pt idx="333">
                  <c:v>44354</c:v>
                </c:pt>
                <c:pt idx="334">
                  <c:v>44351</c:v>
                </c:pt>
                <c:pt idx="335">
                  <c:v>44350</c:v>
                </c:pt>
                <c:pt idx="336">
                  <c:v>44349</c:v>
                </c:pt>
                <c:pt idx="337">
                  <c:v>44348</c:v>
                </c:pt>
                <c:pt idx="338">
                  <c:v>44347</c:v>
                </c:pt>
                <c:pt idx="339">
                  <c:v>44344</c:v>
                </c:pt>
                <c:pt idx="340">
                  <c:v>44343</c:v>
                </c:pt>
                <c:pt idx="341">
                  <c:v>44342</c:v>
                </c:pt>
                <c:pt idx="342">
                  <c:v>44341</c:v>
                </c:pt>
                <c:pt idx="343">
                  <c:v>44340</c:v>
                </c:pt>
                <c:pt idx="344">
                  <c:v>44337</c:v>
                </c:pt>
                <c:pt idx="345">
                  <c:v>44336</c:v>
                </c:pt>
                <c:pt idx="346">
                  <c:v>44335</c:v>
                </c:pt>
                <c:pt idx="347">
                  <c:v>44334</c:v>
                </c:pt>
                <c:pt idx="348">
                  <c:v>44333</c:v>
                </c:pt>
                <c:pt idx="349">
                  <c:v>44330</c:v>
                </c:pt>
                <c:pt idx="350">
                  <c:v>44329</c:v>
                </c:pt>
                <c:pt idx="351">
                  <c:v>44328</c:v>
                </c:pt>
                <c:pt idx="352">
                  <c:v>44327</c:v>
                </c:pt>
                <c:pt idx="353">
                  <c:v>44326</c:v>
                </c:pt>
                <c:pt idx="354">
                  <c:v>44323</c:v>
                </c:pt>
                <c:pt idx="355">
                  <c:v>44322</c:v>
                </c:pt>
                <c:pt idx="356">
                  <c:v>44316</c:v>
                </c:pt>
                <c:pt idx="357">
                  <c:v>44315</c:v>
                </c:pt>
                <c:pt idx="358">
                  <c:v>44314</c:v>
                </c:pt>
                <c:pt idx="359">
                  <c:v>44313</c:v>
                </c:pt>
                <c:pt idx="360">
                  <c:v>44312</c:v>
                </c:pt>
                <c:pt idx="361">
                  <c:v>44309</c:v>
                </c:pt>
                <c:pt idx="362">
                  <c:v>44308</c:v>
                </c:pt>
                <c:pt idx="363">
                  <c:v>44307</c:v>
                </c:pt>
                <c:pt idx="364">
                  <c:v>44306</c:v>
                </c:pt>
                <c:pt idx="365">
                  <c:v>44305</c:v>
                </c:pt>
                <c:pt idx="366">
                  <c:v>44302</c:v>
                </c:pt>
                <c:pt idx="367">
                  <c:v>44301</c:v>
                </c:pt>
                <c:pt idx="368">
                  <c:v>44300</c:v>
                </c:pt>
                <c:pt idx="369">
                  <c:v>44299</c:v>
                </c:pt>
                <c:pt idx="370">
                  <c:v>44298</c:v>
                </c:pt>
                <c:pt idx="371">
                  <c:v>44295</c:v>
                </c:pt>
                <c:pt idx="372">
                  <c:v>44294</c:v>
                </c:pt>
                <c:pt idx="373">
                  <c:v>44293</c:v>
                </c:pt>
                <c:pt idx="374">
                  <c:v>44292</c:v>
                </c:pt>
                <c:pt idx="375">
                  <c:v>44288</c:v>
                </c:pt>
                <c:pt idx="376">
                  <c:v>44287</c:v>
                </c:pt>
                <c:pt idx="377">
                  <c:v>44286</c:v>
                </c:pt>
                <c:pt idx="378">
                  <c:v>44285</c:v>
                </c:pt>
                <c:pt idx="379">
                  <c:v>44284</c:v>
                </c:pt>
                <c:pt idx="380">
                  <c:v>44281</c:v>
                </c:pt>
                <c:pt idx="381">
                  <c:v>44280</c:v>
                </c:pt>
                <c:pt idx="382">
                  <c:v>44279</c:v>
                </c:pt>
                <c:pt idx="383">
                  <c:v>44278</c:v>
                </c:pt>
                <c:pt idx="384">
                  <c:v>44277</c:v>
                </c:pt>
                <c:pt idx="385">
                  <c:v>44274</c:v>
                </c:pt>
                <c:pt idx="386">
                  <c:v>44273</c:v>
                </c:pt>
                <c:pt idx="387">
                  <c:v>44272</c:v>
                </c:pt>
                <c:pt idx="388">
                  <c:v>44271</c:v>
                </c:pt>
                <c:pt idx="389">
                  <c:v>44270</c:v>
                </c:pt>
                <c:pt idx="390">
                  <c:v>44267</c:v>
                </c:pt>
                <c:pt idx="391">
                  <c:v>44266</c:v>
                </c:pt>
                <c:pt idx="392">
                  <c:v>44265</c:v>
                </c:pt>
                <c:pt idx="393">
                  <c:v>44264</c:v>
                </c:pt>
                <c:pt idx="394">
                  <c:v>44263</c:v>
                </c:pt>
                <c:pt idx="395">
                  <c:v>44260</c:v>
                </c:pt>
                <c:pt idx="396">
                  <c:v>44259</c:v>
                </c:pt>
                <c:pt idx="397">
                  <c:v>44258</c:v>
                </c:pt>
                <c:pt idx="398">
                  <c:v>44257</c:v>
                </c:pt>
                <c:pt idx="399">
                  <c:v>44256</c:v>
                </c:pt>
                <c:pt idx="400">
                  <c:v>44253</c:v>
                </c:pt>
                <c:pt idx="401">
                  <c:v>44252</c:v>
                </c:pt>
                <c:pt idx="402">
                  <c:v>44251</c:v>
                </c:pt>
                <c:pt idx="403">
                  <c:v>44250</c:v>
                </c:pt>
                <c:pt idx="404">
                  <c:v>44249</c:v>
                </c:pt>
                <c:pt idx="405">
                  <c:v>44247</c:v>
                </c:pt>
                <c:pt idx="406">
                  <c:v>44246</c:v>
                </c:pt>
                <c:pt idx="407">
                  <c:v>44245</c:v>
                </c:pt>
                <c:pt idx="408">
                  <c:v>44237</c:v>
                </c:pt>
                <c:pt idx="409">
                  <c:v>44236</c:v>
                </c:pt>
                <c:pt idx="410">
                  <c:v>44235</c:v>
                </c:pt>
                <c:pt idx="411">
                  <c:v>44232</c:v>
                </c:pt>
                <c:pt idx="412">
                  <c:v>44231</c:v>
                </c:pt>
                <c:pt idx="413">
                  <c:v>44230</c:v>
                </c:pt>
                <c:pt idx="414">
                  <c:v>44229</c:v>
                </c:pt>
                <c:pt idx="415">
                  <c:v>44228</c:v>
                </c:pt>
                <c:pt idx="416">
                  <c:v>44225</c:v>
                </c:pt>
                <c:pt idx="417">
                  <c:v>44224</c:v>
                </c:pt>
                <c:pt idx="418">
                  <c:v>44223</c:v>
                </c:pt>
                <c:pt idx="419">
                  <c:v>44222</c:v>
                </c:pt>
                <c:pt idx="420">
                  <c:v>44221</c:v>
                </c:pt>
                <c:pt idx="421">
                  <c:v>44218</c:v>
                </c:pt>
                <c:pt idx="422">
                  <c:v>44217</c:v>
                </c:pt>
                <c:pt idx="423">
                  <c:v>44216</c:v>
                </c:pt>
                <c:pt idx="424">
                  <c:v>44215</c:v>
                </c:pt>
                <c:pt idx="425">
                  <c:v>44214</c:v>
                </c:pt>
                <c:pt idx="426">
                  <c:v>44211</c:v>
                </c:pt>
                <c:pt idx="427">
                  <c:v>44210</c:v>
                </c:pt>
                <c:pt idx="428">
                  <c:v>44209</c:v>
                </c:pt>
                <c:pt idx="429">
                  <c:v>44208</c:v>
                </c:pt>
                <c:pt idx="430">
                  <c:v>44207</c:v>
                </c:pt>
                <c:pt idx="431">
                  <c:v>44204</c:v>
                </c:pt>
                <c:pt idx="432">
                  <c:v>44203</c:v>
                </c:pt>
                <c:pt idx="433">
                  <c:v>44202</c:v>
                </c:pt>
                <c:pt idx="434">
                  <c:v>44201</c:v>
                </c:pt>
                <c:pt idx="435">
                  <c:v>44200</c:v>
                </c:pt>
                <c:pt idx="436">
                  <c:v>44196</c:v>
                </c:pt>
                <c:pt idx="437">
                  <c:v>44195</c:v>
                </c:pt>
                <c:pt idx="438">
                  <c:v>44194</c:v>
                </c:pt>
                <c:pt idx="439">
                  <c:v>44193</c:v>
                </c:pt>
                <c:pt idx="440">
                  <c:v>44190</c:v>
                </c:pt>
                <c:pt idx="441">
                  <c:v>44189</c:v>
                </c:pt>
                <c:pt idx="442">
                  <c:v>44188</c:v>
                </c:pt>
                <c:pt idx="443">
                  <c:v>44187</c:v>
                </c:pt>
                <c:pt idx="444">
                  <c:v>44186</c:v>
                </c:pt>
                <c:pt idx="445">
                  <c:v>44183</c:v>
                </c:pt>
                <c:pt idx="446">
                  <c:v>44182</c:v>
                </c:pt>
                <c:pt idx="447">
                  <c:v>44181</c:v>
                </c:pt>
                <c:pt idx="448">
                  <c:v>44180</c:v>
                </c:pt>
                <c:pt idx="449">
                  <c:v>44179</c:v>
                </c:pt>
                <c:pt idx="450">
                  <c:v>44176</c:v>
                </c:pt>
                <c:pt idx="451">
                  <c:v>44175</c:v>
                </c:pt>
                <c:pt idx="452">
                  <c:v>44174</c:v>
                </c:pt>
                <c:pt idx="453">
                  <c:v>44173</c:v>
                </c:pt>
                <c:pt idx="454">
                  <c:v>44172</c:v>
                </c:pt>
                <c:pt idx="455">
                  <c:v>44169</c:v>
                </c:pt>
                <c:pt idx="456">
                  <c:v>44168</c:v>
                </c:pt>
                <c:pt idx="457">
                  <c:v>44167</c:v>
                </c:pt>
                <c:pt idx="458">
                  <c:v>44166</c:v>
                </c:pt>
                <c:pt idx="459">
                  <c:v>44165</c:v>
                </c:pt>
                <c:pt idx="460">
                  <c:v>44162</c:v>
                </c:pt>
                <c:pt idx="461">
                  <c:v>44161</c:v>
                </c:pt>
                <c:pt idx="462">
                  <c:v>44160</c:v>
                </c:pt>
                <c:pt idx="463">
                  <c:v>44159</c:v>
                </c:pt>
                <c:pt idx="464">
                  <c:v>44158</c:v>
                </c:pt>
                <c:pt idx="465">
                  <c:v>44155</c:v>
                </c:pt>
                <c:pt idx="466">
                  <c:v>44154</c:v>
                </c:pt>
                <c:pt idx="467">
                  <c:v>44153</c:v>
                </c:pt>
                <c:pt idx="468">
                  <c:v>44152</c:v>
                </c:pt>
                <c:pt idx="469">
                  <c:v>44151</c:v>
                </c:pt>
                <c:pt idx="470">
                  <c:v>44148</c:v>
                </c:pt>
                <c:pt idx="471">
                  <c:v>44147</c:v>
                </c:pt>
                <c:pt idx="472">
                  <c:v>44146</c:v>
                </c:pt>
                <c:pt idx="473">
                  <c:v>44145</c:v>
                </c:pt>
                <c:pt idx="474">
                  <c:v>44144</c:v>
                </c:pt>
                <c:pt idx="475">
                  <c:v>44141</c:v>
                </c:pt>
                <c:pt idx="476">
                  <c:v>44140</c:v>
                </c:pt>
                <c:pt idx="477">
                  <c:v>44139</c:v>
                </c:pt>
                <c:pt idx="478">
                  <c:v>44138</c:v>
                </c:pt>
                <c:pt idx="479">
                  <c:v>44137</c:v>
                </c:pt>
                <c:pt idx="480">
                  <c:v>44134</c:v>
                </c:pt>
                <c:pt idx="481">
                  <c:v>44133</c:v>
                </c:pt>
                <c:pt idx="482">
                  <c:v>44132</c:v>
                </c:pt>
                <c:pt idx="483">
                  <c:v>44131</c:v>
                </c:pt>
                <c:pt idx="484">
                  <c:v>44130</c:v>
                </c:pt>
                <c:pt idx="485">
                  <c:v>44127</c:v>
                </c:pt>
                <c:pt idx="486">
                  <c:v>44126</c:v>
                </c:pt>
                <c:pt idx="487">
                  <c:v>44125</c:v>
                </c:pt>
                <c:pt idx="488">
                  <c:v>44124</c:v>
                </c:pt>
                <c:pt idx="489">
                  <c:v>44123</c:v>
                </c:pt>
                <c:pt idx="490">
                  <c:v>44120</c:v>
                </c:pt>
                <c:pt idx="491">
                  <c:v>44119</c:v>
                </c:pt>
                <c:pt idx="492">
                  <c:v>44118</c:v>
                </c:pt>
                <c:pt idx="493">
                  <c:v>44117</c:v>
                </c:pt>
              </c:numCache>
            </c:numRef>
          </c:cat>
          <c:val>
            <c:numRef>
              <c:f>烧碱价格!$B$5:$B$498</c:f>
              <c:numCache>
                <c:formatCode>General</c:formatCode>
                <c:ptCount val="494"/>
                <c:pt idx="0">
                  <c:v>4650</c:v>
                </c:pt>
                <c:pt idx="1">
                  <c:v>4750</c:v>
                </c:pt>
                <c:pt idx="2">
                  <c:v>4750</c:v>
                </c:pt>
                <c:pt idx="3">
                  <c:v>4750</c:v>
                </c:pt>
                <c:pt idx="4">
                  <c:v>4750</c:v>
                </c:pt>
                <c:pt idx="5">
                  <c:v>4750</c:v>
                </c:pt>
                <c:pt idx="6">
                  <c:v>4750</c:v>
                </c:pt>
                <c:pt idx="7">
                  <c:v>4750</c:v>
                </c:pt>
                <c:pt idx="8">
                  <c:v>4750</c:v>
                </c:pt>
                <c:pt idx="9">
                  <c:v>4750</c:v>
                </c:pt>
                <c:pt idx="10">
                  <c:v>4600</c:v>
                </c:pt>
                <c:pt idx="11">
                  <c:v>4600</c:v>
                </c:pt>
                <c:pt idx="12">
                  <c:v>4600</c:v>
                </c:pt>
                <c:pt idx="13">
                  <c:v>4600</c:v>
                </c:pt>
                <c:pt idx="14">
                  <c:v>4600</c:v>
                </c:pt>
                <c:pt idx="15">
                  <c:v>4600</c:v>
                </c:pt>
                <c:pt idx="16">
                  <c:v>4600</c:v>
                </c:pt>
                <c:pt idx="17">
                  <c:v>4600</c:v>
                </c:pt>
                <c:pt idx="18">
                  <c:v>4600</c:v>
                </c:pt>
                <c:pt idx="19">
                  <c:v>4600</c:v>
                </c:pt>
                <c:pt idx="20">
                  <c:v>4600</c:v>
                </c:pt>
                <c:pt idx="21">
                  <c:v>4600</c:v>
                </c:pt>
                <c:pt idx="22">
                  <c:v>4600</c:v>
                </c:pt>
                <c:pt idx="23">
                  <c:v>4600</c:v>
                </c:pt>
                <c:pt idx="24">
                  <c:v>4600</c:v>
                </c:pt>
                <c:pt idx="25">
                  <c:v>4600</c:v>
                </c:pt>
                <c:pt idx="26">
                  <c:v>4600</c:v>
                </c:pt>
                <c:pt idx="27">
                  <c:v>4600</c:v>
                </c:pt>
                <c:pt idx="28">
                  <c:v>4600</c:v>
                </c:pt>
                <c:pt idx="29">
                  <c:v>4600</c:v>
                </c:pt>
                <c:pt idx="31">
                  <c:v>4600</c:v>
                </c:pt>
                <c:pt idx="32">
                  <c:v>4600</c:v>
                </c:pt>
                <c:pt idx="33">
                  <c:v>4600</c:v>
                </c:pt>
                <c:pt idx="34">
                  <c:v>4600</c:v>
                </c:pt>
                <c:pt idx="35">
                  <c:v>4600</c:v>
                </c:pt>
                <c:pt idx="36">
                  <c:v>4600</c:v>
                </c:pt>
                <c:pt idx="37">
                  <c:v>4600</c:v>
                </c:pt>
                <c:pt idx="38">
                  <c:v>4600</c:v>
                </c:pt>
                <c:pt idx="39">
                  <c:v>4500</c:v>
                </c:pt>
                <c:pt idx="40">
                  <c:v>4500</c:v>
                </c:pt>
                <c:pt idx="41">
                  <c:v>4500</c:v>
                </c:pt>
                <c:pt idx="42">
                  <c:v>4500</c:v>
                </c:pt>
                <c:pt idx="43">
                  <c:v>4500</c:v>
                </c:pt>
                <c:pt idx="44">
                  <c:v>4500</c:v>
                </c:pt>
                <c:pt idx="45">
                  <c:v>4500</c:v>
                </c:pt>
                <c:pt idx="46">
                  <c:v>4500</c:v>
                </c:pt>
                <c:pt idx="47">
                  <c:v>4500</c:v>
                </c:pt>
                <c:pt idx="48">
                  <c:v>4500</c:v>
                </c:pt>
                <c:pt idx="49">
                  <c:v>4500</c:v>
                </c:pt>
                <c:pt idx="50">
                  <c:v>4500</c:v>
                </c:pt>
                <c:pt idx="51">
                  <c:v>4500</c:v>
                </c:pt>
                <c:pt idx="52">
                  <c:v>4500</c:v>
                </c:pt>
                <c:pt idx="53">
                  <c:v>4500</c:v>
                </c:pt>
                <c:pt idx="54">
                  <c:v>4500</c:v>
                </c:pt>
                <c:pt idx="55">
                  <c:v>4500</c:v>
                </c:pt>
                <c:pt idx="56">
                  <c:v>4500</c:v>
                </c:pt>
                <c:pt idx="57">
                  <c:v>4500</c:v>
                </c:pt>
                <c:pt idx="58">
                  <c:v>4500</c:v>
                </c:pt>
                <c:pt idx="59">
                  <c:v>4500</c:v>
                </c:pt>
                <c:pt idx="60">
                  <c:v>4500</c:v>
                </c:pt>
                <c:pt idx="61">
                  <c:v>4500</c:v>
                </c:pt>
                <c:pt idx="62">
                  <c:v>4500</c:v>
                </c:pt>
                <c:pt idx="63">
                  <c:v>4500</c:v>
                </c:pt>
                <c:pt idx="64">
                  <c:v>4500</c:v>
                </c:pt>
                <c:pt idx="65">
                  <c:v>4500</c:v>
                </c:pt>
                <c:pt idx="66">
                  <c:v>4500</c:v>
                </c:pt>
                <c:pt idx="67">
                  <c:v>4500</c:v>
                </c:pt>
                <c:pt idx="68">
                  <c:v>4500</c:v>
                </c:pt>
                <c:pt idx="69">
                  <c:v>4500</c:v>
                </c:pt>
                <c:pt idx="70">
                  <c:v>4500</c:v>
                </c:pt>
                <c:pt idx="71">
                  <c:v>4500</c:v>
                </c:pt>
                <c:pt idx="72">
                  <c:v>4500</c:v>
                </c:pt>
                <c:pt idx="73">
                  <c:v>4500</c:v>
                </c:pt>
                <c:pt idx="74">
                  <c:v>4500</c:v>
                </c:pt>
                <c:pt idx="75">
                  <c:v>4500</c:v>
                </c:pt>
                <c:pt idx="76">
                  <c:v>4500</c:v>
                </c:pt>
                <c:pt idx="77">
                  <c:v>4500</c:v>
                </c:pt>
                <c:pt idx="78">
                  <c:v>4500</c:v>
                </c:pt>
                <c:pt idx="79">
                  <c:v>4500</c:v>
                </c:pt>
                <c:pt idx="80">
                  <c:v>4500</c:v>
                </c:pt>
                <c:pt idx="81">
                  <c:v>4500</c:v>
                </c:pt>
                <c:pt idx="82">
                  <c:v>4500</c:v>
                </c:pt>
                <c:pt idx="83">
                  <c:v>4500</c:v>
                </c:pt>
                <c:pt idx="84">
                  <c:v>4500</c:v>
                </c:pt>
                <c:pt idx="85">
                  <c:v>4350</c:v>
                </c:pt>
                <c:pt idx="86">
                  <c:v>4350</c:v>
                </c:pt>
                <c:pt idx="87">
                  <c:v>4350</c:v>
                </c:pt>
                <c:pt idx="88">
                  <c:v>4350</c:v>
                </c:pt>
                <c:pt idx="89">
                  <c:v>4350</c:v>
                </c:pt>
                <c:pt idx="90">
                  <c:v>4350</c:v>
                </c:pt>
                <c:pt idx="91">
                  <c:v>4350</c:v>
                </c:pt>
                <c:pt idx="92">
                  <c:v>4350</c:v>
                </c:pt>
                <c:pt idx="93">
                  <c:v>4350</c:v>
                </c:pt>
                <c:pt idx="94">
                  <c:v>4350</c:v>
                </c:pt>
                <c:pt idx="95">
                  <c:v>4350</c:v>
                </c:pt>
                <c:pt idx="96">
                  <c:v>4350</c:v>
                </c:pt>
                <c:pt idx="97">
                  <c:v>4350</c:v>
                </c:pt>
                <c:pt idx="98">
                  <c:v>4350</c:v>
                </c:pt>
                <c:pt idx="99">
                  <c:v>4350</c:v>
                </c:pt>
                <c:pt idx="100">
                  <c:v>4350</c:v>
                </c:pt>
                <c:pt idx="101">
                  <c:v>4350</c:v>
                </c:pt>
                <c:pt idx="102">
                  <c:v>4350</c:v>
                </c:pt>
                <c:pt idx="103">
                  <c:v>4350</c:v>
                </c:pt>
                <c:pt idx="104">
                  <c:v>4350</c:v>
                </c:pt>
                <c:pt idx="105">
                  <c:v>4350</c:v>
                </c:pt>
                <c:pt idx="106">
                  <c:v>4350</c:v>
                </c:pt>
                <c:pt idx="107">
                  <c:v>4350</c:v>
                </c:pt>
                <c:pt idx="108">
                  <c:v>4350</c:v>
                </c:pt>
                <c:pt idx="109">
                  <c:v>4350</c:v>
                </c:pt>
                <c:pt idx="110">
                  <c:v>4350</c:v>
                </c:pt>
                <c:pt idx="111">
                  <c:v>4350</c:v>
                </c:pt>
                <c:pt idx="112">
                  <c:v>4350</c:v>
                </c:pt>
                <c:pt idx="113">
                  <c:v>4350</c:v>
                </c:pt>
                <c:pt idx="114">
                  <c:v>4350</c:v>
                </c:pt>
                <c:pt idx="115">
                  <c:v>4350</c:v>
                </c:pt>
                <c:pt idx="116">
                  <c:v>4350</c:v>
                </c:pt>
                <c:pt idx="117">
                  <c:v>4350</c:v>
                </c:pt>
                <c:pt idx="118">
                  <c:v>4350</c:v>
                </c:pt>
                <c:pt idx="119">
                  <c:v>4350</c:v>
                </c:pt>
                <c:pt idx="120">
                  <c:v>4350</c:v>
                </c:pt>
                <c:pt idx="121">
                  <c:v>4350</c:v>
                </c:pt>
                <c:pt idx="122">
                  <c:v>4350</c:v>
                </c:pt>
                <c:pt idx="123">
                  <c:v>4350</c:v>
                </c:pt>
                <c:pt idx="124">
                  <c:v>4350</c:v>
                </c:pt>
                <c:pt idx="125">
                  <c:v>4350</c:v>
                </c:pt>
                <c:pt idx="126">
                  <c:v>4350</c:v>
                </c:pt>
                <c:pt idx="127">
                  <c:v>4350</c:v>
                </c:pt>
                <c:pt idx="128">
                  <c:v>4350</c:v>
                </c:pt>
                <c:pt idx="129">
                  <c:v>4350</c:v>
                </c:pt>
                <c:pt idx="130">
                  <c:v>4350</c:v>
                </c:pt>
                <c:pt idx="131">
                  <c:v>4350</c:v>
                </c:pt>
                <c:pt idx="132">
                  <c:v>4350</c:v>
                </c:pt>
                <c:pt idx="133">
                  <c:v>4350</c:v>
                </c:pt>
                <c:pt idx="134">
                  <c:v>4350</c:v>
                </c:pt>
                <c:pt idx="135">
                  <c:v>4350</c:v>
                </c:pt>
                <c:pt idx="136">
                  <c:v>4350</c:v>
                </c:pt>
                <c:pt idx="137">
                  <c:v>4350</c:v>
                </c:pt>
                <c:pt idx="138">
                  <c:v>4350</c:v>
                </c:pt>
                <c:pt idx="139">
                  <c:v>4350</c:v>
                </c:pt>
                <c:pt idx="140">
                  <c:v>4350</c:v>
                </c:pt>
                <c:pt idx="141">
                  <c:v>4350</c:v>
                </c:pt>
                <c:pt idx="142">
                  <c:v>4350</c:v>
                </c:pt>
                <c:pt idx="143">
                  <c:v>4350</c:v>
                </c:pt>
                <c:pt idx="144">
                  <c:v>4350</c:v>
                </c:pt>
                <c:pt idx="145">
                  <c:v>4350</c:v>
                </c:pt>
                <c:pt idx="146">
                  <c:v>4350</c:v>
                </c:pt>
                <c:pt idx="147">
                  <c:v>4350</c:v>
                </c:pt>
                <c:pt idx="148">
                  <c:v>4350</c:v>
                </c:pt>
                <c:pt idx="149">
                  <c:v>4350</c:v>
                </c:pt>
                <c:pt idx="150">
                  <c:v>4350</c:v>
                </c:pt>
                <c:pt idx="151">
                  <c:v>4350</c:v>
                </c:pt>
                <c:pt idx="152">
                  <c:v>4350</c:v>
                </c:pt>
                <c:pt idx="153">
                  <c:v>4350</c:v>
                </c:pt>
                <c:pt idx="154">
                  <c:v>4350</c:v>
                </c:pt>
                <c:pt idx="155">
                  <c:v>4350</c:v>
                </c:pt>
                <c:pt idx="156">
                  <c:v>4100</c:v>
                </c:pt>
                <c:pt idx="157">
                  <c:v>4100</c:v>
                </c:pt>
                <c:pt idx="158">
                  <c:v>4100</c:v>
                </c:pt>
                <c:pt idx="159">
                  <c:v>4100</c:v>
                </c:pt>
                <c:pt idx="160">
                  <c:v>4100</c:v>
                </c:pt>
                <c:pt idx="161">
                  <c:v>4100</c:v>
                </c:pt>
                <c:pt idx="162">
                  <c:v>4100</c:v>
                </c:pt>
                <c:pt idx="163">
                  <c:v>4000</c:v>
                </c:pt>
                <c:pt idx="164">
                  <c:v>4000</c:v>
                </c:pt>
                <c:pt idx="165">
                  <c:v>4000</c:v>
                </c:pt>
                <c:pt idx="166">
                  <c:v>4000</c:v>
                </c:pt>
                <c:pt idx="167">
                  <c:v>4000</c:v>
                </c:pt>
                <c:pt idx="168">
                  <c:v>4000</c:v>
                </c:pt>
                <c:pt idx="169">
                  <c:v>3850</c:v>
                </c:pt>
                <c:pt idx="170">
                  <c:v>3850</c:v>
                </c:pt>
                <c:pt idx="171">
                  <c:v>3850</c:v>
                </c:pt>
                <c:pt idx="172">
                  <c:v>3850</c:v>
                </c:pt>
                <c:pt idx="173">
                  <c:v>3850</c:v>
                </c:pt>
                <c:pt idx="174">
                  <c:v>3850</c:v>
                </c:pt>
                <c:pt idx="175">
                  <c:v>3850</c:v>
                </c:pt>
                <c:pt idx="176">
                  <c:v>3850</c:v>
                </c:pt>
                <c:pt idx="177">
                  <c:v>3850</c:v>
                </c:pt>
                <c:pt idx="178">
                  <c:v>3850</c:v>
                </c:pt>
                <c:pt idx="179">
                  <c:v>3850</c:v>
                </c:pt>
                <c:pt idx="180">
                  <c:v>3850</c:v>
                </c:pt>
                <c:pt idx="181">
                  <c:v>3850</c:v>
                </c:pt>
                <c:pt idx="182">
                  <c:v>3850</c:v>
                </c:pt>
                <c:pt idx="183">
                  <c:v>3850</c:v>
                </c:pt>
                <c:pt idx="184">
                  <c:v>3850</c:v>
                </c:pt>
                <c:pt idx="185">
                  <c:v>3850</c:v>
                </c:pt>
                <c:pt idx="186">
                  <c:v>3850</c:v>
                </c:pt>
                <c:pt idx="187">
                  <c:v>4150</c:v>
                </c:pt>
                <c:pt idx="188">
                  <c:v>4150</c:v>
                </c:pt>
                <c:pt idx="189">
                  <c:v>4150</c:v>
                </c:pt>
                <c:pt idx="190">
                  <c:v>4150</c:v>
                </c:pt>
                <c:pt idx="191">
                  <c:v>4150</c:v>
                </c:pt>
                <c:pt idx="192">
                  <c:v>4250</c:v>
                </c:pt>
                <c:pt idx="193">
                  <c:v>4250</c:v>
                </c:pt>
                <c:pt idx="194">
                  <c:v>4250</c:v>
                </c:pt>
                <c:pt idx="195">
                  <c:v>4650</c:v>
                </c:pt>
                <c:pt idx="196">
                  <c:v>4650</c:v>
                </c:pt>
                <c:pt idx="197">
                  <c:v>4650</c:v>
                </c:pt>
                <c:pt idx="198">
                  <c:v>4750</c:v>
                </c:pt>
                <c:pt idx="199">
                  <c:v>4750</c:v>
                </c:pt>
                <c:pt idx="200">
                  <c:v>4750</c:v>
                </c:pt>
                <c:pt idx="201">
                  <c:v>5150</c:v>
                </c:pt>
                <c:pt idx="202">
                  <c:v>5150</c:v>
                </c:pt>
                <c:pt idx="203">
                  <c:v>5150</c:v>
                </c:pt>
                <c:pt idx="204">
                  <c:v>5150</c:v>
                </c:pt>
                <c:pt idx="205">
                  <c:v>5150</c:v>
                </c:pt>
                <c:pt idx="206">
                  <c:v>5150</c:v>
                </c:pt>
                <c:pt idx="207">
                  <c:v>5150</c:v>
                </c:pt>
                <c:pt idx="208">
                  <c:v>5150</c:v>
                </c:pt>
                <c:pt idx="209">
                  <c:v>5150</c:v>
                </c:pt>
                <c:pt idx="210">
                  <c:v>5150</c:v>
                </c:pt>
                <c:pt idx="211">
                  <c:v>5150</c:v>
                </c:pt>
                <c:pt idx="212">
                  <c:v>5150</c:v>
                </c:pt>
                <c:pt idx="213">
                  <c:v>5200</c:v>
                </c:pt>
                <c:pt idx="214">
                  <c:v>5400</c:v>
                </c:pt>
                <c:pt idx="215">
                  <c:v>5400</c:v>
                </c:pt>
                <c:pt idx="216">
                  <c:v>5400</c:v>
                </c:pt>
                <c:pt idx="217">
                  <c:v>5400</c:v>
                </c:pt>
                <c:pt idx="218">
                  <c:v>5400</c:v>
                </c:pt>
                <c:pt idx="219">
                  <c:v>5400</c:v>
                </c:pt>
                <c:pt idx="220">
                  <c:v>5400</c:v>
                </c:pt>
                <c:pt idx="221">
                  <c:v>5400</c:v>
                </c:pt>
                <c:pt idx="222">
                  <c:v>5400</c:v>
                </c:pt>
                <c:pt idx="223">
                  <c:v>5400</c:v>
                </c:pt>
                <c:pt idx="224">
                  <c:v>5400</c:v>
                </c:pt>
                <c:pt idx="225">
                  <c:v>5400</c:v>
                </c:pt>
                <c:pt idx="226">
                  <c:v>5400</c:v>
                </c:pt>
                <c:pt idx="227">
                  <c:v>5650</c:v>
                </c:pt>
                <c:pt idx="228">
                  <c:v>5650</c:v>
                </c:pt>
                <c:pt idx="229">
                  <c:v>5900</c:v>
                </c:pt>
                <c:pt idx="230">
                  <c:v>5900</c:v>
                </c:pt>
                <c:pt idx="231">
                  <c:v>5900</c:v>
                </c:pt>
                <c:pt idx="232">
                  <c:v>5900</c:v>
                </c:pt>
                <c:pt idx="233">
                  <c:v>5900</c:v>
                </c:pt>
                <c:pt idx="234">
                  <c:v>5900</c:v>
                </c:pt>
                <c:pt idx="235">
                  <c:v>5900</c:v>
                </c:pt>
                <c:pt idx="236">
                  <c:v>6100</c:v>
                </c:pt>
                <c:pt idx="237">
                  <c:v>6100</c:v>
                </c:pt>
                <c:pt idx="238">
                  <c:v>6300</c:v>
                </c:pt>
                <c:pt idx="239">
                  <c:v>6350</c:v>
                </c:pt>
                <c:pt idx="240">
                  <c:v>6350</c:v>
                </c:pt>
                <c:pt idx="241">
                  <c:v>6350</c:v>
                </c:pt>
                <c:pt idx="242">
                  <c:v>6350</c:v>
                </c:pt>
                <c:pt idx="243">
                  <c:v>6350</c:v>
                </c:pt>
                <c:pt idx="244">
                  <c:v>6350</c:v>
                </c:pt>
                <c:pt idx="245">
                  <c:v>6350</c:v>
                </c:pt>
                <c:pt idx="246">
                  <c:v>6200</c:v>
                </c:pt>
                <c:pt idx="247">
                  <c:v>6200</c:v>
                </c:pt>
                <c:pt idx="248">
                  <c:v>6200</c:v>
                </c:pt>
                <c:pt idx="249">
                  <c:v>6200</c:v>
                </c:pt>
                <c:pt idx="250">
                  <c:v>6200</c:v>
                </c:pt>
                <c:pt idx="251">
                  <c:v>6200</c:v>
                </c:pt>
                <c:pt idx="252">
                  <c:v>6200</c:v>
                </c:pt>
                <c:pt idx="253">
                  <c:v>3250</c:v>
                </c:pt>
                <c:pt idx="254">
                  <c:v>3250</c:v>
                </c:pt>
                <c:pt idx="255">
                  <c:v>3250</c:v>
                </c:pt>
                <c:pt idx="256">
                  <c:v>3050</c:v>
                </c:pt>
                <c:pt idx="257">
                  <c:v>2475</c:v>
                </c:pt>
                <c:pt idx="258">
                  <c:v>2475</c:v>
                </c:pt>
                <c:pt idx="259">
                  <c:v>2475</c:v>
                </c:pt>
                <c:pt idx="260">
                  <c:v>2425</c:v>
                </c:pt>
                <c:pt idx="261">
                  <c:v>2425</c:v>
                </c:pt>
                <c:pt idx="262">
                  <c:v>2425</c:v>
                </c:pt>
                <c:pt idx="263">
                  <c:v>2425</c:v>
                </c:pt>
                <c:pt idx="264">
                  <c:v>2425</c:v>
                </c:pt>
                <c:pt idx="265">
                  <c:v>2425</c:v>
                </c:pt>
                <c:pt idx="266">
                  <c:v>2350</c:v>
                </c:pt>
                <c:pt idx="267">
                  <c:v>2350</c:v>
                </c:pt>
                <c:pt idx="268">
                  <c:v>2350</c:v>
                </c:pt>
                <c:pt idx="269">
                  <c:v>2350</c:v>
                </c:pt>
                <c:pt idx="270">
                  <c:v>2350</c:v>
                </c:pt>
                <c:pt idx="271">
                  <c:v>2350</c:v>
                </c:pt>
                <c:pt idx="272">
                  <c:v>2350</c:v>
                </c:pt>
                <c:pt idx="273">
                  <c:v>2350</c:v>
                </c:pt>
                <c:pt idx="274">
                  <c:v>2350</c:v>
                </c:pt>
                <c:pt idx="275">
                  <c:v>2350</c:v>
                </c:pt>
                <c:pt idx="276">
                  <c:v>2350</c:v>
                </c:pt>
                <c:pt idx="277">
                  <c:v>2350</c:v>
                </c:pt>
                <c:pt idx="278">
                  <c:v>2350</c:v>
                </c:pt>
                <c:pt idx="279">
                  <c:v>2350</c:v>
                </c:pt>
                <c:pt idx="280">
                  <c:v>2350</c:v>
                </c:pt>
                <c:pt idx="281">
                  <c:v>2350</c:v>
                </c:pt>
                <c:pt idx="282">
                  <c:v>2350</c:v>
                </c:pt>
                <c:pt idx="283">
                  <c:v>2350</c:v>
                </c:pt>
                <c:pt idx="284">
                  <c:v>2350</c:v>
                </c:pt>
                <c:pt idx="285">
                  <c:v>2350</c:v>
                </c:pt>
                <c:pt idx="286">
                  <c:v>2350</c:v>
                </c:pt>
                <c:pt idx="287">
                  <c:v>2350</c:v>
                </c:pt>
                <c:pt idx="288">
                  <c:v>2350</c:v>
                </c:pt>
                <c:pt idx="289">
                  <c:v>2350</c:v>
                </c:pt>
                <c:pt idx="290">
                  <c:v>2350</c:v>
                </c:pt>
                <c:pt idx="291">
                  <c:v>2350</c:v>
                </c:pt>
                <c:pt idx="292">
                  <c:v>2350</c:v>
                </c:pt>
                <c:pt idx="293">
                  <c:v>2350</c:v>
                </c:pt>
                <c:pt idx="294">
                  <c:v>2350</c:v>
                </c:pt>
                <c:pt idx="295">
                  <c:v>2350</c:v>
                </c:pt>
                <c:pt idx="296">
                  <c:v>2350</c:v>
                </c:pt>
                <c:pt idx="297">
                  <c:v>2350</c:v>
                </c:pt>
                <c:pt idx="298">
                  <c:v>2350</c:v>
                </c:pt>
                <c:pt idx="299">
                  <c:v>2350</c:v>
                </c:pt>
                <c:pt idx="300">
                  <c:v>2350</c:v>
                </c:pt>
                <c:pt idx="301">
                  <c:v>2300</c:v>
                </c:pt>
                <c:pt idx="302">
                  <c:v>2300</c:v>
                </c:pt>
                <c:pt idx="303">
                  <c:v>2300</c:v>
                </c:pt>
                <c:pt idx="304">
                  <c:v>2300</c:v>
                </c:pt>
                <c:pt idx="305">
                  <c:v>2300</c:v>
                </c:pt>
                <c:pt idx="306">
                  <c:v>2300</c:v>
                </c:pt>
                <c:pt idx="307">
                  <c:v>2250</c:v>
                </c:pt>
                <c:pt idx="308">
                  <c:v>2250</c:v>
                </c:pt>
                <c:pt idx="309">
                  <c:v>2250</c:v>
                </c:pt>
                <c:pt idx="310">
                  <c:v>2250</c:v>
                </c:pt>
                <c:pt idx="311">
                  <c:v>2250</c:v>
                </c:pt>
                <c:pt idx="312">
                  <c:v>2250</c:v>
                </c:pt>
                <c:pt idx="313">
                  <c:v>2250</c:v>
                </c:pt>
                <c:pt idx="314">
                  <c:v>2250</c:v>
                </c:pt>
                <c:pt idx="315">
                  <c:v>2250</c:v>
                </c:pt>
                <c:pt idx="316">
                  <c:v>2250</c:v>
                </c:pt>
                <c:pt idx="317">
                  <c:v>2250</c:v>
                </c:pt>
                <c:pt idx="318">
                  <c:v>2250</c:v>
                </c:pt>
                <c:pt idx="319">
                  <c:v>2250</c:v>
                </c:pt>
                <c:pt idx="320">
                  <c:v>2250</c:v>
                </c:pt>
                <c:pt idx="321">
                  <c:v>2250</c:v>
                </c:pt>
                <c:pt idx="322">
                  <c:v>2250</c:v>
                </c:pt>
                <c:pt idx="323">
                  <c:v>2250</c:v>
                </c:pt>
                <c:pt idx="324">
                  <c:v>2250</c:v>
                </c:pt>
                <c:pt idx="325">
                  <c:v>2250</c:v>
                </c:pt>
                <c:pt idx="326">
                  <c:v>2250</c:v>
                </c:pt>
                <c:pt idx="327">
                  <c:v>2250</c:v>
                </c:pt>
                <c:pt idx="328">
                  <c:v>2250</c:v>
                </c:pt>
                <c:pt idx="329">
                  <c:v>2250</c:v>
                </c:pt>
                <c:pt idx="330">
                  <c:v>2250</c:v>
                </c:pt>
                <c:pt idx="331">
                  <c:v>2250</c:v>
                </c:pt>
                <c:pt idx="332">
                  <c:v>2250</c:v>
                </c:pt>
                <c:pt idx="333">
                  <c:v>2250</c:v>
                </c:pt>
                <c:pt idx="334">
                  <c:v>2250</c:v>
                </c:pt>
                <c:pt idx="335">
                  <c:v>2250</c:v>
                </c:pt>
                <c:pt idx="336">
                  <c:v>2250</c:v>
                </c:pt>
                <c:pt idx="337">
                  <c:v>2250</c:v>
                </c:pt>
                <c:pt idx="338">
                  <c:v>2250</c:v>
                </c:pt>
                <c:pt idx="339">
                  <c:v>2250</c:v>
                </c:pt>
                <c:pt idx="340">
                  <c:v>2250</c:v>
                </c:pt>
                <c:pt idx="341">
                  <c:v>2250</c:v>
                </c:pt>
                <c:pt idx="342">
                  <c:v>2250</c:v>
                </c:pt>
                <c:pt idx="343">
                  <c:v>2250</c:v>
                </c:pt>
                <c:pt idx="344">
                  <c:v>2250</c:v>
                </c:pt>
                <c:pt idx="345">
                  <c:v>2250</c:v>
                </c:pt>
                <c:pt idx="346">
                  <c:v>2250</c:v>
                </c:pt>
                <c:pt idx="347">
                  <c:v>2250</c:v>
                </c:pt>
                <c:pt idx="348">
                  <c:v>2250</c:v>
                </c:pt>
                <c:pt idx="349">
                  <c:v>2250</c:v>
                </c:pt>
                <c:pt idx="350">
                  <c:v>2250</c:v>
                </c:pt>
                <c:pt idx="351">
                  <c:v>2250</c:v>
                </c:pt>
                <c:pt idx="352">
                  <c:v>2250</c:v>
                </c:pt>
                <c:pt idx="353">
                  <c:v>2250</c:v>
                </c:pt>
                <c:pt idx="354">
                  <c:v>2250</c:v>
                </c:pt>
                <c:pt idx="355">
                  <c:v>2250</c:v>
                </c:pt>
                <c:pt idx="356">
                  <c:v>2250</c:v>
                </c:pt>
                <c:pt idx="357">
                  <c:v>2250</c:v>
                </c:pt>
                <c:pt idx="358">
                  <c:v>2250</c:v>
                </c:pt>
                <c:pt idx="359">
                  <c:v>2250</c:v>
                </c:pt>
                <c:pt idx="360">
                  <c:v>2250</c:v>
                </c:pt>
                <c:pt idx="361">
                  <c:v>2250</c:v>
                </c:pt>
                <c:pt idx="362">
                  <c:v>2250</c:v>
                </c:pt>
                <c:pt idx="363">
                  <c:v>2250</c:v>
                </c:pt>
                <c:pt idx="364">
                  <c:v>2250</c:v>
                </c:pt>
                <c:pt idx="365">
                  <c:v>2250</c:v>
                </c:pt>
                <c:pt idx="366">
                  <c:v>2250</c:v>
                </c:pt>
                <c:pt idx="367">
                  <c:v>2250</c:v>
                </c:pt>
                <c:pt idx="368">
                  <c:v>2250</c:v>
                </c:pt>
                <c:pt idx="369">
                  <c:v>2250</c:v>
                </c:pt>
                <c:pt idx="370">
                  <c:v>2250</c:v>
                </c:pt>
                <c:pt idx="371">
                  <c:v>2250</c:v>
                </c:pt>
                <c:pt idx="372">
                  <c:v>2350</c:v>
                </c:pt>
                <c:pt idx="373">
                  <c:v>2350</c:v>
                </c:pt>
                <c:pt idx="374">
                  <c:v>2350</c:v>
                </c:pt>
                <c:pt idx="375">
                  <c:v>2350</c:v>
                </c:pt>
                <c:pt idx="376">
                  <c:v>2350</c:v>
                </c:pt>
                <c:pt idx="377">
                  <c:v>2350</c:v>
                </c:pt>
                <c:pt idx="378">
                  <c:v>2350</c:v>
                </c:pt>
                <c:pt idx="379">
                  <c:v>2350</c:v>
                </c:pt>
                <c:pt idx="380">
                  <c:v>2350</c:v>
                </c:pt>
                <c:pt idx="381">
                  <c:v>2350</c:v>
                </c:pt>
                <c:pt idx="382">
                  <c:v>2350</c:v>
                </c:pt>
                <c:pt idx="383">
                  <c:v>2350</c:v>
                </c:pt>
                <c:pt idx="384">
                  <c:v>2350</c:v>
                </c:pt>
                <c:pt idx="385">
                  <c:v>2350</c:v>
                </c:pt>
                <c:pt idx="386">
                  <c:v>2350</c:v>
                </c:pt>
                <c:pt idx="387">
                  <c:v>2350</c:v>
                </c:pt>
                <c:pt idx="388">
                  <c:v>2350</c:v>
                </c:pt>
                <c:pt idx="389">
                  <c:v>2350</c:v>
                </c:pt>
                <c:pt idx="390">
                  <c:v>2350</c:v>
                </c:pt>
                <c:pt idx="391">
                  <c:v>2350</c:v>
                </c:pt>
                <c:pt idx="392">
                  <c:v>2350</c:v>
                </c:pt>
                <c:pt idx="393">
                  <c:v>2350</c:v>
                </c:pt>
                <c:pt idx="394">
                  <c:v>2350</c:v>
                </c:pt>
                <c:pt idx="395">
                  <c:v>2300</c:v>
                </c:pt>
                <c:pt idx="396">
                  <c:v>2300</c:v>
                </c:pt>
                <c:pt idx="397">
                  <c:v>2300</c:v>
                </c:pt>
                <c:pt idx="398">
                  <c:v>2300</c:v>
                </c:pt>
                <c:pt idx="399">
                  <c:v>2300</c:v>
                </c:pt>
                <c:pt idx="400">
                  <c:v>2100</c:v>
                </c:pt>
                <c:pt idx="401">
                  <c:v>2100</c:v>
                </c:pt>
                <c:pt idx="402">
                  <c:v>2100</c:v>
                </c:pt>
                <c:pt idx="403">
                  <c:v>2100</c:v>
                </c:pt>
                <c:pt idx="404">
                  <c:v>2100</c:v>
                </c:pt>
                <c:pt idx="405">
                  <c:v>2100</c:v>
                </c:pt>
                <c:pt idx="406">
                  <c:v>2100</c:v>
                </c:pt>
                <c:pt idx="407">
                  <c:v>2100</c:v>
                </c:pt>
                <c:pt idx="408">
                  <c:v>2100</c:v>
                </c:pt>
                <c:pt idx="409">
                  <c:v>2100</c:v>
                </c:pt>
                <c:pt idx="410">
                  <c:v>2100</c:v>
                </c:pt>
                <c:pt idx="411">
                  <c:v>2100</c:v>
                </c:pt>
                <c:pt idx="412">
                  <c:v>2100</c:v>
                </c:pt>
                <c:pt idx="413">
                  <c:v>2100</c:v>
                </c:pt>
                <c:pt idx="414">
                  <c:v>2100</c:v>
                </c:pt>
                <c:pt idx="415">
                  <c:v>2100</c:v>
                </c:pt>
                <c:pt idx="416">
                  <c:v>2100</c:v>
                </c:pt>
                <c:pt idx="417">
                  <c:v>2100</c:v>
                </c:pt>
                <c:pt idx="418">
                  <c:v>2100</c:v>
                </c:pt>
                <c:pt idx="419">
                  <c:v>2100</c:v>
                </c:pt>
                <c:pt idx="420">
                  <c:v>2100</c:v>
                </c:pt>
                <c:pt idx="421">
                  <c:v>2100</c:v>
                </c:pt>
                <c:pt idx="422">
                  <c:v>2100</c:v>
                </c:pt>
                <c:pt idx="423">
                  <c:v>2100</c:v>
                </c:pt>
                <c:pt idx="424">
                  <c:v>2100</c:v>
                </c:pt>
                <c:pt idx="425">
                  <c:v>2175</c:v>
                </c:pt>
                <c:pt idx="426">
                  <c:v>2175</c:v>
                </c:pt>
                <c:pt idx="427">
                  <c:v>2175</c:v>
                </c:pt>
                <c:pt idx="428">
                  <c:v>2175</c:v>
                </c:pt>
                <c:pt idx="429">
                  <c:v>2175</c:v>
                </c:pt>
                <c:pt idx="430">
                  <c:v>2175</c:v>
                </c:pt>
                <c:pt idx="431">
                  <c:v>2175</c:v>
                </c:pt>
                <c:pt idx="432">
                  <c:v>2175</c:v>
                </c:pt>
                <c:pt idx="433">
                  <c:v>2175</c:v>
                </c:pt>
                <c:pt idx="434">
                  <c:v>2175</c:v>
                </c:pt>
                <c:pt idx="435">
                  <c:v>2175</c:v>
                </c:pt>
                <c:pt idx="436">
                  <c:v>2175</c:v>
                </c:pt>
                <c:pt idx="437">
                  <c:v>2175</c:v>
                </c:pt>
                <c:pt idx="438">
                  <c:v>2175</c:v>
                </c:pt>
                <c:pt idx="439">
                  <c:v>2175</c:v>
                </c:pt>
                <c:pt idx="440">
                  <c:v>2175</c:v>
                </c:pt>
                <c:pt idx="441">
                  <c:v>2175</c:v>
                </c:pt>
                <c:pt idx="442">
                  <c:v>2175</c:v>
                </c:pt>
                <c:pt idx="443">
                  <c:v>2175</c:v>
                </c:pt>
                <c:pt idx="444">
                  <c:v>2175</c:v>
                </c:pt>
                <c:pt idx="445">
                  <c:v>2175</c:v>
                </c:pt>
                <c:pt idx="446">
                  <c:v>2175</c:v>
                </c:pt>
                <c:pt idx="447">
                  <c:v>2175</c:v>
                </c:pt>
                <c:pt idx="448">
                  <c:v>2175</c:v>
                </c:pt>
                <c:pt idx="449">
                  <c:v>2175</c:v>
                </c:pt>
                <c:pt idx="450">
                  <c:v>2175</c:v>
                </c:pt>
                <c:pt idx="451">
                  <c:v>2175</c:v>
                </c:pt>
                <c:pt idx="452">
                  <c:v>2175</c:v>
                </c:pt>
                <c:pt idx="453">
                  <c:v>2175</c:v>
                </c:pt>
                <c:pt idx="454">
                  <c:v>2175</c:v>
                </c:pt>
                <c:pt idx="455">
                  <c:v>2175</c:v>
                </c:pt>
                <c:pt idx="456">
                  <c:v>2175</c:v>
                </c:pt>
                <c:pt idx="457">
                  <c:v>2175</c:v>
                </c:pt>
                <c:pt idx="458">
                  <c:v>2175</c:v>
                </c:pt>
                <c:pt idx="459">
                  <c:v>2175</c:v>
                </c:pt>
                <c:pt idx="460">
                  <c:v>2175</c:v>
                </c:pt>
                <c:pt idx="461">
                  <c:v>2175</c:v>
                </c:pt>
                <c:pt idx="462">
                  <c:v>2175</c:v>
                </c:pt>
                <c:pt idx="463">
                  <c:v>2175</c:v>
                </c:pt>
                <c:pt idx="464">
                  <c:v>2175</c:v>
                </c:pt>
                <c:pt idx="465">
                  <c:v>2175</c:v>
                </c:pt>
                <c:pt idx="466">
                  <c:v>2175</c:v>
                </c:pt>
                <c:pt idx="467">
                  <c:v>2175</c:v>
                </c:pt>
                <c:pt idx="468">
                  <c:v>2175</c:v>
                </c:pt>
                <c:pt idx="469">
                  <c:v>2175</c:v>
                </c:pt>
                <c:pt idx="470">
                  <c:v>2175</c:v>
                </c:pt>
                <c:pt idx="471">
                  <c:v>2175</c:v>
                </c:pt>
                <c:pt idx="472">
                  <c:v>2175</c:v>
                </c:pt>
                <c:pt idx="473">
                  <c:v>2175</c:v>
                </c:pt>
                <c:pt idx="474">
                  <c:v>2175</c:v>
                </c:pt>
                <c:pt idx="475">
                  <c:v>2175</c:v>
                </c:pt>
                <c:pt idx="476">
                  <c:v>2175</c:v>
                </c:pt>
                <c:pt idx="477">
                  <c:v>2175</c:v>
                </c:pt>
                <c:pt idx="478">
                  <c:v>2175</c:v>
                </c:pt>
                <c:pt idx="479">
                  <c:v>2175</c:v>
                </c:pt>
                <c:pt idx="480">
                  <c:v>2175</c:v>
                </c:pt>
                <c:pt idx="481">
                  <c:v>2175</c:v>
                </c:pt>
                <c:pt idx="482">
                  <c:v>2175</c:v>
                </c:pt>
                <c:pt idx="483">
                  <c:v>2175</c:v>
                </c:pt>
                <c:pt idx="484">
                  <c:v>2175</c:v>
                </c:pt>
                <c:pt idx="485">
                  <c:v>2175</c:v>
                </c:pt>
                <c:pt idx="486">
                  <c:v>2175</c:v>
                </c:pt>
                <c:pt idx="487">
                  <c:v>2175</c:v>
                </c:pt>
                <c:pt idx="488">
                  <c:v>2175</c:v>
                </c:pt>
                <c:pt idx="489">
                  <c:v>2090</c:v>
                </c:pt>
                <c:pt idx="490">
                  <c:v>2090</c:v>
                </c:pt>
                <c:pt idx="491">
                  <c:v>2090</c:v>
                </c:pt>
                <c:pt idx="492">
                  <c:v>2090</c:v>
                </c:pt>
                <c:pt idx="493">
                  <c:v>2090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90-48D6-B109-39F0FD094607}"/>
            </c:ext>
          </c:extLst>
        </c:ser>
        <c:ser>
          <c:idx val="1"/>
          <c:order val="1"/>
          <c:tx>
            <c:v>陕西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烧碱价格!$A$5:$A$498</c:f>
              <c:numCache>
                <c:formatCode>yyyy\-mm\-dd;@</c:formatCode>
                <c:ptCount val="494"/>
                <c:pt idx="0">
                  <c:v>44855</c:v>
                </c:pt>
                <c:pt idx="1">
                  <c:v>44854</c:v>
                </c:pt>
                <c:pt idx="2">
                  <c:v>44853</c:v>
                </c:pt>
                <c:pt idx="3">
                  <c:v>44852</c:v>
                </c:pt>
                <c:pt idx="4">
                  <c:v>44851</c:v>
                </c:pt>
                <c:pt idx="5">
                  <c:v>44848</c:v>
                </c:pt>
                <c:pt idx="6">
                  <c:v>44847</c:v>
                </c:pt>
                <c:pt idx="7">
                  <c:v>44846</c:v>
                </c:pt>
                <c:pt idx="8">
                  <c:v>44845</c:v>
                </c:pt>
                <c:pt idx="9">
                  <c:v>44844</c:v>
                </c:pt>
                <c:pt idx="10">
                  <c:v>44834</c:v>
                </c:pt>
                <c:pt idx="11">
                  <c:v>44833</c:v>
                </c:pt>
                <c:pt idx="12">
                  <c:v>44832</c:v>
                </c:pt>
                <c:pt idx="13">
                  <c:v>44831</c:v>
                </c:pt>
                <c:pt idx="14">
                  <c:v>44830</c:v>
                </c:pt>
                <c:pt idx="15">
                  <c:v>44827</c:v>
                </c:pt>
                <c:pt idx="16">
                  <c:v>44826</c:v>
                </c:pt>
                <c:pt idx="17">
                  <c:v>44825</c:v>
                </c:pt>
                <c:pt idx="18">
                  <c:v>44824</c:v>
                </c:pt>
                <c:pt idx="19">
                  <c:v>44823</c:v>
                </c:pt>
                <c:pt idx="20">
                  <c:v>44820</c:v>
                </c:pt>
                <c:pt idx="21">
                  <c:v>44819</c:v>
                </c:pt>
                <c:pt idx="22">
                  <c:v>44818</c:v>
                </c:pt>
                <c:pt idx="23">
                  <c:v>44817</c:v>
                </c:pt>
                <c:pt idx="24">
                  <c:v>44813</c:v>
                </c:pt>
                <c:pt idx="25">
                  <c:v>44812</c:v>
                </c:pt>
                <c:pt idx="26">
                  <c:v>44811</c:v>
                </c:pt>
                <c:pt idx="27">
                  <c:v>44810</c:v>
                </c:pt>
                <c:pt idx="28">
                  <c:v>44809</c:v>
                </c:pt>
                <c:pt idx="29">
                  <c:v>44806</c:v>
                </c:pt>
                <c:pt idx="30">
                  <c:v>44805</c:v>
                </c:pt>
                <c:pt idx="31">
                  <c:v>44804</c:v>
                </c:pt>
                <c:pt idx="32">
                  <c:v>44803</c:v>
                </c:pt>
                <c:pt idx="33">
                  <c:v>44802</c:v>
                </c:pt>
                <c:pt idx="34">
                  <c:v>44799</c:v>
                </c:pt>
                <c:pt idx="35">
                  <c:v>44798</c:v>
                </c:pt>
                <c:pt idx="36">
                  <c:v>44797</c:v>
                </c:pt>
                <c:pt idx="37">
                  <c:v>44796</c:v>
                </c:pt>
                <c:pt idx="38">
                  <c:v>44795</c:v>
                </c:pt>
                <c:pt idx="39">
                  <c:v>44792</c:v>
                </c:pt>
                <c:pt idx="40">
                  <c:v>44791</c:v>
                </c:pt>
                <c:pt idx="41">
                  <c:v>44790</c:v>
                </c:pt>
                <c:pt idx="42">
                  <c:v>44789</c:v>
                </c:pt>
                <c:pt idx="43">
                  <c:v>44788</c:v>
                </c:pt>
                <c:pt idx="44">
                  <c:v>44785</c:v>
                </c:pt>
                <c:pt idx="45">
                  <c:v>44784</c:v>
                </c:pt>
                <c:pt idx="46">
                  <c:v>44783</c:v>
                </c:pt>
                <c:pt idx="47">
                  <c:v>44782</c:v>
                </c:pt>
                <c:pt idx="48">
                  <c:v>44781</c:v>
                </c:pt>
                <c:pt idx="49">
                  <c:v>44778</c:v>
                </c:pt>
                <c:pt idx="50">
                  <c:v>44777</c:v>
                </c:pt>
                <c:pt idx="51">
                  <c:v>44776</c:v>
                </c:pt>
                <c:pt idx="52">
                  <c:v>44775</c:v>
                </c:pt>
                <c:pt idx="53">
                  <c:v>44774</c:v>
                </c:pt>
                <c:pt idx="54">
                  <c:v>44771</c:v>
                </c:pt>
                <c:pt idx="55">
                  <c:v>44770</c:v>
                </c:pt>
                <c:pt idx="56">
                  <c:v>44769</c:v>
                </c:pt>
                <c:pt idx="57">
                  <c:v>44768</c:v>
                </c:pt>
                <c:pt idx="58">
                  <c:v>44767</c:v>
                </c:pt>
                <c:pt idx="59">
                  <c:v>44764</c:v>
                </c:pt>
                <c:pt idx="60">
                  <c:v>44763</c:v>
                </c:pt>
                <c:pt idx="61">
                  <c:v>44762</c:v>
                </c:pt>
                <c:pt idx="62">
                  <c:v>44761</c:v>
                </c:pt>
                <c:pt idx="63">
                  <c:v>44760</c:v>
                </c:pt>
                <c:pt idx="64">
                  <c:v>44757</c:v>
                </c:pt>
                <c:pt idx="65">
                  <c:v>44756</c:v>
                </c:pt>
                <c:pt idx="66">
                  <c:v>44755</c:v>
                </c:pt>
                <c:pt idx="67">
                  <c:v>44754</c:v>
                </c:pt>
                <c:pt idx="68">
                  <c:v>44753</c:v>
                </c:pt>
                <c:pt idx="69">
                  <c:v>44750</c:v>
                </c:pt>
                <c:pt idx="70">
                  <c:v>44749</c:v>
                </c:pt>
                <c:pt idx="71">
                  <c:v>44748</c:v>
                </c:pt>
                <c:pt idx="72">
                  <c:v>44747</c:v>
                </c:pt>
                <c:pt idx="73">
                  <c:v>44746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44732</c:v>
                </c:pt>
                <c:pt idx="84">
                  <c:v>44729</c:v>
                </c:pt>
                <c:pt idx="85">
                  <c:v>44728</c:v>
                </c:pt>
                <c:pt idx="86">
                  <c:v>44727</c:v>
                </c:pt>
                <c:pt idx="87">
                  <c:v>44726</c:v>
                </c:pt>
                <c:pt idx="88">
                  <c:v>44725</c:v>
                </c:pt>
                <c:pt idx="89">
                  <c:v>44722</c:v>
                </c:pt>
                <c:pt idx="90">
                  <c:v>44721</c:v>
                </c:pt>
                <c:pt idx="91">
                  <c:v>44720</c:v>
                </c:pt>
                <c:pt idx="92">
                  <c:v>44719</c:v>
                </c:pt>
                <c:pt idx="93">
                  <c:v>44718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44711</c:v>
                </c:pt>
                <c:pt idx="98">
                  <c:v>44708</c:v>
                </c:pt>
                <c:pt idx="99">
                  <c:v>44707</c:v>
                </c:pt>
                <c:pt idx="100">
                  <c:v>44706</c:v>
                </c:pt>
                <c:pt idx="101">
                  <c:v>44705</c:v>
                </c:pt>
                <c:pt idx="102">
                  <c:v>44704</c:v>
                </c:pt>
                <c:pt idx="103">
                  <c:v>44701</c:v>
                </c:pt>
                <c:pt idx="104">
                  <c:v>44700</c:v>
                </c:pt>
                <c:pt idx="105">
                  <c:v>44699</c:v>
                </c:pt>
                <c:pt idx="106">
                  <c:v>44698</c:v>
                </c:pt>
                <c:pt idx="107">
                  <c:v>44697</c:v>
                </c:pt>
                <c:pt idx="108">
                  <c:v>44694</c:v>
                </c:pt>
                <c:pt idx="109">
                  <c:v>44693</c:v>
                </c:pt>
                <c:pt idx="110">
                  <c:v>44692</c:v>
                </c:pt>
                <c:pt idx="111">
                  <c:v>44691</c:v>
                </c:pt>
                <c:pt idx="112">
                  <c:v>44690</c:v>
                </c:pt>
                <c:pt idx="113">
                  <c:v>44687</c:v>
                </c:pt>
                <c:pt idx="114">
                  <c:v>44686</c:v>
                </c:pt>
                <c:pt idx="115">
                  <c:v>44680</c:v>
                </c:pt>
                <c:pt idx="116">
                  <c:v>44679</c:v>
                </c:pt>
                <c:pt idx="117">
                  <c:v>44678</c:v>
                </c:pt>
                <c:pt idx="118">
                  <c:v>44677</c:v>
                </c:pt>
                <c:pt idx="119">
                  <c:v>44676</c:v>
                </c:pt>
                <c:pt idx="120">
                  <c:v>44673</c:v>
                </c:pt>
                <c:pt idx="121">
                  <c:v>44672</c:v>
                </c:pt>
                <c:pt idx="122">
                  <c:v>44671</c:v>
                </c:pt>
                <c:pt idx="123">
                  <c:v>44670</c:v>
                </c:pt>
                <c:pt idx="124">
                  <c:v>44669</c:v>
                </c:pt>
                <c:pt idx="125">
                  <c:v>44666</c:v>
                </c:pt>
                <c:pt idx="126">
                  <c:v>44665</c:v>
                </c:pt>
                <c:pt idx="127">
                  <c:v>44664</c:v>
                </c:pt>
                <c:pt idx="128">
                  <c:v>44663</c:v>
                </c:pt>
                <c:pt idx="129">
                  <c:v>44662</c:v>
                </c:pt>
                <c:pt idx="130">
                  <c:v>44659</c:v>
                </c:pt>
                <c:pt idx="131">
                  <c:v>44658</c:v>
                </c:pt>
                <c:pt idx="132">
                  <c:v>44657</c:v>
                </c:pt>
                <c:pt idx="133">
                  <c:v>44652</c:v>
                </c:pt>
                <c:pt idx="134">
                  <c:v>44651</c:v>
                </c:pt>
                <c:pt idx="135">
                  <c:v>44650</c:v>
                </c:pt>
                <c:pt idx="136">
                  <c:v>44649</c:v>
                </c:pt>
                <c:pt idx="137">
                  <c:v>44648</c:v>
                </c:pt>
                <c:pt idx="138">
                  <c:v>44645</c:v>
                </c:pt>
                <c:pt idx="139">
                  <c:v>44644</c:v>
                </c:pt>
                <c:pt idx="140">
                  <c:v>44643</c:v>
                </c:pt>
                <c:pt idx="141">
                  <c:v>44642</c:v>
                </c:pt>
                <c:pt idx="142">
                  <c:v>44641</c:v>
                </c:pt>
                <c:pt idx="143">
                  <c:v>44638</c:v>
                </c:pt>
                <c:pt idx="144">
                  <c:v>44637</c:v>
                </c:pt>
                <c:pt idx="145">
                  <c:v>44636</c:v>
                </c:pt>
                <c:pt idx="146">
                  <c:v>44635</c:v>
                </c:pt>
                <c:pt idx="147">
                  <c:v>44634</c:v>
                </c:pt>
                <c:pt idx="148">
                  <c:v>44631</c:v>
                </c:pt>
                <c:pt idx="149">
                  <c:v>44630</c:v>
                </c:pt>
                <c:pt idx="150">
                  <c:v>44629</c:v>
                </c:pt>
                <c:pt idx="151">
                  <c:v>44628</c:v>
                </c:pt>
                <c:pt idx="152">
                  <c:v>44627</c:v>
                </c:pt>
                <c:pt idx="153">
                  <c:v>44624</c:v>
                </c:pt>
                <c:pt idx="154">
                  <c:v>44623</c:v>
                </c:pt>
                <c:pt idx="155">
                  <c:v>44622</c:v>
                </c:pt>
                <c:pt idx="156">
                  <c:v>44621</c:v>
                </c:pt>
                <c:pt idx="157">
                  <c:v>44620</c:v>
                </c:pt>
                <c:pt idx="158">
                  <c:v>44617</c:v>
                </c:pt>
                <c:pt idx="159">
                  <c:v>44616</c:v>
                </c:pt>
                <c:pt idx="160">
                  <c:v>44615</c:v>
                </c:pt>
                <c:pt idx="161">
                  <c:v>44614</c:v>
                </c:pt>
                <c:pt idx="162">
                  <c:v>44613</c:v>
                </c:pt>
                <c:pt idx="163">
                  <c:v>44610</c:v>
                </c:pt>
                <c:pt idx="164">
                  <c:v>44609</c:v>
                </c:pt>
                <c:pt idx="165">
                  <c:v>44608</c:v>
                </c:pt>
                <c:pt idx="166">
                  <c:v>44607</c:v>
                </c:pt>
                <c:pt idx="167">
                  <c:v>44606</c:v>
                </c:pt>
                <c:pt idx="168">
                  <c:v>44603</c:v>
                </c:pt>
                <c:pt idx="169">
                  <c:v>44602</c:v>
                </c:pt>
                <c:pt idx="170">
                  <c:v>44601</c:v>
                </c:pt>
                <c:pt idx="171">
                  <c:v>44600</c:v>
                </c:pt>
                <c:pt idx="172">
                  <c:v>44599</c:v>
                </c:pt>
                <c:pt idx="173">
                  <c:v>44589</c:v>
                </c:pt>
                <c:pt idx="174">
                  <c:v>44588</c:v>
                </c:pt>
                <c:pt idx="175">
                  <c:v>44587</c:v>
                </c:pt>
                <c:pt idx="176">
                  <c:v>44586</c:v>
                </c:pt>
                <c:pt idx="177">
                  <c:v>44585</c:v>
                </c:pt>
                <c:pt idx="178">
                  <c:v>44582</c:v>
                </c:pt>
                <c:pt idx="179">
                  <c:v>44581</c:v>
                </c:pt>
                <c:pt idx="180">
                  <c:v>44580</c:v>
                </c:pt>
                <c:pt idx="181">
                  <c:v>44579</c:v>
                </c:pt>
                <c:pt idx="182">
                  <c:v>44578</c:v>
                </c:pt>
                <c:pt idx="183">
                  <c:v>44575</c:v>
                </c:pt>
                <c:pt idx="184">
                  <c:v>44574</c:v>
                </c:pt>
                <c:pt idx="185">
                  <c:v>44573</c:v>
                </c:pt>
                <c:pt idx="186">
                  <c:v>44572</c:v>
                </c:pt>
                <c:pt idx="187">
                  <c:v>44571</c:v>
                </c:pt>
                <c:pt idx="188">
                  <c:v>44568</c:v>
                </c:pt>
                <c:pt idx="189">
                  <c:v>44567</c:v>
                </c:pt>
                <c:pt idx="190">
                  <c:v>44566</c:v>
                </c:pt>
                <c:pt idx="191">
                  <c:v>44565</c:v>
                </c:pt>
                <c:pt idx="192">
                  <c:v>44561</c:v>
                </c:pt>
                <c:pt idx="193">
                  <c:v>44560</c:v>
                </c:pt>
                <c:pt idx="194">
                  <c:v>44559</c:v>
                </c:pt>
                <c:pt idx="195">
                  <c:v>44558</c:v>
                </c:pt>
                <c:pt idx="196">
                  <c:v>44557</c:v>
                </c:pt>
                <c:pt idx="197">
                  <c:v>44554</c:v>
                </c:pt>
                <c:pt idx="198">
                  <c:v>44553</c:v>
                </c:pt>
                <c:pt idx="199">
                  <c:v>44552</c:v>
                </c:pt>
                <c:pt idx="200">
                  <c:v>44551</c:v>
                </c:pt>
                <c:pt idx="201">
                  <c:v>44550</c:v>
                </c:pt>
                <c:pt idx="202">
                  <c:v>44547</c:v>
                </c:pt>
                <c:pt idx="203">
                  <c:v>44546</c:v>
                </c:pt>
                <c:pt idx="204">
                  <c:v>44545</c:v>
                </c:pt>
                <c:pt idx="205">
                  <c:v>44544</c:v>
                </c:pt>
                <c:pt idx="206">
                  <c:v>44543</c:v>
                </c:pt>
                <c:pt idx="207">
                  <c:v>44540</c:v>
                </c:pt>
                <c:pt idx="208">
                  <c:v>44539</c:v>
                </c:pt>
                <c:pt idx="209">
                  <c:v>44538</c:v>
                </c:pt>
                <c:pt idx="210">
                  <c:v>44537</c:v>
                </c:pt>
                <c:pt idx="211">
                  <c:v>44536</c:v>
                </c:pt>
                <c:pt idx="212">
                  <c:v>44533</c:v>
                </c:pt>
                <c:pt idx="213">
                  <c:v>44532</c:v>
                </c:pt>
                <c:pt idx="214">
                  <c:v>44531</c:v>
                </c:pt>
                <c:pt idx="215">
                  <c:v>44530</c:v>
                </c:pt>
                <c:pt idx="216">
                  <c:v>44529</c:v>
                </c:pt>
                <c:pt idx="217">
                  <c:v>44526</c:v>
                </c:pt>
                <c:pt idx="218">
                  <c:v>44525</c:v>
                </c:pt>
                <c:pt idx="219">
                  <c:v>44524</c:v>
                </c:pt>
                <c:pt idx="220">
                  <c:v>44523</c:v>
                </c:pt>
                <c:pt idx="221">
                  <c:v>44522</c:v>
                </c:pt>
                <c:pt idx="222">
                  <c:v>44519</c:v>
                </c:pt>
                <c:pt idx="223">
                  <c:v>44518</c:v>
                </c:pt>
                <c:pt idx="224">
                  <c:v>44517</c:v>
                </c:pt>
                <c:pt idx="225">
                  <c:v>44516</c:v>
                </c:pt>
                <c:pt idx="226">
                  <c:v>44515</c:v>
                </c:pt>
                <c:pt idx="227">
                  <c:v>44512</c:v>
                </c:pt>
                <c:pt idx="228">
                  <c:v>44511</c:v>
                </c:pt>
                <c:pt idx="229">
                  <c:v>44510</c:v>
                </c:pt>
                <c:pt idx="230">
                  <c:v>44509</c:v>
                </c:pt>
                <c:pt idx="231">
                  <c:v>44508</c:v>
                </c:pt>
                <c:pt idx="232">
                  <c:v>44505</c:v>
                </c:pt>
                <c:pt idx="233">
                  <c:v>44504</c:v>
                </c:pt>
                <c:pt idx="234">
                  <c:v>44503</c:v>
                </c:pt>
                <c:pt idx="235">
                  <c:v>44502</c:v>
                </c:pt>
                <c:pt idx="236">
                  <c:v>44501</c:v>
                </c:pt>
                <c:pt idx="237">
                  <c:v>44498</c:v>
                </c:pt>
                <c:pt idx="238">
                  <c:v>44497</c:v>
                </c:pt>
                <c:pt idx="239">
                  <c:v>44496</c:v>
                </c:pt>
                <c:pt idx="240">
                  <c:v>44495</c:v>
                </c:pt>
                <c:pt idx="241">
                  <c:v>44494</c:v>
                </c:pt>
                <c:pt idx="242">
                  <c:v>44491</c:v>
                </c:pt>
                <c:pt idx="243">
                  <c:v>44490</c:v>
                </c:pt>
                <c:pt idx="244">
                  <c:v>44489</c:v>
                </c:pt>
                <c:pt idx="245">
                  <c:v>44488</c:v>
                </c:pt>
                <c:pt idx="246">
                  <c:v>44487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44477</c:v>
                </c:pt>
                <c:pt idx="253">
                  <c:v>44469</c:v>
                </c:pt>
                <c:pt idx="254">
                  <c:v>44468</c:v>
                </c:pt>
                <c:pt idx="255">
                  <c:v>44467</c:v>
                </c:pt>
                <c:pt idx="256">
                  <c:v>44466</c:v>
                </c:pt>
                <c:pt idx="257">
                  <c:v>44463</c:v>
                </c:pt>
                <c:pt idx="258">
                  <c:v>44462</c:v>
                </c:pt>
                <c:pt idx="259">
                  <c:v>44461</c:v>
                </c:pt>
                <c:pt idx="260">
                  <c:v>44456</c:v>
                </c:pt>
                <c:pt idx="261">
                  <c:v>44455</c:v>
                </c:pt>
                <c:pt idx="262">
                  <c:v>44454</c:v>
                </c:pt>
                <c:pt idx="263">
                  <c:v>44453</c:v>
                </c:pt>
                <c:pt idx="264">
                  <c:v>44452</c:v>
                </c:pt>
                <c:pt idx="265">
                  <c:v>44449</c:v>
                </c:pt>
                <c:pt idx="266">
                  <c:v>44448</c:v>
                </c:pt>
                <c:pt idx="267">
                  <c:v>44447</c:v>
                </c:pt>
                <c:pt idx="268">
                  <c:v>44446</c:v>
                </c:pt>
                <c:pt idx="269">
                  <c:v>44445</c:v>
                </c:pt>
                <c:pt idx="270">
                  <c:v>44442</c:v>
                </c:pt>
                <c:pt idx="271">
                  <c:v>44441</c:v>
                </c:pt>
                <c:pt idx="272">
                  <c:v>44440</c:v>
                </c:pt>
                <c:pt idx="273">
                  <c:v>44439</c:v>
                </c:pt>
                <c:pt idx="274">
                  <c:v>44438</c:v>
                </c:pt>
                <c:pt idx="275">
                  <c:v>44435</c:v>
                </c:pt>
                <c:pt idx="276">
                  <c:v>44434</c:v>
                </c:pt>
                <c:pt idx="277">
                  <c:v>44433</c:v>
                </c:pt>
                <c:pt idx="278">
                  <c:v>44432</c:v>
                </c:pt>
                <c:pt idx="279">
                  <c:v>44431</c:v>
                </c:pt>
                <c:pt idx="280">
                  <c:v>44428</c:v>
                </c:pt>
                <c:pt idx="281">
                  <c:v>44427</c:v>
                </c:pt>
                <c:pt idx="282">
                  <c:v>44426</c:v>
                </c:pt>
                <c:pt idx="283">
                  <c:v>44425</c:v>
                </c:pt>
                <c:pt idx="284">
                  <c:v>44424</c:v>
                </c:pt>
                <c:pt idx="285">
                  <c:v>44421</c:v>
                </c:pt>
                <c:pt idx="286">
                  <c:v>44420</c:v>
                </c:pt>
                <c:pt idx="287">
                  <c:v>44419</c:v>
                </c:pt>
                <c:pt idx="288">
                  <c:v>44418</c:v>
                </c:pt>
                <c:pt idx="289">
                  <c:v>44417</c:v>
                </c:pt>
                <c:pt idx="290">
                  <c:v>44414</c:v>
                </c:pt>
                <c:pt idx="291">
                  <c:v>44413</c:v>
                </c:pt>
                <c:pt idx="292">
                  <c:v>44412</c:v>
                </c:pt>
                <c:pt idx="293">
                  <c:v>44411</c:v>
                </c:pt>
                <c:pt idx="294">
                  <c:v>44410</c:v>
                </c:pt>
                <c:pt idx="295">
                  <c:v>44407</c:v>
                </c:pt>
                <c:pt idx="296">
                  <c:v>44406</c:v>
                </c:pt>
                <c:pt idx="297">
                  <c:v>44405</c:v>
                </c:pt>
                <c:pt idx="298">
                  <c:v>44404</c:v>
                </c:pt>
                <c:pt idx="299">
                  <c:v>44403</c:v>
                </c:pt>
                <c:pt idx="300">
                  <c:v>44400</c:v>
                </c:pt>
                <c:pt idx="301">
                  <c:v>44399</c:v>
                </c:pt>
                <c:pt idx="302">
                  <c:v>44398</c:v>
                </c:pt>
                <c:pt idx="303">
                  <c:v>44397</c:v>
                </c:pt>
                <c:pt idx="304">
                  <c:v>44396</c:v>
                </c:pt>
                <c:pt idx="305">
                  <c:v>44393</c:v>
                </c:pt>
                <c:pt idx="306">
                  <c:v>44392</c:v>
                </c:pt>
                <c:pt idx="307">
                  <c:v>44391</c:v>
                </c:pt>
                <c:pt idx="308">
                  <c:v>44390</c:v>
                </c:pt>
                <c:pt idx="309">
                  <c:v>44389</c:v>
                </c:pt>
                <c:pt idx="310">
                  <c:v>44386</c:v>
                </c:pt>
                <c:pt idx="311">
                  <c:v>44385</c:v>
                </c:pt>
                <c:pt idx="312">
                  <c:v>44384</c:v>
                </c:pt>
                <c:pt idx="313">
                  <c:v>44383</c:v>
                </c:pt>
                <c:pt idx="314">
                  <c:v>44382</c:v>
                </c:pt>
                <c:pt idx="315">
                  <c:v>44379</c:v>
                </c:pt>
                <c:pt idx="316">
                  <c:v>44378</c:v>
                </c:pt>
                <c:pt idx="317">
                  <c:v>44377</c:v>
                </c:pt>
                <c:pt idx="318">
                  <c:v>44376</c:v>
                </c:pt>
                <c:pt idx="319">
                  <c:v>44375</c:v>
                </c:pt>
                <c:pt idx="320">
                  <c:v>44372</c:v>
                </c:pt>
                <c:pt idx="321">
                  <c:v>44371</c:v>
                </c:pt>
                <c:pt idx="322">
                  <c:v>44370</c:v>
                </c:pt>
                <c:pt idx="323">
                  <c:v>44369</c:v>
                </c:pt>
                <c:pt idx="324">
                  <c:v>44368</c:v>
                </c:pt>
                <c:pt idx="325">
                  <c:v>44365</c:v>
                </c:pt>
                <c:pt idx="326">
                  <c:v>44364</c:v>
                </c:pt>
                <c:pt idx="327">
                  <c:v>44363</c:v>
                </c:pt>
                <c:pt idx="328">
                  <c:v>44362</c:v>
                </c:pt>
                <c:pt idx="329">
                  <c:v>44358</c:v>
                </c:pt>
                <c:pt idx="330">
                  <c:v>44357</c:v>
                </c:pt>
                <c:pt idx="331">
                  <c:v>44356</c:v>
                </c:pt>
                <c:pt idx="332">
                  <c:v>44355</c:v>
                </c:pt>
                <c:pt idx="333">
                  <c:v>44354</c:v>
                </c:pt>
                <c:pt idx="334">
                  <c:v>44351</c:v>
                </c:pt>
                <c:pt idx="335">
                  <c:v>44350</c:v>
                </c:pt>
                <c:pt idx="336">
                  <c:v>44349</c:v>
                </c:pt>
                <c:pt idx="337">
                  <c:v>44348</c:v>
                </c:pt>
                <c:pt idx="338">
                  <c:v>44347</c:v>
                </c:pt>
                <c:pt idx="339">
                  <c:v>44344</c:v>
                </c:pt>
                <c:pt idx="340">
                  <c:v>44343</c:v>
                </c:pt>
                <c:pt idx="341">
                  <c:v>44342</c:v>
                </c:pt>
                <c:pt idx="342">
                  <c:v>44341</c:v>
                </c:pt>
                <c:pt idx="343">
                  <c:v>44340</c:v>
                </c:pt>
                <c:pt idx="344">
                  <c:v>44337</c:v>
                </c:pt>
                <c:pt idx="345">
                  <c:v>44336</c:v>
                </c:pt>
                <c:pt idx="346">
                  <c:v>44335</c:v>
                </c:pt>
                <c:pt idx="347">
                  <c:v>44334</c:v>
                </c:pt>
                <c:pt idx="348">
                  <c:v>44333</c:v>
                </c:pt>
                <c:pt idx="349">
                  <c:v>44330</c:v>
                </c:pt>
                <c:pt idx="350">
                  <c:v>44329</c:v>
                </c:pt>
                <c:pt idx="351">
                  <c:v>44328</c:v>
                </c:pt>
                <c:pt idx="352">
                  <c:v>44327</c:v>
                </c:pt>
                <c:pt idx="353">
                  <c:v>44326</c:v>
                </c:pt>
                <c:pt idx="354">
                  <c:v>44323</c:v>
                </c:pt>
                <c:pt idx="355">
                  <c:v>44322</c:v>
                </c:pt>
                <c:pt idx="356">
                  <c:v>44316</c:v>
                </c:pt>
                <c:pt idx="357">
                  <c:v>44315</c:v>
                </c:pt>
                <c:pt idx="358">
                  <c:v>44314</c:v>
                </c:pt>
                <c:pt idx="359">
                  <c:v>44313</c:v>
                </c:pt>
                <c:pt idx="360">
                  <c:v>44312</c:v>
                </c:pt>
                <c:pt idx="361">
                  <c:v>44309</c:v>
                </c:pt>
                <c:pt idx="362">
                  <c:v>44308</c:v>
                </c:pt>
                <c:pt idx="363">
                  <c:v>44307</c:v>
                </c:pt>
                <c:pt idx="364">
                  <c:v>44306</c:v>
                </c:pt>
                <c:pt idx="365">
                  <c:v>44305</c:v>
                </c:pt>
                <c:pt idx="366">
                  <c:v>44302</c:v>
                </c:pt>
                <c:pt idx="367">
                  <c:v>44301</c:v>
                </c:pt>
                <c:pt idx="368">
                  <c:v>44300</c:v>
                </c:pt>
                <c:pt idx="369">
                  <c:v>44299</c:v>
                </c:pt>
                <c:pt idx="370">
                  <c:v>44298</c:v>
                </c:pt>
                <c:pt idx="371">
                  <c:v>44295</c:v>
                </c:pt>
                <c:pt idx="372">
                  <c:v>44294</c:v>
                </c:pt>
                <c:pt idx="373">
                  <c:v>44293</c:v>
                </c:pt>
                <c:pt idx="374">
                  <c:v>44292</c:v>
                </c:pt>
                <c:pt idx="375">
                  <c:v>44288</c:v>
                </c:pt>
                <c:pt idx="376">
                  <c:v>44287</c:v>
                </c:pt>
                <c:pt idx="377">
                  <c:v>44286</c:v>
                </c:pt>
                <c:pt idx="378">
                  <c:v>44285</c:v>
                </c:pt>
                <c:pt idx="379">
                  <c:v>44284</c:v>
                </c:pt>
                <c:pt idx="380">
                  <c:v>44281</c:v>
                </c:pt>
                <c:pt idx="381">
                  <c:v>44280</c:v>
                </c:pt>
                <c:pt idx="382">
                  <c:v>44279</c:v>
                </c:pt>
                <c:pt idx="383">
                  <c:v>44278</c:v>
                </c:pt>
                <c:pt idx="384">
                  <c:v>44277</c:v>
                </c:pt>
                <c:pt idx="385">
                  <c:v>44274</c:v>
                </c:pt>
                <c:pt idx="386">
                  <c:v>44273</c:v>
                </c:pt>
                <c:pt idx="387">
                  <c:v>44272</c:v>
                </c:pt>
                <c:pt idx="388">
                  <c:v>44271</c:v>
                </c:pt>
                <c:pt idx="389">
                  <c:v>44270</c:v>
                </c:pt>
                <c:pt idx="390">
                  <c:v>44267</c:v>
                </c:pt>
                <c:pt idx="391">
                  <c:v>44266</c:v>
                </c:pt>
                <c:pt idx="392">
                  <c:v>44265</c:v>
                </c:pt>
                <c:pt idx="393">
                  <c:v>44264</c:v>
                </c:pt>
                <c:pt idx="394">
                  <c:v>44263</c:v>
                </c:pt>
                <c:pt idx="395">
                  <c:v>44260</c:v>
                </c:pt>
                <c:pt idx="396">
                  <c:v>44259</c:v>
                </c:pt>
                <c:pt idx="397">
                  <c:v>44258</c:v>
                </c:pt>
                <c:pt idx="398">
                  <c:v>44257</c:v>
                </c:pt>
                <c:pt idx="399">
                  <c:v>44256</c:v>
                </c:pt>
                <c:pt idx="400">
                  <c:v>44253</c:v>
                </c:pt>
                <c:pt idx="401">
                  <c:v>44252</c:v>
                </c:pt>
                <c:pt idx="402">
                  <c:v>44251</c:v>
                </c:pt>
                <c:pt idx="403">
                  <c:v>44250</c:v>
                </c:pt>
                <c:pt idx="404">
                  <c:v>44249</c:v>
                </c:pt>
                <c:pt idx="405">
                  <c:v>44247</c:v>
                </c:pt>
                <c:pt idx="406">
                  <c:v>44246</c:v>
                </c:pt>
                <c:pt idx="407">
                  <c:v>44245</c:v>
                </c:pt>
                <c:pt idx="408">
                  <c:v>44237</c:v>
                </c:pt>
                <c:pt idx="409">
                  <c:v>44236</c:v>
                </c:pt>
                <c:pt idx="410">
                  <c:v>44235</c:v>
                </c:pt>
                <c:pt idx="411">
                  <c:v>44232</c:v>
                </c:pt>
                <c:pt idx="412">
                  <c:v>44231</c:v>
                </c:pt>
                <c:pt idx="413">
                  <c:v>44230</c:v>
                </c:pt>
                <c:pt idx="414">
                  <c:v>44229</c:v>
                </c:pt>
                <c:pt idx="415">
                  <c:v>44228</c:v>
                </c:pt>
                <c:pt idx="416">
                  <c:v>44225</c:v>
                </c:pt>
                <c:pt idx="417">
                  <c:v>44224</c:v>
                </c:pt>
                <c:pt idx="418">
                  <c:v>44223</c:v>
                </c:pt>
                <c:pt idx="419">
                  <c:v>44222</c:v>
                </c:pt>
                <c:pt idx="420">
                  <c:v>44221</c:v>
                </c:pt>
                <c:pt idx="421">
                  <c:v>44218</c:v>
                </c:pt>
                <c:pt idx="422">
                  <c:v>44217</c:v>
                </c:pt>
                <c:pt idx="423">
                  <c:v>44216</c:v>
                </c:pt>
                <c:pt idx="424">
                  <c:v>44215</c:v>
                </c:pt>
                <c:pt idx="425">
                  <c:v>44214</c:v>
                </c:pt>
                <c:pt idx="426">
                  <c:v>44211</c:v>
                </c:pt>
                <c:pt idx="427">
                  <c:v>44210</c:v>
                </c:pt>
                <c:pt idx="428">
                  <c:v>44209</c:v>
                </c:pt>
                <c:pt idx="429">
                  <c:v>44208</c:v>
                </c:pt>
                <c:pt idx="430">
                  <c:v>44207</c:v>
                </c:pt>
                <c:pt idx="431">
                  <c:v>44204</c:v>
                </c:pt>
                <c:pt idx="432">
                  <c:v>44203</c:v>
                </c:pt>
                <c:pt idx="433">
                  <c:v>44202</c:v>
                </c:pt>
                <c:pt idx="434">
                  <c:v>44201</c:v>
                </c:pt>
                <c:pt idx="435">
                  <c:v>44200</c:v>
                </c:pt>
                <c:pt idx="436">
                  <c:v>44196</c:v>
                </c:pt>
                <c:pt idx="437">
                  <c:v>44195</c:v>
                </c:pt>
                <c:pt idx="438">
                  <c:v>44194</c:v>
                </c:pt>
                <c:pt idx="439">
                  <c:v>44193</c:v>
                </c:pt>
                <c:pt idx="440">
                  <c:v>44190</c:v>
                </c:pt>
                <c:pt idx="441">
                  <c:v>44189</c:v>
                </c:pt>
                <c:pt idx="442">
                  <c:v>44188</c:v>
                </c:pt>
                <c:pt idx="443">
                  <c:v>44187</c:v>
                </c:pt>
                <c:pt idx="444">
                  <c:v>44186</c:v>
                </c:pt>
                <c:pt idx="445">
                  <c:v>44183</c:v>
                </c:pt>
                <c:pt idx="446">
                  <c:v>44182</c:v>
                </c:pt>
                <c:pt idx="447">
                  <c:v>44181</c:v>
                </c:pt>
                <c:pt idx="448">
                  <c:v>44180</c:v>
                </c:pt>
                <c:pt idx="449">
                  <c:v>44179</c:v>
                </c:pt>
                <c:pt idx="450">
                  <c:v>44176</c:v>
                </c:pt>
                <c:pt idx="451">
                  <c:v>44175</c:v>
                </c:pt>
                <c:pt idx="452">
                  <c:v>44174</c:v>
                </c:pt>
                <c:pt idx="453">
                  <c:v>44173</c:v>
                </c:pt>
                <c:pt idx="454">
                  <c:v>44172</c:v>
                </c:pt>
                <c:pt idx="455">
                  <c:v>44169</c:v>
                </c:pt>
                <c:pt idx="456">
                  <c:v>44168</c:v>
                </c:pt>
                <c:pt idx="457">
                  <c:v>44167</c:v>
                </c:pt>
                <c:pt idx="458">
                  <c:v>44166</c:v>
                </c:pt>
                <c:pt idx="459">
                  <c:v>44165</c:v>
                </c:pt>
                <c:pt idx="460">
                  <c:v>44162</c:v>
                </c:pt>
                <c:pt idx="461">
                  <c:v>44161</c:v>
                </c:pt>
                <c:pt idx="462">
                  <c:v>44160</c:v>
                </c:pt>
                <c:pt idx="463">
                  <c:v>44159</c:v>
                </c:pt>
                <c:pt idx="464">
                  <c:v>44158</c:v>
                </c:pt>
                <c:pt idx="465">
                  <c:v>44155</c:v>
                </c:pt>
                <c:pt idx="466">
                  <c:v>44154</c:v>
                </c:pt>
                <c:pt idx="467">
                  <c:v>44153</c:v>
                </c:pt>
                <c:pt idx="468">
                  <c:v>44152</c:v>
                </c:pt>
                <c:pt idx="469">
                  <c:v>44151</c:v>
                </c:pt>
                <c:pt idx="470">
                  <c:v>44148</c:v>
                </c:pt>
                <c:pt idx="471">
                  <c:v>44147</c:v>
                </c:pt>
                <c:pt idx="472">
                  <c:v>44146</c:v>
                </c:pt>
                <c:pt idx="473">
                  <c:v>44145</c:v>
                </c:pt>
                <c:pt idx="474">
                  <c:v>44144</c:v>
                </c:pt>
                <c:pt idx="475">
                  <c:v>44141</c:v>
                </c:pt>
                <c:pt idx="476">
                  <c:v>44140</c:v>
                </c:pt>
                <c:pt idx="477">
                  <c:v>44139</c:v>
                </c:pt>
                <c:pt idx="478">
                  <c:v>44138</c:v>
                </c:pt>
                <c:pt idx="479">
                  <c:v>44137</c:v>
                </c:pt>
                <c:pt idx="480">
                  <c:v>44134</c:v>
                </c:pt>
                <c:pt idx="481">
                  <c:v>44133</c:v>
                </c:pt>
                <c:pt idx="482">
                  <c:v>44132</c:v>
                </c:pt>
                <c:pt idx="483">
                  <c:v>44131</c:v>
                </c:pt>
                <c:pt idx="484">
                  <c:v>44130</c:v>
                </c:pt>
                <c:pt idx="485">
                  <c:v>44127</c:v>
                </c:pt>
                <c:pt idx="486">
                  <c:v>44126</c:v>
                </c:pt>
                <c:pt idx="487">
                  <c:v>44125</c:v>
                </c:pt>
                <c:pt idx="488">
                  <c:v>44124</c:v>
                </c:pt>
                <c:pt idx="489">
                  <c:v>44123</c:v>
                </c:pt>
                <c:pt idx="490">
                  <c:v>44120</c:v>
                </c:pt>
                <c:pt idx="491">
                  <c:v>44119</c:v>
                </c:pt>
                <c:pt idx="492">
                  <c:v>44118</c:v>
                </c:pt>
                <c:pt idx="493">
                  <c:v>44117</c:v>
                </c:pt>
              </c:numCache>
            </c:numRef>
          </c:cat>
          <c:val>
            <c:numRef>
              <c:f>烧碱价格!$C$5:$C$498</c:f>
              <c:numCache>
                <c:formatCode>General</c:formatCode>
                <c:ptCount val="494"/>
                <c:pt idx="0">
                  <c:v>3950</c:v>
                </c:pt>
                <c:pt idx="1">
                  <c:v>3950</c:v>
                </c:pt>
                <c:pt idx="2">
                  <c:v>3950</c:v>
                </c:pt>
                <c:pt idx="3">
                  <c:v>3950</c:v>
                </c:pt>
                <c:pt idx="4">
                  <c:v>3950</c:v>
                </c:pt>
                <c:pt idx="5">
                  <c:v>3950</c:v>
                </c:pt>
                <c:pt idx="6">
                  <c:v>3950</c:v>
                </c:pt>
                <c:pt idx="7">
                  <c:v>3950</c:v>
                </c:pt>
                <c:pt idx="8">
                  <c:v>3950</c:v>
                </c:pt>
                <c:pt idx="9">
                  <c:v>3950</c:v>
                </c:pt>
                <c:pt idx="10">
                  <c:v>3800</c:v>
                </c:pt>
                <c:pt idx="11">
                  <c:v>3550</c:v>
                </c:pt>
                <c:pt idx="12">
                  <c:v>3550</c:v>
                </c:pt>
                <c:pt idx="13">
                  <c:v>3550</c:v>
                </c:pt>
                <c:pt idx="14">
                  <c:v>3550</c:v>
                </c:pt>
                <c:pt idx="15">
                  <c:v>3525</c:v>
                </c:pt>
                <c:pt idx="16">
                  <c:v>3525</c:v>
                </c:pt>
                <c:pt idx="17">
                  <c:v>3525</c:v>
                </c:pt>
                <c:pt idx="18">
                  <c:v>3525</c:v>
                </c:pt>
                <c:pt idx="19">
                  <c:v>3525</c:v>
                </c:pt>
                <c:pt idx="20">
                  <c:v>3525</c:v>
                </c:pt>
                <c:pt idx="21">
                  <c:v>3500</c:v>
                </c:pt>
                <c:pt idx="22">
                  <c:v>3500</c:v>
                </c:pt>
                <c:pt idx="23">
                  <c:v>3500</c:v>
                </c:pt>
                <c:pt idx="24">
                  <c:v>3500</c:v>
                </c:pt>
                <c:pt idx="25">
                  <c:v>3500</c:v>
                </c:pt>
                <c:pt idx="26">
                  <c:v>3500</c:v>
                </c:pt>
                <c:pt idx="27">
                  <c:v>3500</c:v>
                </c:pt>
                <c:pt idx="28">
                  <c:v>3500</c:v>
                </c:pt>
                <c:pt idx="29">
                  <c:v>3500</c:v>
                </c:pt>
                <c:pt idx="31">
                  <c:v>3500</c:v>
                </c:pt>
                <c:pt idx="32">
                  <c:v>3500</c:v>
                </c:pt>
                <c:pt idx="33">
                  <c:v>3500</c:v>
                </c:pt>
                <c:pt idx="34">
                  <c:v>3500</c:v>
                </c:pt>
                <c:pt idx="35">
                  <c:v>3500</c:v>
                </c:pt>
                <c:pt idx="36">
                  <c:v>3500</c:v>
                </c:pt>
                <c:pt idx="37">
                  <c:v>3500</c:v>
                </c:pt>
                <c:pt idx="38">
                  <c:v>3500</c:v>
                </c:pt>
                <c:pt idx="39">
                  <c:v>3500</c:v>
                </c:pt>
                <c:pt idx="40">
                  <c:v>3500</c:v>
                </c:pt>
                <c:pt idx="41">
                  <c:v>3500</c:v>
                </c:pt>
                <c:pt idx="42">
                  <c:v>3500</c:v>
                </c:pt>
                <c:pt idx="43">
                  <c:v>3500</c:v>
                </c:pt>
                <c:pt idx="44">
                  <c:v>3500</c:v>
                </c:pt>
                <c:pt idx="45">
                  <c:v>3500</c:v>
                </c:pt>
                <c:pt idx="46">
                  <c:v>3500</c:v>
                </c:pt>
                <c:pt idx="47">
                  <c:v>3500</c:v>
                </c:pt>
                <c:pt idx="48">
                  <c:v>3500</c:v>
                </c:pt>
                <c:pt idx="49">
                  <c:v>3500</c:v>
                </c:pt>
                <c:pt idx="50">
                  <c:v>3500</c:v>
                </c:pt>
                <c:pt idx="51">
                  <c:v>3500</c:v>
                </c:pt>
                <c:pt idx="52">
                  <c:v>3500</c:v>
                </c:pt>
                <c:pt idx="53">
                  <c:v>3700</c:v>
                </c:pt>
                <c:pt idx="54">
                  <c:v>3850</c:v>
                </c:pt>
                <c:pt idx="55">
                  <c:v>3850</c:v>
                </c:pt>
                <c:pt idx="56">
                  <c:v>3850</c:v>
                </c:pt>
                <c:pt idx="57">
                  <c:v>3850</c:v>
                </c:pt>
                <c:pt idx="58">
                  <c:v>3850</c:v>
                </c:pt>
                <c:pt idx="59">
                  <c:v>3850</c:v>
                </c:pt>
                <c:pt idx="60">
                  <c:v>3850</c:v>
                </c:pt>
                <c:pt idx="61">
                  <c:v>3850</c:v>
                </c:pt>
                <c:pt idx="62">
                  <c:v>3850</c:v>
                </c:pt>
                <c:pt idx="63">
                  <c:v>3850</c:v>
                </c:pt>
                <c:pt idx="64">
                  <c:v>3850</c:v>
                </c:pt>
                <c:pt idx="65">
                  <c:v>3850</c:v>
                </c:pt>
                <c:pt idx="66">
                  <c:v>3850</c:v>
                </c:pt>
                <c:pt idx="67">
                  <c:v>3850</c:v>
                </c:pt>
                <c:pt idx="68">
                  <c:v>3850</c:v>
                </c:pt>
                <c:pt idx="69">
                  <c:v>3850</c:v>
                </c:pt>
                <c:pt idx="70">
                  <c:v>3850</c:v>
                </c:pt>
                <c:pt idx="71">
                  <c:v>3850</c:v>
                </c:pt>
                <c:pt idx="72">
                  <c:v>3850</c:v>
                </c:pt>
                <c:pt idx="73">
                  <c:v>3850</c:v>
                </c:pt>
                <c:pt idx="74">
                  <c:v>3850</c:v>
                </c:pt>
                <c:pt idx="75">
                  <c:v>3850</c:v>
                </c:pt>
                <c:pt idx="76">
                  <c:v>3850</c:v>
                </c:pt>
                <c:pt idx="77">
                  <c:v>3850</c:v>
                </c:pt>
                <c:pt idx="78">
                  <c:v>3850</c:v>
                </c:pt>
                <c:pt idx="79">
                  <c:v>3850</c:v>
                </c:pt>
                <c:pt idx="80">
                  <c:v>3850</c:v>
                </c:pt>
                <c:pt idx="81">
                  <c:v>3850</c:v>
                </c:pt>
                <c:pt idx="82">
                  <c:v>3850</c:v>
                </c:pt>
                <c:pt idx="83">
                  <c:v>3850</c:v>
                </c:pt>
                <c:pt idx="84">
                  <c:v>3850</c:v>
                </c:pt>
                <c:pt idx="85">
                  <c:v>3850</c:v>
                </c:pt>
                <c:pt idx="86">
                  <c:v>3850</c:v>
                </c:pt>
                <c:pt idx="87">
                  <c:v>3850</c:v>
                </c:pt>
                <c:pt idx="88">
                  <c:v>3850</c:v>
                </c:pt>
                <c:pt idx="89">
                  <c:v>3850</c:v>
                </c:pt>
                <c:pt idx="90">
                  <c:v>3850</c:v>
                </c:pt>
                <c:pt idx="91">
                  <c:v>3850</c:v>
                </c:pt>
                <c:pt idx="92">
                  <c:v>3850</c:v>
                </c:pt>
                <c:pt idx="93">
                  <c:v>3850</c:v>
                </c:pt>
                <c:pt idx="94">
                  <c:v>3850</c:v>
                </c:pt>
                <c:pt idx="95">
                  <c:v>3850</c:v>
                </c:pt>
                <c:pt idx="96">
                  <c:v>3575</c:v>
                </c:pt>
                <c:pt idx="97">
                  <c:v>3575</c:v>
                </c:pt>
                <c:pt idx="98">
                  <c:v>3575</c:v>
                </c:pt>
                <c:pt idx="99">
                  <c:v>3575</c:v>
                </c:pt>
                <c:pt idx="100">
                  <c:v>3575</c:v>
                </c:pt>
                <c:pt idx="101">
                  <c:v>3575</c:v>
                </c:pt>
                <c:pt idx="102">
                  <c:v>3700</c:v>
                </c:pt>
                <c:pt idx="103">
                  <c:v>3700</c:v>
                </c:pt>
                <c:pt idx="104">
                  <c:v>3700</c:v>
                </c:pt>
                <c:pt idx="105">
                  <c:v>3700</c:v>
                </c:pt>
                <c:pt idx="106">
                  <c:v>3700</c:v>
                </c:pt>
                <c:pt idx="107">
                  <c:v>3700</c:v>
                </c:pt>
                <c:pt idx="108">
                  <c:v>3700</c:v>
                </c:pt>
                <c:pt idx="109">
                  <c:v>3700</c:v>
                </c:pt>
                <c:pt idx="110">
                  <c:v>3700</c:v>
                </c:pt>
                <c:pt idx="111">
                  <c:v>3700</c:v>
                </c:pt>
                <c:pt idx="112">
                  <c:v>3700</c:v>
                </c:pt>
                <c:pt idx="113">
                  <c:v>3700</c:v>
                </c:pt>
                <c:pt idx="114">
                  <c:v>3700</c:v>
                </c:pt>
                <c:pt idx="115">
                  <c:v>3700</c:v>
                </c:pt>
                <c:pt idx="116">
                  <c:v>3650</c:v>
                </c:pt>
                <c:pt idx="117">
                  <c:v>3650</c:v>
                </c:pt>
                <c:pt idx="118">
                  <c:v>3650</c:v>
                </c:pt>
                <c:pt idx="119">
                  <c:v>3750</c:v>
                </c:pt>
                <c:pt idx="120">
                  <c:v>3750</c:v>
                </c:pt>
                <c:pt idx="121">
                  <c:v>3750</c:v>
                </c:pt>
                <c:pt idx="122">
                  <c:v>3750</c:v>
                </c:pt>
                <c:pt idx="123">
                  <c:v>3750</c:v>
                </c:pt>
                <c:pt idx="124">
                  <c:v>3750</c:v>
                </c:pt>
                <c:pt idx="125">
                  <c:v>3750</c:v>
                </c:pt>
                <c:pt idx="126">
                  <c:v>3750</c:v>
                </c:pt>
                <c:pt idx="127">
                  <c:v>3750</c:v>
                </c:pt>
                <c:pt idx="128">
                  <c:v>3750</c:v>
                </c:pt>
                <c:pt idx="129">
                  <c:v>3750</c:v>
                </c:pt>
                <c:pt idx="130">
                  <c:v>3750</c:v>
                </c:pt>
                <c:pt idx="131">
                  <c:v>3750</c:v>
                </c:pt>
                <c:pt idx="132">
                  <c:v>3750</c:v>
                </c:pt>
                <c:pt idx="133">
                  <c:v>3750</c:v>
                </c:pt>
                <c:pt idx="134">
                  <c:v>3500</c:v>
                </c:pt>
                <c:pt idx="135">
                  <c:v>3500</c:v>
                </c:pt>
                <c:pt idx="136">
                  <c:v>3500</c:v>
                </c:pt>
                <c:pt idx="137">
                  <c:v>3500</c:v>
                </c:pt>
                <c:pt idx="138">
                  <c:v>3500</c:v>
                </c:pt>
                <c:pt idx="139">
                  <c:v>3500</c:v>
                </c:pt>
                <c:pt idx="140">
                  <c:v>3500</c:v>
                </c:pt>
                <c:pt idx="141">
                  <c:v>3500</c:v>
                </c:pt>
                <c:pt idx="142">
                  <c:v>3500</c:v>
                </c:pt>
                <c:pt idx="143">
                  <c:v>3500</c:v>
                </c:pt>
                <c:pt idx="144">
                  <c:v>3500</c:v>
                </c:pt>
                <c:pt idx="145">
                  <c:v>3500</c:v>
                </c:pt>
                <c:pt idx="146">
                  <c:v>3350</c:v>
                </c:pt>
                <c:pt idx="147">
                  <c:v>3350</c:v>
                </c:pt>
                <c:pt idx="148">
                  <c:v>3350</c:v>
                </c:pt>
                <c:pt idx="149">
                  <c:v>3350</c:v>
                </c:pt>
                <c:pt idx="150">
                  <c:v>3350</c:v>
                </c:pt>
                <c:pt idx="151">
                  <c:v>3350</c:v>
                </c:pt>
                <c:pt idx="152">
                  <c:v>3350</c:v>
                </c:pt>
                <c:pt idx="153">
                  <c:v>3350</c:v>
                </c:pt>
                <c:pt idx="154">
                  <c:v>3350</c:v>
                </c:pt>
                <c:pt idx="155">
                  <c:v>3100</c:v>
                </c:pt>
                <c:pt idx="156">
                  <c:v>2900</c:v>
                </c:pt>
                <c:pt idx="157">
                  <c:v>3150</c:v>
                </c:pt>
                <c:pt idx="158">
                  <c:v>3150</c:v>
                </c:pt>
                <c:pt idx="159">
                  <c:v>3150</c:v>
                </c:pt>
                <c:pt idx="160">
                  <c:v>3150</c:v>
                </c:pt>
                <c:pt idx="161">
                  <c:v>3200</c:v>
                </c:pt>
                <c:pt idx="162">
                  <c:v>2600</c:v>
                </c:pt>
                <c:pt idx="163">
                  <c:v>2600</c:v>
                </c:pt>
                <c:pt idx="164">
                  <c:v>2600</c:v>
                </c:pt>
                <c:pt idx="165">
                  <c:v>2600</c:v>
                </c:pt>
                <c:pt idx="166">
                  <c:v>2600</c:v>
                </c:pt>
                <c:pt idx="167">
                  <c:v>2600</c:v>
                </c:pt>
                <c:pt idx="168">
                  <c:v>2600</c:v>
                </c:pt>
                <c:pt idx="169">
                  <c:v>2500</c:v>
                </c:pt>
                <c:pt idx="170">
                  <c:v>2500</c:v>
                </c:pt>
                <c:pt idx="171">
                  <c:v>2500</c:v>
                </c:pt>
                <c:pt idx="172">
                  <c:v>2500</c:v>
                </c:pt>
                <c:pt idx="173">
                  <c:v>2400</c:v>
                </c:pt>
                <c:pt idx="174">
                  <c:v>2400</c:v>
                </c:pt>
                <c:pt idx="175">
                  <c:v>2400</c:v>
                </c:pt>
                <c:pt idx="176">
                  <c:v>2400</c:v>
                </c:pt>
                <c:pt idx="177">
                  <c:v>2400</c:v>
                </c:pt>
                <c:pt idx="178">
                  <c:v>2400</c:v>
                </c:pt>
                <c:pt idx="179">
                  <c:v>2400</c:v>
                </c:pt>
                <c:pt idx="180">
                  <c:v>2400</c:v>
                </c:pt>
                <c:pt idx="181">
                  <c:v>2400</c:v>
                </c:pt>
                <c:pt idx="182">
                  <c:v>2350</c:v>
                </c:pt>
                <c:pt idx="183">
                  <c:v>2350</c:v>
                </c:pt>
                <c:pt idx="184">
                  <c:v>2350</c:v>
                </c:pt>
                <c:pt idx="185">
                  <c:v>2350</c:v>
                </c:pt>
                <c:pt idx="186">
                  <c:v>2350</c:v>
                </c:pt>
                <c:pt idx="187">
                  <c:v>2350</c:v>
                </c:pt>
                <c:pt idx="188">
                  <c:v>2350</c:v>
                </c:pt>
                <c:pt idx="189">
                  <c:v>2350</c:v>
                </c:pt>
                <c:pt idx="190">
                  <c:v>2350</c:v>
                </c:pt>
                <c:pt idx="191">
                  <c:v>2300</c:v>
                </c:pt>
                <c:pt idx="192">
                  <c:v>2300</c:v>
                </c:pt>
                <c:pt idx="193">
                  <c:v>2300</c:v>
                </c:pt>
                <c:pt idx="194">
                  <c:v>2300</c:v>
                </c:pt>
                <c:pt idx="195">
                  <c:v>2300</c:v>
                </c:pt>
                <c:pt idx="196">
                  <c:v>2400</c:v>
                </c:pt>
                <c:pt idx="197">
                  <c:v>2400</c:v>
                </c:pt>
                <c:pt idx="198">
                  <c:v>2400</c:v>
                </c:pt>
                <c:pt idx="199">
                  <c:v>2400</c:v>
                </c:pt>
                <c:pt idx="200">
                  <c:v>2400</c:v>
                </c:pt>
                <c:pt idx="201">
                  <c:v>2200</c:v>
                </c:pt>
                <c:pt idx="202">
                  <c:v>2200</c:v>
                </c:pt>
                <c:pt idx="203">
                  <c:v>2200</c:v>
                </c:pt>
                <c:pt idx="204">
                  <c:v>2200</c:v>
                </c:pt>
                <c:pt idx="205">
                  <c:v>2250</c:v>
                </c:pt>
                <c:pt idx="206">
                  <c:v>2250</c:v>
                </c:pt>
                <c:pt idx="207">
                  <c:v>2250</c:v>
                </c:pt>
                <c:pt idx="208">
                  <c:v>2250</c:v>
                </c:pt>
                <c:pt idx="209">
                  <c:v>2250</c:v>
                </c:pt>
                <c:pt idx="210">
                  <c:v>2250</c:v>
                </c:pt>
                <c:pt idx="211">
                  <c:v>2250</c:v>
                </c:pt>
                <c:pt idx="212">
                  <c:v>2250</c:v>
                </c:pt>
                <c:pt idx="213">
                  <c:v>2250</c:v>
                </c:pt>
                <c:pt idx="214">
                  <c:v>2250</c:v>
                </c:pt>
                <c:pt idx="215">
                  <c:v>2450</c:v>
                </c:pt>
                <c:pt idx="216">
                  <c:v>2450</c:v>
                </c:pt>
                <c:pt idx="217">
                  <c:v>2850</c:v>
                </c:pt>
                <c:pt idx="218">
                  <c:v>2850</c:v>
                </c:pt>
                <c:pt idx="219">
                  <c:v>2850</c:v>
                </c:pt>
                <c:pt idx="220">
                  <c:v>2850</c:v>
                </c:pt>
                <c:pt idx="221">
                  <c:v>2850</c:v>
                </c:pt>
                <c:pt idx="222">
                  <c:v>2850</c:v>
                </c:pt>
                <c:pt idx="223">
                  <c:v>2850</c:v>
                </c:pt>
                <c:pt idx="224">
                  <c:v>3650</c:v>
                </c:pt>
                <c:pt idx="225">
                  <c:v>3650</c:v>
                </c:pt>
                <c:pt idx="226">
                  <c:v>3650</c:v>
                </c:pt>
                <c:pt idx="227">
                  <c:v>3900</c:v>
                </c:pt>
                <c:pt idx="228">
                  <c:v>3900</c:v>
                </c:pt>
                <c:pt idx="229">
                  <c:v>4900</c:v>
                </c:pt>
                <c:pt idx="230">
                  <c:v>4900</c:v>
                </c:pt>
                <c:pt idx="231">
                  <c:v>4900</c:v>
                </c:pt>
                <c:pt idx="232">
                  <c:v>4900</c:v>
                </c:pt>
                <c:pt idx="233">
                  <c:v>5050</c:v>
                </c:pt>
                <c:pt idx="234">
                  <c:v>5050</c:v>
                </c:pt>
                <c:pt idx="235">
                  <c:v>5050</c:v>
                </c:pt>
                <c:pt idx="236">
                  <c:v>5050</c:v>
                </c:pt>
                <c:pt idx="237">
                  <c:v>5150</c:v>
                </c:pt>
                <c:pt idx="238">
                  <c:v>5050</c:v>
                </c:pt>
                <c:pt idx="239">
                  <c:v>5150</c:v>
                </c:pt>
                <c:pt idx="240">
                  <c:v>5150</c:v>
                </c:pt>
                <c:pt idx="241">
                  <c:v>5150</c:v>
                </c:pt>
                <c:pt idx="242">
                  <c:v>5150</c:v>
                </c:pt>
                <c:pt idx="243">
                  <c:v>5050</c:v>
                </c:pt>
                <c:pt idx="244">
                  <c:v>5050</c:v>
                </c:pt>
                <c:pt idx="245">
                  <c:v>5050</c:v>
                </c:pt>
                <c:pt idx="246">
                  <c:v>5050</c:v>
                </c:pt>
                <c:pt idx="247">
                  <c:v>5050</c:v>
                </c:pt>
                <c:pt idx="248">
                  <c:v>5050</c:v>
                </c:pt>
                <c:pt idx="249">
                  <c:v>5050</c:v>
                </c:pt>
                <c:pt idx="250">
                  <c:v>5050</c:v>
                </c:pt>
                <c:pt idx="251">
                  <c:v>5050</c:v>
                </c:pt>
                <c:pt idx="252">
                  <c:v>5050</c:v>
                </c:pt>
                <c:pt idx="253">
                  <c:v>4050</c:v>
                </c:pt>
                <c:pt idx="254">
                  <c:v>4050</c:v>
                </c:pt>
                <c:pt idx="255">
                  <c:v>3900</c:v>
                </c:pt>
                <c:pt idx="256">
                  <c:v>2750</c:v>
                </c:pt>
                <c:pt idx="257">
                  <c:v>2750</c:v>
                </c:pt>
                <c:pt idx="258">
                  <c:v>2750</c:v>
                </c:pt>
                <c:pt idx="259">
                  <c:v>2750</c:v>
                </c:pt>
                <c:pt idx="260">
                  <c:v>2525</c:v>
                </c:pt>
                <c:pt idx="261">
                  <c:v>2425</c:v>
                </c:pt>
                <c:pt idx="262">
                  <c:v>2300</c:v>
                </c:pt>
                <c:pt idx="263">
                  <c:v>2300</c:v>
                </c:pt>
                <c:pt idx="264">
                  <c:v>2300</c:v>
                </c:pt>
                <c:pt idx="265">
                  <c:v>2300</c:v>
                </c:pt>
                <c:pt idx="266">
                  <c:v>2300</c:v>
                </c:pt>
                <c:pt idx="267">
                  <c:v>2100</c:v>
                </c:pt>
                <c:pt idx="268">
                  <c:v>2100</c:v>
                </c:pt>
                <c:pt idx="269">
                  <c:v>2100</c:v>
                </c:pt>
                <c:pt idx="270">
                  <c:v>2100</c:v>
                </c:pt>
                <c:pt idx="271">
                  <c:v>2100</c:v>
                </c:pt>
                <c:pt idx="272">
                  <c:v>2100</c:v>
                </c:pt>
                <c:pt idx="273">
                  <c:v>2100</c:v>
                </c:pt>
                <c:pt idx="274">
                  <c:v>1900</c:v>
                </c:pt>
                <c:pt idx="275">
                  <c:v>1900</c:v>
                </c:pt>
                <c:pt idx="276">
                  <c:v>1900</c:v>
                </c:pt>
                <c:pt idx="277">
                  <c:v>1900</c:v>
                </c:pt>
                <c:pt idx="278">
                  <c:v>1900</c:v>
                </c:pt>
                <c:pt idx="279">
                  <c:v>1900</c:v>
                </c:pt>
                <c:pt idx="280">
                  <c:v>1900</c:v>
                </c:pt>
                <c:pt idx="281">
                  <c:v>1900</c:v>
                </c:pt>
                <c:pt idx="282">
                  <c:v>1900</c:v>
                </c:pt>
                <c:pt idx="283">
                  <c:v>1900</c:v>
                </c:pt>
                <c:pt idx="284">
                  <c:v>1975</c:v>
                </c:pt>
                <c:pt idx="285">
                  <c:v>1975</c:v>
                </c:pt>
                <c:pt idx="286">
                  <c:v>1975</c:v>
                </c:pt>
                <c:pt idx="287">
                  <c:v>1975</c:v>
                </c:pt>
                <c:pt idx="288">
                  <c:v>1975</c:v>
                </c:pt>
                <c:pt idx="289">
                  <c:v>1975</c:v>
                </c:pt>
                <c:pt idx="290">
                  <c:v>1975</c:v>
                </c:pt>
                <c:pt idx="291">
                  <c:v>1975</c:v>
                </c:pt>
                <c:pt idx="292">
                  <c:v>1975</c:v>
                </c:pt>
                <c:pt idx="293">
                  <c:v>1975</c:v>
                </c:pt>
                <c:pt idx="294">
                  <c:v>1975</c:v>
                </c:pt>
                <c:pt idx="295">
                  <c:v>1550</c:v>
                </c:pt>
                <c:pt idx="296">
                  <c:v>1550</c:v>
                </c:pt>
                <c:pt idx="297">
                  <c:v>1550</c:v>
                </c:pt>
                <c:pt idx="298">
                  <c:v>1550</c:v>
                </c:pt>
                <c:pt idx="299">
                  <c:v>1550</c:v>
                </c:pt>
                <c:pt idx="300">
                  <c:v>1550</c:v>
                </c:pt>
                <c:pt idx="301">
                  <c:v>1550</c:v>
                </c:pt>
                <c:pt idx="302">
                  <c:v>1550</c:v>
                </c:pt>
                <c:pt idx="303">
                  <c:v>1550</c:v>
                </c:pt>
                <c:pt idx="304">
                  <c:v>1550</c:v>
                </c:pt>
                <c:pt idx="305">
                  <c:v>1500</c:v>
                </c:pt>
                <c:pt idx="306">
                  <c:v>1500</c:v>
                </c:pt>
                <c:pt idx="307">
                  <c:v>1500</c:v>
                </c:pt>
                <c:pt idx="308">
                  <c:v>1500</c:v>
                </c:pt>
                <c:pt idx="309">
                  <c:v>1500</c:v>
                </c:pt>
                <c:pt idx="310">
                  <c:v>1500</c:v>
                </c:pt>
                <c:pt idx="311">
                  <c:v>1500</c:v>
                </c:pt>
                <c:pt idx="312">
                  <c:v>1500</c:v>
                </c:pt>
                <c:pt idx="313">
                  <c:v>1500</c:v>
                </c:pt>
                <c:pt idx="314">
                  <c:v>1500</c:v>
                </c:pt>
                <c:pt idx="315">
                  <c:v>1500</c:v>
                </c:pt>
                <c:pt idx="316">
                  <c:v>1500</c:v>
                </c:pt>
                <c:pt idx="317">
                  <c:v>1425</c:v>
                </c:pt>
                <c:pt idx="318">
                  <c:v>1425</c:v>
                </c:pt>
                <c:pt idx="319">
                  <c:v>1425</c:v>
                </c:pt>
                <c:pt idx="320">
                  <c:v>1425</c:v>
                </c:pt>
                <c:pt idx="321">
                  <c:v>1425</c:v>
                </c:pt>
                <c:pt idx="322">
                  <c:v>1425</c:v>
                </c:pt>
                <c:pt idx="323">
                  <c:v>1425</c:v>
                </c:pt>
                <c:pt idx="324">
                  <c:v>1425</c:v>
                </c:pt>
                <c:pt idx="325">
                  <c:v>1425</c:v>
                </c:pt>
                <c:pt idx="326">
                  <c:v>1425</c:v>
                </c:pt>
                <c:pt idx="327">
                  <c:v>1425</c:v>
                </c:pt>
                <c:pt idx="328">
                  <c:v>1425</c:v>
                </c:pt>
                <c:pt idx="329">
                  <c:v>1425</c:v>
                </c:pt>
                <c:pt idx="330">
                  <c:v>1425</c:v>
                </c:pt>
                <c:pt idx="331">
                  <c:v>1425</c:v>
                </c:pt>
                <c:pt idx="332">
                  <c:v>1425</c:v>
                </c:pt>
                <c:pt idx="333">
                  <c:v>1425</c:v>
                </c:pt>
                <c:pt idx="334">
                  <c:v>1425</c:v>
                </c:pt>
                <c:pt idx="335">
                  <c:v>1425</c:v>
                </c:pt>
                <c:pt idx="336">
                  <c:v>1425</c:v>
                </c:pt>
                <c:pt idx="337">
                  <c:v>1425</c:v>
                </c:pt>
                <c:pt idx="338">
                  <c:v>1425</c:v>
                </c:pt>
                <c:pt idx="339">
                  <c:v>1425</c:v>
                </c:pt>
                <c:pt idx="340">
                  <c:v>1425</c:v>
                </c:pt>
                <c:pt idx="341">
                  <c:v>1425</c:v>
                </c:pt>
                <c:pt idx="342">
                  <c:v>1425</c:v>
                </c:pt>
                <c:pt idx="343">
                  <c:v>1425</c:v>
                </c:pt>
                <c:pt idx="344">
                  <c:v>1425</c:v>
                </c:pt>
                <c:pt idx="345">
                  <c:v>1425</c:v>
                </c:pt>
                <c:pt idx="346">
                  <c:v>1425</c:v>
                </c:pt>
                <c:pt idx="347">
                  <c:v>1425</c:v>
                </c:pt>
                <c:pt idx="348">
                  <c:v>1425</c:v>
                </c:pt>
                <c:pt idx="349">
                  <c:v>1425</c:v>
                </c:pt>
                <c:pt idx="350">
                  <c:v>1425</c:v>
                </c:pt>
                <c:pt idx="351">
                  <c:v>1425</c:v>
                </c:pt>
                <c:pt idx="352">
                  <c:v>1425</c:v>
                </c:pt>
                <c:pt idx="353">
                  <c:v>1425</c:v>
                </c:pt>
                <c:pt idx="354">
                  <c:v>1425</c:v>
                </c:pt>
                <c:pt idx="355">
                  <c:v>1425</c:v>
                </c:pt>
                <c:pt idx="356">
                  <c:v>1475</c:v>
                </c:pt>
                <c:pt idx="357">
                  <c:v>1475</c:v>
                </c:pt>
                <c:pt idx="358">
                  <c:v>1475</c:v>
                </c:pt>
                <c:pt idx="359">
                  <c:v>1475</c:v>
                </c:pt>
                <c:pt idx="360">
                  <c:v>1475</c:v>
                </c:pt>
                <c:pt idx="361">
                  <c:v>1475</c:v>
                </c:pt>
                <c:pt idx="362">
                  <c:v>1475</c:v>
                </c:pt>
                <c:pt idx="363">
                  <c:v>1475</c:v>
                </c:pt>
                <c:pt idx="364">
                  <c:v>1500</c:v>
                </c:pt>
                <c:pt idx="365">
                  <c:v>1500</c:v>
                </c:pt>
                <c:pt idx="366">
                  <c:v>1500</c:v>
                </c:pt>
                <c:pt idx="367">
                  <c:v>1500</c:v>
                </c:pt>
                <c:pt idx="368">
                  <c:v>1500</c:v>
                </c:pt>
                <c:pt idx="369">
                  <c:v>1550</c:v>
                </c:pt>
                <c:pt idx="370">
                  <c:v>1550</c:v>
                </c:pt>
                <c:pt idx="371">
                  <c:v>1550</c:v>
                </c:pt>
                <c:pt idx="372">
                  <c:v>1600</c:v>
                </c:pt>
                <c:pt idx="373">
                  <c:v>1600</c:v>
                </c:pt>
                <c:pt idx="374">
                  <c:v>1600</c:v>
                </c:pt>
                <c:pt idx="375">
                  <c:v>1600</c:v>
                </c:pt>
                <c:pt idx="376">
                  <c:v>1600</c:v>
                </c:pt>
                <c:pt idx="377">
                  <c:v>1600</c:v>
                </c:pt>
                <c:pt idx="378">
                  <c:v>1400</c:v>
                </c:pt>
                <c:pt idx="379">
                  <c:v>1400</c:v>
                </c:pt>
                <c:pt idx="380">
                  <c:v>1400</c:v>
                </c:pt>
                <c:pt idx="381">
                  <c:v>1400</c:v>
                </c:pt>
                <c:pt idx="382">
                  <c:v>1400</c:v>
                </c:pt>
                <c:pt idx="383">
                  <c:v>1400</c:v>
                </c:pt>
                <c:pt idx="384">
                  <c:v>1400</c:v>
                </c:pt>
                <c:pt idx="385">
                  <c:v>1400</c:v>
                </c:pt>
                <c:pt idx="386">
                  <c:v>1400</c:v>
                </c:pt>
                <c:pt idx="387">
                  <c:v>1400</c:v>
                </c:pt>
                <c:pt idx="388">
                  <c:v>1400</c:v>
                </c:pt>
                <c:pt idx="389">
                  <c:v>1400</c:v>
                </c:pt>
                <c:pt idx="390">
                  <c:v>1400</c:v>
                </c:pt>
                <c:pt idx="391">
                  <c:v>1400</c:v>
                </c:pt>
                <c:pt idx="392">
                  <c:v>1400</c:v>
                </c:pt>
                <c:pt idx="393">
                  <c:v>1400</c:v>
                </c:pt>
                <c:pt idx="394">
                  <c:v>1400</c:v>
                </c:pt>
                <c:pt idx="395">
                  <c:v>1400</c:v>
                </c:pt>
                <c:pt idx="396">
                  <c:v>1400</c:v>
                </c:pt>
                <c:pt idx="397">
                  <c:v>1400</c:v>
                </c:pt>
                <c:pt idx="398">
                  <c:v>1400</c:v>
                </c:pt>
                <c:pt idx="399">
                  <c:v>1400</c:v>
                </c:pt>
                <c:pt idx="400">
                  <c:v>1400</c:v>
                </c:pt>
                <c:pt idx="401">
                  <c:v>1400</c:v>
                </c:pt>
                <c:pt idx="402">
                  <c:v>1350</c:v>
                </c:pt>
                <c:pt idx="403">
                  <c:v>1250</c:v>
                </c:pt>
                <c:pt idx="404">
                  <c:v>1250</c:v>
                </c:pt>
                <c:pt idx="405">
                  <c:v>1150</c:v>
                </c:pt>
                <c:pt idx="406">
                  <c:v>1000</c:v>
                </c:pt>
                <c:pt idx="407">
                  <c:v>1000</c:v>
                </c:pt>
                <c:pt idx="408">
                  <c:v>1000</c:v>
                </c:pt>
                <c:pt idx="409">
                  <c:v>1000</c:v>
                </c:pt>
                <c:pt idx="410">
                  <c:v>1000</c:v>
                </c:pt>
                <c:pt idx="411">
                  <c:v>1000</c:v>
                </c:pt>
                <c:pt idx="412">
                  <c:v>1000</c:v>
                </c:pt>
                <c:pt idx="413">
                  <c:v>1000</c:v>
                </c:pt>
                <c:pt idx="414">
                  <c:v>1000</c:v>
                </c:pt>
                <c:pt idx="415">
                  <c:v>1000</c:v>
                </c:pt>
                <c:pt idx="416">
                  <c:v>1000</c:v>
                </c:pt>
                <c:pt idx="417">
                  <c:v>1000</c:v>
                </c:pt>
                <c:pt idx="418">
                  <c:v>1000</c:v>
                </c:pt>
                <c:pt idx="419">
                  <c:v>1000</c:v>
                </c:pt>
                <c:pt idx="420">
                  <c:v>1000</c:v>
                </c:pt>
                <c:pt idx="421">
                  <c:v>1050</c:v>
                </c:pt>
                <c:pt idx="422">
                  <c:v>1050</c:v>
                </c:pt>
                <c:pt idx="423">
                  <c:v>1050</c:v>
                </c:pt>
                <c:pt idx="424">
                  <c:v>1050</c:v>
                </c:pt>
                <c:pt idx="425">
                  <c:v>1125</c:v>
                </c:pt>
                <c:pt idx="426">
                  <c:v>1125</c:v>
                </c:pt>
                <c:pt idx="427">
                  <c:v>1125</c:v>
                </c:pt>
                <c:pt idx="428">
                  <c:v>1125</c:v>
                </c:pt>
                <c:pt idx="429">
                  <c:v>1125</c:v>
                </c:pt>
                <c:pt idx="430">
                  <c:v>1250</c:v>
                </c:pt>
                <c:pt idx="431">
                  <c:v>1250</c:v>
                </c:pt>
                <c:pt idx="432">
                  <c:v>1250</c:v>
                </c:pt>
                <c:pt idx="433">
                  <c:v>1250</c:v>
                </c:pt>
                <c:pt idx="434">
                  <c:v>1250</c:v>
                </c:pt>
                <c:pt idx="435">
                  <c:v>1250</c:v>
                </c:pt>
                <c:pt idx="436">
                  <c:v>1440</c:v>
                </c:pt>
                <c:pt idx="437">
                  <c:v>1440</c:v>
                </c:pt>
                <c:pt idx="438">
                  <c:v>1440</c:v>
                </c:pt>
                <c:pt idx="439">
                  <c:v>1440</c:v>
                </c:pt>
                <c:pt idx="440">
                  <c:v>1440</c:v>
                </c:pt>
                <c:pt idx="441">
                  <c:v>1440</c:v>
                </c:pt>
                <c:pt idx="442">
                  <c:v>1440</c:v>
                </c:pt>
                <c:pt idx="443">
                  <c:v>1440</c:v>
                </c:pt>
                <c:pt idx="444">
                  <c:v>1440</c:v>
                </c:pt>
                <c:pt idx="445">
                  <c:v>1440</c:v>
                </c:pt>
                <c:pt idx="446">
                  <c:v>1440</c:v>
                </c:pt>
                <c:pt idx="447">
                  <c:v>1440</c:v>
                </c:pt>
                <c:pt idx="448">
                  <c:v>1550</c:v>
                </c:pt>
                <c:pt idx="449">
                  <c:v>1550</c:v>
                </c:pt>
                <c:pt idx="450">
                  <c:v>1550</c:v>
                </c:pt>
                <c:pt idx="451">
                  <c:v>1550</c:v>
                </c:pt>
                <c:pt idx="452">
                  <c:v>1550</c:v>
                </c:pt>
                <c:pt idx="453">
                  <c:v>1550</c:v>
                </c:pt>
                <c:pt idx="454">
                  <c:v>1550</c:v>
                </c:pt>
                <c:pt idx="455">
                  <c:v>1550</c:v>
                </c:pt>
                <c:pt idx="456">
                  <c:v>1550</c:v>
                </c:pt>
                <c:pt idx="457">
                  <c:v>1550</c:v>
                </c:pt>
                <c:pt idx="458">
                  <c:v>1550</c:v>
                </c:pt>
                <c:pt idx="459">
                  <c:v>1600</c:v>
                </c:pt>
                <c:pt idx="460">
                  <c:v>1600</c:v>
                </c:pt>
                <c:pt idx="461">
                  <c:v>1600</c:v>
                </c:pt>
                <c:pt idx="462">
                  <c:v>1600</c:v>
                </c:pt>
                <c:pt idx="463">
                  <c:v>1600</c:v>
                </c:pt>
                <c:pt idx="464">
                  <c:v>1600</c:v>
                </c:pt>
                <c:pt idx="465">
                  <c:v>1600</c:v>
                </c:pt>
                <c:pt idx="466">
                  <c:v>1600</c:v>
                </c:pt>
                <c:pt idx="467">
                  <c:v>1600</c:v>
                </c:pt>
                <c:pt idx="468">
                  <c:v>1600</c:v>
                </c:pt>
                <c:pt idx="469">
                  <c:v>1600</c:v>
                </c:pt>
                <c:pt idx="470">
                  <c:v>1600</c:v>
                </c:pt>
                <c:pt idx="471">
                  <c:v>1600</c:v>
                </c:pt>
                <c:pt idx="472">
                  <c:v>1600</c:v>
                </c:pt>
                <c:pt idx="473">
                  <c:v>1600</c:v>
                </c:pt>
                <c:pt idx="474">
                  <c:v>1600</c:v>
                </c:pt>
                <c:pt idx="475">
                  <c:v>1600</c:v>
                </c:pt>
                <c:pt idx="476">
                  <c:v>1600</c:v>
                </c:pt>
                <c:pt idx="477">
                  <c:v>1600</c:v>
                </c:pt>
                <c:pt idx="478">
                  <c:v>1575</c:v>
                </c:pt>
                <c:pt idx="479">
                  <c:v>1575</c:v>
                </c:pt>
                <c:pt idx="480">
                  <c:v>1575</c:v>
                </c:pt>
                <c:pt idx="481">
                  <c:v>1575</c:v>
                </c:pt>
                <c:pt idx="482">
                  <c:v>1575</c:v>
                </c:pt>
                <c:pt idx="483">
                  <c:v>1575</c:v>
                </c:pt>
                <c:pt idx="484">
                  <c:v>1575</c:v>
                </c:pt>
                <c:pt idx="485">
                  <c:v>1575</c:v>
                </c:pt>
                <c:pt idx="486">
                  <c:v>1575</c:v>
                </c:pt>
                <c:pt idx="487">
                  <c:v>1500</c:v>
                </c:pt>
                <c:pt idx="488">
                  <c:v>1500</c:v>
                </c:pt>
                <c:pt idx="489">
                  <c:v>1500</c:v>
                </c:pt>
                <c:pt idx="490">
                  <c:v>1500</c:v>
                </c:pt>
                <c:pt idx="491">
                  <c:v>1500</c:v>
                </c:pt>
                <c:pt idx="492">
                  <c:v>1500</c:v>
                </c:pt>
                <c:pt idx="493">
                  <c:v>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890-48D6-B109-39F0FD094607}"/>
            </c:ext>
          </c:extLst>
        </c:ser>
        <c:ser>
          <c:idx val="2"/>
          <c:order val="2"/>
          <c:tx>
            <c:v>河南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烧碱价格!$A$5:$A$498</c:f>
              <c:numCache>
                <c:formatCode>yyyy\-mm\-dd;@</c:formatCode>
                <c:ptCount val="494"/>
                <c:pt idx="0">
                  <c:v>44855</c:v>
                </c:pt>
                <c:pt idx="1">
                  <c:v>44854</c:v>
                </c:pt>
                <c:pt idx="2">
                  <c:v>44853</c:v>
                </c:pt>
                <c:pt idx="3">
                  <c:v>44852</c:v>
                </c:pt>
                <c:pt idx="4">
                  <c:v>44851</c:v>
                </c:pt>
                <c:pt idx="5">
                  <c:v>44848</c:v>
                </c:pt>
                <c:pt idx="6">
                  <c:v>44847</c:v>
                </c:pt>
                <c:pt idx="7">
                  <c:v>44846</c:v>
                </c:pt>
                <c:pt idx="8">
                  <c:v>44845</c:v>
                </c:pt>
                <c:pt idx="9">
                  <c:v>44844</c:v>
                </c:pt>
                <c:pt idx="10">
                  <c:v>44834</c:v>
                </c:pt>
                <c:pt idx="11">
                  <c:v>44833</c:v>
                </c:pt>
                <c:pt idx="12">
                  <c:v>44832</c:v>
                </c:pt>
                <c:pt idx="13">
                  <c:v>44831</c:v>
                </c:pt>
                <c:pt idx="14">
                  <c:v>44830</c:v>
                </c:pt>
                <c:pt idx="15">
                  <c:v>44827</c:v>
                </c:pt>
                <c:pt idx="16">
                  <c:v>44826</c:v>
                </c:pt>
                <c:pt idx="17">
                  <c:v>44825</c:v>
                </c:pt>
                <c:pt idx="18">
                  <c:v>44824</c:v>
                </c:pt>
                <c:pt idx="19">
                  <c:v>44823</c:v>
                </c:pt>
                <c:pt idx="20">
                  <c:v>44820</c:v>
                </c:pt>
                <c:pt idx="21">
                  <c:v>44819</c:v>
                </c:pt>
                <c:pt idx="22">
                  <c:v>44818</c:v>
                </c:pt>
                <c:pt idx="23">
                  <c:v>44817</c:v>
                </c:pt>
                <c:pt idx="24">
                  <c:v>44813</c:v>
                </c:pt>
                <c:pt idx="25">
                  <c:v>44812</c:v>
                </c:pt>
                <c:pt idx="26">
                  <c:v>44811</c:v>
                </c:pt>
                <c:pt idx="27">
                  <c:v>44810</c:v>
                </c:pt>
                <c:pt idx="28">
                  <c:v>44809</c:v>
                </c:pt>
                <c:pt idx="29">
                  <c:v>44806</c:v>
                </c:pt>
                <c:pt idx="30">
                  <c:v>44805</c:v>
                </c:pt>
                <c:pt idx="31">
                  <c:v>44804</c:v>
                </c:pt>
                <c:pt idx="32">
                  <c:v>44803</c:v>
                </c:pt>
                <c:pt idx="33">
                  <c:v>44802</c:v>
                </c:pt>
                <c:pt idx="34">
                  <c:v>44799</c:v>
                </c:pt>
                <c:pt idx="35">
                  <c:v>44798</c:v>
                </c:pt>
                <c:pt idx="36">
                  <c:v>44797</c:v>
                </c:pt>
                <c:pt idx="37">
                  <c:v>44796</c:v>
                </c:pt>
                <c:pt idx="38">
                  <c:v>44795</c:v>
                </c:pt>
                <c:pt idx="39">
                  <c:v>44792</c:v>
                </c:pt>
                <c:pt idx="40">
                  <c:v>44791</c:v>
                </c:pt>
                <c:pt idx="41">
                  <c:v>44790</c:v>
                </c:pt>
                <c:pt idx="42">
                  <c:v>44789</c:v>
                </c:pt>
                <c:pt idx="43">
                  <c:v>44788</c:v>
                </c:pt>
                <c:pt idx="44">
                  <c:v>44785</c:v>
                </c:pt>
                <c:pt idx="45">
                  <c:v>44784</c:v>
                </c:pt>
                <c:pt idx="46">
                  <c:v>44783</c:v>
                </c:pt>
                <c:pt idx="47">
                  <c:v>44782</c:v>
                </c:pt>
                <c:pt idx="48">
                  <c:v>44781</c:v>
                </c:pt>
                <c:pt idx="49">
                  <c:v>44778</c:v>
                </c:pt>
                <c:pt idx="50">
                  <c:v>44777</c:v>
                </c:pt>
                <c:pt idx="51">
                  <c:v>44776</c:v>
                </c:pt>
                <c:pt idx="52">
                  <c:v>44775</c:v>
                </c:pt>
                <c:pt idx="53">
                  <c:v>44774</c:v>
                </c:pt>
                <c:pt idx="54">
                  <c:v>44771</c:v>
                </c:pt>
                <c:pt idx="55">
                  <c:v>44770</c:v>
                </c:pt>
                <c:pt idx="56">
                  <c:v>44769</c:v>
                </c:pt>
                <c:pt idx="57">
                  <c:v>44768</c:v>
                </c:pt>
                <c:pt idx="58">
                  <c:v>44767</c:v>
                </c:pt>
                <c:pt idx="59">
                  <c:v>44764</c:v>
                </c:pt>
                <c:pt idx="60">
                  <c:v>44763</c:v>
                </c:pt>
                <c:pt idx="61">
                  <c:v>44762</c:v>
                </c:pt>
                <c:pt idx="62">
                  <c:v>44761</c:v>
                </c:pt>
                <c:pt idx="63">
                  <c:v>44760</c:v>
                </c:pt>
                <c:pt idx="64">
                  <c:v>44757</c:v>
                </c:pt>
                <c:pt idx="65">
                  <c:v>44756</c:v>
                </c:pt>
                <c:pt idx="66">
                  <c:v>44755</c:v>
                </c:pt>
                <c:pt idx="67">
                  <c:v>44754</c:v>
                </c:pt>
                <c:pt idx="68">
                  <c:v>44753</c:v>
                </c:pt>
                <c:pt idx="69">
                  <c:v>44750</c:v>
                </c:pt>
                <c:pt idx="70">
                  <c:v>44749</c:v>
                </c:pt>
                <c:pt idx="71">
                  <c:v>44748</c:v>
                </c:pt>
                <c:pt idx="72">
                  <c:v>44747</c:v>
                </c:pt>
                <c:pt idx="73">
                  <c:v>44746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44732</c:v>
                </c:pt>
                <c:pt idx="84">
                  <c:v>44729</c:v>
                </c:pt>
                <c:pt idx="85">
                  <c:v>44728</c:v>
                </c:pt>
                <c:pt idx="86">
                  <c:v>44727</c:v>
                </c:pt>
                <c:pt idx="87">
                  <c:v>44726</c:v>
                </c:pt>
                <c:pt idx="88">
                  <c:v>44725</c:v>
                </c:pt>
                <c:pt idx="89">
                  <c:v>44722</c:v>
                </c:pt>
                <c:pt idx="90">
                  <c:v>44721</c:v>
                </c:pt>
                <c:pt idx="91">
                  <c:v>44720</c:v>
                </c:pt>
                <c:pt idx="92">
                  <c:v>44719</c:v>
                </c:pt>
                <c:pt idx="93">
                  <c:v>44718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44711</c:v>
                </c:pt>
                <c:pt idx="98">
                  <c:v>44708</c:v>
                </c:pt>
                <c:pt idx="99">
                  <c:v>44707</c:v>
                </c:pt>
                <c:pt idx="100">
                  <c:v>44706</c:v>
                </c:pt>
                <c:pt idx="101">
                  <c:v>44705</c:v>
                </c:pt>
                <c:pt idx="102">
                  <c:v>44704</c:v>
                </c:pt>
                <c:pt idx="103">
                  <c:v>44701</c:v>
                </c:pt>
                <c:pt idx="104">
                  <c:v>44700</c:v>
                </c:pt>
                <c:pt idx="105">
                  <c:v>44699</c:v>
                </c:pt>
                <c:pt idx="106">
                  <c:v>44698</c:v>
                </c:pt>
                <c:pt idx="107">
                  <c:v>44697</c:v>
                </c:pt>
                <c:pt idx="108">
                  <c:v>44694</c:v>
                </c:pt>
                <c:pt idx="109">
                  <c:v>44693</c:v>
                </c:pt>
                <c:pt idx="110">
                  <c:v>44692</c:v>
                </c:pt>
                <c:pt idx="111">
                  <c:v>44691</c:v>
                </c:pt>
                <c:pt idx="112">
                  <c:v>44690</c:v>
                </c:pt>
                <c:pt idx="113">
                  <c:v>44687</c:v>
                </c:pt>
                <c:pt idx="114">
                  <c:v>44686</c:v>
                </c:pt>
                <c:pt idx="115">
                  <c:v>44680</c:v>
                </c:pt>
                <c:pt idx="116">
                  <c:v>44679</c:v>
                </c:pt>
                <c:pt idx="117">
                  <c:v>44678</c:v>
                </c:pt>
                <c:pt idx="118">
                  <c:v>44677</c:v>
                </c:pt>
                <c:pt idx="119">
                  <c:v>44676</c:v>
                </c:pt>
                <c:pt idx="120">
                  <c:v>44673</c:v>
                </c:pt>
                <c:pt idx="121">
                  <c:v>44672</c:v>
                </c:pt>
                <c:pt idx="122">
                  <c:v>44671</c:v>
                </c:pt>
                <c:pt idx="123">
                  <c:v>44670</c:v>
                </c:pt>
                <c:pt idx="124">
                  <c:v>44669</c:v>
                </c:pt>
                <c:pt idx="125">
                  <c:v>44666</c:v>
                </c:pt>
                <c:pt idx="126">
                  <c:v>44665</c:v>
                </c:pt>
                <c:pt idx="127">
                  <c:v>44664</c:v>
                </c:pt>
                <c:pt idx="128">
                  <c:v>44663</c:v>
                </c:pt>
                <c:pt idx="129">
                  <c:v>44662</c:v>
                </c:pt>
                <c:pt idx="130">
                  <c:v>44659</c:v>
                </c:pt>
                <c:pt idx="131">
                  <c:v>44658</c:v>
                </c:pt>
                <c:pt idx="132">
                  <c:v>44657</c:v>
                </c:pt>
                <c:pt idx="133">
                  <c:v>44652</c:v>
                </c:pt>
                <c:pt idx="134">
                  <c:v>44651</c:v>
                </c:pt>
                <c:pt idx="135">
                  <c:v>44650</c:v>
                </c:pt>
                <c:pt idx="136">
                  <c:v>44649</c:v>
                </c:pt>
                <c:pt idx="137">
                  <c:v>44648</c:v>
                </c:pt>
                <c:pt idx="138">
                  <c:v>44645</c:v>
                </c:pt>
                <c:pt idx="139">
                  <c:v>44644</c:v>
                </c:pt>
                <c:pt idx="140">
                  <c:v>44643</c:v>
                </c:pt>
                <c:pt idx="141">
                  <c:v>44642</c:v>
                </c:pt>
                <c:pt idx="142">
                  <c:v>44641</c:v>
                </c:pt>
                <c:pt idx="143">
                  <c:v>44638</c:v>
                </c:pt>
                <c:pt idx="144">
                  <c:v>44637</c:v>
                </c:pt>
                <c:pt idx="145">
                  <c:v>44636</c:v>
                </c:pt>
                <c:pt idx="146">
                  <c:v>44635</c:v>
                </c:pt>
                <c:pt idx="147">
                  <c:v>44634</c:v>
                </c:pt>
                <c:pt idx="148">
                  <c:v>44631</c:v>
                </c:pt>
                <c:pt idx="149">
                  <c:v>44630</c:v>
                </c:pt>
                <c:pt idx="150">
                  <c:v>44629</c:v>
                </c:pt>
                <c:pt idx="151">
                  <c:v>44628</c:v>
                </c:pt>
                <c:pt idx="152">
                  <c:v>44627</c:v>
                </c:pt>
                <c:pt idx="153">
                  <c:v>44624</c:v>
                </c:pt>
                <c:pt idx="154">
                  <c:v>44623</c:v>
                </c:pt>
                <c:pt idx="155">
                  <c:v>44622</c:v>
                </c:pt>
                <c:pt idx="156">
                  <c:v>44621</c:v>
                </c:pt>
                <c:pt idx="157">
                  <c:v>44620</c:v>
                </c:pt>
                <c:pt idx="158">
                  <c:v>44617</c:v>
                </c:pt>
                <c:pt idx="159">
                  <c:v>44616</c:v>
                </c:pt>
                <c:pt idx="160">
                  <c:v>44615</c:v>
                </c:pt>
                <c:pt idx="161">
                  <c:v>44614</c:v>
                </c:pt>
                <c:pt idx="162">
                  <c:v>44613</c:v>
                </c:pt>
                <c:pt idx="163">
                  <c:v>44610</c:v>
                </c:pt>
                <c:pt idx="164">
                  <c:v>44609</c:v>
                </c:pt>
                <c:pt idx="165">
                  <c:v>44608</c:v>
                </c:pt>
                <c:pt idx="166">
                  <c:v>44607</c:v>
                </c:pt>
                <c:pt idx="167">
                  <c:v>44606</c:v>
                </c:pt>
                <c:pt idx="168">
                  <c:v>44603</c:v>
                </c:pt>
                <c:pt idx="169">
                  <c:v>44602</c:v>
                </c:pt>
                <c:pt idx="170">
                  <c:v>44601</c:v>
                </c:pt>
                <c:pt idx="171">
                  <c:v>44600</c:v>
                </c:pt>
                <c:pt idx="172">
                  <c:v>44599</c:v>
                </c:pt>
                <c:pt idx="173">
                  <c:v>44589</c:v>
                </c:pt>
                <c:pt idx="174">
                  <c:v>44588</c:v>
                </c:pt>
                <c:pt idx="175">
                  <c:v>44587</c:v>
                </c:pt>
                <c:pt idx="176">
                  <c:v>44586</c:v>
                </c:pt>
                <c:pt idx="177">
                  <c:v>44585</c:v>
                </c:pt>
                <c:pt idx="178">
                  <c:v>44582</c:v>
                </c:pt>
                <c:pt idx="179">
                  <c:v>44581</c:v>
                </c:pt>
                <c:pt idx="180">
                  <c:v>44580</c:v>
                </c:pt>
                <c:pt idx="181">
                  <c:v>44579</c:v>
                </c:pt>
                <c:pt idx="182">
                  <c:v>44578</c:v>
                </c:pt>
                <c:pt idx="183">
                  <c:v>44575</c:v>
                </c:pt>
                <c:pt idx="184">
                  <c:v>44574</c:v>
                </c:pt>
                <c:pt idx="185">
                  <c:v>44573</c:v>
                </c:pt>
                <c:pt idx="186">
                  <c:v>44572</c:v>
                </c:pt>
                <c:pt idx="187">
                  <c:v>44571</c:v>
                </c:pt>
                <c:pt idx="188">
                  <c:v>44568</c:v>
                </c:pt>
                <c:pt idx="189">
                  <c:v>44567</c:v>
                </c:pt>
                <c:pt idx="190">
                  <c:v>44566</c:v>
                </c:pt>
                <c:pt idx="191">
                  <c:v>44565</c:v>
                </c:pt>
                <c:pt idx="192">
                  <c:v>44561</c:v>
                </c:pt>
                <c:pt idx="193">
                  <c:v>44560</c:v>
                </c:pt>
                <c:pt idx="194">
                  <c:v>44559</c:v>
                </c:pt>
                <c:pt idx="195">
                  <c:v>44558</c:v>
                </c:pt>
                <c:pt idx="196">
                  <c:v>44557</c:v>
                </c:pt>
                <c:pt idx="197">
                  <c:v>44554</c:v>
                </c:pt>
                <c:pt idx="198">
                  <c:v>44553</c:v>
                </c:pt>
                <c:pt idx="199">
                  <c:v>44552</c:v>
                </c:pt>
                <c:pt idx="200">
                  <c:v>44551</c:v>
                </c:pt>
                <c:pt idx="201">
                  <c:v>44550</c:v>
                </c:pt>
                <c:pt idx="202">
                  <c:v>44547</c:v>
                </c:pt>
                <c:pt idx="203">
                  <c:v>44546</c:v>
                </c:pt>
                <c:pt idx="204">
                  <c:v>44545</c:v>
                </c:pt>
                <c:pt idx="205">
                  <c:v>44544</c:v>
                </c:pt>
                <c:pt idx="206">
                  <c:v>44543</c:v>
                </c:pt>
                <c:pt idx="207">
                  <c:v>44540</c:v>
                </c:pt>
                <c:pt idx="208">
                  <c:v>44539</c:v>
                </c:pt>
                <c:pt idx="209">
                  <c:v>44538</c:v>
                </c:pt>
                <c:pt idx="210">
                  <c:v>44537</c:v>
                </c:pt>
                <c:pt idx="211">
                  <c:v>44536</c:v>
                </c:pt>
                <c:pt idx="212">
                  <c:v>44533</c:v>
                </c:pt>
                <c:pt idx="213">
                  <c:v>44532</c:v>
                </c:pt>
                <c:pt idx="214">
                  <c:v>44531</c:v>
                </c:pt>
                <c:pt idx="215">
                  <c:v>44530</c:v>
                </c:pt>
                <c:pt idx="216">
                  <c:v>44529</c:v>
                </c:pt>
                <c:pt idx="217">
                  <c:v>44526</c:v>
                </c:pt>
                <c:pt idx="218">
                  <c:v>44525</c:v>
                </c:pt>
                <c:pt idx="219">
                  <c:v>44524</c:v>
                </c:pt>
                <c:pt idx="220">
                  <c:v>44523</c:v>
                </c:pt>
                <c:pt idx="221">
                  <c:v>44522</c:v>
                </c:pt>
                <c:pt idx="222">
                  <c:v>44519</c:v>
                </c:pt>
                <c:pt idx="223">
                  <c:v>44518</c:v>
                </c:pt>
                <c:pt idx="224">
                  <c:v>44517</c:v>
                </c:pt>
                <c:pt idx="225">
                  <c:v>44516</c:v>
                </c:pt>
                <c:pt idx="226">
                  <c:v>44515</c:v>
                </c:pt>
                <c:pt idx="227">
                  <c:v>44512</c:v>
                </c:pt>
                <c:pt idx="228">
                  <c:v>44511</c:v>
                </c:pt>
                <c:pt idx="229">
                  <c:v>44510</c:v>
                </c:pt>
                <c:pt idx="230">
                  <c:v>44509</c:v>
                </c:pt>
                <c:pt idx="231">
                  <c:v>44508</c:v>
                </c:pt>
                <c:pt idx="232">
                  <c:v>44505</c:v>
                </c:pt>
                <c:pt idx="233">
                  <c:v>44504</c:v>
                </c:pt>
                <c:pt idx="234">
                  <c:v>44503</c:v>
                </c:pt>
                <c:pt idx="235">
                  <c:v>44502</c:v>
                </c:pt>
                <c:pt idx="236">
                  <c:v>44501</c:v>
                </c:pt>
                <c:pt idx="237">
                  <c:v>44498</c:v>
                </c:pt>
                <c:pt idx="238">
                  <c:v>44497</c:v>
                </c:pt>
                <c:pt idx="239">
                  <c:v>44496</c:v>
                </c:pt>
                <c:pt idx="240">
                  <c:v>44495</c:v>
                </c:pt>
                <c:pt idx="241">
                  <c:v>44494</c:v>
                </c:pt>
                <c:pt idx="242">
                  <c:v>44491</c:v>
                </c:pt>
                <c:pt idx="243">
                  <c:v>44490</c:v>
                </c:pt>
                <c:pt idx="244">
                  <c:v>44489</c:v>
                </c:pt>
                <c:pt idx="245">
                  <c:v>44488</c:v>
                </c:pt>
                <c:pt idx="246">
                  <c:v>44487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44477</c:v>
                </c:pt>
                <c:pt idx="253">
                  <c:v>44469</c:v>
                </c:pt>
                <c:pt idx="254">
                  <c:v>44468</c:v>
                </c:pt>
                <c:pt idx="255">
                  <c:v>44467</c:v>
                </c:pt>
                <c:pt idx="256">
                  <c:v>44466</c:v>
                </c:pt>
                <c:pt idx="257">
                  <c:v>44463</c:v>
                </c:pt>
                <c:pt idx="258">
                  <c:v>44462</c:v>
                </c:pt>
                <c:pt idx="259">
                  <c:v>44461</c:v>
                </c:pt>
                <c:pt idx="260">
                  <c:v>44456</c:v>
                </c:pt>
                <c:pt idx="261">
                  <c:v>44455</c:v>
                </c:pt>
                <c:pt idx="262">
                  <c:v>44454</c:v>
                </c:pt>
                <c:pt idx="263">
                  <c:v>44453</c:v>
                </c:pt>
                <c:pt idx="264">
                  <c:v>44452</c:v>
                </c:pt>
                <c:pt idx="265">
                  <c:v>44449</c:v>
                </c:pt>
                <c:pt idx="266">
                  <c:v>44448</c:v>
                </c:pt>
                <c:pt idx="267">
                  <c:v>44447</c:v>
                </c:pt>
                <c:pt idx="268">
                  <c:v>44446</c:v>
                </c:pt>
                <c:pt idx="269">
                  <c:v>44445</c:v>
                </c:pt>
                <c:pt idx="270">
                  <c:v>44442</c:v>
                </c:pt>
                <c:pt idx="271">
                  <c:v>44441</c:v>
                </c:pt>
                <c:pt idx="272">
                  <c:v>44440</c:v>
                </c:pt>
                <c:pt idx="273">
                  <c:v>44439</c:v>
                </c:pt>
                <c:pt idx="274">
                  <c:v>44438</c:v>
                </c:pt>
                <c:pt idx="275">
                  <c:v>44435</c:v>
                </c:pt>
                <c:pt idx="276">
                  <c:v>44434</c:v>
                </c:pt>
                <c:pt idx="277">
                  <c:v>44433</c:v>
                </c:pt>
                <c:pt idx="278">
                  <c:v>44432</c:v>
                </c:pt>
                <c:pt idx="279">
                  <c:v>44431</c:v>
                </c:pt>
                <c:pt idx="280">
                  <c:v>44428</c:v>
                </c:pt>
                <c:pt idx="281">
                  <c:v>44427</c:v>
                </c:pt>
                <c:pt idx="282">
                  <c:v>44426</c:v>
                </c:pt>
                <c:pt idx="283">
                  <c:v>44425</c:v>
                </c:pt>
                <c:pt idx="284">
                  <c:v>44424</c:v>
                </c:pt>
                <c:pt idx="285">
                  <c:v>44421</c:v>
                </c:pt>
                <c:pt idx="286">
                  <c:v>44420</c:v>
                </c:pt>
                <c:pt idx="287">
                  <c:v>44419</c:v>
                </c:pt>
                <c:pt idx="288">
                  <c:v>44418</c:v>
                </c:pt>
                <c:pt idx="289">
                  <c:v>44417</c:v>
                </c:pt>
                <c:pt idx="290">
                  <c:v>44414</c:v>
                </c:pt>
                <c:pt idx="291">
                  <c:v>44413</c:v>
                </c:pt>
                <c:pt idx="292">
                  <c:v>44412</c:v>
                </c:pt>
                <c:pt idx="293">
                  <c:v>44411</c:v>
                </c:pt>
                <c:pt idx="294">
                  <c:v>44410</c:v>
                </c:pt>
                <c:pt idx="295">
                  <c:v>44407</c:v>
                </c:pt>
                <c:pt idx="296">
                  <c:v>44406</c:v>
                </c:pt>
                <c:pt idx="297">
                  <c:v>44405</c:v>
                </c:pt>
                <c:pt idx="298">
                  <c:v>44404</c:v>
                </c:pt>
                <c:pt idx="299">
                  <c:v>44403</c:v>
                </c:pt>
                <c:pt idx="300">
                  <c:v>44400</c:v>
                </c:pt>
                <c:pt idx="301">
                  <c:v>44399</c:v>
                </c:pt>
                <c:pt idx="302">
                  <c:v>44398</c:v>
                </c:pt>
                <c:pt idx="303">
                  <c:v>44397</c:v>
                </c:pt>
                <c:pt idx="304">
                  <c:v>44396</c:v>
                </c:pt>
                <c:pt idx="305">
                  <c:v>44393</c:v>
                </c:pt>
                <c:pt idx="306">
                  <c:v>44392</c:v>
                </c:pt>
                <c:pt idx="307">
                  <c:v>44391</c:v>
                </c:pt>
                <c:pt idx="308">
                  <c:v>44390</c:v>
                </c:pt>
                <c:pt idx="309">
                  <c:v>44389</c:v>
                </c:pt>
                <c:pt idx="310">
                  <c:v>44386</c:v>
                </c:pt>
                <c:pt idx="311">
                  <c:v>44385</c:v>
                </c:pt>
                <c:pt idx="312">
                  <c:v>44384</c:v>
                </c:pt>
                <c:pt idx="313">
                  <c:v>44383</c:v>
                </c:pt>
                <c:pt idx="314">
                  <c:v>44382</c:v>
                </c:pt>
                <c:pt idx="315">
                  <c:v>44379</c:v>
                </c:pt>
                <c:pt idx="316">
                  <c:v>44378</c:v>
                </c:pt>
                <c:pt idx="317">
                  <c:v>44377</c:v>
                </c:pt>
                <c:pt idx="318">
                  <c:v>44376</c:v>
                </c:pt>
                <c:pt idx="319">
                  <c:v>44375</c:v>
                </c:pt>
                <c:pt idx="320">
                  <c:v>44372</c:v>
                </c:pt>
                <c:pt idx="321">
                  <c:v>44371</c:v>
                </c:pt>
                <c:pt idx="322">
                  <c:v>44370</c:v>
                </c:pt>
                <c:pt idx="323">
                  <c:v>44369</c:v>
                </c:pt>
                <c:pt idx="324">
                  <c:v>44368</c:v>
                </c:pt>
                <c:pt idx="325">
                  <c:v>44365</c:v>
                </c:pt>
                <c:pt idx="326">
                  <c:v>44364</c:v>
                </c:pt>
                <c:pt idx="327">
                  <c:v>44363</c:v>
                </c:pt>
                <c:pt idx="328">
                  <c:v>44362</c:v>
                </c:pt>
                <c:pt idx="329">
                  <c:v>44358</c:v>
                </c:pt>
                <c:pt idx="330">
                  <c:v>44357</c:v>
                </c:pt>
                <c:pt idx="331">
                  <c:v>44356</c:v>
                </c:pt>
                <c:pt idx="332">
                  <c:v>44355</c:v>
                </c:pt>
                <c:pt idx="333">
                  <c:v>44354</c:v>
                </c:pt>
                <c:pt idx="334">
                  <c:v>44351</c:v>
                </c:pt>
                <c:pt idx="335">
                  <c:v>44350</c:v>
                </c:pt>
                <c:pt idx="336">
                  <c:v>44349</c:v>
                </c:pt>
                <c:pt idx="337">
                  <c:v>44348</c:v>
                </c:pt>
                <c:pt idx="338">
                  <c:v>44347</c:v>
                </c:pt>
                <c:pt idx="339">
                  <c:v>44344</c:v>
                </c:pt>
                <c:pt idx="340">
                  <c:v>44343</c:v>
                </c:pt>
                <c:pt idx="341">
                  <c:v>44342</c:v>
                </c:pt>
                <c:pt idx="342">
                  <c:v>44341</c:v>
                </c:pt>
                <c:pt idx="343">
                  <c:v>44340</c:v>
                </c:pt>
                <c:pt idx="344">
                  <c:v>44337</c:v>
                </c:pt>
                <c:pt idx="345">
                  <c:v>44336</c:v>
                </c:pt>
                <c:pt idx="346">
                  <c:v>44335</c:v>
                </c:pt>
                <c:pt idx="347">
                  <c:v>44334</c:v>
                </c:pt>
                <c:pt idx="348">
                  <c:v>44333</c:v>
                </c:pt>
                <c:pt idx="349">
                  <c:v>44330</c:v>
                </c:pt>
                <c:pt idx="350">
                  <c:v>44329</c:v>
                </c:pt>
                <c:pt idx="351">
                  <c:v>44328</c:v>
                </c:pt>
                <c:pt idx="352">
                  <c:v>44327</c:v>
                </c:pt>
                <c:pt idx="353">
                  <c:v>44326</c:v>
                </c:pt>
                <c:pt idx="354">
                  <c:v>44323</c:v>
                </c:pt>
                <c:pt idx="355">
                  <c:v>44322</c:v>
                </c:pt>
                <c:pt idx="356">
                  <c:v>44316</c:v>
                </c:pt>
                <c:pt idx="357">
                  <c:v>44315</c:v>
                </c:pt>
                <c:pt idx="358">
                  <c:v>44314</c:v>
                </c:pt>
                <c:pt idx="359">
                  <c:v>44313</c:v>
                </c:pt>
                <c:pt idx="360">
                  <c:v>44312</c:v>
                </c:pt>
                <c:pt idx="361">
                  <c:v>44309</c:v>
                </c:pt>
                <c:pt idx="362">
                  <c:v>44308</c:v>
                </c:pt>
                <c:pt idx="363">
                  <c:v>44307</c:v>
                </c:pt>
                <c:pt idx="364">
                  <c:v>44306</c:v>
                </c:pt>
                <c:pt idx="365">
                  <c:v>44305</c:v>
                </c:pt>
                <c:pt idx="366">
                  <c:v>44302</c:v>
                </c:pt>
                <c:pt idx="367">
                  <c:v>44301</c:v>
                </c:pt>
                <c:pt idx="368">
                  <c:v>44300</c:v>
                </c:pt>
                <c:pt idx="369">
                  <c:v>44299</c:v>
                </c:pt>
                <c:pt idx="370">
                  <c:v>44298</c:v>
                </c:pt>
                <c:pt idx="371">
                  <c:v>44295</c:v>
                </c:pt>
                <c:pt idx="372">
                  <c:v>44294</c:v>
                </c:pt>
                <c:pt idx="373">
                  <c:v>44293</c:v>
                </c:pt>
                <c:pt idx="374">
                  <c:v>44292</c:v>
                </c:pt>
                <c:pt idx="375">
                  <c:v>44288</c:v>
                </c:pt>
                <c:pt idx="376">
                  <c:v>44287</c:v>
                </c:pt>
                <c:pt idx="377">
                  <c:v>44286</c:v>
                </c:pt>
                <c:pt idx="378">
                  <c:v>44285</c:v>
                </c:pt>
                <c:pt idx="379">
                  <c:v>44284</c:v>
                </c:pt>
                <c:pt idx="380">
                  <c:v>44281</c:v>
                </c:pt>
                <c:pt idx="381">
                  <c:v>44280</c:v>
                </c:pt>
                <c:pt idx="382">
                  <c:v>44279</c:v>
                </c:pt>
                <c:pt idx="383">
                  <c:v>44278</c:v>
                </c:pt>
                <c:pt idx="384">
                  <c:v>44277</c:v>
                </c:pt>
                <c:pt idx="385">
                  <c:v>44274</c:v>
                </c:pt>
                <c:pt idx="386">
                  <c:v>44273</c:v>
                </c:pt>
                <c:pt idx="387">
                  <c:v>44272</c:v>
                </c:pt>
                <c:pt idx="388">
                  <c:v>44271</c:v>
                </c:pt>
                <c:pt idx="389">
                  <c:v>44270</c:v>
                </c:pt>
                <c:pt idx="390">
                  <c:v>44267</c:v>
                </c:pt>
                <c:pt idx="391">
                  <c:v>44266</c:v>
                </c:pt>
                <c:pt idx="392">
                  <c:v>44265</c:v>
                </c:pt>
                <c:pt idx="393">
                  <c:v>44264</c:v>
                </c:pt>
                <c:pt idx="394">
                  <c:v>44263</c:v>
                </c:pt>
                <c:pt idx="395">
                  <c:v>44260</c:v>
                </c:pt>
                <c:pt idx="396">
                  <c:v>44259</c:v>
                </c:pt>
                <c:pt idx="397">
                  <c:v>44258</c:v>
                </c:pt>
                <c:pt idx="398">
                  <c:v>44257</c:v>
                </c:pt>
                <c:pt idx="399">
                  <c:v>44256</c:v>
                </c:pt>
                <c:pt idx="400">
                  <c:v>44253</c:v>
                </c:pt>
                <c:pt idx="401">
                  <c:v>44252</c:v>
                </c:pt>
                <c:pt idx="402">
                  <c:v>44251</c:v>
                </c:pt>
                <c:pt idx="403">
                  <c:v>44250</c:v>
                </c:pt>
                <c:pt idx="404">
                  <c:v>44249</c:v>
                </c:pt>
                <c:pt idx="405">
                  <c:v>44247</c:v>
                </c:pt>
                <c:pt idx="406">
                  <c:v>44246</c:v>
                </c:pt>
                <c:pt idx="407">
                  <c:v>44245</c:v>
                </c:pt>
                <c:pt idx="408">
                  <c:v>44237</c:v>
                </c:pt>
                <c:pt idx="409">
                  <c:v>44236</c:v>
                </c:pt>
                <c:pt idx="410">
                  <c:v>44235</c:v>
                </c:pt>
                <c:pt idx="411">
                  <c:v>44232</c:v>
                </c:pt>
                <c:pt idx="412">
                  <c:v>44231</c:v>
                </c:pt>
                <c:pt idx="413">
                  <c:v>44230</c:v>
                </c:pt>
                <c:pt idx="414">
                  <c:v>44229</c:v>
                </c:pt>
                <c:pt idx="415">
                  <c:v>44228</c:v>
                </c:pt>
                <c:pt idx="416">
                  <c:v>44225</c:v>
                </c:pt>
                <c:pt idx="417">
                  <c:v>44224</c:v>
                </c:pt>
                <c:pt idx="418">
                  <c:v>44223</c:v>
                </c:pt>
                <c:pt idx="419">
                  <c:v>44222</c:v>
                </c:pt>
                <c:pt idx="420">
                  <c:v>44221</c:v>
                </c:pt>
                <c:pt idx="421">
                  <c:v>44218</c:v>
                </c:pt>
                <c:pt idx="422">
                  <c:v>44217</c:v>
                </c:pt>
                <c:pt idx="423">
                  <c:v>44216</c:v>
                </c:pt>
                <c:pt idx="424">
                  <c:v>44215</c:v>
                </c:pt>
                <c:pt idx="425">
                  <c:v>44214</c:v>
                </c:pt>
                <c:pt idx="426">
                  <c:v>44211</c:v>
                </c:pt>
                <c:pt idx="427">
                  <c:v>44210</c:v>
                </c:pt>
                <c:pt idx="428">
                  <c:v>44209</c:v>
                </c:pt>
                <c:pt idx="429">
                  <c:v>44208</c:v>
                </c:pt>
                <c:pt idx="430">
                  <c:v>44207</c:v>
                </c:pt>
                <c:pt idx="431">
                  <c:v>44204</c:v>
                </c:pt>
                <c:pt idx="432">
                  <c:v>44203</c:v>
                </c:pt>
                <c:pt idx="433">
                  <c:v>44202</c:v>
                </c:pt>
                <c:pt idx="434">
                  <c:v>44201</c:v>
                </c:pt>
                <c:pt idx="435">
                  <c:v>44200</c:v>
                </c:pt>
                <c:pt idx="436">
                  <c:v>44196</c:v>
                </c:pt>
                <c:pt idx="437">
                  <c:v>44195</c:v>
                </c:pt>
                <c:pt idx="438">
                  <c:v>44194</c:v>
                </c:pt>
                <c:pt idx="439">
                  <c:v>44193</c:v>
                </c:pt>
                <c:pt idx="440">
                  <c:v>44190</c:v>
                </c:pt>
                <c:pt idx="441">
                  <c:v>44189</c:v>
                </c:pt>
                <c:pt idx="442">
                  <c:v>44188</c:v>
                </c:pt>
                <c:pt idx="443">
                  <c:v>44187</c:v>
                </c:pt>
                <c:pt idx="444">
                  <c:v>44186</c:v>
                </c:pt>
                <c:pt idx="445">
                  <c:v>44183</c:v>
                </c:pt>
                <c:pt idx="446">
                  <c:v>44182</c:v>
                </c:pt>
                <c:pt idx="447">
                  <c:v>44181</c:v>
                </c:pt>
                <c:pt idx="448">
                  <c:v>44180</c:v>
                </c:pt>
                <c:pt idx="449">
                  <c:v>44179</c:v>
                </c:pt>
                <c:pt idx="450">
                  <c:v>44176</c:v>
                </c:pt>
                <c:pt idx="451">
                  <c:v>44175</c:v>
                </c:pt>
                <c:pt idx="452">
                  <c:v>44174</c:v>
                </c:pt>
                <c:pt idx="453">
                  <c:v>44173</c:v>
                </c:pt>
                <c:pt idx="454">
                  <c:v>44172</c:v>
                </c:pt>
                <c:pt idx="455">
                  <c:v>44169</c:v>
                </c:pt>
                <c:pt idx="456">
                  <c:v>44168</c:v>
                </c:pt>
                <c:pt idx="457">
                  <c:v>44167</c:v>
                </c:pt>
                <c:pt idx="458">
                  <c:v>44166</c:v>
                </c:pt>
                <c:pt idx="459">
                  <c:v>44165</c:v>
                </c:pt>
                <c:pt idx="460">
                  <c:v>44162</c:v>
                </c:pt>
                <c:pt idx="461">
                  <c:v>44161</c:v>
                </c:pt>
                <c:pt idx="462">
                  <c:v>44160</c:v>
                </c:pt>
                <c:pt idx="463">
                  <c:v>44159</c:v>
                </c:pt>
                <c:pt idx="464">
                  <c:v>44158</c:v>
                </c:pt>
                <c:pt idx="465">
                  <c:v>44155</c:v>
                </c:pt>
                <c:pt idx="466">
                  <c:v>44154</c:v>
                </c:pt>
                <c:pt idx="467">
                  <c:v>44153</c:v>
                </c:pt>
                <c:pt idx="468">
                  <c:v>44152</c:v>
                </c:pt>
                <c:pt idx="469">
                  <c:v>44151</c:v>
                </c:pt>
                <c:pt idx="470">
                  <c:v>44148</c:v>
                </c:pt>
                <c:pt idx="471">
                  <c:v>44147</c:v>
                </c:pt>
                <c:pt idx="472">
                  <c:v>44146</c:v>
                </c:pt>
                <c:pt idx="473">
                  <c:v>44145</c:v>
                </c:pt>
                <c:pt idx="474">
                  <c:v>44144</c:v>
                </c:pt>
                <c:pt idx="475">
                  <c:v>44141</c:v>
                </c:pt>
                <c:pt idx="476">
                  <c:v>44140</c:v>
                </c:pt>
                <c:pt idx="477">
                  <c:v>44139</c:v>
                </c:pt>
                <c:pt idx="478">
                  <c:v>44138</c:v>
                </c:pt>
                <c:pt idx="479">
                  <c:v>44137</c:v>
                </c:pt>
                <c:pt idx="480">
                  <c:v>44134</c:v>
                </c:pt>
                <c:pt idx="481">
                  <c:v>44133</c:v>
                </c:pt>
                <c:pt idx="482">
                  <c:v>44132</c:v>
                </c:pt>
                <c:pt idx="483">
                  <c:v>44131</c:v>
                </c:pt>
                <c:pt idx="484">
                  <c:v>44130</c:v>
                </c:pt>
                <c:pt idx="485">
                  <c:v>44127</c:v>
                </c:pt>
                <c:pt idx="486">
                  <c:v>44126</c:v>
                </c:pt>
                <c:pt idx="487">
                  <c:v>44125</c:v>
                </c:pt>
                <c:pt idx="488">
                  <c:v>44124</c:v>
                </c:pt>
                <c:pt idx="489">
                  <c:v>44123</c:v>
                </c:pt>
                <c:pt idx="490">
                  <c:v>44120</c:v>
                </c:pt>
                <c:pt idx="491">
                  <c:v>44119</c:v>
                </c:pt>
                <c:pt idx="492">
                  <c:v>44118</c:v>
                </c:pt>
                <c:pt idx="493">
                  <c:v>44117</c:v>
                </c:pt>
              </c:numCache>
            </c:numRef>
          </c:cat>
          <c:val>
            <c:numRef>
              <c:f>烧碱价格!$D$5:$D$498</c:f>
              <c:numCache>
                <c:formatCode>General</c:formatCode>
                <c:ptCount val="494"/>
                <c:pt idx="0">
                  <c:v>4020</c:v>
                </c:pt>
                <c:pt idx="1">
                  <c:v>3970</c:v>
                </c:pt>
                <c:pt idx="2">
                  <c:v>3970</c:v>
                </c:pt>
                <c:pt idx="3">
                  <c:v>3970</c:v>
                </c:pt>
                <c:pt idx="4">
                  <c:v>3970</c:v>
                </c:pt>
                <c:pt idx="5">
                  <c:v>3970</c:v>
                </c:pt>
                <c:pt idx="6">
                  <c:v>3970</c:v>
                </c:pt>
                <c:pt idx="7">
                  <c:v>3970</c:v>
                </c:pt>
                <c:pt idx="8">
                  <c:v>3970</c:v>
                </c:pt>
                <c:pt idx="9">
                  <c:v>3970</c:v>
                </c:pt>
                <c:pt idx="10">
                  <c:v>3720</c:v>
                </c:pt>
                <c:pt idx="11">
                  <c:v>3670</c:v>
                </c:pt>
                <c:pt idx="12">
                  <c:v>3670</c:v>
                </c:pt>
                <c:pt idx="13">
                  <c:v>3670</c:v>
                </c:pt>
                <c:pt idx="14">
                  <c:v>3670</c:v>
                </c:pt>
                <c:pt idx="15">
                  <c:v>3620</c:v>
                </c:pt>
                <c:pt idx="16">
                  <c:v>3570</c:v>
                </c:pt>
                <c:pt idx="17">
                  <c:v>3545</c:v>
                </c:pt>
                <c:pt idx="18">
                  <c:v>3520</c:v>
                </c:pt>
                <c:pt idx="19">
                  <c:v>3520</c:v>
                </c:pt>
                <c:pt idx="20">
                  <c:v>3520</c:v>
                </c:pt>
                <c:pt idx="21">
                  <c:v>3520</c:v>
                </c:pt>
                <c:pt idx="22">
                  <c:v>3520</c:v>
                </c:pt>
                <c:pt idx="23">
                  <c:v>3520</c:v>
                </c:pt>
                <c:pt idx="24">
                  <c:v>3520</c:v>
                </c:pt>
                <c:pt idx="25">
                  <c:v>3520</c:v>
                </c:pt>
                <c:pt idx="26">
                  <c:v>3520</c:v>
                </c:pt>
                <c:pt idx="27">
                  <c:v>3520</c:v>
                </c:pt>
                <c:pt idx="28">
                  <c:v>3520</c:v>
                </c:pt>
                <c:pt idx="29">
                  <c:v>3520</c:v>
                </c:pt>
                <c:pt idx="30">
                  <c:v>3520</c:v>
                </c:pt>
                <c:pt idx="31">
                  <c:v>3520</c:v>
                </c:pt>
                <c:pt idx="32">
                  <c:v>3520</c:v>
                </c:pt>
                <c:pt idx="33">
                  <c:v>3520</c:v>
                </c:pt>
                <c:pt idx="34">
                  <c:v>3520</c:v>
                </c:pt>
                <c:pt idx="35">
                  <c:v>3520</c:v>
                </c:pt>
                <c:pt idx="36">
                  <c:v>3520</c:v>
                </c:pt>
                <c:pt idx="37">
                  <c:v>3520</c:v>
                </c:pt>
                <c:pt idx="38">
                  <c:v>3520</c:v>
                </c:pt>
                <c:pt idx="39">
                  <c:v>3520</c:v>
                </c:pt>
                <c:pt idx="40">
                  <c:v>3520</c:v>
                </c:pt>
                <c:pt idx="41">
                  <c:v>3520</c:v>
                </c:pt>
                <c:pt idx="42">
                  <c:v>3520</c:v>
                </c:pt>
                <c:pt idx="43">
                  <c:v>3520</c:v>
                </c:pt>
                <c:pt idx="44">
                  <c:v>3520</c:v>
                </c:pt>
                <c:pt idx="45">
                  <c:v>3520</c:v>
                </c:pt>
                <c:pt idx="46">
                  <c:v>3520</c:v>
                </c:pt>
                <c:pt idx="47">
                  <c:v>3520</c:v>
                </c:pt>
                <c:pt idx="48">
                  <c:v>3520</c:v>
                </c:pt>
                <c:pt idx="49">
                  <c:v>3520</c:v>
                </c:pt>
                <c:pt idx="50">
                  <c:v>3520</c:v>
                </c:pt>
                <c:pt idx="51">
                  <c:v>3520</c:v>
                </c:pt>
                <c:pt idx="52">
                  <c:v>3520</c:v>
                </c:pt>
                <c:pt idx="53">
                  <c:v>3770</c:v>
                </c:pt>
                <c:pt idx="54">
                  <c:v>3820</c:v>
                </c:pt>
                <c:pt idx="55">
                  <c:v>3820</c:v>
                </c:pt>
                <c:pt idx="56">
                  <c:v>4020</c:v>
                </c:pt>
                <c:pt idx="57">
                  <c:v>4020</c:v>
                </c:pt>
                <c:pt idx="58">
                  <c:v>4020</c:v>
                </c:pt>
                <c:pt idx="59">
                  <c:v>4020</c:v>
                </c:pt>
                <c:pt idx="60">
                  <c:v>4020</c:v>
                </c:pt>
                <c:pt idx="61">
                  <c:v>4020</c:v>
                </c:pt>
                <c:pt idx="62">
                  <c:v>4020</c:v>
                </c:pt>
                <c:pt idx="63">
                  <c:v>4020</c:v>
                </c:pt>
                <c:pt idx="64">
                  <c:v>4020</c:v>
                </c:pt>
                <c:pt idx="65">
                  <c:v>4020</c:v>
                </c:pt>
                <c:pt idx="66">
                  <c:v>4020</c:v>
                </c:pt>
                <c:pt idx="67">
                  <c:v>4020</c:v>
                </c:pt>
                <c:pt idx="68">
                  <c:v>4020</c:v>
                </c:pt>
                <c:pt idx="69">
                  <c:v>4050</c:v>
                </c:pt>
                <c:pt idx="70">
                  <c:v>4050</c:v>
                </c:pt>
                <c:pt idx="71">
                  <c:v>4070</c:v>
                </c:pt>
                <c:pt idx="72">
                  <c:v>4070</c:v>
                </c:pt>
                <c:pt idx="73">
                  <c:v>4120</c:v>
                </c:pt>
                <c:pt idx="74">
                  <c:v>4120</c:v>
                </c:pt>
                <c:pt idx="75">
                  <c:v>4120</c:v>
                </c:pt>
                <c:pt idx="76">
                  <c:v>4120</c:v>
                </c:pt>
                <c:pt idx="77">
                  <c:v>4120</c:v>
                </c:pt>
                <c:pt idx="78">
                  <c:v>4120</c:v>
                </c:pt>
                <c:pt idx="79">
                  <c:v>4120</c:v>
                </c:pt>
                <c:pt idx="80">
                  <c:v>4120</c:v>
                </c:pt>
                <c:pt idx="81">
                  <c:v>4120</c:v>
                </c:pt>
                <c:pt idx="82">
                  <c:v>4120</c:v>
                </c:pt>
                <c:pt idx="83">
                  <c:v>4120</c:v>
                </c:pt>
                <c:pt idx="84">
                  <c:v>4120</c:v>
                </c:pt>
                <c:pt idx="85">
                  <c:v>4120</c:v>
                </c:pt>
                <c:pt idx="86">
                  <c:v>4120</c:v>
                </c:pt>
                <c:pt idx="87">
                  <c:v>4120</c:v>
                </c:pt>
                <c:pt idx="88">
                  <c:v>4120</c:v>
                </c:pt>
                <c:pt idx="89">
                  <c:v>4120</c:v>
                </c:pt>
                <c:pt idx="90">
                  <c:v>4120</c:v>
                </c:pt>
                <c:pt idx="91">
                  <c:v>4170</c:v>
                </c:pt>
                <c:pt idx="92">
                  <c:v>4170</c:v>
                </c:pt>
                <c:pt idx="93">
                  <c:v>4170</c:v>
                </c:pt>
                <c:pt idx="94">
                  <c:v>4170</c:v>
                </c:pt>
                <c:pt idx="95">
                  <c:v>3870</c:v>
                </c:pt>
                <c:pt idx="96">
                  <c:v>3870</c:v>
                </c:pt>
                <c:pt idx="97">
                  <c:v>3870</c:v>
                </c:pt>
                <c:pt idx="98">
                  <c:v>3870</c:v>
                </c:pt>
                <c:pt idx="99">
                  <c:v>3870</c:v>
                </c:pt>
                <c:pt idx="100">
                  <c:v>3870</c:v>
                </c:pt>
                <c:pt idx="101">
                  <c:v>3870</c:v>
                </c:pt>
                <c:pt idx="102">
                  <c:v>3870</c:v>
                </c:pt>
                <c:pt idx="103">
                  <c:v>3870</c:v>
                </c:pt>
                <c:pt idx="104">
                  <c:v>3870</c:v>
                </c:pt>
                <c:pt idx="105">
                  <c:v>3870</c:v>
                </c:pt>
                <c:pt idx="106">
                  <c:v>3870</c:v>
                </c:pt>
                <c:pt idx="107">
                  <c:v>3870</c:v>
                </c:pt>
                <c:pt idx="108">
                  <c:v>3870</c:v>
                </c:pt>
                <c:pt idx="109">
                  <c:v>3870</c:v>
                </c:pt>
                <c:pt idx="110">
                  <c:v>3870</c:v>
                </c:pt>
                <c:pt idx="111">
                  <c:v>3870</c:v>
                </c:pt>
                <c:pt idx="112">
                  <c:v>3870</c:v>
                </c:pt>
                <c:pt idx="113">
                  <c:v>3770</c:v>
                </c:pt>
                <c:pt idx="114">
                  <c:v>3770</c:v>
                </c:pt>
                <c:pt idx="115">
                  <c:v>3770</c:v>
                </c:pt>
                <c:pt idx="116">
                  <c:v>3770</c:v>
                </c:pt>
                <c:pt idx="117">
                  <c:v>3770</c:v>
                </c:pt>
                <c:pt idx="118">
                  <c:v>3770</c:v>
                </c:pt>
                <c:pt idx="119">
                  <c:v>3820</c:v>
                </c:pt>
                <c:pt idx="120">
                  <c:v>3820</c:v>
                </c:pt>
                <c:pt idx="121">
                  <c:v>3820</c:v>
                </c:pt>
                <c:pt idx="122">
                  <c:v>3770</c:v>
                </c:pt>
                <c:pt idx="123">
                  <c:v>3620</c:v>
                </c:pt>
                <c:pt idx="124">
                  <c:v>3620</c:v>
                </c:pt>
                <c:pt idx="125">
                  <c:v>3620</c:v>
                </c:pt>
                <c:pt idx="126">
                  <c:v>3620</c:v>
                </c:pt>
                <c:pt idx="127">
                  <c:v>3620</c:v>
                </c:pt>
                <c:pt idx="128">
                  <c:v>3620</c:v>
                </c:pt>
                <c:pt idx="129">
                  <c:v>3620</c:v>
                </c:pt>
                <c:pt idx="130">
                  <c:v>3620</c:v>
                </c:pt>
                <c:pt idx="131">
                  <c:v>3620</c:v>
                </c:pt>
                <c:pt idx="132">
                  <c:v>3420</c:v>
                </c:pt>
                <c:pt idx="133">
                  <c:v>3320</c:v>
                </c:pt>
                <c:pt idx="134">
                  <c:v>3320</c:v>
                </c:pt>
                <c:pt idx="135">
                  <c:v>3320</c:v>
                </c:pt>
                <c:pt idx="136">
                  <c:v>3320</c:v>
                </c:pt>
                <c:pt idx="137">
                  <c:v>3320</c:v>
                </c:pt>
                <c:pt idx="138">
                  <c:v>3320</c:v>
                </c:pt>
                <c:pt idx="139">
                  <c:v>3320</c:v>
                </c:pt>
                <c:pt idx="140">
                  <c:v>3320</c:v>
                </c:pt>
                <c:pt idx="141">
                  <c:v>3320</c:v>
                </c:pt>
                <c:pt idx="142">
                  <c:v>3320</c:v>
                </c:pt>
                <c:pt idx="143">
                  <c:v>3320</c:v>
                </c:pt>
                <c:pt idx="144">
                  <c:v>3320</c:v>
                </c:pt>
                <c:pt idx="145">
                  <c:v>3320</c:v>
                </c:pt>
                <c:pt idx="146">
                  <c:v>3270</c:v>
                </c:pt>
                <c:pt idx="147">
                  <c:v>3270</c:v>
                </c:pt>
                <c:pt idx="148">
                  <c:v>3270</c:v>
                </c:pt>
                <c:pt idx="149">
                  <c:v>3270</c:v>
                </c:pt>
                <c:pt idx="150">
                  <c:v>3270</c:v>
                </c:pt>
                <c:pt idx="151">
                  <c:v>3270</c:v>
                </c:pt>
                <c:pt idx="152">
                  <c:v>3270</c:v>
                </c:pt>
                <c:pt idx="153">
                  <c:v>3270</c:v>
                </c:pt>
                <c:pt idx="154">
                  <c:v>3020</c:v>
                </c:pt>
                <c:pt idx="155">
                  <c:v>3020</c:v>
                </c:pt>
                <c:pt idx="156">
                  <c:v>3020</c:v>
                </c:pt>
                <c:pt idx="157">
                  <c:v>3020</c:v>
                </c:pt>
                <c:pt idx="158">
                  <c:v>3100</c:v>
                </c:pt>
                <c:pt idx="159">
                  <c:v>3100</c:v>
                </c:pt>
                <c:pt idx="160">
                  <c:v>3100</c:v>
                </c:pt>
                <c:pt idx="161">
                  <c:v>3100</c:v>
                </c:pt>
                <c:pt idx="162">
                  <c:v>3100</c:v>
                </c:pt>
                <c:pt idx="163">
                  <c:v>3100</c:v>
                </c:pt>
                <c:pt idx="164">
                  <c:v>3100</c:v>
                </c:pt>
                <c:pt idx="165">
                  <c:v>2800</c:v>
                </c:pt>
                <c:pt idx="166">
                  <c:v>2800</c:v>
                </c:pt>
                <c:pt idx="167">
                  <c:v>2800</c:v>
                </c:pt>
                <c:pt idx="168">
                  <c:v>2700</c:v>
                </c:pt>
                <c:pt idx="169">
                  <c:v>2650</c:v>
                </c:pt>
                <c:pt idx="170">
                  <c:v>2650</c:v>
                </c:pt>
                <c:pt idx="171">
                  <c:v>2650</c:v>
                </c:pt>
                <c:pt idx="172">
                  <c:v>2650</c:v>
                </c:pt>
                <c:pt idx="173">
                  <c:v>2650</c:v>
                </c:pt>
                <c:pt idx="174">
                  <c:v>2650</c:v>
                </c:pt>
                <c:pt idx="175">
                  <c:v>2650</c:v>
                </c:pt>
                <c:pt idx="176">
                  <c:v>2650</c:v>
                </c:pt>
                <c:pt idx="177">
                  <c:v>2650</c:v>
                </c:pt>
                <c:pt idx="178">
                  <c:v>2650</c:v>
                </c:pt>
                <c:pt idx="179">
                  <c:v>2650</c:v>
                </c:pt>
                <c:pt idx="180">
                  <c:v>2600</c:v>
                </c:pt>
                <c:pt idx="181">
                  <c:v>2600</c:v>
                </c:pt>
                <c:pt idx="182">
                  <c:v>2550</c:v>
                </c:pt>
                <c:pt idx="183">
                  <c:v>2500</c:v>
                </c:pt>
                <c:pt idx="184">
                  <c:v>2450</c:v>
                </c:pt>
                <c:pt idx="185">
                  <c:v>2450</c:v>
                </c:pt>
                <c:pt idx="186">
                  <c:v>2450</c:v>
                </c:pt>
                <c:pt idx="187">
                  <c:v>2450</c:v>
                </c:pt>
                <c:pt idx="188">
                  <c:v>2450</c:v>
                </c:pt>
                <c:pt idx="189">
                  <c:v>2450</c:v>
                </c:pt>
                <c:pt idx="190">
                  <c:v>2450</c:v>
                </c:pt>
                <c:pt idx="191">
                  <c:v>2450</c:v>
                </c:pt>
                <c:pt idx="192">
                  <c:v>2550</c:v>
                </c:pt>
                <c:pt idx="193">
                  <c:v>2550</c:v>
                </c:pt>
                <c:pt idx="194">
                  <c:v>2550</c:v>
                </c:pt>
                <c:pt idx="195">
                  <c:v>2550</c:v>
                </c:pt>
                <c:pt idx="196">
                  <c:v>2550</c:v>
                </c:pt>
                <c:pt idx="197">
                  <c:v>2450</c:v>
                </c:pt>
                <c:pt idx="198">
                  <c:v>2400</c:v>
                </c:pt>
                <c:pt idx="199">
                  <c:v>2400</c:v>
                </c:pt>
                <c:pt idx="200">
                  <c:v>2400</c:v>
                </c:pt>
                <c:pt idx="201">
                  <c:v>2400</c:v>
                </c:pt>
                <c:pt idx="202">
                  <c:v>2350</c:v>
                </c:pt>
                <c:pt idx="203">
                  <c:v>2350</c:v>
                </c:pt>
                <c:pt idx="204">
                  <c:v>2350</c:v>
                </c:pt>
                <c:pt idx="205">
                  <c:v>2350</c:v>
                </c:pt>
                <c:pt idx="206">
                  <c:v>2350</c:v>
                </c:pt>
                <c:pt idx="207">
                  <c:v>2350</c:v>
                </c:pt>
                <c:pt idx="208">
                  <c:v>2350</c:v>
                </c:pt>
                <c:pt idx="209">
                  <c:v>2350</c:v>
                </c:pt>
                <c:pt idx="210">
                  <c:v>2350</c:v>
                </c:pt>
                <c:pt idx="211">
                  <c:v>2400</c:v>
                </c:pt>
                <c:pt idx="212">
                  <c:v>2400</c:v>
                </c:pt>
                <c:pt idx="213">
                  <c:v>2425</c:v>
                </c:pt>
                <c:pt idx="214">
                  <c:v>2425</c:v>
                </c:pt>
                <c:pt idx="215">
                  <c:v>3750</c:v>
                </c:pt>
                <c:pt idx="216">
                  <c:v>3750</c:v>
                </c:pt>
                <c:pt idx="217">
                  <c:v>3900</c:v>
                </c:pt>
                <c:pt idx="218">
                  <c:v>3950</c:v>
                </c:pt>
                <c:pt idx="219">
                  <c:v>3950</c:v>
                </c:pt>
                <c:pt idx="220">
                  <c:v>4100</c:v>
                </c:pt>
                <c:pt idx="221">
                  <c:v>4300</c:v>
                </c:pt>
                <c:pt idx="222">
                  <c:v>4300</c:v>
                </c:pt>
                <c:pt idx="223">
                  <c:v>4300</c:v>
                </c:pt>
                <c:pt idx="224">
                  <c:v>4300</c:v>
                </c:pt>
                <c:pt idx="225">
                  <c:v>4300</c:v>
                </c:pt>
                <c:pt idx="226">
                  <c:v>4300</c:v>
                </c:pt>
                <c:pt idx="227">
                  <c:v>4700</c:v>
                </c:pt>
                <c:pt idx="228">
                  <c:v>4700</c:v>
                </c:pt>
                <c:pt idx="229">
                  <c:v>5125</c:v>
                </c:pt>
                <c:pt idx="230">
                  <c:v>5125</c:v>
                </c:pt>
                <c:pt idx="231">
                  <c:v>5125</c:v>
                </c:pt>
                <c:pt idx="232">
                  <c:v>5225</c:v>
                </c:pt>
                <c:pt idx="233">
                  <c:v>5525</c:v>
                </c:pt>
                <c:pt idx="234">
                  <c:v>5525</c:v>
                </c:pt>
                <c:pt idx="235">
                  <c:v>5525</c:v>
                </c:pt>
                <c:pt idx="236">
                  <c:v>5625</c:v>
                </c:pt>
                <c:pt idx="237">
                  <c:v>5300</c:v>
                </c:pt>
                <c:pt idx="238">
                  <c:v>5200</c:v>
                </c:pt>
                <c:pt idx="239">
                  <c:v>5200</c:v>
                </c:pt>
                <c:pt idx="240">
                  <c:v>5200</c:v>
                </c:pt>
                <c:pt idx="241">
                  <c:v>5200</c:v>
                </c:pt>
                <c:pt idx="242">
                  <c:v>5200</c:v>
                </c:pt>
                <c:pt idx="243">
                  <c:v>5200</c:v>
                </c:pt>
                <c:pt idx="244">
                  <c:v>5200</c:v>
                </c:pt>
                <c:pt idx="245">
                  <c:v>5000</c:v>
                </c:pt>
                <c:pt idx="246">
                  <c:v>5000</c:v>
                </c:pt>
                <c:pt idx="247">
                  <c:v>4900</c:v>
                </c:pt>
                <c:pt idx="248">
                  <c:v>4900</c:v>
                </c:pt>
                <c:pt idx="249">
                  <c:v>4900</c:v>
                </c:pt>
                <c:pt idx="250">
                  <c:v>4900</c:v>
                </c:pt>
                <c:pt idx="251">
                  <c:v>4900</c:v>
                </c:pt>
                <c:pt idx="252">
                  <c:v>4850</c:v>
                </c:pt>
                <c:pt idx="253">
                  <c:v>3625</c:v>
                </c:pt>
                <c:pt idx="254">
                  <c:v>3625</c:v>
                </c:pt>
                <c:pt idx="255">
                  <c:v>3375</c:v>
                </c:pt>
                <c:pt idx="256">
                  <c:v>3375</c:v>
                </c:pt>
                <c:pt idx="257">
                  <c:v>3075</c:v>
                </c:pt>
                <c:pt idx="258">
                  <c:v>3075</c:v>
                </c:pt>
                <c:pt idx="259">
                  <c:v>3075</c:v>
                </c:pt>
                <c:pt idx="260">
                  <c:v>2575</c:v>
                </c:pt>
                <c:pt idx="261">
                  <c:v>2575</c:v>
                </c:pt>
                <c:pt idx="262">
                  <c:v>2550</c:v>
                </c:pt>
                <c:pt idx="263">
                  <c:v>2550</c:v>
                </c:pt>
                <c:pt idx="264">
                  <c:v>2525</c:v>
                </c:pt>
                <c:pt idx="265">
                  <c:v>2525</c:v>
                </c:pt>
                <c:pt idx="266">
                  <c:v>2525</c:v>
                </c:pt>
                <c:pt idx="267">
                  <c:v>2525</c:v>
                </c:pt>
                <c:pt idx="268">
                  <c:v>2525</c:v>
                </c:pt>
                <c:pt idx="269">
                  <c:v>2525</c:v>
                </c:pt>
                <c:pt idx="270">
                  <c:v>2525</c:v>
                </c:pt>
                <c:pt idx="271">
                  <c:v>2525</c:v>
                </c:pt>
                <c:pt idx="272">
                  <c:v>2525</c:v>
                </c:pt>
                <c:pt idx="273">
                  <c:v>2525</c:v>
                </c:pt>
                <c:pt idx="274">
                  <c:v>2325</c:v>
                </c:pt>
                <c:pt idx="275">
                  <c:v>2325</c:v>
                </c:pt>
                <c:pt idx="276">
                  <c:v>2325</c:v>
                </c:pt>
                <c:pt idx="277">
                  <c:v>2325</c:v>
                </c:pt>
                <c:pt idx="278">
                  <c:v>2325</c:v>
                </c:pt>
                <c:pt idx="279">
                  <c:v>2325</c:v>
                </c:pt>
                <c:pt idx="280">
                  <c:v>2325</c:v>
                </c:pt>
                <c:pt idx="281">
                  <c:v>2325</c:v>
                </c:pt>
                <c:pt idx="282">
                  <c:v>2325</c:v>
                </c:pt>
                <c:pt idx="283">
                  <c:v>2325</c:v>
                </c:pt>
                <c:pt idx="284">
                  <c:v>2325</c:v>
                </c:pt>
                <c:pt idx="285">
                  <c:v>2325</c:v>
                </c:pt>
                <c:pt idx="286">
                  <c:v>2325</c:v>
                </c:pt>
                <c:pt idx="287">
                  <c:v>2325</c:v>
                </c:pt>
                <c:pt idx="288">
                  <c:v>2325</c:v>
                </c:pt>
                <c:pt idx="289">
                  <c:v>2325</c:v>
                </c:pt>
                <c:pt idx="290">
                  <c:v>2325</c:v>
                </c:pt>
                <c:pt idx="291">
                  <c:v>2325</c:v>
                </c:pt>
                <c:pt idx="292">
                  <c:v>2325</c:v>
                </c:pt>
                <c:pt idx="293">
                  <c:v>2325</c:v>
                </c:pt>
                <c:pt idx="294">
                  <c:v>2100</c:v>
                </c:pt>
                <c:pt idx="295">
                  <c:v>2100</c:v>
                </c:pt>
                <c:pt idx="296">
                  <c:v>2100</c:v>
                </c:pt>
                <c:pt idx="297">
                  <c:v>2100</c:v>
                </c:pt>
                <c:pt idx="298">
                  <c:v>2100</c:v>
                </c:pt>
                <c:pt idx="299">
                  <c:v>2100</c:v>
                </c:pt>
                <c:pt idx="300">
                  <c:v>2100</c:v>
                </c:pt>
                <c:pt idx="301">
                  <c:v>2100</c:v>
                </c:pt>
                <c:pt idx="302">
                  <c:v>2100</c:v>
                </c:pt>
                <c:pt idx="303">
                  <c:v>2025</c:v>
                </c:pt>
                <c:pt idx="304">
                  <c:v>2025</c:v>
                </c:pt>
                <c:pt idx="305">
                  <c:v>2000</c:v>
                </c:pt>
                <c:pt idx="306">
                  <c:v>1975</c:v>
                </c:pt>
                <c:pt idx="307">
                  <c:v>1925</c:v>
                </c:pt>
                <c:pt idx="308">
                  <c:v>1925</c:v>
                </c:pt>
                <c:pt idx="309">
                  <c:v>1925</c:v>
                </c:pt>
                <c:pt idx="310">
                  <c:v>1925</c:v>
                </c:pt>
                <c:pt idx="311">
                  <c:v>1925</c:v>
                </c:pt>
                <c:pt idx="312">
                  <c:v>1725</c:v>
                </c:pt>
                <c:pt idx="313">
                  <c:v>1725</c:v>
                </c:pt>
                <c:pt idx="314">
                  <c:v>1725</c:v>
                </c:pt>
                <c:pt idx="315">
                  <c:v>1725</c:v>
                </c:pt>
                <c:pt idx="316">
                  <c:v>1725</c:v>
                </c:pt>
                <c:pt idx="317">
                  <c:v>1725</c:v>
                </c:pt>
                <c:pt idx="318">
                  <c:v>1725</c:v>
                </c:pt>
                <c:pt idx="319">
                  <c:v>1725</c:v>
                </c:pt>
                <c:pt idx="320">
                  <c:v>1725</c:v>
                </c:pt>
                <c:pt idx="321">
                  <c:v>1725</c:v>
                </c:pt>
                <c:pt idx="322">
                  <c:v>1725</c:v>
                </c:pt>
                <c:pt idx="323">
                  <c:v>1725</c:v>
                </c:pt>
                <c:pt idx="324">
                  <c:v>1725</c:v>
                </c:pt>
                <c:pt idx="325">
                  <c:v>1725</c:v>
                </c:pt>
                <c:pt idx="326">
                  <c:v>1725</c:v>
                </c:pt>
                <c:pt idx="327">
                  <c:v>1725</c:v>
                </c:pt>
                <c:pt idx="328">
                  <c:v>1725</c:v>
                </c:pt>
                <c:pt idx="329">
                  <c:v>1725</c:v>
                </c:pt>
                <c:pt idx="330">
                  <c:v>1725</c:v>
                </c:pt>
                <c:pt idx="331">
                  <c:v>1725</c:v>
                </c:pt>
                <c:pt idx="332">
                  <c:v>1725</c:v>
                </c:pt>
                <c:pt idx="333">
                  <c:v>1725</c:v>
                </c:pt>
                <c:pt idx="334">
                  <c:v>1725</c:v>
                </c:pt>
                <c:pt idx="335">
                  <c:v>1725</c:v>
                </c:pt>
                <c:pt idx="336">
                  <c:v>1725</c:v>
                </c:pt>
                <c:pt idx="337">
                  <c:v>1725</c:v>
                </c:pt>
                <c:pt idx="338">
                  <c:v>1725</c:v>
                </c:pt>
                <c:pt idx="339">
                  <c:v>1725</c:v>
                </c:pt>
                <c:pt idx="340">
                  <c:v>1725</c:v>
                </c:pt>
                <c:pt idx="341">
                  <c:v>1725</c:v>
                </c:pt>
                <c:pt idx="342">
                  <c:v>1725</c:v>
                </c:pt>
                <c:pt idx="343">
                  <c:v>1725</c:v>
                </c:pt>
                <c:pt idx="344">
                  <c:v>1725</c:v>
                </c:pt>
                <c:pt idx="345">
                  <c:v>1700</c:v>
                </c:pt>
                <c:pt idx="346">
                  <c:v>1700</c:v>
                </c:pt>
                <c:pt idx="347">
                  <c:v>1700</c:v>
                </c:pt>
                <c:pt idx="348">
                  <c:v>1700</c:v>
                </c:pt>
                <c:pt idx="349">
                  <c:v>1700</c:v>
                </c:pt>
                <c:pt idx="350">
                  <c:v>1700</c:v>
                </c:pt>
                <c:pt idx="351">
                  <c:v>1700</c:v>
                </c:pt>
                <c:pt idx="352">
                  <c:v>1700</c:v>
                </c:pt>
                <c:pt idx="353">
                  <c:v>1700</c:v>
                </c:pt>
                <c:pt idx="354">
                  <c:v>1700</c:v>
                </c:pt>
                <c:pt idx="355">
                  <c:v>1700</c:v>
                </c:pt>
                <c:pt idx="356">
                  <c:v>1700</c:v>
                </c:pt>
                <c:pt idx="357">
                  <c:v>1700</c:v>
                </c:pt>
                <c:pt idx="358">
                  <c:v>1700</c:v>
                </c:pt>
                <c:pt idx="359">
                  <c:v>1700</c:v>
                </c:pt>
                <c:pt idx="360">
                  <c:v>1700</c:v>
                </c:pt>
                <c:pt idx="361">
                  <c:v>1700</c:v>
                </c:pt>
                <c:pt idx="362">
                  <c:v>1700</c:v>
                </c:pt>
                <c:pt idx="363">
                  <c:v>1700</c:v>
                </c:pt>
                <c:pt idx="364">
                  <c:v>1700</c:v>
                </c:pt>
                <c:pt idx="365">
                  <c:v>1700</c:v>
                </c:pt>
                <c:pt idx="366">
                  <c:v>1700</c:v>
                </c:pt>
                <c:pt idx="367">
                  <c:v>1700</c:v>
                </c:pt>
                <c:pt idx="368">
                  <c:v>1700</c:v>
                </c:pt>
                <c:pt idx="369">
                  <c:v>1675</c:v>
                </c:pt>
                <c:pt idx="370">
                  <c:v>1675</c:v>
                </c:pt>
                <c:pt idx="371">
                  <c:v>1675</c:v>
                </c:pt>
                <c:pt idx="372">
                  <c:v>1700</c:v>
                </c:pt>
                <c:pt idx="373">
                  <c:v>1700</c:v>
                </c:pt>
                <c:pt idx="374">
                  <c:v>1700</c:v>
                </c:pt>
                <c:pt idx="375">
                  <c:v>1700</c:v>
                </c:pt>
                <c:pt idx="376">
                  <c:v>1700</c:v>
                </c:pt>
                <c:pt idx="377">
                  <c:v>1700</c:v>
                </c:pt>
                <c:pt idx="378">
                  <c:v>1550</c:v>
                </c:pt>
                <c:pt idx="379">
                  <c:v>1550</c:v>
                </c:pt>
                <c:pt idx="380">
                  <c:v>1550</c:v>
                </c:pt>
                <c:pt idx="381">
                  <c:v>1500</c:v>
                </c:pt>
                <c:pt idx="382">
                  <c:v>1500</c:v>
                </c:pt>
                <c:pt idx="383">
                  <c:v>1500</c:v>
                </c:pt>
                <c:pt idx="384">
                  <c:v>1500</c:v>
                </c:pt>
                <c:pt idx="385">
                  <c:v>1500</c:v>
                </c:pt>
                <c:pt idx="386">
                  <c:v>1500</c:v>
                </c:pt>
                <c:pt idx="387">
                  <c:v>1500</c:v>
                </c:pt>
                <c:pt idx="388">
                  <c:v>1500</c:v>
                </c:pt>
                <c:pt idx="389">
                  <c:v>1500</c:v>
                </c:pt>
                <c:pt idx="390">
                  <c:v>1500</c:v>
                </c:pt>
                <c:pt idx="391">
                  <c:v>1500</c:v>
                </c:pt>
                <c:pt idx="392">
                  <c:v>1500</c:v>
                </c:pt>
                <c:pt idx="393">
                  <c:v>1500</c:v>
                </c:pt>
                <c:pt idx="394">
                  <c:v>1500</c:v>
                </c:pt>
                <c:pt idx="395">
                  <c:v>1500</c:v>
                </c:pt>
                <c:pt idx="396">
                  <c:v>1500</c:v>
                </c:pt>
                <c:pt idx="397">
                  <c:v>1500</c:v>
                </c:pt>
                <c:pt idx="398">
                  <c:v>1500</c:v>
                </c:pt>
                <c:pt idx="399">
                  <c:v>1500</c:v>
                </c:pt>
                <c:pt idx="400">
                  <c:v>1500</c:v>
                </c:pt>
                <c:pt idx="401">
                  <c:v>1500</c:v>
                </c:pt>
                <c:pt idx="402">
                  <c:v>1500</c:v>
                </c:pt>
                <c:pt idx="403">
                  <c:v>1350</c:v>
                </c:pt>
                <c:pt idx="404">
                  <c:v>1350</c:v>
                </c:pt>
                <c:pt idx="405">
                  <c:v>1350</c:v>
                </c:pt>
                <c:pt idx="406">
                  <c:v>1350</c:v>
                </c:pt>
                <c:pt idx="407">
                  <c:v>1225</c:v>
                </c:pt>
                <c:pt idx="408">
                  <c:v>1225</c:v>
                </c:pt>
                <c:pt idx="409">
                  <c:v>1225</c:v>
                </c:pt>
                <c:pt idx="410">
                  <c:v>1225</c:v>
                </c:pt>
                <c:pt idx="411">
                  <c:v>1225</c:v>
                </c:pt>
                <c:pt idx="412">
                  <c:v>1225</c:v>
                </c:pt>
                <c:pt idx="413">
                  <c:v>1225</c:v>
                </c:pt>
                <c:pt idx="414">
                  <c:v>1225</c:v>
                </c:pt>
                <c:pt idx="415">
                  <c:v>1225</c:v>
                </c:pt>
                <c:pt idx="416">
                  <c:v>1225</c:v>
                </c:pt>
                <c:pt idx="417">
                  <c:v>1225</c:v>
                </c:pt>
                <c:pt idx="418">
                  <c:v>1225</c:v>
                </c:pt>
                <c:pt idx="419">
                  <c:v>1225</c:v>
                </c:pt>
                <c:pt idx="420">
                  <c:v>1225</c:v>
                </c:pt>
                <c:pt idx="421">
                  <c:v>1225</c:v>
                </c:pt>
                <c:pt idx="422">
                  <c:v>1225</c:v>
                </c:pt>
                <c:pt idx="423">
                  <c:v>1225</c:v>
                </c:pt>
                <c:pt idx="424">
                  <c:v>1225</c:v>
                </c:pt>
                <c:pt idx="425">
                  <c:v>1225</c:v>
                </c:pt>
                <c:pt idx="426">
                  <c:v>1225</c:v>
                </c:pt>
                <c:pt idx="427">
                  <c:v>1225</c:v>
                </c:pt>
                <c:pt idx="428">
                  <c:v>1225</c:v>
                </c:pt>
                <c:pt idx="429">
                  <c:v>1250</c:v>
                </c:pt>
                <c:pt idx="430">
                  <c:v>1250</c:v>
                </c:pt>
                <c:pt idx="431">
                  <c:v>1250</c:v>
                </c:pt>
                <c:pt idx="432">
                  <c:v>1250</c:v>
                </c:pt>
                <c:pt idx="433">
                  <c:v>1250</c:v>
                </c:pt>
                <c:pt idx="434">
                  <c:v>1250</c:v>
                </c:pt>
                <c:pt idx="435">
                  <c:v>1250</c:v>
                </c:pt>
                <c:pt idx="436">
                  <c:v>1375</c:v>
                </c:pt>
                <c:pt idx="437">
                  <c:v>1450</c:v>
                </c:pt>
                <c:pt idx="438">
                  <c:v>1450</c:v>
                </c:pt>
                <c:pt idx="439">
                  <c:v>1450</c:v>
                </c:pt>
                <c:pt idx="440">
                  <c:v>1450</c:v>
                </c:pt>
                <c:pt idx="441">
                  <c:v>1450</c:v>
                </c:pt>
                <c:pt idx="442">
                  <c:v>1450</c:v>
                </c:pt>
                <c:pt idx="443">
                  <c:v>1450</c:v>
                </c:pt>
                <c:pt idx="444">
                  <c:v>1450</c:v>
                </c:pt>
                <c:pt idx="445">
                  <c:v>1450</c:v>
                </c:pt>
                <c:pt idx="446">
                  <c:v>1450</c:v>
                </c:pt>
                <c:pt idx="447">
                  <c:v>1525</c:v>
                </c:pt>
                <c:pt idx="448">
                  <c:v>1550</c:v>
                </c:pt>
                <c:pt idx="449">
                  <c:v>1550</c:v>
                </c:pt>
                <c:pt idx="450">
                  <c:v>1550</c:v>
                </c:pt>
                <c:pt idx="451">
                  <c:v>1550</c:v>
                </c:pt>
                <c:pt idx="452">
                  <c:v>1550</c:v>
                </c:pt>
                <c:pt idx="453">
                  <c:v>1550</c:v>
                </c:pt>
                <c:pt idx="454">
                  <c:v>1550</c:v>
                </c:pt>
                <c:pt idx="455">
                  <c:v>1550</c:v>
                </c:pt>
                <c:pt idx="456">
                  <c:v>1550</c:v>
                </c:pt>
                <c:pt idx="457">
                  <c:v>1550</c:v>
                </c:pt>
                <c:pt idx="458">
                  <c:v>1510</c:v>
                </c:pt>
                <c:pt idx="459">
                  <c:v>1510</c:v>
                </c:pt>
                <c:pt idx="460">
                  <c:v>1535</c:v>
                </c:pt>
                <c:pt idx="461">
                  <c:v>1535</c:v>
                </c:pt>
                <c:pt idx="462">
                  <c:v>1535</c:v>
                </c:pt>
                <c:pt idx="463">
                  <c:v>1535</c:v>
                </c:pt>
                <c:pt idx="464">
                  <c:v>1535</c:v>
                </c:pt>
                <c:pt idx="465">
                  <c:v>1535</c:v>
                </c:pt>
                <c:pt idx="466">
                  <c:v>1535</c:v>
                </c:pt>
                <c:pt idx="467">
                  <c:v>1535</c:v>
                </c:pt>
                <c:pt idx="468">
                  <c:v>1535</c:v>
                </c:pt>
                <c:pt idx="469">
                  <c:v>1535</c:v>
                </c:pt>
                <c:pt idx="470">
                  <c:v>1535</c:v>
                </c:pt>
                <c:pt idx="471">
                  <c:v>1535</c:v>
                </c:pt>
                <c:pt idx="472">
                  <c:v>1535</c:v>
                </c:pt>
                <c:pt idx="473">
                  <c:v>1535</c:v>
                </c:pt>
                <c:pt idx="474">
                  <c:v>1535</c:v>
                </c:pt>
                <c:pt idx="475">
                  <c:v>1535</c:v>
                </c:pt>
                <c:pt idx="476">
                  <c:v>1535</c:v>
                </c:pt>
                <c:pt idx="477">
                  <c:v>1535</c:v>
                </c:pt>
                <c:pt idx="478">
                  <c:v>1535</c:v>
                </c:pt>
                <c:pt idx="479">
                  <c:v>1535</c:v>
                </c:pt>
                <c:pt idx="480">
                  <c:v>1535</c:v>
                </c:pt>
                <c:pt idx="481">
                  <c:v>1535</c:v>
                </c:pt>
                <c:pt idx="482">
                  <c:v>1500</c:v>
                </c:pt>
                <c:pt idx="483">
                  <c:v>1500</c:v>
                </c:pt>
                <c:pt idx="484">
                  <c:v>1500</c:v>
                </c:pt>
                <c:pt idx="485">
                  <c:v>1500</c:v>
                </c:pt>
                <c:pt idx="486">
                  <c:v>1500</c:v>
                </c:pt>
                <c:pt idx="487">
                  <c:v>1500</c:v>
                </c:pt>
                <c:pt idx="488">
                  <c:v>1500</c:v>
                </c:pt>
                <c:pt idx="489">
                  <c:v>1500</c:v>
                </c:pt>
                <c:pt idx="490">
                  <c:v>1500</c:v>
                </c:pt>
                <c:pt idx="491">
                  <c:v>1500</c:v>
                </c:pt>
                <c:pt idx="492">
                  <c:v>1500</c:v>
                </c:pt>
                <c:pt idx="493">
                  <c:v>1500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890-48D6-B109-39F0FD094607}"/>
            </c:ext>
          </c:extLst>
        </c:ser>
        <c:ser>
          <c:idx val="3"/>
          <c:order val="3"/>
          <c:tx>
            <c:v>山东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烧碱价格!$A$5:$A$498</c:f>
              <c:numCache>
                <c:formatCode>yyyy\-mm\-dd;@</c:formatCode>
                <c:ptCount val="494"/>
                <c:pt idx="0">
                  <c:v>44855</c:v>
                </c:pt>
                <c:pt idx="1">
                  <c:v>44854</c:v>
                </c:pt>
                <c:pt idx="2">
                  <c:v>44853</c:v>
                </c:pt>
                <c:pt idx="3">
                  <c:v>44852</c:v>
                </c:pt>
                <c:pt idx="4">
                  <c:v>44851</c:v>
                </c:pt>
                <c:pt idx="5">
                  <c:v>44848</c:v>
                </c:pt>
                <c:pt idx="6">
                  <c:v>44847</c:v>
                </c:pt>
                <c:pt idx="7">
                  <c:v>44846</c:v>
                </c:pt>
                <c:pt idx="8">
                  <c:v>44845</c:v>
                </c:pt>
                <c:pt idx="9">
                  <c:v>44844</c:v>
                </c:pt>
                <c:pt idx="10">
                  <c:v>44834</c:v>
                </c:pt>
                <c:pt idx="11">
                  <c:v>44833</c:v>
                </c:pt>
                <c:pt idx="12">
                  <c:v>44832</c:v>
                </c:pt>
                <c:pt idx="13">
                  <c:v>44831</c:v>
                </c:pt>
                <c:pt idx="14">
                  <c:v>44830</c:v>
                </c:pt>
                <c:pt idx="15">
                  <c:v>44827</c:v>
                </c:pt>
                <c:pt idx="16">
                  <c:v>44826</c:v>
                </c:pt>
                <c:pt idx="17">
                  <c:v>44825</c:v>
                </c:pt>
                <c:pt idx="18">
                  <c:v>44824</c:v>
                </c:pt>
                <c:pt idx="19">
                  <c:v>44823</c:v>
                </c:pt>
                <c:pt idx="20">
                  <c:v>44820</c:v>
                </c:pt>
                <c:pt idx="21">
                  <c:v>44819</c:v>
                </c:pt>
                <c:pt idx="22">
                  <c:v>44818</c:v>
                </c:pt>
                <c:pt idx="23">
                  <c:v>44817</c:v>
                </c:pt>
                <c:pt idx="24">
                  <c:v>44813</c:v>
                </c:pt>
                <c:pt idx="25">
                  <c:v>44812</c:v>
                </c:pt>
                <c:pt idx="26">
                  <c:v>44811</c:v>
                </c:pt>
                <c:pt idx="27">
                  <c:v>44810</c:v>
                </c:pt>
                <c:pt idx="28">
                  <c:v>44809</c:v>
                </c:pt>
                <c:pt idx="29">
                  <c:v>44806</c:v>
                </c:pt>
                <c:pt idx="30">
                  <c:v>44805</c:v>
                </c:pt>
                <c:pt idx="31">
                  <c:v>44804</c:v>
                </c:pt>
                <c:pt idx="32">
                  <c:v>44803</c:v>
                </c:pt>
                <c:pt idx="33">
                  <c:v>44802</c:v>
                </c:pt>
                <c:pt idx="34">
                  <c:v>44799</c:v>
                </c:pt>
                <c:pt idx="35">
                  <c:v>44798</c:v>
                </c:pt>
                <c:pt idx="36">
                  <c:v>44797</c:v>
                </c:pt>
                <c:pt idx="37">
                  <c:v>44796</c:v>
                </c:pt>
                <c:pt idx="38">
                  <c:v>44795</c:v>
                </c:pt>
                <c:pt idx="39">
                  <c:v>44792</c:v>
                </c:pt>
                <c:pt idx="40">
                  <c:v>44791</c:v>
                </c:pt>
                <c:pt idx="41">
                  <c:v>44790</c:v>
                </c:pt>
                <c:pt idx="42">
                  <c:v>44789</c:v>
                </c:pt>
                <c:pt idx="43">
                  <c:v>44788</c:v>
                </c:pt>
                <c:pt idx="44">
                  <c:v>44785</c:v>
                </c:pt>
                <c:pt idx="45">
                  <c:v>44784</c:v>
                </c:pt>
                <c:pt idx="46">
                  <c:v>44783</c:v>
                </c:pt>
                <c:pt idx="47">
                  <c:v>44782</c:v>
                </c:pt>
                <c:pt idx="48">
                  <c:v>44781</c:v>
                </c:pt>
                <c:pt idx="49">
                  <c:v>44778</c:v>
                </c:pt>
                <c:pt idx="50">
                  <c:v>44777</c:v>
                </c:pt>
                <c:pt idx="51">
                  <c:v>44776</c:v>
                </c:pt>
                <c:pt idx="52">
                  <c:v>44775</c:v>
                </c:pt>
                <c:pt idx="53">
                  <c:v>44774</c:v>
                </c:pt>
                <c:pt idx="54">
                  <c:v>44771</c:v>
                </c:pt>
                <c:pt idx="55">
                  <c:v>44770</c:v>
                </c:pt>
                <c:pt idx="56">
                  <c:v>44769</c:v>
                </c:pt>
                <c:pt idx="57">
                  <c:v>44768</c:v>
                </c:pt>
                <c:pt idx="58">
                  <c:v>44767</c:v>
                </c:pt>
                <c:pt idx="59">
                  <c:v>44764</c:v>
                </c:pt>
                <c:pt idx="60">
                  <c:v>44763</c:v>
                </c:pt>
                <c:pt idx="61">
                  <c:v>44762</c:v>
                </c:pt>
                <c:pt idx="62">
                  <c:v>44761</c:v>
                </c:pt>
                <c:pt idx="63">
                  <c:v>44760</c:v>
                </c:pt>
                <c:pt idx="64">
                  <c:v>44757</c:v>
                </c:pt>
                <c:pt idx="65">
                  <c:v>44756</c:v>
                </c:pt>
                <c:pt idx="66">
                  <c:v>44755</c:v>
                </c:pt>
                <c:pt idx="67">
                  <c:v>44754</c:v>
                </c:pt>
                <c:pt idx="68">
                  <c:v>44753</c:v>
                </c:pt>
                <c:pt idx="69">
                  <c:v>44750</c:v>
                </c:pt>
                <c:pt idx="70">
                  <c:v>44749</c:v>
                </c:pt>
                <c:pt idx="71">
                  <c:v>44748</c:v>
                </c:pt>
                <c:pt idx="72">
                  <c:v>44747</c:v>
                </c:pt>
                <c:pt idx="73">
                  <c:v>44746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44732</c:v>
                </c:pt>
                <c:pt idx="84">
                  <c:v>44729</c:v>
                </c:pt>
                <c:pt idx="85">
                  <c:v>44728</c:v>
                </c:pt>
                <c:pt idx="86">
                  <c:v>44727</c:v>
                </c:pt>
                <c:pt idx="87">
                  <c:v>44726</c:v>
                </c:pt>
                <c:pt idx="88">
                  <c:v>44725</c:v>
                </c:pt>
                <c:pt idx="89">
                  <c:v>44722</c:v>
                </c:pt>
                <c:pt idx="90">
                  <c:v>44721</c:v>
                </c:pt>
                <c:pt idx="91">
                  <c:v>44720</c:v>
                </c:pt>
                <c:pt idx="92">
                  <c:v>44719</c:v>
                </c:pt>
                <c:pt idx="93">
                  <c:v>44718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44711</c:v>
                </c:pt>
                <c:pt idx="98">
                  <c:v>44708</c:v>
                </c:pt>
                <c:pt idx="99">
                  <c:v>44707</c:v>
                </c:pt>
                <c:pt idx="100">
                  <c:v>44706</c:v>
                </c:pt>
                <c:pt idx="101">
                  <c:v>44705</c:v>
                </c:pt>
                <c:pt idx="102">
                  <c:v>44704</c:v>
                </c:pt>
                <c:pt idx="103">
                  <c:v>44701</c:v>
                </c:pt>
                <c:pt idx="104">
                  <c:v>44700</c:v>
                </c:pt>
                <c:pt idx="105">
                  <c:v>44699</c:v>
                </c:pt>
                <c:pt idx="106">
                  <c:v>44698</c:v>
                </c:pt>
                <c:pt idx="107">
                  <c:v>44697</c:v>
                </c:pt>
                <c:pt idx="108">
                  <c:v>44694</c:v>
                </c:pt>
                <c:pt idx="109">
                  <c:v>44693</c:v>
                </c:pt>
                <c:pt idx="110">
                  <c:v>44692</c:v>
                </c:pt>
                <c:pt idx="111">
                  <c:v>44691</c:v>
                </c:pt>
                <c:pt idx="112">
                  <c:v>44690</c:v>
                </c:pt>
                <c:pt idx="113">
                  <c:v>44687</c:v>
                </c:pt>
                <c:pt idx="114">
                  <c:v>44686</c:v>
                </c:pt>
                <c:pt idx="115">
                  <c:v>44680</c:v>
                </c:pt>
                <c:pt idx="116">
                  <c:v>44679</c:v>
                </c:pt>
                <c:pt idx="117">
                  <c:v>44678</c:v>
                </c:pt>
                <c:pt idx="118">
                  <c:v>44677</c:v>
                </c:pt>
                <c:pt idx="119">
                  <c:v>44676</c:v>
                </c:pt>
                <c:pt idx="120">
                  <c:v>44673</c:v>
                </c:pt>
                <c:pt idx="121">
                  <c:v>44672</c:v>
                </c:pt>
                <c:pt idx="122">
                  <c:v>44671</c:v>
                </c:pt>
                <c:pt idx="123">
                  <c:v>44670</c:v>
                </c:pt>
                <c:pt idx="124">
                  <c:v>44669</c:v>
                </c:pt>
                <c:pt idx="125">
                  <c:v>44666</c:v>
                </c:pt>
                <c:pt idx="126">
                  <c:v>44665</c:v>
                </c:pt>
                <c:pt idx="127">
                  <c:v>44664</c:v>
                </c:pt>
                <c:pt idx="128">
                  <c:v>44663</c:v>
                </c:pt>
                <c:pt idx="129">
                  <c:v>44662</c:v>
                </c:pt>
                <c:pt idx="130">
                  <c:v>44659</c:v>
                </c:pt>
                <c:pt idx="131">
                  <c:v>44658</c:v>
                </c:pt>
                <c:pt idx="132">
                  <c:v>44657</c:v>
                </c:pt>
                <c:pt idx="133">
                  <c:v>44652</c:v>
                </c:pt>
                <c:pt idx="134">
                  <c:v>44651</c:v>
                </c:pt>
                <c:pt idx="135">
                  <c:v>44650</c:v>
                </c:pt>
                <c:pt idx="136">
                  <c:v>44649</c:v>
                </c:pt>
                <c:pt idx="137">
                  <c:v>44648</c:v>
                </c:pt>
                <c:pt idx="138">
                  <c:v>44645</c:v>
                </c:pt>
                <c:pt idx="139">
                  <c:v>44644</c:v>
                </c:pt>
                <c:pt idx="140">
                  <c:v>44643</c:v>
                </c:pt>
                <c:pt idx="141">
                  <c:v>44642</c:v>
                </c:pt>
                <c:pt idx="142">
                  <c:v>44641</c:v>
                </c:pt>
                <c:pt idx="143">
                  <c:v>44638</c:v>
                </c:pt>
                <c:pt idx="144">
                  <c:v>44637</c:v>
                </c:pt>
                <c:pt idx="145">
                  <c:v>44636</c:v>
                </c:pt>
                <c:pt idx="146">
                  <c:v>44635</c:v>
                </c:pt>
                <c:pt idx="147">
                  <c:v>44634</c:v>
                </c:pt>
                <c:pt idx="148">
                  <c:v>44631</c:v>
                </c:pt>
                <c:pt idx="149">
                  <c:v>44630</c:v>
                </c:pt>
                <c:pt idx="150">
                  <c:v>44629</c:v>
                </c:pt>
                <c:pt idx="151">
                  <c:v>44628</c:v>
                </c:pt>
                <c:pt idx="152">
                  <c:v>44627</c:v>
                </c:pt>
                <c:pt idx="153">
                  <c:v>44624</c:v>
                </c:pt>
                <c:pt idx="154">
                  <c:v>44623</c:v>
                </c:pt>
                <c:pt idx="155">
                  <c:v>44622</c:v>
                </c:pt>
                <c:pt idx="156">
                  <c:v>44621</c:v>
                </c:pt>
                <c:pt idx="157">
                  <c:v>44620</c:v>
                </c:pt>
                <c:pt idx="158">
                  <c:v>44617</c:v>
                </c:pt>
                <c:pt idx="159">
                  <c:v>44616</c:v>
                </c:pt>
                <c:pt idx="160">
                  <c:v>44615</c:v>
                </c:pt>
                <c:pt idx="161">
                  <c:v>44614</c:v>
                </c:pt>
                <c:pt idx="162">
                  <c:v>44613</c:v>
                </c:pt>
                <c:pt idx="163">
                  <c:v>44610</c:v>
                </c:pt>
                <c:pt idx="164">
                  <c:v>44609</c:v>
                </c:pt>
                <c:pt idx="165">
                  <c:v>44608</c:v>
                </c:pt>
                <c:pt idx="166">
                  <c:v>44607</c:v>
                </c:pt>
                <c:pt idx="167">
                  <c:v>44606</c:v>
                </c:pt>
                <c:pt idx="168">
                  <c:v>44603</c:v>
                </c:pt>
                <c:pt idx="169">
                  <c:v>44602</c:v>
                </c:pt>
                <c:pt idx="170">
                  <c:v>44601</c:v>
                </c:pt>
                <c:pt idx="171">
                  <c:v>44600</c:v>
                </c:pt>
                <c:pt idx="172">
                  <c:v>44599</c:v>
                </c:pt>
                <c:pt idx="173">
                  <c:v>44589</c:v>
                </c:pt>
                <c:pt idx="174">
                  <c:v>44588</c:v>
                </c:pt>
                <c:pt idx="175">
                  <c:v>44587</c:v>
                </c:pt>
                <c:pt idx="176">
                  <c:v>44586</c:v>
                </c:pt>
                <c:pt idx="177">
                  <c:v>44585</c:v>
                </c:pt>
                <c:pt idx="178">
                  <c:v>44582</c:v>
                </c:pt>
                <c:pt idx="179">
                  <c:v>44581</c:v>
                </c:pt>
                <c:pt idx="180">
                  <c:v>44580</c:v>
                </c:pt>
                <c:pt idx="181">
                  <c:v>44579</c:v>
                </c:pt>
                <c:pt idx="182">
                  <c:v>44578</c:v>
                </c:pt>
                <c:pt idx="183">
                  <c:v>44575</c:v>
                </c:pt>
                <c:pt idx="184">
                  <c:v>44574</c:v>
                </c:pt>
                <c:pt idx="185">
                  <c:v>44573</c:v>
                </c:pt>
                <c:pt idx="186">
                  <c:v>44572</c:v>
                </c:pt>
                <c:pt idx="187">
                  <c:v>44571</c:v>
                </c:pt>
                <c:pt idx="188">
                  <c:v>44568</c:v>
                </c:pt>
                <c:pt idx="189">
                  <c:v>44567</c:v>
                </c:pt>
                <c:pt idx="190">
                  <c:v>44566</c:v>
                </c:pt>
                <c:pt idx="191">
                  <c:v>44565</c:v>
                </c:pt>
                <c:pt idx="192">
                  <c:v>44561</c:v>
                </c:pt>
                <c:pt idx="193">
                  <c:v>44560</c:v>
                </c:pt>
                <c:pt idx="194">
                  <c:v>44559</c:v>
                </c:pt>
                <c:pt idx="195">
                  <c:v>44558</c:v>
                </c:pt>
                <c:pt idx="196">
                  <c:v>44557</c:v>
                </c:pt>
                <c:pt idx="197">
                  <c:v>44554</c:v>
                </c:pt>
                <c:pt idx="198">
                  <c:v>44553</c:v>
                </c:pt>
                <c:pt idx="199">
                  <c:v>44552</c:v>
                </c:pt>
                <c:pt idx="200">
                  <c:v>44551</c:v>
                </c:pt>
                <c:pt idx="201">
                  <c:v>44550</c:v>
                </c:pt>
                <c:pt idx="202">
                  <c:v>44547</c:v>
                </c:pt>
                <c:pt idx="203">
                  <c:v>44546</c:v>
                </c:pt>
                <c:pt idx="204">
                  <c:v>44545</c:v>
                </c:pt>
                <c:pt idx="205">
                  <c:v>44544</c:v>
                </c:pt>
                <c:pt idx="206">
                  <c:v>44543</c:v>
                </c:pt>
                <c:pt idx="207">
                  <c:v>44540</c:v>
                </c:pt>
                <c:pt idx="208">
                  <c:v>44539</c:v>
                </c:pt>
                <c:pt idx="209">
                  <c:v>44538</c:v>
                </c:pt>
                <c:pt idx="210">
                  <c:v>44537</c:v>
                </c:pt>
                <c:pt idx="211">
                  <c:v>44536</c:v>
                </c:pt>
                <c:pt idx="212">
                  <c:v>44533</c:v>
                </c:pt>
                <c:pt idx="213">
                  <c:v>44532</c:v>
                </c:pt>
                <c:pt idx="214">
                  <c:v>44531</c:v>
                </c:pt>
                <c:pt idx="215">
                  <c:v>44530</c:v>
                </c:pt>
                <c:pt idx="216">
                  <c:v>44529</c:v>
                </c:pt>
                <c:pt idx="217">
                  <c:v>44526</c:v>
                </c:pt>
                <c:pt idx="218">
                  <c:v>44525</c:v>
                </c:pt>
                <c:pt idx="219">
                  <c:v>44524</c:v>
                </c:pt>
                <c:pt idx="220">
                  <c:v>44523</c:v>
                </c:pt>
                <c:pt idx="221">
                  <c:v>44522</c:v>
                </c:pt>
                <c:pt idx="222">
                  <c:v>44519</c:v>
                </c:pt>
                <c:pt idx="223">
                  <c:v>44518</c:v>
                </c:pt>
                <c:pt idx="224">
                  <c:v>44517</c:v>
                </c:pt>
                <c:pt idx="225">
                  <c:v>44516</c:v>
                </c:pt>
                <c:pt idx="226">
                  <c:v>44515</c:v>
                </c:pt>
                <c:pt idx="227">
                  <c:v>44512</c:v>
                </c:pt>
                <c:pt idx="228">
                  <c:v>44511</c:v>
                </c:pt>
                <c:pt idx="229">
                  <c:v>44510</c:v>
                </c:pt>
                <c:pt idx="230">
                  <c:v>44509</c:v>
                </c:pt>
                <c:pt idx="231">
                  <c:v>44508</c:v>
                </c:pt>
                <c:pt idx="232">
                  <c:v>44505</c:v>
                </c:pt>
                <c:pt idx="233">
                  <c:v>44504</c:v>
                </c:pt>
                <c:pt idx="234">
                  <c:v>44503</c:v>
                </c:pt>
                <c:pt idx="235">
                  <c:v>44502</c:v>
                </c:pt>
                <c:pt idx="236">
                  <c:v>44501</c:v>
                </c:pt>
                <c:pt idx="237">
                  <c:v>44498</c:v>
                </c:pt>
                <c:pt idx="238">
                  <c:v>44497</c:v>
                </c:pt>
                <c:pt idx="239">
                  <c:v>44496</c:v>
                </c:pt>
                <c:pt idx="240">
                  <c:v>44495</c:v>
                </c:pt>
                <c:pt idx="241">
                  <c:v>44494</c:v>
                </c:pt>
                <c:pt idx="242">
                  <c:v>44491</c:v>
                </c:pt>
                <c:pt idx="243">
                  <c:v>44490</c:v>
                </c:pt>
                <c:pt idx="244">
                  <c:v>44489</c:v>
                </c:pt>
                <c:pt idx="245">
                  <c:v>44488</c:v>
                </c:pt>
                <c:pt idx="246">
                  <c:v>44487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44477</c:v>
                </c:pt>
                <c:pt idx="253">
                  <c:v>44469</c:v>
                </c:pt>
                <c:pt idx="254">
                  <c:v>44468</c:v>
                </c:pt>
                <c:pt idx="255">
                  <c:v>44467</c:v>
                </c:pt>
                <c:pt idx="256">
                  <c:v>44466</c:v>
                </c:pt>
                <c:pt idx="257">
                  <c:v>44463</c:v>
                </c:pt>
                <c:pt idx="258">
                  <c:v>44462</c:v>
                </c:pt>
                <c:pt idx="259">
                  <c:v>44461</c:v>
                </c:pt>
                <c:pt idx="260">
                  <c:v>44456</c:v>
                </c:pt>
                <c:pt idx="261">
                  <c:v>44455</c:v>
                </c:pt>
                <c:pt idx="262">
                  <c:v>44454</c:v>
                </c:pt>
                <c:pt idx="263">
                  <c:v>44453</c:v>
                </c:pt>
                <c:pt idx="264">
                  <c:v>44452</c:v>
                </c:pt>
                <c:pt idx="265">
                  <c:v>44449</c:v>
                </c:pt>
                <c:pt idx="266">
                  <c:v>44448</c:v>
                </c:pt>
                <c:pt idx="267">
                  <c:v>44447</c:v>
                </c:pt>
                <c:pt idx="268">
                  <c:v>44446</c:v>
                </c:pt>
                <c:pt idx="269">
                  <c:v>44445</c:v>
                </c:pt>
                <c:pt idx="270">
                  <c:v>44442</c:v>
                </c:pt>
                <c:pt idx="271">
                  <c:v>44441</c:v>
                </c:pt>
                <c:pt idx="272">
                  <c:v>44440</c:v>
                </c:pt>
                <c:pt idx="273">
                  <c:v>44439</c:v>
                </c:pt>
                <c:pt idx="274">
                  <c:v>44438</c:v>
                </c:pt>
                <c:pt idx="275">
                  <c:v>44435</c:v>
                </c:pt>
                <c:pt idx="276">
                  <c:v>44434</c:v>
                </c:pt>
                <c:pt idx="277">
                  <c:v>44433</c:v>
                </c:pt>
                <c:pt idx="278">
                  <c:v>44432</c:v>
                </c:pt>
                <c:pt idx="279">
                  <c:v>44431</c:v>
                </c:pt>
                <c:pt idx="280">
                  <c:v>44428</c:v>
                </c:pt>
                <c:pt idx="281">
                  <c:v>44427</c:v>
                </c:pt>
                <c:pt idx="282">
                  <c:v>44426</c:v>
                </c:pt>
                <c:pt idx="283">
                  <c:v>44425</c:v>
                </c:pt>
                <c:pt idx="284">
                  <c:v>44424</c:v>
                </c:pt>
                <c:pt idx="285">
                  <c:v>44421</c:v>
                </c:pt>
                <c:pt idx="286">
                  <c:v>44420</c:v>
                </c:pt>
                <c:pt idx="287">
                  <c:v>44419</c:v>
                </c:pt>
                <c:pt idx="288">
                  <c:v>44418</c:v>
                </c:pt>
                <c:pt idx="289">
                  <c:v>44417</c:v>
                </c:pt>
                <c:pt idx="290">
                  <c:v>44414</c:v>
                </c:pt>
                <c:pt idx="291">
                  <c:v>44413</c:v>
                </c:pt>
                <c:pt idx="292">
                  <c:v>44412</c:v>
                </c:pt>
                <c:pt idx="293">
                  <c:v>44411</c:v>
                </c:pt>
                <c:pt idx="294">
                  <c:v>44410</c:v>
                </c:pt>
                <c:pt idx="295">
                  <c:v>44407</c:v>
                </c:pt>
                <c:pt idx="296">
                  <c:v>44406</c:v>
                </c:pt>
                <c:pt idx="297">
                  <c:v>44405</c:v>
                </c:pt>
                <c:pt idx="298">
                  <c:v>44404</c:v>
                </c:pt>
                <c:pt idx="299">
                  <c:v>44403</c:v>
                </c:pt>
                <c:pt idx="300">
                  <c:v>44400</c:v>
                </c:pt>
                <c:pt idx="301">
                  <c:v>44399</c:v>
                </c:pt>
                <c:pt idx="302">
                  <c:v>44398</c:v>
                </c:pt>
                <c:pt idx="303">
                  <c:v>44397</c:v>
                </c:pt>
                <c:pt idx="304">
                  <c:v>44396</c:v>
                </c:pt>
                <c:pt idx="305">
                  <c:v>44393</c:v>
                </c:pt>
                <c:pt idx="306">
                  <c:v>44392</c:v>
                </c:pt>
                <c:pt idx="307">
                  <c:v>44391</c:v>
                </c:pt>
                <c:pt idx="308">
                  <c:v>44390</c:v>
                </c:pt>
                <c:pt idx="309">
                  <c:v>44389</c:v>
                </c:pt>
                <c:pt idx="310">
                  <c:v>44386</c:v>
                </c:pt>
                <c:pt idx="311">
                  <c:v>44385</c:v>
                </c:pt>
                <c:pt idx="312">
                  <c:v>44384</c:v>
                </c:pt>
                <c:pt idx="313">
                  <c:v>44383</c:v>
                </c:pt>
                <c:pt idx="314">
                  <c:v>44382</c:v>
                </c:pt>
                <c:pt idx="315">
                  <c:v>44379</c:v>
                </c:pt>
                <c:pt idx="316">
                  <c:v>44378</c:v>
                </c:pt>
                <c:pt idx="317">
                  <c:v>44377</c:v>
                </c:pt>
                <c:pt idx="318">
                  <c:v>44376</c:v>
                </c:pt>
                <c:pt idx="319">
                  <c:v>44375</c:v>
                </c:pt>
                <c:pt idx="320">
                  <c:v>44372</c:v>
                </c:pt>
                <c:pt idx="321">
                  <c:v>44371</c:v>
                </c:pt>
                <c:pt idx="322">
                  <c:v>44370</c:v>
                </c:pt>
                <c:pt idx="323">
                  <c:v>44369</c:v>
                </c:pt>
                <c:pt idx="324">
                  <c:v>44368</c:v>
                </c:pt>
                <c:pt idx="325">
                  <c:v>44365</c:v>
                </c:pt>
                <c:pt idx="326">
                  <c:v>44364</c:v>
                </c:pt>
                <c:pt idx="327">
                  <c:v>44363</c:v>
                </c:pt>
                <c:pt idx="328">
                  <c:v>44362</c:v>
                </c:pt>
                <c:pt idx="329">
                  <c:v>44358</c:v>
                </c:pt>
                <c:pt idx="330">
                  <c:v>44357</c:v>
                </c:pt>
                <c:pt idx="331">
                  <c:v>44356</c:v>
                </c:pt>
                <c:pt idx="332">
                  <c:v>44355</c:v>
                </c:pt>
                <c:pt idx="333">
                  <c:v>44354</c:v>
                </c:pt>
                <c:pt idx="334">
                  <c:v>44351</c:v>
                </c:pt>
                <c:pt idx="335">
                  <c:v>44350</c:v>
                </c:pt>
                <c:pt idx="336">
                  <c:v>44349</c:v>
                </c:pt>
                <c:pt idx="337">
                  <c:v>44348</c:v>
                </c:pt>
                <c:pt idx="338">
                  <c:v>44347</c:v>
                </c:pt>
                <c:pt idx="339">
                  <c:v>44344</c:v>
                </c:pt>
                <c:pt idx="340">
                  <c:v>44343</c:v>
                </c:pt>
                <c:pt idx="341">
                  <c:v>44342</c:v>
                </c:pt>
                <c:pt idx="342">
                  <c:v>44341</c:v>
                </c:pt>
                <c:pt idx="343">
                  <c:v>44340</c:v>
                </c:pt>
                <c:pt idx="344">
                  <c:v>44337</c:v>
                </c:pt>
                <c:pt idx="345">
                  <c:v>44336</c:v>
                </c:pt>
                <c:pt idx="346">
                  <c:v>44335</c:v>
                </c:pt>
                <c:pt idx="347">
                  <c:v>44334</c:v>
                </c:pt>
                <c:pt idx="348">
                  <c:v>44333</c:v>
                </c:pt>
                <c:pt idx="349">
                  <c:v>44330</c:v>
                </c:pt>
                <c:pt idx="350">
                  <c:v>44329</c:v>
                </c:pt>
                <c:pt idx="351">
                  <c:v>44328</c:v>
                </c:pt>
                <c:pt idx="352">
                  <c:v>44327</c:v>
                </c:pt>
                <c:pt idx="353">
                  <c:v>44326</c:v>
                </c:pt>
                <c:pt idx="354">
                  <c:v>44323</c:v>
                </c:pt>
                <c:pt idx="355">
                  <c:v>44322</c:v>
                </c:pt>
                <c:pt idx="356">
                  <c:v>44316</c:v>
                </c:pt>
                <c:pt idx="357">
                  <c:v>44315</c:v>
                </c:pt>
                <c:pt idx="358">
                  <c:v>44314</c:v>
                </c:pt>
                <c:pt idx="359">
                  <c:v>44313</c:v>
                </c:pt>
                <c:pt idx="360">
                  <c:v>44312</c:v>
                </c:pt>
                <c:pt idx="361">
                  <c:v>44309</c:v>
                </c:pt>
                <c:pt idx="362">
                  <c:v>44308</c:v>
                </c:pt>
                <c:pt idx="363">
                  <c:v>44307</c:v>
                </c:pt>
                <c:pt idx="364">
                  <c:v>44306</c:v>
                </c:pt>
                <c:pt idx="365">
                  <c:v>44305</c:v>
                </c:pt>
                <c:pt idx="366">
                  <c:v>44302</c:v>
                </c:pt>
                <c:pt idx="367">
                  <c:v>44301</c:v>
                </c:pt>
                <c:pt idx="368">
                  <c:v>44300</c:v>
                </c:pt>
                <c:pt idx="369">
                  <c:v>44299</c:v>
                </c:pt>
                <c:pt idx="370">
                  <c:v>44298</c:v>
                </c:pt>
                <c:pt idx="371">
                  <c:v>44295</c:v>
                </c:pt>
                <c:pt idx="372">
                  <c:v>44294</c:v>
                </c:pt>
                <c:pt idx="373">
                  <c:v>44293</c:v>
                </c:pt>
                <c:pt idx="374">
                  <c:v>44292</c:v>
                </c:pt>
                <c:pt idx="375">
                  <c:v>44288</c:v>
                </c:pt>
                <c:pt idx="376">
                  <c:v>44287</c:v>
                </c:pt>
                <c:pt idx="377">
                  <c:v>44286</c:v>
                </c:pt>
                <c:pt idx="378">
                  <c:v>44285</c:v>
                </c:pt>
                <c:pt idx="379">
                  <c:v>44284</c:v>
                </c:pt>
                <c:pt idx="380">
                  <c:v>44281</c:v>
                </c:pt>
                <c:pt idx="381">
                  <c:v>44280</c:v>
                </c:pt>
                <c:pt idx="382">
                  <c:v>44279</c:v>
                </c:pt>
                <c:pt idx="383">
                  <c:v>44278</c:v>
                </c:pt>
                <c:pt idx="384">
                  <c:v>44277</c:v>
                </c:pt>
                <c:pt idx="385">
                  <c:v>44274</c:v>
                </c:pt>
                <c:pt idx="386">
                  <c:v>44273</c:v>
                </c:pt>
                <c:pt idx="387">
                  <c:v>44272</c:v>
                </c:pt>
                <c:pt idx="388">
                  <c:v>44271</c:v>
                </c:pt>
                <c:pt idx="389">
                  <c:v>44270</c:v>
                </c:pt>
                <c:pt idx="390">
                  <c:v>44267</c:v>
                </c:pt>
                <c:pt idx="391">
                  <c:v>44266</c:v>
                </c:pt>
                <c:pt idx="392">
                  <c:v>44265</c:v>
                </c:pt>
                <c:pt idx="393">
                  <c:v>44264</c:v>
                </c:pt>
                <c:pt idx="394">
                  <c:v>44263</c:v>
                </c:pt>
                <c:pt idx="395">
                  <c:v>44260</c:v>
                </c:pt>
                <c:pt idx="396">
                  <c:v>44259</c:v>
                </c:pt>
                <c:pt idx="397">
                  <c:v>44258</c:v>
                </c:pt>
                <c:pt idx="398">
                  <c:v>44257</c:v>
                </c:pt>
                <c:pt idx="399">
                  <c:v>44256</c:v>
                </c:pt>
                <c:pt idx="400">
                  <c:v>44253</c:v>
                </c:pt>
                <c:pt idx="401">
                  <c:v>44252</c:v>
                </c:pt>
                <c:pt idx="402">
                  <c:v>44251</c:v>
                </c:pt>
                <c:pt idx="403">
                  <c:v>44250</c:v>
                </c:pt>
                <c:pt idx="404">
                  <c:v>44249</c:v>
                </c:pt>
                <c:pt idx="405">
                  <c:v>44247</c:v>
                </c:pt>
                <c:pt idx="406">
                  <c:v>44246</c:v>
                </c:pt>
                <c:pt idx="407">
                  <c:v>44245</c:v>
                </c:pt>
                <c:pt idx="408">
                  <c:v>44237</c:v>
                </c:pt>
                <c:pt idx="409">
                  <c:v>44236</c:v>
                </c:pt>
                <c:pt idx="410">
                  <c:v>44235</c:v>
                </c:pt>
                <c:pt idx="411">
                  <c:v>44232</c:v>
                </c:pt>
                <c:pt idx="412">
                  <c:v>44231</c:v>
                </c:pt>
                <c:pt idx="413">
                  <c:v>44230</c:v>
                </c:pt>
                <c:pt idx="414">
                  <c:v>44229</c:v>
                </c:pt>
                <c:pt idx="415">
                  <c:v>44228</c:v>
                </c:pt>
                <c:pt idx="416">
                  <c:v>44225</c:v>
                </c:pt>
                <c:pt idx="417">
                  <c:v>44224</c:v>
                </c:pt>
                <c:pt idx="418">
                  <c:v>44223</c:v>
                </c:pt>
                <c:pt idx="419">
                  <c:v>44222</c:v>
                </c:pt>
                <c:pt idx="420">
                  <c:v>44221</c:v>
                </c:pt>
                <c:pt idx="421">
                  <c:v>44218</c:v>
                </c:pt>
                <c:pt idx="422">
                  <c:v>44217</c:v>
                </c:pt>
                <c:pt idx="423">
                  <c:v>44216</c:v>
                </c:pt>
                <c:pt idx="424">
                  <c:v>44215</c:v>
                </c:pt>
                <c:pt idx="425">
                  <c:v>44214</c:v>
                </c:pt>
                <c:pt idx="426">
                  <c:v>44211</c:v>
                </c:pt>
                <c:pt idx="427">
                  <c:v>44210</c:v>
                </c:pt>
                <c:pt idx="428">
                  <c:v>44209</c:v>
                </c:pt>
                <c:pt idx="429">
                  <c:v>44208</c:v>
                </c:pt>
                <c:pt idx="430">
                  <c:v>44207</c:v>
                </c:pt>
                <c:pt idx="431">
                  <c:v>44204</c:v>
                </c:pt>
                <c:pt idx="432">
                  <c:v>44203</c:v>
                </c:pt>
                <c:pt idx="433">
                  <c:v>44202</c:v>
                </c:pt>
                <c:pt idx="434">
                  <c:v>44201</c:v>
                </c:pt>
                <c:pt idx="435">
                  <c:v>44200</c:v>
                </c:pt>
                <c:pt idx="436">
                  <c:v>44196</c:v>
                </c:pt>
                <c:pt idx="437">
                  <c:v>44195</c:v>
                </c:pt>
                <c:pt idx="438">
                  <c:v>44194</c:v>
                </c:pt>
                <c:pt idx="439">
                  <c:v>44193</c:v>
                </c:pt>
                <c:pt idx="440">
                  <c:v>44190</c:v>
                </c:pt>
                <c:pt idx="441">
                  <c:v>44189</c:v>
                </c:pt>
                <c:pt idx="442">
                  <c:v>44188</c:v>
                </c:pt>
                <c:pt idx="443">
                  <c:v>44187</c:v>
                </c:pt>
                <c:pt idx="444">
                  <c:v>44186</c:v>
                </c:pt>
                <c:pt idx="445">
                  <c:v>44183</c:v>
                </c:pt>
                <c:pt idx="446">
                  <c:v>44182</c:v>
                </c:pt>
                <c:pt idx="447">
                  <c:v>44181</c:v>
                </c:pt>
                <c:pt idx="448">
                  <c:v>44180</c:v>
                </c:pt>
                <c:pt idx="449">
                  <c:v>44179</c:v>
                </c:pt>
                <c:pt idx="450">
                  <c:v>44176</c:v>
                </c:pt>
                <c:pt idx="451">
                  <c:v>44175</c:v>
                </c:pt>
                <c:pt idx="452">
                  <c:v>44174</c:v>
                </c:pt>
                <c:pt idx="453">
                  <c:v>44173</c:v>
                </c:pt>
                <c:pt idx="454">
                  <c:v>44172</c:v>
                </c:pt>
                <c:pt idx="455">
                  <c:v>44169</c:v>
                </c:pt>
                <c:pt idx="456">
                  <c:v>44168</c:v>
                </c:pt>
                <c:pt idx="457">
                  <c:v>44167</c:v>
                </c:pt>
                <c:pt idx="458">
                  <c:v>44166</c:v>
                </c:pt>
                <c:pt idx="459">
                  <c:v>44165</c:v>
                </c:pt>
                <c:pt idx="460">
                  <c:v>44162</c:v>
                </c:pt>
                <c:pt idx="461">
                  <c:v>44161</c:v>
                </c:pt>
                <c:pt idx="462">
                  <c:v>44160</c:v>
                </c:pt>
                <c:pt idx="463">
                  <c:v>44159</c:v>
                </c:pt>
                <c:pt idx="464">
                  <c:v>44158</c:v>
                </c:pt>
                <c:pt idx="465">
                  <c:v>44155</c:v>
                </c:pt>
                <c:pt idx="466">
                  <c:v>44154</c:v>
                </c:pt>
                <c:pt idx="467">
                  <c:v>44153</c:v>
                </c:pt>
                <c:pt idx="468">
                  <c:v>44152</c:v>
                </c:pt>
                <c:pt idx="469">
                  <c:v>44151</c:v>
                </c:pt>
                <c:pt idx="470">
                  <c:v>44148</c:v>
                </c:pt>
                <c:pt idx="471">
                  <c:v>44147</c:v>
                </c:pt>
                <c:pt idx="472">
                  <c:v>44146</c:v>
                </c:pt>
                <c:pt idx="473">
                  <c:v>44145</c:v>
                </c:pt>
                <c:pt idx="474">
                  <c:v>44144</c:v>
                </c:pt>
                <c:pt idx="475">
                  <c:v>44141</c:v>
                </c:pt>
                <c:pt idx="476">
                  <c:v>44140</c:v>
                </c:pt>
                <c:pt idx="477">
                  <c:v>44139</c:v>
                </c:pt>
                <c:pt idx="478">
                  <c:v>44138</c:v>
                </c:pt>
                <c:pt idx="479">
                  <c:v>44137</c:v>
                </c:pt>
                <c:pt idx="480">
                  <c:v>44134</c:v>
                </c:pt>
                <c:pt idx="481">
                  <c:v>44133</c:v>
                </c:pt>
                <c:pt idx="482">
                  <c:v>44132</c:v>
                </c:pt>
                <c:pt idx="483">
                  <c:v>44131</c:v>
                </c:pt>
                <c:pt idx="484">
                  <c:v>44130</c:v>
                </c:pt>
                <c:pt idx="485">
                  <c:v>44127</c:v>
                </c:pt>
                <c:pt idx="486">
                  <c:v>44126</c:v>
                </c:pt>
                <c:pt idx="487">
                  <c:v>44125</c:v>
                </c:pt>
                <c:pt idx="488">
                  <c:v>44124</c:v>
                </c:pt>
                <c:pt idx="489">
                  <c:v>44123</c:v>
                </c:pt>
                <c:pt idx="490">
                  <c:v>44120</c:v>
                </c:pt>
                <c:pt idx="491">
                  <c:v>44119</c:v>
                </c:pt>
                <c:pt idx="492">
                  <c:v>44118</c:v>
                </c:pt>
                <c:pt idx="493">
                  <c:v>44117</c:v>
                </c:pt>
              </c:numCache>
            </c:numRef>
          </c:cat>
          <c:val>
            <c:numRef>
              <c:f>烧碱价格!$E$5:$E$498</c:f>
              <c:numCache>
                <c:formatCode>General</c:formatCode>
                <c:ptCount val="494"/>
                <c:pt idx="0">
                  <c:v>1245</c:v>
                </c:pt>
                <c:pt idx="1">
                  <c:v>1245</c:v>
                </c:pt>
                <c:pt idx="2">
                  <c:v>1270</c:v>
                </c:pt>
                <c:pt idx="3">
                  <c:v>1270</c:v>
                </c:pt>
                <c:pt idx="4">
                  <c:v>1270</c:v>
                </c:pt>
                <c:pt idx="5">
                  <c:v>1270</c:v>
                </c:pt>
                <c:pt idx="6">
                  <c:v>1270</c:v>
                </c:pt>
                <c:pt idx="7">
                  <c:v>1270</c:v>
                </c:pt>
                <c:pt idx="8">
                  <c:v>1270</c:v>
                </c:pt>
                <c:pt idx="9">
                  <c:v>1270</c:v>
                </c:pt>
                <c:pt idx="10">
                  <c:v>1170</c:v>
                </c:pt>
                <c:pt idx="11">
                  <c:v>1120</c:v>
                </c:pt>
                <c:pt idx="12">
                  <c:v>1100</c:v>
                </c:pt>
                <c:pt idx="13">
                  <c:v>1090</c:v>
                </c:pt>
                <c:pt idx="14">
                  <c:v>1060</c:v>
                </c:pt>
                <c:pt idx="15">
                  <c:v>1040</c:v>
                </c:pt>
                <c:pt idx="16">
                  <c:v>1040</c:v>
                </c:pt>
                <c:pt idx="17">
                  <c:v>1020</c:v>
                </c:pt>
                <c:pt idx="18">
                  <c:v>1010</c:v>
                </c:pt>
                <c:pt idx="19">
                  <c:v>1000</c:v>
                </c:pt>
                <c:pt idx="20">
                  <c:v>1000</c:v>
                </c:pt>
                <c:pt idx="21">
                  <c:v>1000</c:v>
                </c:pt>
                <c:pt idx="22">
                  <c:v>1000</c:v>
                </c:pt>
                <c:pt idx="23">
                  <c:v>1000</c:v>
                </c:pt>
                <c:pt idx="24">
                  <c:v>1000</c:v>
                </c:pt>
                <c:pt idx="25">
                  <c:v>1000</c:v>
                </c:pt>
                <c:pt idx="26">
                  <c:v>1000</c:v>
                </c:pt>
                <c:pt idx="27">
                  <c:v>1000</c:v>
                </c:pt>
                <c:pt idx="28">
                  <c:v>1000</c:v>
                </c:pt>
                <c:pt idx="29">
                  <c:v>1000</c:v>
                </c:pt>
                <c:pt idx="30">
                  <c:v>1000</c:v>
                </c:pt>
                <c:pt idx="31">
                  <c:v>1000</c:v>
                </c:pt>
                <c:pt idx="32">
                  <c:v>1000</c:v>
                </c:pt>
                <c:pt idx="33">
                  <c:v>1000</c:v>
                </c:pt>
                <c:pt idx="34">
                  <c:v>1000</c:v>
                </c:pt>
                <c:pt idx="35">
                  <c:v>1000</c:v>
                </c:pt>
                <c:pt idx="36">
                  <c:v>1000</c:v>
                </c:pt>
                <c:pt idx="37">
                  <c:v>1000</c:v>
                </c:pt>
                <c:pt idx="38">
                  <c:v>1000</c:v>
                </c:pt>
                <c:pt idx="39">
                  <c:v>1000</c:v>
                </c:pt>
                <c:pt idx="40">
                  <c:v>1000</c:v>
                </c:pt>
                <c:pt idx="41">
                  <c:v>1000</c:v>
                </c:pt>
                <c:pt idx="42">
                  <c:v>1010</c:v>
                </c:pt>
                <c:pt idx="43">
                  <c:v>1020</c:v>
                </c:pt>
                <c:pt idx="44">
                  <c:v>1020</c:v>
                </c:pt>
                <c:pt idx="45">
                  <c:v>1020</c:v>
                </c:pt>
                <c:pt idx="46">
                  <c:v>1020</c:v>
                </c:pt>
                <c:pt idx="47">
                  <c:v>1020</c:v>
                </c:pt>
                <c:pt idx="48">
                  <c:v>1020</c:v>
                </c:pt>
                <c:pt idx="49">
                  <c:v>1020</c:v>
                </c:pt>
                <c:pt idx="50">
                  <c:v>1020</c:v>
                </c:pt>
                <c:pt idx="51">
                  <c:v>1020</c:v>
                </c:pt>
                <c:pt idx="52">
                  <c:v>1030</c:v>
                </c:pt>
                <c:pt idx="53">
                  <c:v>1065</c:v>
                </c:pt>
                <c:pt idx="54">
                  <c:v>1065</c:v>
                </c:pt>
                <c:pt idx="55">
                  <c:v>1065</c:v>
                </c:pt>
                <c:pt idx="56">
                  <c:v>1065</c:v>
                </c:pt>
                <c:pt idx="57">
                  <c:v>1065</c:v>
                </c:pt>
                <c:pt idx="58">
                  <c:v>1055</c:v>
                </c:pt>
                <c:pt idx="59">
                  <c:v>1055</c:v>
                </c:pt>
                <c:pt idx="60">
                  <c:v>1055</c:v>
                </c:pt>
                <c:pt idx="61">
                  <c:v>1055</c:v>
                </c:pt>
                <c:pt idx="62">
                  <c:v>1055</c:v>
                </c:pt>
                <c:pt idx="63">
                  <c:v>1085</c:v>
                </c:pt>
                <c:pt idx="64">
                  <c:v>1085</c:v>
                </c:pt>
                <c:pt idx="65">
                  <c:v>1085</c:v>
                </c:pt>
                <c:pt idx="66">
                  <c:v>1085</c:v>
                </c:pt>
                <c:pt idx="67">
                  <c:v>1085</c:v>
                </c:pt>
                <c:pt idx="68">
                  <c:v>1140</c:v>
                </c:pt>
                <c:pt idx="69">
                  <c:v>1140</c:v>
                </c:pt>
                <c:pt idx="70">
                  <c:v>1140</c:v>
                </c:pt>
                <c:pt idx="71">
                  <c:v>1140</c:v>
                </c:pt>
                <c:pt idx="72">
                  <c:v>1140</c:v>
                </c:pt>
                <c:pt idx="73">
                  <c:v>1155</c:v>
                </c:pt>
                <c:pt idx="74">
                  <c:v>1155</c:v>
                </c:pt>
                <c:pt idx="75">
                  <c:v>1155</c:v>
                </c:pt>
                <c:pt idx="76">
                  <c:v>1155</c:v>
                </c:pt>
                <c:pt idx="77">
                  <c:v>1160</c:v>
                </c:pt>
                <c:pt idx="78">
                  <c:v>1165</c:v>
                </c:pt>
                <c:pt idx="79">
                  <c:v>1165</c:v>
                </c:pt>
                <c:pt idx="80">
                  <c:v>1165</c:v>
                </c:pt>
                <c:pt idx="81">
                  <c:v>1165</c:v>
                </c:pt>
                <c:pt idx="82">
                  <c:v>1165</c:v>
                </c:pt>
                <c:pt idx="83">
                  <c:v>1165</c:v>
                </c:pt>
                <c:pt idx="84">
                  <c:v>1155</c:v>
                </c:pt>
                <c:pt idx="85">
                  <c:v>1155</c:v>
                </c:pt>
                <c:pt idx="86">
                  <c:v>1155</c:v>
                </c:pt>
                <c:pt idx="87">
                  <c:v>1155</c:v>
                </c:pt>
                <c:pt idx="88">
                  <c:v>1155</c:v>
                </c:pt>
                <c:pt idx="89">
                  <c:v>1155</c:v>
                </c:pt>
                <c:pt idx="90">
                  <c:v>1155</c:v>
                </c:pt>
                <c:pt idx="91">
                  <c:v>1155</c:v>
                </c:pt>
                <c:pt idx="92">
                  <c:v>1155</c:v>
                </c:pt>
                <c:pt idx="93">
                  <c:v>1155</c:v>
                </c:pt>
                <c:pt idx="94">
                  <c:v>1155</c:v>
                </c:pt>
                <c:pt idx="95">
                  <c:v>1155</c:v>
                </c:pt>
                <c:pt idx="96">
                  <c:v>1155</c:v>
                </c:pt>
                <c:pt idx="97">
                  <c:v>1155</c:v>
                </c:pt>
                <c:pt idx="98">
                  <c:v>1155</c:v>
                </c:pt>
                <c:pt idx="99">
                  <c:v>1155</c:v>
                </c:pt>
                <c:pt idx="100">
                  <c:v>1155</c:v>
                </c:pt>
                <c:pt idx="101">
                  <c:v>1155</c:v>
                </c:pt>
                <c:pt idx="102">
                  <c:v>1205</c:v>
                </c:pt>
                <c:pt idx="103">
                  <c:v>1205</c:v>
                </c:pt>
                <c:pt idx="104">
                  <c:v>1205</c:v>
                </c:pt>
                <c:pt idx="105">
                  <c:v>1205</c:v>
                </c:pt>
                <c:pt idx="106">
                  <c:v>1205</c:v>
                </c:pt>
                <c:pt idx="107">
                  <c:v>1235</c:v>
                </c:pt>
                <c:pt idx="108">
                  <c:v>1235</c:v>
                </c:pt>
                <c:pt idx="109">
                  <c:v>1230</c:v>
                </c:pt>
                <c:pt idx="110">
                  <c:v>1230</c:v>
                </c:pt>
                <c:pt idx="111">
                  <c:v>1230</c:v>
                </c:pt>
                <c:pt idx="112">
                  <c:v>1230</c:v>
                </c:pt>
                <c:pt idx="113">
                  <c:v>1230</c:v>
                </c:pt>
                <c:pt idx="114">
                  <c:v>1230</c:v>
                </c:pt>
                <c:pt idx="115">
                  <c:v>1230</c:v>
                </c:pt>
                <c:pt idx="116">
                  <c:v>1230</c:v>
                </c:pt>
                <c:pt idx="117">
                  <c:v>1230</c:v>
                </c:pt>
                <c:pt idx="118">
                  <c:v>1230</c:v>
                </c:pt>
                <c:pt idx="119">
                  <c:v>1260</c:v>
                </c:pt>
                <c:pt idx="120">
                  <c:v>1260</c:v>
                </c:pt>
                <c:pt idx="121">
                  <c:v>1260</c:v>
                </c:pt>
                <c:pt idx="122">
                  <c:v>1260</c:v>
                </c:pt>
                <c:pt idx="123">
                  <c:v>1260</c:v>
                </c:pt>
                <c:pt idx="124">
                  <c:v>1260</c:v>
                </c:pt>
                <c:pt idx="125">
                  <c:v>1260</c:v>
                </c:pt>
                <c:pt idx="126">
                  <c:v>1260</c:v>
                </c:pt>
                <c:pt idx="127">
                  <c:v>1260</c:v>
                </c:pt>
                <c:pt idx="128">
                  <c:v>1260</c:v>
                </c:pt>
                <c:pt idx="129">
                  <c:v>1260</c:v>
                </c:pt>
                <c:pt idx="130">
                  <c:v>1260</c:v>
                </c:pt>
                <c:pt idx="131">
                  <c:v>1130</c:v>
                </c:pt>
                <c:pt idx="132">
                  <c:v>1130</c:v>
                </c:pt>
                <c:pt idx="133">
                  <c:v>1065</c:v>
                </c:pt>
                <c:pt idx="134">
                  <c:v>1000</c:v>
                </c:pt>
                <c:pt idx="135">
                  <c:v>1000</c:v>
                </c:pt>
                <c:pt idx="136">
                  <c:v>1000</c:v>
                </c:pt>
                <c:pt idx="137">
                  <c:v>1000</c:v>
                </c:pt>
                <c:pt idx="138">
                  <c:v>1000</c:v>
                </c:pt>
                <c:pt idx="139">
                  <c:v>1000</c:v>
                </c:pt>
                <c:pt idx="140">
                  <c:v>1000</c:v>
                </c:pt>
                <c:pt idx="141">
                  <c:v>1000</c:v>
                </c:pt>
                <c:pt idx="142">
                  <c:v>1000</c:v>
                </c:pt>
                <c:pt idx="143">
                  <c:v>950</c:v>
                </c:pt>
                <c:pt idx="144">
                  <c:v>950</c:v>
                </c:pt>
                <c:pt idx="145">
                  <c:v>950</c:v>
                </c:pt>
                <c:pt idx="146">
                  <c:v>950</c:v>
                </c:pt>
                <c:pt idx="147">
                  <c:v>950</c:v>
                </c:pt>
                <c:pt idx="148">
                  <c:v>950</c:v>
                </c:pt>
                <c:pt idx="149">
                  <c:v>940</c:v>
                </c:pt>
                <c:pt idx="150">
                  <c:v>940</c:v>
                </c:pt>
                <c:pt idx="151">
                  <c:v>905</c:v>
                </c:pt>
                <c:pt idx="152">
                  <c:v>905</c:v>
                </c:pt>
                <c:pt idx="153">
                  <c:v>930</c:v>
                </c:pt>
                <c:pt idx="154">
                  <c:v>970</c:v>
                </c:pt>
                <c:pt idx="155">
                  <c:v>995</c:v>
                </c:pt>
                <c:pt idx="156">
                  <c:v>1025</c:v>
                </c:pt>
                <c:pt idx="157">
                  <c:v>1045</c:v>
                </c:pt>
                <c:pt idx="158">
                  <c:v>1045</c:v>
                </c:pt>
                <c:pt idx="159">
                  <c:v>1045</c:v>
                </c:pt>
                <c:pt idx="160">
                  <c:v>1060</c:v>
                </c:pt>
                <c:pt idx="161">
                  <c:v>1090</c:v>
                </c:pt>
                <c:pt idx="162">
                  <c:v>1090</c:v>
                </c:pt>
                <c:pt idx="163">
                  <c:v>1090</c:v>
                </c:pt>
                <c:pt idx="164">
                  <c:v>1000</c:v>
                </c:pt>
                <c:pt idx="165">
                  <c:v>1000</c:v>
                </c:pt>
                <c:pt idx="166">
                  <c:v>1000</c:v>
                </c:pt>
                <c:pt idx="167">
                  <c:v>1000</c:v>
                </c:pt>
                <c:pt idx="168">
                  <c:v>910</c:v>
                </c:pt>
                <c:pt idx="169">
                  <c:v>910</c:v>
                </c:pt>
                <c:pt idx="170">
                  <c:v>875</c:v>
                </c:pt>
                <c:pt idx="171">
                  <c:v>875</c:v>
                </c:pt>
                <c:pt idx="172">
                  <c:v>875</c:v>
                </c:pt>
                <c:pt idx="173">
                  <c:v>860</c:v>
                </c:pt>
                <c:pt idx="174">
                  <c:v>860</c:v>
                </c:pt>
                <c:pt idx="175">
                  <c:v>860</c:v>
                </c:pt>
                <c:pt idx="176">
                  <c:v>880</c:v>
                </c:pt>
                <c:pt idx="177">
                  <c:v>880</c:v>
                </c:pt>
                <c:pt idx="178">
                  <c:v>880</c:v>
                </c:pt>
                <c:pt idx="179">
                  <c:v>880</c:v>
                </c:pt>
                <c:pt idx="180">
                  <c:v>880</c:v>
                </c:pt>
                <c:pt idx="181">
                  <c:v>925</c:v>
                </c:pt>
                <c:pt idx="182">
                  <c:v>925</c:v>
                </c:pt>
                <c:pt idx="183">
                  <c:v>935</c:v>
                </c:pt>
                <c:pt idx="184">
                  <c:v>930</c:v>
                </c:pt>
                <c:pt idx="185">
                  <c:v>920</c:v>
                </c:pt>
                <c:pt idx="186">
                  <c:v>920</c:v>
                </c:pt>
                <c:pt idx="187">
                  <c:v>920</c:v>
                </c:pt>
                <c:pt idx="188">
                  <c:v>910</c:v>
                </c:pt>
                <c:pt idx="189">
                  <c:v>910</c:v>
                </c:pt>
                <c:pt idx="190">
                  <c:v>910</c:v>
                </c:pt>
                <c:pt idx="191">
                  <c:v>925</c:v>
                </c:pt>
                <c:pt idx="192">
                  <c:v>925</c:v>
                </c:pt>
                <c:pt idx="193">
                  <c:v>925</c:v>
                </c:pt>
                <c:pt idx="194">
                  <c:v>925</c:v>
                </c:pt>
                <c:pt idx="195">
                  <c:v>950</c:v>
                </c:pt>
                <c:pt idx="196">
                  <c:v>950</c:v>
                </c:pt>
                <c:pt idx="197">
                  <c:v>900</c:v>
                </c:pt>
                <c:pt idx="198">
                  <c:v>900</c:v>
                </c:pt>
                <c:pt idx="199">
                  <c:v>860</c:v>
                </c:pt>
                <c:pt idx="200">
                  <c:v>845</c:v>
                </c:pt>
                <c:pt idx="201">
                  <c:v>820</c:v>
                </c:pt>
                <c:pt idx="202">
                  <c:v>765</c:v>
                </c:pt>
                <c:pt idx="203">
                  <c:v>755</c:v>
                </c:pt>
                <c:pt idx="204">
                  <c:v>745</c:v>
                </c:pt>
                <c:pt idx="205">
                  <c:v>745</c:v>
                </c:pt>
                <c:pt idx="206">
                  <c:v>745</c:v>
                </c:pt>
                <c:pt idx="207">
                  <c:v>760</c:v>
                </c:pt>
                <c:pt idx="208">
                  <c:v>740</c:v>
                </c:pt>
                <c:pt idx="209">
                  <c:v>740</c:v>
                </c:pt>
                <c:pt idx="210">
                  <c:v>740</c:v>
                </c:pt>
                <c:pt idx="211">
                  <c:v>795</c:v>
                </c:pt>
                <c:pt idx="212">
                  <c:v>795</c:v>
                </c:pt>
                <c:pt idx="213">
                  <c:v>795</c:v>
                </c:pt>
                <c:pt idx="214">
                  <c:v>805</c:v>
                </c:pt>
                <c:pt idx="215">
                  <c:v>810</c:v>
                </c:pt>
                <c:pt idx="216">
                  <c:v>825</c:v>
                </c:pt>
                <c:pt idx="217">
                  <c:v>850</c:v>
                </c:pt>
                <c:pt idx="218">
                  <c:v>850</c:v>
                </c:pt>
                <c:pt idx="219">
                  <c:v>850</c:v>
                </c:pt>
                <c:pt idx="220">
                  <c:v>905</c:v>
                </c:pt>
                <c:pt idx="221">
                  <c:v>915</c:v>
                </c:pt>
                <c:pt idx="222">
                  <c:v>930</c:v>
                </c:pt>
                <c:pt idx="223">
                  <c:v>930</c:v>
                </c:pt>
                <c:pt idx="224">
                  <c:v>960</c:v>
                </c:pt>
                <c:pt idx="225">
                  <c:v>960</c:v>
                </c:pt>
                <c:pt idx="226">
                  <c:v>1020</c:v>
                </c:pt>
                <c:pt idx="227">
                  <c:v>1075</c:v>
                </c:pt>
                <c:pt idx="228">
                  <c:v>1100</c:v>
                </c:pt>
                <c:pt idx="229">
                  <c:v>1160</c:v>
                </c:pt>
                <c:pt idx="230">
                  <c:v>1160</c:v>
                </c:pt>
                <c:pt idx="231">
                  <c:v>1160</c:v>
                </c:pt>
                <c:pt idx="232">
                  <c:v>1160</c:v>
                </c:pt>
                <c:pt idx="233">
                  <c:v>1285</c:v>
                </c:pt>
                <c:pt idx="234">
                  <c:v>1285</c:v>
                </c:pt>
                <c:pt idx="235">
                  <c:v>1285</c:v>
                </c:pt>
                <c:pt idx="236">
                  <c:v>1370</c:v>
                </c:pt>
                <c:pt idx="237">
                  <c:v>1570</c:v>
                </c:pt>
                <c:pt idx="238">
                  <c:v>1710</c:v>
                </c:pt>
                <c:pt idx="239">
                  <c:v>1735</c:v>
                </c:pt>
                <c:pt idx="240">
                  <c:v>1790</c:v>
                </c:pt>
                <c:pt idx="241">
                  <c:v>1800</c:v>
                </c:pt>
                <c:pt idx="242">
                  <c:v>1815</c:v>
                </c:pt>
                <c:pt idx="243">
                  <c:v>1765</c:v>
                </c:pt>
                <c:pt idx="244">
                  <c:v>1740</c:v>
                </c:pt>
                <c:pt idx="245">
                  <c:v>1720</c:v>
                </c:pt>
                <c:pt idx="246">
                  <c:v>1565</c:v>
                </c:pt>
                <c:pt idx="247">
                  <c:v>1500</c:v>
                </c:pt>
                <c:pt idx="248">
                  <c:v>1480</c:v>
                </c:pt>
                <c:pt idx="249">
                  <c:v>1440</c:v>
                </c:pt>
                <c:pt idx="250">
                  <c:v>1440</c:v>
                </c:pt>
                <c:pt idx="251">
                  <c:v>1410</c:v>
                </c:pt>
                <c:pt idx="252">
                  <c:v>1270</c:v>
                </c:pt>
                <c:pt idx="253">
                  <c:v>1250</c:v>
                </c:pt>
                <c:pt idx="254">
                  <c:v>1150</c:v>
                </c:pt>
                <c:pt idx="255">
                  <c:v>1125</c:v>
                </c:pt>
                <c:pt idx="256">
                  <c:v>1125</c:v>
                </c:pt>
                <c:pt idx="257">
                  <c:v>1125</c:v>
                </c:pt>
                <c:pt idx="258">
                  <c:v>1125</c:v>
                </c:pt>
                <c:pt idx="259">
                  <c:v>1125</c:v>
                </c:pt>
                <c:pt idx="260">
                  <c:v>840</c:v>
                </c:pt>
                <c:pt idx="261">
                  <c:v>715</c:v>
                </c:pt>
                <c:pt idx="262">
                  <c:v>670</c:v>
                </c:pt>
                <c:pt idx="263">
                  <c:v>660</c:v>
                </c:pt>
                <c:pt idx="264">
                  <c:v>660</c:v>
                </c:pt>
                <c:pt idx="265">
                  <c:v>660</c:v>
                </c:pt>
                <c:pt idx="266">
                  <c:v>660</c:v>
                </c:pt>
                <c:pt idx="267">
                  <c:v>660</c:v>
                </c:pt>
                <c:pt idx="268">
                  <c:v>660</c:v>
                </c:pt>
                <c:pt idx="269">
                  <c:v>640</c:v>
                </c:pt>
                <c:pt idx="270">
                  <c:v>640</c:v>
                </c:pt>
                <c:pt idx="271">
                  <c:v>640</c:v>
                </c:pt>
                <c:pt idx="272">
                  <c:v>640</c:v>
                </c:pt>
                <c:pt idx="273">
                  <c:v>640</c:v>
                </c:pt>
                <c:pt idx="274">
                  <c:v>640</c:v>
                </c:pt>
                <c:pt idx="275">
                  <c:v>645</c:v>
                </c:pt>
                <c:pt idx="276">
                  <c:v>645</c:v>
                </c:pt>
                <c:pt idx="277">
                  <c:v>645</c:v>
                </c:pt>
                <c:pt idx="278">
                  <c:v>645</c:v>
                </c:pt>
                <c:pt idx="279">
                  <c:v>645</c:v>
                </c:pt>
                <c:pt idx="280">
                  <c:v>645</c:v>
                </c:pt>
                <c:pt idx="281">
                  <c:v>645</c:v>
                </c:pt>
                <c:pt idx="282">
                  <c:v>645</c:v>
                </c:pt>
                <c:pt idx="283">
                  <c:v>645</c:v>
                </c:pt>
                <c:pt idx="284">
                  <c:v>645</c:v>
                </c:pt>
                <c:pt idx="285">
                  <c:v>650</c:v>
                </c:pt>
                <c:pt idx="286">
                  <c:v>650</c:v>
                </c:pt>
                <c:pt idx="287">
                  <c:v>650</c:v>
                </c:pt>
                <c:pt idx="288">
                  <c:v>650</c:v>
                </c:pt>
                <c:pt idx="289">
                  <c:v>650</c:v>
                </c:pt>
                <c:pt idx="290">
                  <c:v>650</c:v>
                </c:pt>
                <c:pt idx="291">
                  <c:v>650</c:v>
                </c:pt>
                <c:pt idx="292">
                  <c:v>650</c:v>
                </c:pt>
                <c:pt idx="293">
                  <c:v>650</c:v>
                </c:pt>
                <c:pt idx="294">
                  <c:v>660</c:v>
                </c:pt>
                <c:pt idx="295">
                  <c:v>660</c:v>
                </c:pt>
                <c:pt idx="296">
                  <c:v>660</c:v>
                </c:pt>
                <c:pt idx="297">
                  <c:v>650</c:v>
                </c:pt>
                <c:pt idx="298">
                  <c:v>650</c:v>
                </c:pt>
                <c:pt idx="299">
                  <c:v>650</c:v>
                </c:pt>
                <c:pt idx="300">
                  <c:v>650</c:v>
                </c:pt>
                <c:pt idx="301">
                  <c:v>625</c:v>
                </c:pt>
                <c:pt idx="302">
                  <c:v>625</c:v>
                </c:pt>
                <c:pt idx="303">
                  <c:v>615</c:v>
                </c:pt>
                <c:pt idx="304">
                  <c:v>590</c:v>
                </c:pt>
                <c:pt idx="305">
                  <c:v>555</c:v>
                </c:pt>
                <c:pt idx="306">
                  <c:v>555</c:v>
                </c:pt>
                <c:pt idx="307">
                  <c:v>540</c:v>
                </c:pt>
                <c:pt idx="308">
                  <c:v>540</c:v>
                </c:pt>
                <c:pt idx="309">
                  <c:v>540</c:v>
                </c:pt>
                <c:pt idx="310">
                  <c:v>525</c:v>
                </c:pt>
                <c:pt idx="311">
                  <c:v>525</c:v>
                </c:pt>
                <c:pt idx="312">
                  <c:v>525</c:v>
                </c:pt>
                <c:pt idx="313">
                  <c:v>505</c:v>
                </c:pt>
                <c:pt idx="314">
                  <c:v>505</c:v>
                </c:pt>
                <c:pt idx="315">
                  <c:v>490</c:v>
                </c:pt>
                <c:pt idx="316">
                  <c:v>490</c:v>
                </c:pt>
                <c:pt idx="317">
                  <c:v>490</c:v>
                </c:pt>
                <c:pt idx="318">
                  <c:v>490</c:v>
                </c:pt>
                <c:pt idx="319">
                  <c:v>490</c:v>
                </c:pt>
                <c:pt idx="320">
                  <c:v>485</c:v>
                </c:pt>
                <c:pt idx="321">
                  <c:v>485</c:v>
                </c:pt>
                <c:pt idx="322">
                  <c:v>485</c:v>
                </c:pt>
                <c:pt idx="323">
                  <c:v>485</c:v>
                </c:pt>
                <c:pt idx="324">
                  <c:v>485</c:v>
                </c:pt>
                <c:pt idx="325">
                  <c:v>485</c:v>
                </c:pt>
                <c:pt idx="326">
                  <c:v>485</c:v>
                </c:pt>
                <c:pt idx="327">
                  <c:v>490</c:v>
                </c:pt>
                <c:pt idx="328">
                  <c:v>490</c:v>
                </c:pt>
                <c:pt idx="329">
                  <c:v>490</c:v>
                </c:pt>
                <c:pt idx="330">
                  <c:v>490</c:v>
                </c:pt>
                <c:pt idx="331">
                  <c:v>490</c:v>
                </c:pt>
                <c:pt idx="332">
                  <c:v>490</c:v>
                </c:pt>
                <c:pt idx="333">
                  <c:v>490</c:v>
                </c:pt>
                <c:pt idx="334">
                  <c:v>490</c:v>
                </c:pt>
                <c:pt idx="335">
                  <c:v>490</c:v>
                </c:pt>
                <c:pt idx="336">
                  <c:v>485</c:v>
                </c:pt>
                <c:pt idx="337">
                  <c:v>460</c:v>
                </c:pt>
                <c:pt idx="338">
                  <c:v>460</c:v>
                </c:pt>
                <c:pt idx="339">
                  <c:v>450</c:v>
                </c:pt>
                <c:pt idx="340">
                  <c:v>450</c:v>
                </c:pt>
                <c:pt idx="341">
                  <c:v>450</c:v>
                </c:pt>
                <c:pt idx="342">
                  <c:v>450</c:v>
                </c:pt>
                <c:pt idx="343">
                  <c:v>425</c:v>
                </c:pt>
                <c:pt idx="344">
                  <c:v>425</c:v>
                </c:pt>
                <c:pt idx="345">
                  <c:v>425</c:v>
                </c:pt>
                <c:pt idx="346">
                  <c:v>425</c:v>
                </c:pt>
                <c:pt idx="347">
                  <c:v>425</c:v>
                </c:pt>
                <c:pt idx="348">
                  <c:v>425</c:v>
                </c:pt>
                <c:pt idx="349">
                  <c:v>425</c:v>
                </c:pt>
                <c:pt idx="350">
                  <c:v>425</c:v>
                </c:pt>
                <c:pt idx="351">
                  <c:v>425</c:v>
                </c:pt>
                <c:pt idx="352">
                  <c:v>425</c:v>
                </c:pt>
                <c:pt idx="353">
                  <c:v>425</c:v>
                </c:pt>
                <c:pt idx="354">
                  <c:v>425</c:v>
                </c:pt>
                <c:pt idx="355">
                  <c:v>425</c:v>
                </c:pt>
                <c:pt idx="356">
                  <c:v>425</c:v>
                </c:pt>
                <c:pt idx="357">
                  <c:v>425</c:v>
                </c:pt>
                <c:pt idx="358">
                  <c:v>425</c:v>
                </c:pt>
                <c:pt idx="359">
                  <c:v>425</c:v>
                </c:pt>
                <c:pt idx="360">
                  <c:v>425</c:v>
                </c:pt>
                <c:pt idx="361">
                  <c:v>435</c:v>
                </c:pt>
                <c:pt idx="362">
                  <c:v>435</c:v>
                </c:pt>
                <c:pt idx="363">
                  <c:v>425</c:v>
                </c:pt>
                <c:pt idx="364">
                  <c:v>425</c:v>
                </c:pt>
                <c:pt idx="365">
                  <c:v>425</c:v>
                </c:pt>
                <c:pt idx="366">
                  <c:v>425</c:v>
                </c:pt>
                <c:pt idx="367">
                  <c:v>425</c:v>
                </c:pt>
                <c:pt idx="368">
                  <c:v>425</c:v>
                </c:pt>
                <c:pt idx="369">
                  <c:v>425</c:v>
                </c:pt>
                <c:pt idx="370">
                  <c:v>425</c:v>
                </c:pt>
                <c:pt idx="371">
                  <c:v>425</c:v>
                </c:pt>
                <c:pt idx="372">
                  <c:v>425</c:v>
                </c:pt>
                <c:pt idx="373">
                  <c:v>435</c:v>
                </c:pt>
                <c:pt idx="374">
                  <c:v>435</c:v>
                </c:pt>
                <c:pt idx="375">
                  <c:v>445</c:v>
                </c:pt>
                <c:pt idx="376">
                  <c:v>445</c:v>
                </c:pt>
                <c:pt idx="377">
                  <c:v>445</c:v>
                </c:pt>
                <c:pt idx="378">
                  <c:v>445</c:v>
                </c:pt>
                <c:pt idx="379">
                  <c:v>445</c:v>
                </c:pt>
                <c:pt idx="380">
                  <c:v>445</c:v>
                </c:pt>
                <c:pt idx="381">
                  <c:v>445</c:v>
                </c:pt>
                <c:pt idx="382">
                  <c:v>445</c:v>
                </c:pt>
                <c:pt idx="383">
                  <c:v>445</c:v>
                </c:pt>
                <c:pt idx="384">
                  <c:v>445</c:v>
                </c:pt>
                <c:pt idx="385">
                  <c:v>445</c:v>
                </c:pt>
                <c:pt idx="386">
                  <c:v>445</c:v>
                </c:pt>
                <c:pt idx="387">
                  <c:v>445</c:v>
                </c:pt>
                <c:pt idx="388">
                  <c:v>445</c:v>
                </c:pt>
                <c:pt idx="389">
                  <c:v>445</c:v>
                </c:pt>
                <c:pt idx="390">
                  <c:v>445</c:v>
                </c:pt>
                <c:pt idx="391">
                  <c:v>435</c:v>
                </c:pt>
                <c:pt idx="392">
                  <c:v>435</c:v>
                </c:pt>
                <c:pt idx="393">
                  <c:v>435</c:v>
                </c:pt>
                <c:pt idx="394">
                  <c:v>435</c:v>
                </c:pt>
                <c:pt idx="395">
                  <c:v>435</c:v>
                </c:pt>
                <c:pt idx="396">
                  <c:v>435</c:v>
                </c:pt>
                <c:pt idx="397">
                  <c:v>435</c:v>
                </c:pt>
                <c:pt idx="398">
                  <c:v>435</c:v>
                </c:pt>
                <c:pt idx="399">
                  <c:v>435</c:v>
                </c:pt>
                <c:pt idx="400">
                  <c:v>415</c:v>
                </c:pt>
                <c:pt idx="401">
                  <c:v>415</c:v>
                </c:pt>
                <c:pt idx="402">
                  <c:v>415</c:v>
                </c:pt>
                <c:pt idx="403">
                  <c:v>415</c:v>
                </c:pt>
                <c:pt idx="404">
                  <c:v>415</c:v>
                </c:pt>
                <c:pt idx="405">
                  <c:v>415</c:v>
                </c:pt>
                <c:pt idx="406">
                  <c:v>415</c:v>
                </c:pt>
                <c:pt idx="407">
                  <c:v>415</c:v>
                </c:pt>
                <c:pt idx="408">
                  <c:v>415</c:v>
                </c:pt>
                <c:pt idx="409">
                  <c:v>415</c:v>
                </c:pt>
                <c:pt idx="410">
                  <c:v>415</c:v>
                </c:pt>
                <c:pt idx="411">
                  <c:v>415</c:v>
                </c:pt>
                <c:pt idx="412">
                  <c:v>415</c:v>
                </c:pt>
                <c:pt idx="413">
                  <c:v>415</c:v>
                </c:pt>
                <c:pt idx="414">
                  <c:v>425</c:v>
                </c:pt>
                <c:pt idx="415">
                  <c:v>425</c:v>
                </c:pt>
                <c:pt idx="416">
                  <c:v>425</c:v>
                </c:pt>
                <c:pt idx="417">
                  <c:v>425</c:v>
                </c:pt>
                <c:pt idx="418">
                  <c:v>430</c:v>
                </c:pt>
                <c:pt idx="419">
                  <c:v>430</c:v>
                </c:pt>
                <c:pt idx="420">
                  <c:v>430</c:v>
                </c:pt>
                <c:pt idx="421">
                  <c:v>440</c:v>
                </c:pt>
                <c:pt idx="422">
                  <c:v>440</c:v>
                </c:pt>
                <c:pt idx="423">
                  <c:v>435</c:v>
                </c:pt>
                <c:pt idx="424">
                  <c:v>435</c:v>
                </c:pt>
                <c:pt idx="425">
                  <c:v>435</c:v>
                </c:pt>
                <c:pt idx="426">
                  <c:v>435</c:v>
                </c:pt>
                <c:pt idx="427">
                  <c:v>440</c:v>
                </c:pt>
                <c:pt idx="428">
                  <c:v>440</c:v>
                </c:pt>
                <c:pt idx="429">
                  <c:v>440</c:v>
                </c:pt>
                <c:pt idx="430">
                  <c:v>440</c:v>
                </c:pt>
                <c:pt idx="431">
                  <c:v>440</c:v>
                </c:pt>
                <c:pt idx="432">
                  <c:v>440</c:v>
                </c:pt>
                <c:pt idx="433">
                  <c:v>440</c:v>
                </c:pt>
                <c:pt idx="434">
                  <c:v>440</c:v>
                </c:pt>
                <c:pt idx="435">
                  <c:v>440</c:v>
                </c:pt>
                <c:pt idx="436">
                  <c:v>440</c:v>
                </c:pt>
                <c:pt idx="437">
                  <c:v>440</c:v>
                </c:pt>
                <c:pt idx="438">
                  <c:v>440</c:v>
                </c:pt>
                <c:pt idx="439">
                  <c:v>440</c:v>
                </c:pt>
                <c:pt idx="440">
                  <c:v>440</c:v>
                </c:pt>
                <c:pt idx="441">
                  <c:v>440</c:v>
                </c:pt>
                <c:pt idx="442">
                  <c:v>440</c:v>
                </c:pt>
                <c:pt idx="443">
                  <c:v>440</c:v>
                </c:pt>
                <c:pt idx="444">
                  <c:v>450</c:v>
                </c:pt>
                <c:pt idx="445">
                  <c:v>450</c:v>
                </c:pt>
                <c:pt idx="446">
                  <c:v>450</c:v>
                </c:pt>
                <c:pt idx="447">
                  <c:v>455</c:v>
                </c:pt>
                <c:pt idx="448">
                  <c:v>455</c:v>
                </c:pt>
                <c:pt idx="449">
                  <c:v>455</c:v>
                </c:pt>
                <c:pt idx="450">
                  <c:v>455</c:v>
                </c:pt>
                <c:pt idx="451">
                  <c:v>465</c:v>
                </c:pt>
                <c:pt idx="452">
                  <c:v>465</c:v>
                </c:pt>
                <c:pt idx="453">
                  <c:v>465</c:v>
                </c:pt>
                <c:pt idx="454">
                  <c:v>470</c:v>
                </c:pt>
                <c:pt idx="455">
                  <c:v>470</c:v>
                </c:pt>
                <c:pt idx="456">
                  <c:v>470</c:v>
                </c:pt>
                <c:pt idx="457">
                  <c:v>470</c:v>
                </c:pt>
                <c:pt idx="458">
                  <c:v>470</c:v>
                </c:pt>
                <c:pt idx="459">
                  <c:v>470</c:v>
                </c:pt>
                <c:pt idx="460">
                  <c:v>470</c:v>
                </c:pt>
                <c:pt idx="461">
                  <c:v>475</c:v>
                </c:pt>
                <c:pt idx="462">
                  <c:v>475</c:v>
                </c:pt>
                <c:pt idx="463">
                  <c:v>480</c:v>
                </c:pt>
                <c:pt idx="464">
                  <c:v>480</c:v>
                </c:pt>
                <c:pt idx="465">
                  <c:v>480</c:v>
                </c:pt>
                <c:pt idx="466">
                  <c:v>480</c:v>
                </c:pt>
                <c:pt idx="467">
                  <c:v>480</c:v>
                </c:pt>
                <c:pt idx="468">
                  <c:v>480</c:v>
                </c:pt>
                <c:pt idx="469">
                  <c:v>480</c:v>
                </c:pt>
                <c:pt idx="470">
                  <c:v>480</c:v>
                </c:pt>
                <c:pt idx="471">
                  <c:v>480</c:v>
                </c:pt>
                <c:pt idx="472">
                  <c:v>495</c:v>
                </c:pt>
                <c:pt idx="473">
                  <c:v>495</c:v>
                </c:pt>
                <c:pt idx="474">
                  <c:v>495</c:v>
                </c:pt>
                <c:pt idx="475">
                  <c:v>495</c:v>
                </c:pt>
                <c:pt idx="476">
                  <c:v>495</c:v>
                </c:pt>
                <c:pt idx="477">
                  <c:v>495</c:v>
                </c:pt>
                <c:pt idx="478">
                  <c:v>495</c:v>
                </c:pt>
                <c:pt idx="479">
                  <c:v>495</c:v>
                </c:pt>
                <c:pt idx="480">
                  <c:v>490</c:v>
                </c:pt>
                <c:pt idx="481">
                  <c:v>490</c:v>
                </c:pt>
                <c:pt idx="482">
                  <c:v>490</c:v>
                </c:pt>
                <c:pt idx="483">
                  <c:v>490</c:v>
                </c:pt>
                <c:pt idx="484">
                  <c:v>490</c:v>
                </c:pt>
                <c:pt idx="485">
                  <c:v>490</c:v>
                </c:pt>
                <c:pt idx="486">
                  <c:v>490</c:v>
                </c:pt>
                <c:pt idx="487">
                  <c:v>490</c:v>
                </c:pt>
                <c:pt idx="488">
                  <c:v>490</c:v>
                </c:pt>
                <c:pt idx="489">
                  <c:v>490</c:v>
                </c:pt>
                <c:pt idx="490">
                  <c:v>490</c:v>
                </c:pt>
                <c:pt idx="491">
                  <c:v>490</c:v>
                </c:pt>
                <c:pt idx="492">
                  <c:v>485</c:v>
                </c:pt>
                <c:pt idx="493">
                  <c:v>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890-48D6-B109-39F0FD094607}"/>
            </c:ext>
          </c:extLst>
        </c:ser>
        <c:ser>
          <c:idx val="4"/>
          <c:order val="4"/>
          <c:tx>
            <c:v>山西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烧碱价格!$A$5:$A$498</c:f>
              <c:numCache>
                <c:formatCode>yyyy\-mm\-dd;@</c:formatCode>
                <c:ptCount val="494"/>
                <c:pt idx="0">
                  <c:v>44855</c:v>
                </c:pt>
                <c:pt idx="1">
                  <c:v>44854</c:v>
                </c:pt>
                <c:pt idx="2">
                  <c:v>44853</c:v>
                </c:pt>
                <c:pt idx="3">
                  <c:v>44852</c:v>
                </c:pt>
                <c:pt idx="4">
                  <c:v>44851</c:v>
                </c:pt>
                <c:pt idx="5">
                  <c:v>44848</c:v>
                </c:pt>
                <c:pt idx="6">
                  <c:v>44847</c:v>
                </c:pt>
                <c:pt idx="7">
                  <c:v>44846</c:v>
                </c:pt>
                <c:pt idx="8">
                  <c:v>44845</c:v>
                </c:pt>
                <c:pt idx="9">
                  <c:v>44844</c:v>
                </c:pt>
                <c:pt idx="10">
                  <c:v>44834</c:v>
                </c:pt>
                <c:pt idx="11">
                  <c:v>44833</c:v>
                </c:pt>
                <c:pt idx="12">
                  <c:v>44832</c:v>
                </c:pt>
                <c:pt idx="13">
                  <c:v>44831</c:v>
                </c:pt>
                <c:pt idx="14">
                  <c:v>44830</c:v>
                </c:pt>
                <c:pt idx="15">
                  <c:v>44827</c:v>
                </c:pt>
                <c:pt idx="16">
                  <c:v>44826</c:v>
                </c:pt>
                <c:pt idx="17">
                  <c:v>44825</c:v>
                </c:pt>
                <c:pt idx="18">
                  <c:v>44824</c:v>
                </c:pt>
                <c:pt idx="19">
                  <c:v>44823</c:v>
                </c:pt>
                <c:pt idx="20">
                  <c:v>44820</c:v>
                </c:pt>
                <c:pt idx="21">
                  <c:v>44819</c:v>
                </c:pt>
                <c:pt idx="22">
                  <c:v>44818</c:v>
                </c:pt>
                <c:pt idx="23">
                  <c:v>44817</c:v>
                </c:pt>
                <c:pt idx="24">
                  <c:v>44813</c:v>
                </c:pt>
                <c:pt idx="25">
                  <c:v>44812</c:v>
                </c:pt>
                <c:pt idx="26">
                  <c:v>44811</c:v>
                </c:pt>
                <c:pt idx="27">
                  <c:v>44810</c:v>
                </c:pt>
                <c:pt idx="28">
                  <c:v>44809</c:v>
                </c:pt>
                <c:pt idx="29">
                  <c:v>44806</c:v>
                </c:pt>
                <c:pt idx="30">
                  <c:v>44805</c:v>
                </c:pt>
                <c:pt idx="31">
                  <c:v>44804</c:v>
                </c:pt>
                <c:pt idx="32">
                  <c:v>44803</c:v>
                </c:pt>
                <c:pt idx="33">
                  <c:v>44802</c:v>
                </c:pt>
                <c:pt idx="34">
                  <c:v>44799</c:v>
                </c:pt>
                <c:pt idx="35">
                  <c:v>44798</c:v>
                </c:pt>
                <c:pt idx="36">
                  <c:v>44797</c:v>
                </c:pt>
                <c:pt idx="37">
                  <c:v>44796</c:v>
                </c:pt>
                <c:pt idx="38">
                  <c:v>44795</c:v>
                </c:pt>
                <c:pt idx="39">
                  <c:v>44792</c:v>
                </c:pt>
                <c:pt idx="40">
                  <c:v>44791</c:v>
                </c:pt>
                <c:pt idx="41">
                  <c:v>44790</c:v>
                </c:pt>
                <c:pt idx="42">
                  <c:v>44789</c:v>
                </c:pt>
                <c:pt idx="43">
                  <c:v>44788</c:v>
                </c:pt>
                <c:pt idx="44">
                  <c:v>44785</c:v>
                </c:pt>
                <c:pt idx="45">
                  <c:v>44784</c:v>
                </c:pt>
                <c:pt idx="46">
                  <c:v>44783</c:v>
                </c:pt>
                <c:pt idx="47">
                  <c:v>44782</c:v>
                </c:pt>
                <c:pt idx="48">
                  <c:v>44781</c:v>
                </c:pt>
                <c:pt idx="49">
                  <c:v>44778</c:v>
                </c:pt>
                <c:pt idx="50">
                  <c:v>44777</c:v>
                </c:pt>
                <c:pt idx="51">
                  <c:v>44776</c:v>
                </c:pt>
                <c:pt idx="52">
                  <c:v>44775</c:v>
                </c:pt>
                <c:pt idx="53">
                  <c:v>44774</c:v>
                </c:pt>
                <c:pt idx="54">
                  <c:v>44771</c:v>
                </c:pt>
                <c:pt idx="55">
                  <c:v>44770</c:v>
                </c:pt>
                <c:pt idx="56">
                  <c:v>44769</c:v>
                </c:pt>
                <c:pt idx="57">
                  <c:v>44768</c:v>
                </c:pt>
                <c:pt idx="58">
                  <c:v>44767</c:v>
                </c:pt>
                <c:pt idx="59">
                  <c:v>44764</c:v>
                </c:pt>
                <c:pt idx="60">
                  <c:v>44763</c:v>
                </c:pt>
                <c:pt idx="61">
                  <c:v>44762</c:v>
                </c:pt>
                <c:pt idx="62">
                  <c:v>44761</c:v>
                </c:pt>
                <c:pt idx="63">
                  <c:v>44760</c:v>
                </c:pt>
                <c:pt idx="64">
                  <c:v>44757</c:v>
                </c:pt>
                <c:pt idx="65">
                  <c:v>44756</c:v>
                </c:pt>
                <c:pt idx="66">
                  <c:v>44755</c:v>
                </c:pt>
                <c:pt idx="67">
                  <c:v>44754</c:v>
                </c:pt>
                <c:pt idx="68">
                  <c:v>44753</c:v>
                </c:pt>
                <c:pt idx="69">
                  <c:v>44750</c:v>
                </c:pt>
                <c:pt idx="70">
                  <c:v>44749</c:v>
                </c:pt>
                <c:pt idx="71">
                  <c:v>44748</c:v>
                </c:pt>
                <c:pt idx="72">
                  <c:v>44747</c:v>
                </c:pt>
                <c:pt idx="73">
                  <c:v>44746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44732</c:v>
                </c:pt>
                <c:pt idx="84">
                  <c:v>44729</c:v>
                </c:pt>
                <c:pt idx="85">
                  <c:v>44728</c:v>
                </c:pt>
                <c:pt idx="86">
                  <c:v>44727</c:v>
                </c:pt>
                <c:pt idx="87">
                  <c:v>44726</c:v>
                </c:pt>
                <c:pt idx="88">
                  <c:v>44725</c:v>
                </c:pt>
                <c:pt idx="89">
                  <c:v>44722</c:v>
                </c:pt>
                <c:pt idx="90">
                  <c:v>44721</c:v>
                </c:pt>
                <c:pt idx="91">
                  <c:v>44720</c:v>
                </c:pt>
                <c:pt idx="92">
                  <c:v>44719</c:v>
                </c:pt>
                <c:pt idx="93">
                  <c:v>44718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44711</c:v>
                </c:pt>
                <c:pt idx="98">
                  <c:v>44708</c:v>
                </c:pt>
                <c:pt idx="99">
                  <c:v>44707</c:v>
                </c:pt>
                <c:pt idx="100">
                  <c:v>44706</c:v>
                </c:pt>
                <c:pt idx="101">
                  <c:v>44705</c:v>
                </c:pt>
                <c:pt idx="102">
                  <c:v>44704</c:v>
                </c:pt>
                <c:pt idx="103">
                  <c:v>44701</c:v>
                </c:pt>
                <c:pt idx="104">
                  <c:v>44700</c:v>
                </c:pt>
                <c:pt idx="105">
                  <c:v>44699</c:v>
                </c:pt>
                <c:pt idx="106">
                  <c:v>44698</c:v>
                </c:pt>
                <c:pt idx="107">
                  <c:v>44697</c:v>
                </c:pt>
                <c:pt idx="108">
                  <c:v>44694</c:v>
                </c:pt>
                <c:pt idx="109">
                  <c:v>44693</c:v>
                </c:pt>
                <c:pt idx="110">
                  <c:v>44692</c:v>
                </c:pt>
                <c:pt idx="111">
                  <c:v>44691</c:v>
                </c:pt>
                <c:pt idx="112">
                  <c:v>44690</c:v>
                </c:pt>
                <c:pt idx="113">
                  <c:v>44687</c:v>
                </c:pt>
                <c:pt idx="114">
                  <c:v>44686</c:v>
                </c:pt>
                <c:pt idx="115">
                  <c:v>44680</c:v>
                </c:pt>
                <c:pt idx="116">
                  <c:v>44679</c:v>
                </c:pt>
                <c:pt idx="117">
                  <c:v>44678</c:v>
                </c:pt>
                <c:pt idx="118">
                  <c:v>44677</c:v>
                </c:pt>
                <c:pt idx="119">
                  <c:v>44676</c:v>
                </c:pt>
                <c:pt idx="120">
                  <c:v>44673</c:v>
                </c:pt>
                <c:pt idx="121">
                  <c:v>44672</c:v>
                </c:pt>
                <c:pt idx="122">
                  <c:v>44671</c:v>
                </c:pt>
                <c:pt idx="123">
                  <c:v>44670</c:v>
                </c:pt>
                <c:pt idx="124">
                  <c:v>44669</c:v>
                </c:pt>
                <c:pt idx="125">
                  <c:v>44666</c:v>
                </c:pt>
                <c:pt idx="126">
                  <c:v>44665</c:v>
                </c:pt>
                <c:pt idx="127">
                  <c:v>44664</c:v>
                </c:pt>
                <c:pt idx="128">
                  <c:v>44663</c:v>
                </c:pt>
                <c:pt idx="129">
                  <c:v>44662</c:v>
                </c:pt>
                <c:pt idx="130">
                  <c:v>44659</c:v>
                </c:pt>
                <c:pt idx="131">
                  <c:v>44658</c:v>
                </c:pt>
                <c:pt idx="132">
                  <c:v>44657</c:v>
                </c:pt>
                <c:pt idx="133">
                  <c:v>44652</c:v>
                </c:pt>
                <c:pt idx="134">
                  <c:v>44651</c:v>
                </c:pt>
                <c:pt idx="135">
                  <c:v>44650</c:v>
                </c:pt>
                <c:pt idx="136">
                  <c:v>44649</c:v>
                </c:pt>
                <c:pt idx="137">
                  <c:v>44648</c:v>
                </c:pt>
                <c:pt idx="138">
                  <c:v>44645</c:v>
                </c:pt>
                <c:pt idx="139">
                  <c:v>44644</c:v>
                </c:pt>
                <c:pt idx="140">
                  <c:v>44643</c:v>
                </c:pt>
                <c:pt idx="141">
                  <c:v>44642</c:v>
                </c:pt>
                <c:pt idx="142">
                  <c:v>44641</c:v>
                </c:pt>
                <c:pt idx="143">
                  <c:v>44638</c:v>
                </c:pt>
                <c:pt idx="144">
                  <c:v>44637</c:v>
                </c:pt>
                <c:pt idx="145">
                  <c:v>44636</c:v>
                </c:pt>
                <c:pt idx="146">
                  <c:v>44635</c:v>
                </c:pt>
                <c:pt idx="147">
                  <c:v>44634</c:v>
                </c:pt>
                <c:pt idx="148">
                  <c:v>44631</c:v>
                </c:pt>
                <c:pt idx="149">
                  <c:v>44630</c:v>
                </c:pt>
                <c:pt idx="150">
                  <c:v>44629</c:v>
                </c:pt>
                <c:pt idx="151">
                  <c:v>44628</c:v>
                </c:pt>
                <c:pt idx="152">
                  <c:v>44627</c:v>
                </c:pt>
                <c:pt idx="153">
                  <c:v>44624</c:v>
                </c:pt>
                <c:pt idx="154">
                  <c:v>44623</c:v>
                </c:pt>
                <c:pt idx="155">
                  <c:v>44622</c:v>
                </c:pt>
                <c:pt idx="156">
                  <c:v>44621</c:v>
                </c:pt>
                <c:pt idx="157">
                  <c:v>44620</c:v>
                </c:pt>
                <c:pt idx="158">
                  <c:v>44617</c:v>
                </c:pt>
                <c:pt idx="159">
                  <c:v>44616</c:v>
                </c:pt>
                <c:pt idx="160">
                  <c:v>44615</c:v>
                </c:pt>
                <c:pt idx="161">
                  <c:v>44614</c:v>
                </c:pt>
                <c:pt idx="162">
                  <c:v>44613</c:v>
                </c:pt>
                <c:pt idx="163">
                  <c:v>44610</c:v>
                </c:pt>
                <c:pt idx="164">
                  <c:v>44609</c:v>
                </c:pt>
                <c:pt idx="165">
                  <c:v>44608</c:v>
                </c:pt>
                <c:pt idx="166">
                  <c:v>44607</c:v>
                </c:pt>
                <c:pt idx="167">
                  <c:v>44606</c:v>
                </c:pt>
                <c:pt idx="168">
                  <c:v>44603</c:v>
                </c:pt>
                <c:pt idx="169">
                  <c:v>44602</c:v>
                </c:pt>
                <c:pt idx="170">
                  <c:v>44601</c:v>
                </c:pt>
                <c:pt idx="171">
                  <c:v>44600</c:v>
                </c:pt>
                <c:pt idx="172">
                  <c:v>44599</c:v>
                </c:pt>
                <c:pt idx="173">
                  <c:v>44589</c:v>
                </c:pt>
                <c:pt idx="174">
                  <c:v>44588</c:v>
                </c:pt>
                <c:pt idx="175">
                  <c:v>44587</c:v>
                </c:pt>
                <c:pt idx="176">
                  <c:v>44586</c:v>
                </c:pt>
                <c:pt idx="177">
                  <c:v>44585</c:v>
                </c:pt>
                <c:pt idx="178">
                  <c:v>44582</c:v>
                </c:pt>
                <c:pt idx="179">
                  <c:v>44581</c:v>
                </c:pt>
                <c:pt idx="180">
                  <c:v>44580</c:v>
                </c:pt>
                <c:pt idx="181">
                  <c:v>44579</c:v>
                </c:pt>
                <c:pt idx="182">
                  <c:v>44578</c:v>
                </c:pt>
                <c:pt idx="183">
                  <c:v>44575</c:v>
                </c:pt>
                <c:pt idx="184">
                  <c:v>44574</c:v>
                </c:pt>
                <c:pt idx="185">
                  <c:v>44573</c:v>
                </c:pt>
                <c:pt idx="186">
                  <c:v>44572</c:v>
                </c:pt>
                <c:pt idx="187">
                  <c:v>44571</c:v>
                </c:pt>
                <c:pt idx="188">
                  <c:v>44568</c:v>
                </c:pt>
                <c:pt idx="189">
                  <c:v>44567</c:v>
                </c:pt>
                <c:pt idx="190">
                  <c:v>44566</c:v>
                </c:pt>
                <c:pt idx="191">
                  <c:v>44565</c:v>
                </c:pt>
                <c:pt idx="192">
                  <c:v>44561</c:v>
                </c:pt>
                <c:pt idx="193">
                  <c:v>44560</c:v>
                </c:pt>
                <c:pt idx="194">
                  <c:v>44559</c:v>
                </c:pt>
                <c:pt idx="195">
                  <c:v>44558</c:v>
                </c:pt>
                <c:pt idx="196">
                  <c:v>44557</c:v>
                </c:pt>
                <c:pt idx="197">
                  <c:v>44554</c:v>
                </c:pt>
                <c:pt idx="198">
                  <c:v>44553</c:v>
                </c:pt>
                <c:pt idx="199">
                  <c:v>44552</c:v>
                </c:pt>
                <c:pt idx="200">
                  <c:v>44551</c:v>
                </c:pt>
                <c:pt idx="201">
                  <c:v>44550</c:v>
                </c:pt>
                <c:pt idx="202">
                  <c:v>44547</c:v>
                </c:pt>
                <c:pt idx="203">
                  <c:v>44546</c:v>
                </c:pt>
                <c:pt idx="204">
                  <c:v>44545</c:v>
                </c:pt>
                <c:pt idx="205">
                  <c:v>44544</c:v>
                </c:pt>
                <c:pt idx="206">
                  <c:v>44543</c:v>
                </c:pt>
                <c:pt idx="207">
                  <c:v>44540</c:v>
                </c:pt>
                <c:pt idx="208">
                  <c:v>44539</c:v>
                </c:pt>
                <c:pt idx="209">
                  <c:v>44538</c:v>
                </c:pt>
                <c:pt idx="210">
                  <c:v>44537</c:v>
                </c:pt>
                <c:pt idx="211">
                  <c:v>44536</c:v>
                </c:pt>
                <c:pt idx="212">
                  <c:v>44533</c:v>
                </c:pt>
                <c:pt idx="213">
                  <c:v>44532</c:v>
                </c:pt>
                <c:pt idx="214">
                  <c:v>44531</c:v>
                </c:pt>
                <c:pt idx="215">
                  <c:v>44530</c:v>
                </c:pt>
                <c:pt idx="216">
                  <c:v>44529</c:v>
                </c:pt>
                <c:pt idx="217">
                  <c:v>44526</c:v>
                </c:pt>
                <c:pt idx="218">
                  <c:v>44525</c:v>
                </c:pt>
                <c:pt idx="219">
                  <c:v>44524</c:v>
                </c:pt>
                <c:pt idx="220">
                  <c:v>44523</c:v>
                </c:pt>
                <c:pt idx="221">
                  <c:v>44522</c:v>
                </c:pt>
                <c:pt idx="222">
                  <c:v>44519</c:v>
                </c:pt>
                <c:pt idx="223">
                  <c:v>44518</c:v>
                </c:pt>
                <c:pt idx="224">
                  <c:v>44517</c:v>
                </c:pt>
                <c:pt idx="225">
                  <c:v>44516</c:v>
                </c:pt>
                <c:pt idx="226">
                  <c:v>44515</c:v>
                </c:pt>
                <c:pt idx="227">
                  <c:v>44512</c:v>
                </c:pt>
                <c:pt idx="228">
                  <c:v>44511</c:v>
                </c:pt>
                <c:pt idx="229">
                  <c:v>44510</c:v>
                </c:pt>
                <c:pt idx="230">
                  <c:v>44509</c:v>
                </c:pt>
                <c:pt idx="231">
                  <c:v>44508</c:v>
                </c:pt>
                <c:pt idx="232">
                  <c:v>44505</c:v>
                </c:pt>
                <c:pt idx="233">
                  <c:v>44504</c:v>
                </c:pt>
                <c:pt idx="234">
                  <c:v>44503</c:v>
                </c:pt>
                <c:pt idx="235">
                  <c:v>44502</c:v>
                </c:pt>
                <c:pt idx="236">
                  <c:v>44501</c:v>
                </c:pt>
                <c:pt idx="237">
                  <c:v>44498</c:v>
                </c:pt>
                <c:pt idx="238">
                  <c:v>44497</c:v>
                </c:pt>
                <c:pt idx="239">
                  <c:v>44496</c:v>
                </c:pt>
                <c:pt idx="240">
                  <c:v>44495</c:v>
                </c:pt>
                <c:pt idx="241">
                  <c:v>44494</c:v>
                </c:pt>
                <c:pt idx="242">
                  <c:v>44491</c:v>
                </c:pt>
                <c:pt idx="243">
                  <c:v>44490</c:v>
                </c:pt>
                <c:pt idx="244">
                  <c:v>44489</c:v>
                </c:pt>
                <c:pt idx="245">
                  <c:v>44488</c:v>
                </c:pt>
                <c:pt idx="246">
                  <c:v>44487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44477</c:v>
                </c:pt>
                <c:pt idx="253">
                  <c:v>44469</c:v>
                </c:pt>
                <c:pt idx="254">
                  <c:v>44468</c:v>
                </c:pt>
                <c:pt idx="255">
                  <c:v>44467</c:v>
                </c:pt>
                <c:pt idx="256">
                  <c:v>44466</c:v>
                </c:pt>
                <c:pt idx="257">
                  <c:v>44463</c:v>
                </c:pt>
                <c:pt idx="258">
                  <c:v>44462</c:v>
                </c:pt>
                <c:pt idx="259">
                  <c:v>44461</c:v>
                </c:pt>
                <c:pt idx="260">
                  <c:v>44456</c:v>
                </c:pt>
                <c:pt idx="261">
                  <c:v>44455</c:v>
                </c:pt>
                <c:pt idx="262">
                  <c:v>44454</c:v>
                </c:pt>
                <c:pt idx="263">
                  <c:v>44453</c:v>
                </c:pt>
                <c:pt idx="264">
                  <c:v>44452</c:v>
                </c:pt>
                <c:pt idx="265">
                  <c:v>44449</c:v>
                </c:pt>
                <c:pt idx="266">
                  <c:v>44448</c:v>
                </c:pt>
                <c:pt idx="267">
                  <c:v>44447</c:v>
                </c:pt>
                <c:pt idx="268">
                  <c:v>44446</c:v>
                </c:pt>
                <c:pt idx="269">
                  <c:v>44445</c:v>
                </c:pt>
                <c:pt idx="270">
                  <c:v>44442</c:v>
                </c:pt>
                <c:pt idx="271">
                  <c:v>44441</c:v>
                </c:pt>
                <c:pt idx="272">
                  <c:v>44440</c:v>
                </c:pt>
                <c:pt idx="273">
                  <c:v>44439</c:v>
                </c:pt>
                <c:pt idx="274">
                  <c:v>44438</c:v>
                </c:pt>
                <c:pt idx="275">
                  <c:v>44435</c:v>
                </c:pt>
                <c:pt idx="276">
                  <c:v>44434</c:v>
                </c:pt>
                <c:pt idx="277">
                  <c:v>44433</c:v>
                </c:pt>
                <c:pt idx="278">
                  <c:v>44432</c:v>
                </c:pt>
                <c:pt idx="279">
                  <c:v>44431</c:v>
                </c:pt>
                <c:pt idx="280">
                  <c:v>44428</c:v>
                </c:pt>
                <c:pt idx="281">
                  <c:v>44427</c:v>
                </c:pt>
                <c:pt idx="282">
                  <c:v>44426</c:v>
                </c:pt>
                <c:pt idx="283">
                  <c:v>44425</c:v>
                </c:pt>
                <c:pt idx="284">
                  <c:v>44424</c:v>
                </c:pt>
                <c:pt idx="285">
                  <c:v>44421</c:v>
                </c:pt>
                <c:pt idx="286">
                  <c:v>44420</c:v>
                </c:pt>
                <c:pt idx="287">
                  <c:v>44419</c:v>
                </c:pt>
                <c:pt idx="288">
                  <c:v>44418</c:v>
                </c:pt>
                <c:pt idx="289">
                  <c:v>44417</c:v>
                </c:pt>
                <c:pt idx="290">
                  <c:v>44414</c:v>
                </c:pt>
                <c:pt idx="291">
                  <c:v>44413</c:v>
                </c:pt>
                <c:pt idx="292">
                  <c:v>44412</c:v>
                </c:pt>
                <c:pt idx="293">
                  <c:v>44411</c:v>
                </c:pt>
                <c:pt idx="294">
                  <c:v>44410</c:v>
                </c:pt>
                <c:pt idx="295">
                  <c:v>44407</c:v>
                </c:pt>
                <c:pt idx="296">
                  <c:v>44406</c:v>
                </c:pt>
                <c:pt idx="297">
                  <c:v>44405</c:v>
                </c:pt>
                <c:pt idx="298">
                  <c:v>44404</c:v>
                </c:pt>
                <c:pt idx="299">
                  <c:v>44403</c:v>
                </c:pt>
                <c:pt idx="300">
                  <c:v>44400</c:v>
                </c:pt>
                <c:pt idx="301">
                  <c:v>44399</c:v>
                </c:pt>
                <c:pt idx="302">
                  <c:v>44398</c:v>
                </c:pt>
                <c:pt idx="303">
                  <c:v>44397</c:v>
                </c:pt>
                <c:pt idx="304">
                  <c:v>44396</c:v>
                </c:pt>
                <c:pt idx="305">
                  <c:v>44393</c:v>
                </c:pt>
                <c:pt idx="306">
                  <c:v>44392</c:v>
                </c:pt>
                <c:pt idx="307">
                  <c:v>44391</c:v>
                </c:pt>
                <c:pt idx="308">
                  <c:v>44390</c:v>
                </c:pt>
                <c:pt idx="309">
                  <c:v>44389</c:v>
                </c:pt>
                <c:pt idx="310">
                  <c:v>44386</c:v>
                </c:pt>
                <c:pt idx="311">
                  <c:v>44385</c:v>
                </c:pt>
                <c:pt idx="312">
                  <c:v>44384</c:v>
                </c:pt>
                <c:pt idx="313">
                  <c:v>44383</c:v>
                </c:pt>
                <c:pt idx="314">
                  <c:v>44382</c:v>
                </c:pt>
                <c:pt idx="315">
                  <c:v>44379</c:v>
                </c:pt>
                <c:pt idx="316">
                  <c:v>44378</c:v>
                </c:pt>
                <c:pt idx="317">
                  <c:v>44377</c:v>
                </c:pt>
                <c:pt idx="318">
                  <c:v>44376</c:v>
                </c:pt>
                <c:pt idx="319">
                  <c:v>44375</c:v>
                </c:pt>
                <c:pt idx="320">
                  <c:v>44372</c:v>
                </c:pt>
                <c:pt idx="321">
                  <c:v>44371</c:v>
                </c:pt>
                <c:pt idx="322">
                  <c:v>44370</c:v>
                </c:pt>
                <c:pt idx="323">
                  <c:v>44369</c:v>
                </c:pt>
                <c:pt idx="324">
                  <c:v>44368</c:v>
                </c:pt>
                <c:pt idx="325">
                  <c:v>44365</c:v>
                </c:pt>
                <c:pt idx="326">
                  <c:v>44364</c:v>
                </c:pt>
                <c:pt idx="327">
                  <c:v>44363</c:v>
                </c:pt>
                <c:pt idx="328">
                  <c:v>44362</c:v>
                </c:pt>
                <c:pt idx="329">
                  <c:v>44358</c:v>
                </c:pt>
                <c:pt idx="330">
                  <c:v>44357</c:v>
                </c:pt>
                <c:pt idx="331">
                  <c:v>44356</c:v>
                </c:pt>
                <c:pt idx="332">
                  <c:v>44355</c:v>
                </c:pt>
                <c:pt idx="333">
                  <c:v>44354</c:v>
                </c:pt>
                <c:pt idx="334">
                  <c:v>44351</c:v>
                </c:pt>
                <c:pt idx="335">
                  <c:v>44350</c:v>
                </c:pt>
                <c:pt idx="336">
                  <c:v>44349</c:v>
                </c:pt>
                <c:pt idx="337">
                  <c:v>44348</c:v>
                </c:pt>
                <c:pt idx="338">
                  <c:v>44347</c:v>
                </c:pt>
                <c:pt idx="339">
                  <c:v>44344</c:v>
                </c:pt>
                <c:pt idx="340">
                  <c:v>44343</c:v>
                </c:pt>
                <c:pt idx="341">
                  <c:v>44342</c:v>
                </c:pt>
                <c:pt idx="342">
                  <c:v>44341</c:v>
                </c:pt>
                <c:pt idx="343">
                  <c:v>44340</c:v>
                </c:pt>
                <c:pt idx="344">
                  <c:v>44337</c:v>
                </c:pt>
                <c:pt idx="345">
                  <c:v>44336</c:v>
                </c:pt>
                <c:pt idx="346">
                  <c:v>44335</c:v>
                </c:pt>
                <c:pt idx="347">
                  <c:v>44334</c:v>
                </c:pt>
                <c:pt idx="348">
                  <c:v>44333</c:v>
                </c:pt>
                <c:pt idx="349">
                  <c:v>44330</c:v>
                </c:pt>
                <c:pt idx="350">
                  <c:v>44329</c:v>
                </c:pt>
                <c:pt idx="351">
                  <c:v>44328</c:v>
                </c:pt>
                <c:pt idx="352">
                  <c:v>44327</c:v>
                </c:pt>
                <c:pt idx="353">
                  <c:v>44326</c:v>
                </c:pt>
                <c:pt idx="354">
                  <c:v>44323</c:v>
                </c:pt>
                <c:pt idx="355">
                  <c:v>44322</c:v>
                </c:pt>
                <c:pt idx="356">
                  <c:v>44316</c:v>
                </c:pt>
                <c:pt idx="357">
                  <c:v>44315</c:v>
                </c:pt>
                <c:pt idx="358">
                  <c:v>44314</c:v>
                </c:pt>
                <c:pt idx="359">
                  <c:v>44313</c:v>
                </c:pt>
                <c:pt idx="360">
                  <c:v>44312</c:v>
                </c:pt>
                <c:pt idx="361">
                  <c:v>44309</c:v>
                </c:pt>
                <c:pt idx="362">
                  <c:v>44308</c:v>
                </c:pt>
                <c:pt idx="363">
                  <c:v>44307</c:v>
                </c:pt>
                <c:pt idx="364">
                  <c:v>44306</c:v>
                </c:pt>
                <c:pt idx="365">
                  <c:v>44305</c:v>
                </c:pt>
                <c:pt idx="366">
                  <c:v>44302</c:v>
                </c:pt>
                <c:pt idx="367">
                  <c:v>44301</c:v>
                </c:pt>
                <c:pt idx="368">
                  <c:v>44300</c:v>
                </c:pt>
                <c:pt idx="369">
                  <c:v>44299</c:v>
                </c:pt>
                <c:pt idx="370">
                  <c:v>44298</c:v>
                </c:pt>
                <c:pt idx="371">
                  <c:v>44295</c:v>
                </c:pt>
                <c:pt idx="372">
                  <c:v>44294</c:v>
                </c:pt>
                <c:pt idx="373">
                  <c:v>44293</c:v>
                </c:pt>
                <c:pt idx="374">
                  <c:v>44292</c:v>
                </c:pt>
                <c:pt idx="375">
                  <c:v>44288</c:v>
                </c:pt>
                <c:pt idx="376">
                  <c:v>44287</c:v>
                </c:pt>
                <c:pt idx="377">
                  <c:v>44286</c:v>
                </c:pt>
                <c:pt idx="378">
                  <c:v>44285</c:v>
                </c:pt>
                <c:pt idx="379">
                  <c:v>44284</c:v>
                </c:pt>
                <c:pt idx="380">
                  <c:v>44281</c:v>
                </c:pt>
                <c:pt idx="381">
                  <c:v>44280</c:v>
                </c:pt>
                <c:pt idx="382">
                  <c:v>44279</c:v>
                </c:pt>
                <c:pt idx="383">
                  <c:v>44278</c:v>
                </c:pt>
                <c:pt idx="384">
                  <c:v>44277</c:v>
                </c:pt>
                <c:pt idx="385">
                  <c:v>44274</c:v>
                </c:pt>
                <c:pt idx="386">
                  <c:v>44273</c:v>
                </c:pt>
                <c:pt idx="387">
                  <c:v>44272</c:v>
                </c:pt>
                <c:pt idx="388">
                  <c:v>44271</c:v>
                </c:pt>
                <c:pt idx="389">
                  <c:v>44270</c:v>
                </c:pt>
                <c:pt idx="390">
                  <c:v>44267</c:v>
                </c:pt>
                <c:pt idx="391">
                  <c:v>44266</c:v>
                </c:pt>
                <c:pt idx="392">
                  <c:v>44265</c:v>
                </c:pt>
                <c:pt idx="393">
                  <c:v>44264</c:v>
                </c:pt>
                <c:pt idx="394">
                  <c:v>44263</c:v>
                </c:pt>
                <c:pt idx="395">
                  <c:v>44260</c:v>
                </c:pt>
                <c:pt idx="396">
                  <c:v>44259</c:v>
                </c:pt>
                <c:pt idx="397">
                  <c:v>44258</c:v>
                </c:pt>
                <c:pt idx="398">
                  <c:v>44257</c:v>
                </c:pt>
                <c:pt idx="399">
                  <c:v>44256</c:v>
                </c:pt>
                <c:pt idx="400">
                  <c:v>44253</c:v>
                </c:pt>
                <c:pt idx="401">
                  <c:v>44252</c:v>
                </c:pt>
                <c:pt idx="402">
                  <c:v>44251</c:v>
                </c:pt>
                <c:pt idx="403">
                  <c:v>44250</c:v>
                </c:pt>
                <c:pt idx="404">
                  <c:v>44249</c:v>
                </c:pt>
                <c:pt idx="405">
                  <c:v>44247</c:v>
                </c:pt>
                <c:pt idx="406">
                  <c:v>44246</c:v>
                </c:pt>
                <c:pt idx="407">
                  <c:v>44245</c:v>
                </c:pt>
                <c:pt idx="408">
                  <c:v>44237</c:v>
                </c:pt>
                <c:pt idx="409">
                  <c:v>44236</c:v>
                </c:pt>
                <c:pt idx="410">
                  <c:v>44235</c:v>
                </c:pt>
                <c:pt idx="411">
                  <c:v>44232</c:v>
                </c:pt>
                <c:pt idx="412">
                  <c:v>44231</c:v>
                </c:pt>
                <c:pt idx="413">
                  <c:v>44230</c:v>
                </c:pt>
                <c:pt idx="414">
                  <c:v>44229</c:v>
                </c:pt>
                <c:pt idx="415">
                  <c:v>44228</c:v>
                </c:pt>
                <c:pt idx="416">
                  <c:v>44225</c:v>
                </c:pt>
                <c:pt idx="417">
                  <c:v>44224</c:v>
                </c:pt>
                <c:pt idx="418">
                  <c:v>44223</c:v>
                </c:pt>
                <c:pt idx="419">
                  <c:v>44222</c:v>
                </c:pt>
                <c:pt idx="420">
                  <c:v>44221</c:v>
                </c:pt>
                <c:pt idx="421">
                  <c:v>44218</c:v>
                </c:pt>
                <c:pt idx="422">
                  <c:v>44217</c:v>
                </c:pt>
                <c:pt idx="423">
                  <c:v>44216</c:v>
                </c:pt>
                <c:pt idx="424">
                  <c:v>44215</c:v>
                </c:pt>
                <c:pt idx="425">
                  <c:v>44214</c:v>
                </c:pt>
                <c:pt idx="426">
                  <c:v>44211</c:v>
                </c:pt>
                <c:pt idx="427">
                  <c:v>44210</c:v>
                </c:pt>
                <c:pt idx="428">
                  <c:v>44209</c:v>
                </c:pt>
                <c:pt idx="429">
                  <c:v>44208</c:v>
                </c:pt>
                <c:pt idx="430">
                  <c:v>44207</c:v>
                </c:pt>
                <c:pt idx="431">
                  <c:v>44204</c:v>
                </c:pt>
                <c:pt idx="432">
                  <c:v>44203</c:v>
                </c:pt>
                <c:pt idx="433">
                  <c:v>44202</c:v>
                </c:pt>
                <c:pt idx="434">
                  <c:v>44201</c:v>
                </c:pt>
                <c:pt idx="435">
                  <c:v>44200</c:v>
                </c:pt>
                <c:pt idx="436">
                  <c:v>44196</c:v>
                </c:pt>
                <c:pt idx="437">
                  <c:v>44195</c:v>
                </c:pt>
                <c:pt idx="438">
                  <c:v>44194</c:v>
                </c:pt>
                <c:pt idx="439">
                  <c:v>44193</c:v>
                </c:pt>
                <c:pt idx="440">
                  <c:v>44190</c:v>
                </c:pt>
                <c:pt idx="441">
                  <c:v>44189</c:v>
                </c:pt>
                <c:pt idx="442">
                  <c:v>44188</c:v>
                </c:pt>
                <c:pt idx="443">
                  <c:v>44187</c:v>
                </c:pt>
                <c:pt idx="444">
                  <c:v>44186</c:v>
                </c:pt>
                <c:pt idx="445">
                  <c:v>44183</c:v>
                </c:pt>
                <c:pt idx="446">
                  <c:v>44182</c:v>
                </c:pt>
                <c:pt idx="447">
                  <c:v>44181</c:v>
                </c:pt>
                <c:pt idx="448">
                  <c:v>44180</c:v>
                </c:pt>
                <c:pt idx="449">
                  <c:v>44179</c:v>
                </c:pt>
                <c:pt idx="450">
                  <c:v>44176</c:v>
                </c:pt>
                <c:pt idx="451">
                  <c:v>44175</c:v>
                </c:pt>
                <c:pt idx="452">
                  <c:v>44174</c:v>
                </c:pt>
                <c:pt idx="453">
                  <c:v>44173</c:v>
                </c:pt>
                <c:pt idx="454">
                  <c:v>44172</c:v>
                </c:pt>
                <c:pt idx="455">
                  <c:v>44169</c:v>
                </c:pt>
                <c:pt idx="456">
                  <c:v>44168</c:v>
                </c:pt>
                <c:pt idx="457">
                  <c:v>44167</c:v>
                </c:pt>
                <c:pt idx="458">
                  <c:v>44166</c:v>
                </c:pt>
                <c:pt idx="459">
                  <c:v>44165</c:v>
                </c:pt>
                <c:pt idx="460">
                  <c:v>44162</c:v>
                </c:pt>
                <c:pt idx="461">
                  <c:v>44161</c:v>
                </c:pt>
                <c:pt idx="462">
                  <c:v>44160</c:v>
                </c:pt>
                <c:pt idx="463">
                  <c:v>44159</c:v>
                </c:pt>
                <c:pt idx="464">
                  <c:v>44158</c:v>
                </c:pt>
                <c:pt idx="465">
                  <c:v>44155</c:v>
                </c:pt>
                <c:pt idx="466">
                  <c:v>44154</c:v>
                </c:pt>
                <c:pt idx="467">
                  <c:v>44153</c:v>
                </c:pt>
                <c:pt idx="468">
                  <c:v>44152</c:v>
                </c:pt>
                <c:pt idx="469">
                  <c:v>44151</c:v>
                </c:pt>
                <c:pt idx="470">
                  <c:v>44148</c:v>
                </c:pt>
                <c:pt idx="471">
                  <c:v>44147</c:v>
                </c:pt>
                <c:pt idx="472">
                  <c:v>44146</c:v>
                </c:pt>
                <c:pt idx="473">
                  <c:v>44145</c:v>
                </c:pt>
                <c:pt idx="474">
                  <c:v>44144</c:v>
                </c:pt>
                <c:pt idx="475">
                  <c:v>44141</c:v>
                </c:pt>
                <c:pt idx="476">
                  <c:v>44140</c:v>
                </c:pt>
                <c:pt idx="477">
                  <c:v>44139</c:v>
                </c:pt>
                <c:pt idx="478">
                  <c:v>44138</c:v>
                </c:pt>
                <c:pt idx="479">
                  <c:v>44137</c:v>
                </c:pt>
                <c:pt idx="480">
                  <c:v>44134</c:v>
                </c:pt>
                <c:pt idx="481">
                  <c:v>44133</c:v>
                </c:pt>
                <c:pt idx="482">
                  <c:v>44132</c:v>
                </c:pt>
                <c:pt idx="483">
                  <c:v>44131</c:v>
                </c:pt>
                <c:pt idx="484">
                  <c:v>44130</c:v>
                </c:pt>
                <c:pt idx="485">
                  <c:v>44127</c:v>
                </c:pt>
                <c:pt idx="486">
                  <c:v>44126</c:v>
                </c:pt>
                <c:pt idx="487">
                  <c:v>44125</c:v>
                </c:pt>
                <c:pt idx="488">
                  <c:v>44124</c:v>
                </c:pt>
                <c:pt idx="489">
                  <c:v>44123</c:v>
                </c:pt>
                <c:pt idx="490">
                  <c:v>44120</c:v>
                </c:pt>
                <c:pt idx="491">
                  <c:v>44119</c:v>
                </c:pt>
                <c:pt idx="492">
                  <c:v>44118</c:v>
                </c:pt>
                <c:pt idx="493">
                  <c:v>44117</c:v>
                </c:pt>
              </c:numCache>
            </c:numRef>
          </c:cat>
          <c:val>
            <c:numRef>
              <c:f>烧碱价格!$F$5:$F$498</c:f>
              <c:numCache>
                <c:formatCode>General</c:formatCode>
                <c:ptCount val="494"/>
                <c:pt idx="0">
                  <c:v>3945</c:v>
                </c:pt>
                <c:pt idx="1">
                  <c:v>3945</c:v>
                </c:pt>
                <c:pt idx="2">
                  <c:v>3945</c:v>
                </c:pt>
                <c:pt idx="3">
                  <c:v>3945</c:v>
                </c:pt>
                <c:pt idx="4">
                  <c:v>3945</c:v>
                </c:pt>
                <c:pt idx="5">
                  <c:v>3945</c:v>
                </c:pt>
                <c:pt idx="6">
                  <c:v>3945</c:v>
                </c:pt>
                <c:pt idx="7">
                  <c:v>3945</c:v>
                </c:pt>
                <c:pt idx="8">
                  <c:v>3945</c:v>
                </c:pt>
                <c:pt idx="9">
                  <c:v>3945</c:v>
                </c:pt>
                <c:pt idx="10">
                  <c:v>3645</c:v>
                </c:pt>
                <c:pt idx="11">
                  <c:v>3545</c:v>
                </c:pt>
                <c:pt idx="12">
                  <c:v>3545</c:v>
                </c:pt>
                <c:pt idx="13">
                  <c:v>3545</c:v>
                </c:pt>
                <c:pt idx="14">
                  <c:v>3545</c:v>
                </c:pt>
                <c:pt idx="15">
                  <c:v>3545</c:v>
                </c:pt>
                <c:pt idx="16">
                  <c:v>3545</c:v>
                </c:pt>
                <c:pt idx="17">
                  <c:v>3545</c:v>
                </c:pt>
                <c:pt idx="18">
                  <c:v>3545</c:v>
                </c:pt>
                <c:pt idx="19">
                  <c:v>3545</c:v>
                </c:pt>
                <c:pt idx="20">
                  <c:v>3545</c:v>
                </c:pt>
                <c:pt idx="21">
                  <c:v>3545</c:v>
                </c:pt>
                <c:pt idx="22">
                  <c:v>3545</c:v>
                </c:pt>
                <c:pt idx="23">
                  <c:v>3545</c:v>
                </c:pt>
                <c:pt idx="24">
                  <c:v>3545</c:v>
                </c:pt>
                <c:pt idx="25">
                  <c:v>3545</c:v>
                </c:pt>
                <c:pt idx="26">
                  <c:v>3545</c:v>
                </c:pt>
                <c:pt idx="27">
                  <c:v>3545</c:v>
                </c:pt>
                <c:pt idx="28">
                  <c:v>3545</c:v>
                </c:pt>
                <c:pt idx="29">
                  <c:v>3545</c:v>
                </c:pt>
                <c:pt idx="30">
                  <c:v>3545</c:v>
                </c:pt>
                <c:pt idx="31">
                  <c:v>3545</c:v>
                </c:pt>
                <c:pt idx="32">
                  <c:v>3545</c:v>
                </c:pt>
                <c:pt idx="33">
                  <c:v>3545</c:v>
                </c:pt>
                <c:pt idx="34">
                  <c:v>3545</c:v>
                </c:pt>
                <c:pt idx="35">
                  <c:v>3545</c:v>
                </c:pt>
                <c:pt idx="36">
                  <c:v>3545</c:v>
                </c:pt>
                <c:pt idx="37">
                  <c:v>3545</c:v>
                </c:pt>
                <c:pt idx="38">
                  <c:v>3545</c:v>
                </c:pt>
                <c:pt idx="39">
                  <c:v>3545</c:v>
                </c:pt>
                <c:pt idx="40">
                  <c:v>3545</c:v>
                </c:pt>
                <c:pt idx="41">
                  <c:v>3545</c:v>
                </c:pt>
                <c:pt idx="42">
                  <c:v>3545</c:v>
                </c:pt>
                <c:pt idx="43">
                  <c:v>3545</c:v>
                </c:pt>
                <c:pt idx="44">
                  <c:v>3545</c:v>
                </c:pt>
                <c:pt idx="45">
                  <c:v>3545</c:v>
                </c:pt>
                <c:pt idx="46">
                  <c:v>3545</c:v>
                </c:pt>
                <c:pt idx="47">
                  <c:v>3545</c:v>
                </c:pt>
                <c:pt idx="48">
                  <c:v>3545</c:v>
                </c:pt>
                <c:pt idx="49">
                  <c:v>3545</c:v>
                </c:pt>
                <c:pt idx="50">
                  <c:v>3545</c:v>
                </c:pt>
                <c:pt idx="51">
                  <c:v>3545</c:v>
                </c:pt>
                <c:pt idx="52">
                  <c:v>3545</c:v>
                </c:pt>
                <c:pt idx="53">
                  <c:v>3545</c:v>
                </c:pt>
                <c:pt idx="54">
                  <c:v>3945</c:v>
                </c:pt>
                <c:pt idx="55">
                  <c:v>3945</c:v>
                </c:pt>
                <c:pt idx="56">
                  <c:v>3945</c:v>
                </c:pt>
                <c:pt idx="57">
                  <c:v>3945</c:v>
                </c:pt>
                <c:pt idx="58">
                  <c:v>3945</c:v>
                </c:pt>
                <c:pt idx="59">
                  <c:v>3945</c:v>
                </c:pt>
                <c:pt idx="60">
                  <c:v>3945</c:v>
                </c:pt>
                <c:pt idx="61">
                  <c:v>3945</c:v>
                </c:pt>
                <c:pt idx="62">
                  <c:v>3945</c:v>
                </c:pt>
                <c:pt idx="63">
                  <c:v>3945</c:v>
                </c:pt>
                <c:pt idx="64">
                  <c:v>3945</c:v>
                </c:pt>
                <c:pt idx="65">
                  <c:v>3945</c:v>
                </c:pt>
                <c:pt idx="66">
                  <c:v>3945</c:v>
                </c:pt>
                <c:pt idx="67">
                  <c:v>3945</c:v>
                </c:pt>
                <c:pt idx="68">
                  <c:v>3945</c:v>
                </c:pt>
                <c:pt idx="69">
                  <c:v>3945</c:v>
                </c:pt>
                <c:pt idx="70">
                  <c:v>3945</c:v>
                </c:pt>
                <c:pt idx="71">
                  <c:v>3945</c:v>
                </c:pt>
                <c:pt idx="72">
                  <c:v>3945</c:v>
                </c:pt>
                <c:pt idx="73">
                  <c:v>3945</c:v>
                </c:pt>
                <c:pt idx="74">
                  <c:v>3945</c:v>
                </c:pt>
                <c:pt idx="75">
                  <c:v>3945</c:v>
                </c:pt>
                <c:pt idx="76">
                  <c:v>3945</c:v>
                </c:pt>
                <c:pt idx="77">
                  <c:v>3945</c:v>
                </c:pt>
                <c:pt idx="78">
                  <c:v>3945</c:v>
                </c:pt>
                <c:pt idx="79">
                  <c:v>3945</c:v>
                </c:pt>
                <c:pt idx="80">
                  <c:v>3945</c:v>
                </c:pt>
                <c:pt idx="81">
                  <c:v>3945</c:v>
                </c:pt>
                <c:pt idx="82">
                  <c:v>3945</c:v>
                </c:pt>
                <c:pt idx="83">
                  <c:v>3945</c:v>
                </c:pt>
                <c:pt idx="84">
                  <c:v>3945</c:v>
                </c:pt>
                <c:pt idx="85">
                  <c:v>3945</c:v>
                </c:pt>
                <c:pt idx="86">
                  <c:v>3945</c:v>
                </c:pt>
                <c:pt idx="87">
                  <c:v>3945</c:v>
                </c:pt>
                <c:pt idx="88">
                  <c:v>3945</c:v>
                </c:pt>
                <c:pt idx="89">
                  <c:v>3945</c:v>
                </c:pt>
                <c:pt idx="90">
                  <c:v>3945</c:v>
                </c:pt>
                <c:pt idx="91">
                  <c:v>3945</c:v>
                </c:pt>
                <c:pt idx="92">
                  <c:v>3945</c:v>
                </c:pt>
                <c:pt idx="93">
                  <c:v>3945</c:v>
                </c:pt>
                <c:pt idx="94">
                  <c:v>3945</c:v>
                </c:pt>
                <c:pt idx="95">
                  <c:v>3945</c:v>
                </c:pt>
                <c:pt idx="96">
                  <c:v>3645</c:v>
                </c:pt>
                <c:pt idx="97">
                  <c:v>3645</c:v>
                </c:pt>
                <c:pt idx="98">
                  <c:v>3645</c:v>
                </c:pt>
                <c:pt idx="99">
                  <c:v>3645</c:v>
                </c:pt>
                <c:pt idx="100">
                  <c:v>3645</c:v>
                </c:pt>
                <c:pt idx="101">
                  <c:v>3645</c:v>
                </c:pt>
                <c:pt idx="102">
                  <c:v>3645</c:v>
                </c:pt>
                <c:pt idx="103">
                  <c:v>3645</c:v>
                </c:pt>
                <c:pt idx="104">
                  <c:v>3645</c:v>
                </c:pt>
                <c:pt idx="105">
                  <c:v>3645</c:v>
                </c:pt>
                <c:pt idx="106">
                  <c:v>3645</c:v>
                </c:pt>
                <c:pt idx="107">
                  <c:v>3645</c:v>
                </c:pt>
                <c:pt idx="108">
                  <c:v>3645</c:v>
                </c:pt>
                <c:pt idx="109">
                  <c:v>3645</c:v>
                </c:pt>
                <c:pt idx="110">
                  <c:v>3645</c:v>
                </c:pt>
                <c:pt idx="111">
                  <c:v>3645</c:v>
                </c:pt>
                <c:pt idx="112">
                  <c:v>3645</c:v>
                </c:pt>
                <c:pt idx="113">
                  <c:v>3645</c:v>
                </c:pt>
                <c:pt idx="114">
                  <c:v>3645</c:v>
                </c:pt>
                <c:pt idx="115">
                  <c:v>3645</c:v>
                </c:pt>
                <c:pt idx="116">
                  <c:v>3545</c:v>
                </c:pt>
                <c:pt idx="117">
                  <c:v>3545</c:v>
                </c:pt>
                <c:pt idx="118">
                  <c:v>3545</c:v>
                </c:pt>
                <c:pt idx="119">
                  <c:v>3545</c:v>
                </c:pt>
                <c:pt idx="120">
                  <c:v>3545</c:v>
                </c:pt>
                <c:pt idx="121">
                  <c:v>3545</c:v>
                </c:pt>
                <c:pt idx="122">
                  <c:v>3545</c:v>
                </c:pt>
                <c:pt idx="123">
                  <c:v>3545</c:v>
                </c:pt>
                <c:pt idx="124">
                  <c:v>3545</c:v>
                </c:pt>
                <c:pt idx="125">
                  <c:v>3545</c:v>
                </c:pt>
                <c:pt idx="126">
                  <c:v>3545</c:v>
                </c:pt>
                <c:pt idx="127">
                  <c:v>3545</c:v>
                </c:pt>
                <c:pt idx="128">
                  <c:v>3545</c:v>
                </c:pt>
                <c:pt idx="129">
                  <c:v>3545</c:v>
                </c:pt>
                <c:pt idx="130">
                  <c:v>3545</c:v>
                </c:pt>
                <c:pt idx="131">
                  <c:v>3545</c:v>
                </c:pt>
                <c:pt idx="132">
                  <c:v>3545</c:v>
                </c:pt>
                <c:pt idx="133">
                  <c:v>3545</c:v>
                </c:pt>
                <c:pt idx="134">
                  <c:v>3295</c:v>
                </c:pt>
                <c:pt idx="135">
                  <c:v>3295</c:v>
                </c:pt>
                <c:pt idx="136">
                  <c:v>3295</c:v>
                </c:pt>
                <c:pt idx="137">
                  <c:v>3295</c:v>
                </c:pt>
                <c:pt idx="138">
                  <c:v>3295</c:v>
                </c:pt>
                <c:pt idx="139">
                  <c:v>3295</c:v>
                </c:pt>
                <c:pt idx="140">
                  <c:v>3295</c:v>
                </c:pt>
                <c:pt idx="141">
                  <c:v>3295</c:v>
                </c:pt>
                <c:pt idx="142">
                  <c:v>3295</c:v>
                </c:pt>
                <c:pt idx="143">
                  <c:v>3295</c:v>
                </c:pt>
                <c:pt idx="144">
                  <c:v>3295</c:v>
                </c:pt>
                <c:pt idx="145">
                  <c:v>3245</c:v>
                </c:pt>
                <c:pt idx="146">
                  <c:v>3245</c:v>
                </c:pt>
                <c:pt idx="147">
                  <c:v>3245</c:v>
                </c:pt>
                <c:pt idx="148">
                  <c:v>3245</c:v>
                </c:pt>
                <c:pt idx="149">
                  <c:v>3245</c:v>
                </c:pt>
                <c:pt idx="150">
                  <c:v>3245</c:v>
                </c:pt>
                <c:pt idx="151">
                  <c:v>3245</c:v>
                </c:pt>
                <c:pt idx="152">
                  <c:v>3245</c:v>
                </c:pt>
                <c:pt idx="153">
                  <c:v>3245</c:v>
                </c:pt>
                <c:pt idx="154">
                  <c:v>3245</c:v>
                </c:pt>
                <c:pt idx="155">
                  <c:v>3245</c:v>
                </c:pt>
                <c:pt idx="156">
                  <c:v>2695</c:v>
                </c:pt>
                <c:pt idx="157">
                  <c:v>2695</c:v>
                </c:pt>
                <c:pt idx="158">
                  <c:v>2695</c:v>
                </c:pt>
                <c:pt idx="159">
                  <c:v>2695</c:v>
                </c:pt>
                <c:pt idx="160">
                  <c:v>2695</c:v>
                </c:pt>
                <c:pt idx="161">
                  <c:v>2695</c:v>
                </c:pt>
                <c:pt idx="162">
                  <c:v>2695</c:v>
                </c:pt>
                <c:pt idx="163">
                  <c:v>2695</c:v>
                </c:pt>
                <c:pt idx="164">
                  <c:v>2695</c:v>
                </c:pt>
                <c:pt idx="165">
                  <c:v>2645</c:v>
                </c:pt>
                <c:pt idx="166">
                  <c:v>2645</c:v>
                </c:pt>
                <c:pt idx="167">
                  <c:v>2645</c:v>
                </c:pt>
                <c:pt idx="168">
                  <c:v>2545</c:v>
                </c:pt>
                <c:pt idx="169">
                  <c:v>2545</c:v>
                </c:pt>
                <c:pt idx="170">
                  <c:v>2545</c:v>
                </c:pt>
                <c:pt idx="171">
                  <c:v>2545</c:v>
                </c:pt>
                <c:pt idx="172">
                  <c:v>2545</c:v>
                </c:pt>
                <c:pt idx="173">
                  <c:v>2445</c:v>
                </c:pt>
                <c:pt idx="174">
                  <c:v>2445</c:v>
                </c:pt>
                <c:pt idx="175">
                  <c:v>2445</c:v>
                </c:pt>
                <c:pt idx="176">
                  <c:v>2445</c:v>
                </c:pt>
                <c:pt idx="177">
                  <c:v>2445</c:v>
                </c:pt>
                <c:pt idx="178">
                  <c:v>2445</c:v>
                </c:pt>
                <c:pt idx="179">
                  <c:v>2445</c:v>
                </c:pt>
                <c:pt idx="180">
                  <c:v>2445</c:v>
                </c:pt>
                <c:pt idx="181">
                  <c:v>2445</c:v>
                </c:pt>
                <c:pt idx="182">
                  <c:v>2445</c:v>
                </c:pt>
                <c:pt idx="183">
                  <c:v>2445</c:v>
                </c:pt>
                <c:pt idx="184">
                  <c:v>2445</c:v>
                </c:pt>
                <c:pt idx="185">
                  <c:v>2445</c:v>
                </c:pt>
                <c:pt idx="186">
                  <c:v>2445</c:v>
                </c:pt>
                <c:pt idx="187">
                  <c:v>2445</c:v>
                </c:pt>
                <c:pt idx="188">
                  <c:v>2445</c:v>
                </c:pt>
                <c:pt idx="189">
                  <c:v>2445</c:v>
                </c:pt>
                <c:pt idx="190">
                  <c:v>2445</c:v>
                </c:pt>
                <c:pt idx="191">
                  <c:v>2345</c:v>
                </c:pt>
                <c:pt idx="192">
                  <c:v>2345</c:v>
                </c:pt>
                <c:pt idx="193">
                  <c:v>2345</c:v>
                </c:pt>
                <c:pt idx="194">
                  <c:v>2345</c:v>
                </c:pt>
                <c:pt idx="195">
                  <c:v>2345</c:v>
                </c:pt>
                <c:pt idx="196">
                  <c:v>2345</c:v>
                </c:pt>
                <c:pt idx="197">
                  <c:v>2345</c:v>
                </c:pt>
                <c:pt idx="198">
                  <c:v>2345</c:v>
                </c:pt>
                <c:pt idx="199">
                  <c:v>2345</c:v>
                </c:pt>
                <c:pt idx="200">
                  <c:v>2345</c:v>
                </c:pt>
                <c:pt idx="201">
                  <c:v>2295</c:v>
                </c:pt>
                <c:pt idx="202">
                  <c:v>2295</c:v>
                </c:pt>
                <c:pt idx="203">
                  <c:v>2295</c:v>
                </c:pt>
                <c:pt idx="204">
                  <c:v>2295</c:v>
                </c:pt>
                <c:pt idx="205">
                  <c:v>2295</c:v>
                </c:pt>
                <c:pt idx="206">
                  <c:v>2295</c:v>
                </c:pt>
                <c:pt idx="207">
                  <c:v>2295</c:v>
                </c:pt>
                <c:pt idx="208">
                  <c:v>2295</c:v>
                </c:pt>
                <c:pt idx="209">
                  <c:v>2295</c:v>
                </c:pt>
                <c:pt idx="210">
                  <c:v>2295</c:v>
                </c:pt>
                <c:pt idx="211">
                  <c:v>2295</c:v>
                </c:pt>
                <c:pt idx="212">
                  <c:v>2295</c:v>
                </c:pt>
                <c:pt idx="213">
                  <c:v>2295</c:v>
                </c:pt>
                <c:pt idx="214">
                  <c:v>2295</c:v>
                </c:pt>
                <c:pt idx="215">
                  <c:v>5125</c:v>
                </c:pt>
                <c:pt idx="216">
                  <c:v>5125</c:v>
                </c:pt>
                <c:pt idx="217">
                  <c:v>5125</c:v>
                </c:pt>
                <c:pt idx="218">
                  <c:v>5125</c:v>
                </c:pt>
                <c:pt idx="219">
                  <c:v>5125</c:v>
                </c:pt>
                <c:pt idx="220">
                  <c:v>5125</c:v>
                </c:pt>
                <c:pt idx="221">
                  <c:v>5125</c:v>
                </c:pt>
                <c:pt idx="222">
                  <c:v>5125</c:v>
                </c:pt>
                <c:pt idx="223">
                  <c:v>5125</c:v>
                </c:pt>
                <c:pt idx="224">
                  <c:v>5125</c:v>
                </c:pt>
                <c:pt idx="225">
                  <c:v>5125</c:v>
                </c:pt>
                <c:pt idx="226">
                  <c:v>5125</c:v>
                </c:pt>
                <c:pt idx="227">
                  <c:v>5125</c:v>
                </c:pt>
                <c:pt idx="228">
                  <c:v>5125</c:v>
                </c:pt>
                <c:pt idx="229">
                  <c:v>5125</c:v>
                </c:pt>
                <c:pt idx="230">
                  <c:v>5125</c:v>
                </c:pt>
                <c:pt idx="231">
                  <c:v>5545</c:v>
                </c:pt>
                <c:pt idx="232">
                  <c:v>5545</c:v>
                </c:pt>
                <c:pt idx="233">
                  <c:v>5545</c:v>
                </c:pt>
                <c:pt idx="234">
                  <c:v>5545</c:v>
                </c:pt>
                <c:pt idx="235">
                  <c:v>5545</c:v>
                </c:pt>
                <c:pt idx="236">
                  <c:v>5645</c:v>
                </c:pt>
                <c:pt idx="237">
                  <c:v>5200</c:v>
                </c:pt>
                <c:pt idx="238">
                  <c:v>5100</c:v>
                </c:pt>
                <c:pt idx="239">
                  <c:v>5100</c:v>
                </c:pt>
                <c:pt idx="240">
                  <c:v>5100</c:v>
                </c:pt>
                <c:pt idx="241">
                  <c:v>5100</c:v>
                </c:pt>
                <c:pt idx="242">
                  <c:v>5100</c:v>
                </c:pt>
                <c:pt idx="243">
                  <c:v>5100</c:v>
                </c:pt>
                <c:pt idx="244">
                  <c:v>5100</c:v>
                </c:pt>
                <c:pt idx="245">
                  <c:v>5100</c:v>
                </c:pt>
                <c:pt idx="246">
                  <c:v>5100</c:v>
                </c:pt>
                <c:pt idx="247">
                  <c:v>5000</c:v>
                </c:pt>
                <c:pt idx="248">
                  <c:v>5000</c:v>
                </c:pt>
                <c:pt idx="249">
                  <c:v>5000</c:v>
                </c:pt>
                <c:pt idx="250">
                  <c:v>5000</c:v>
                </c:pt>
                <c:pt idx="251">
                  <c:v>5000</c:v>
                </c:pt>
                <c:pt idx="252">
                  <c:v>5000</c:v>
                </c:pt>
                <c:pt idx="253">
                  <c:v>3975</c:v>
                </c:pt>
                <c:pt idx="254">
                  <c:v>3975</c:v>
                </c:pt>
                <c:pt idx="255">
                  <c:v>3975</c:v>
                </c:pt>
                <c:pt idx="256">
                  <c:v>2675</c:v>
                </c:pt>
                <c:pt idx="257">
                  <c:v>2675</c:v>
                </c:pt>
                <c:pt idx="258">
                  <c:v>2675</c:v>
                </c:pt>
                <c:pt idx="259">
                  <c:v>2675</c:v>
                </c:pt>
                <c:pt idx="260">
                  <c:v>2350</c:v>
                </c:pt>
                <c:pt idx="261">
                  <c:v>2350</c:v>
                </c:pt>
                <c:pt idx="262">
                  <c:v>2250</c:v>
                </c:pt>
                <c:pt idx="263">
                  <c:v>2250</c:v>
                </c:pt>
                <c:pt idx="264">
                  <c:v>2250</c:v>
                </c:pt>
                <c:pt idx="265">
                  <c:v>2250</c:v>
                </c:pt>
                <c:pt idx="266">
                  <c:v>2250</c:v>
                </c:pt>
                <c:pt idx="267">
                  <c:v>2150</c:v>
                </c:pt>
                <c:pt idx="268">
                  <c:v>2150</c:v>
                </c:pt>
                <c:pt idx="269">
                  <c:v>2150</c:v>
                </c:pt>
                <c:pt idx="270">
                  <c:v>2150</c:v>
                </c:pt>
                <c:pt idx="271">
                  <c:v>2150</c:v>
                </c:pt>
                <c:pt idx="272">
                  <c:v>2150</c:v>
                </c:pt>
                <c:pt idx="273">
                  <c:v>2150</c:v>
                </c:pt>
                <c:pt idx="274">
                  <c:v>1925</c:v>
                </c:pt>
                <c:pt idx="275">
                  <c:v>1925</c:v>
                </c:pt>
                <c:pt idx="276">
                  <c:v>1925</c:v>
                </c:pt>
                <c:pt idx="277">
                  <c:v>1925</c:v>
                </c:pt>
                <c:pt idx="278">
                  <c:v>1925</c:v>
                </c:pt>
                <c:pt idx="279">
                  <c:v>1925</c:v>
                </c:pt>
                <c:pt idx="280">
                  <c:v>1925</c:v>
                </c:pt>
                <c:pt idx="281">
                  <c:v>1925</c:v>
                </c:pt>
                <c:pt idx="282">
                  <c:v>1925</c:v>
                </c:pt>
                <c:pt idx="283">
                  <c:v>1925</c:v>
                </c:pt>
                <c:pt idx="284">
                  <c:v>1925</c:v>
                </c:pt>
                <c:pt idx="285">
                  <c:v>1925</c:v>
                </c:pt>
                <c:pt idx="286">
                  <c:v>1925</c:v>
                </c:pt>
                <c:pt idx="287">
                  <c:v>1925</c:v>
                </c:pt>
                <c:pt idx="288">
                  <c:v>1925</c:v>
                </c:pt>
                <c:pt idx="289">
                  <c:v>1925</c:v>
                </c:pt>
                <c:pt idx="290">
                  <c:v>1925</c:v>
                </c:pt>
                <c:pt idx="291">
                  <c:v>1925</c:v>
                </c:pt>
                <c:pt idx="292">
                  <c:v>1925</c:v>
                </c:pt>
                <c:pt idx="293">
                  <c:v>1925</c:v>
                </c:pt>
                <c:pt idx="294">
                  <c:v>1925</c:v>
                </c:pt>
                <c:pt idx="295">
                  <c:v>1600</c:v>
                </c:pt>
                <c:pt idx="296">
                  <c:v>1600</c:v>
                </c:pt>
                <c:pt idx="297">
                  <c:v>1600</c:v>
                </c:pt>
                <c:pt idx="298">
                  <c:v>1600</c:v>
                </c:pt>
                <c:pt idx="299">
                  <c:v>1600</c:v>
                </c:pt>
                <c:pt idx="300">
                  <c:v>1600</c:v>
                </c:pt>
                <c:pt idx="301">
                  <c:v>1600</c:v>
                </c:pt>
                <c:pt idx="302">
                  <c:v>1600</c:v>
                </c:pt>
                <c:pt idx="303">
                  <c:v>1600</c:v>
                </c:pt>
                <c:pt idx="304">
                  <c:v>1600</c:v>
                </c:pt>
                <c:pt idx="305">
                  <c:v>1475</c:v>
                </c:pt>
                <c:pt idx="306">
                  <c:v>1475</c:v>
                </c:pt>
                <c:pt idx="307">
                  <c:v>1475</c:v>
                </c:pt>
                <c:pt idx="308">
                  <c:v>1475</c:v>
                </c:pt>
                <c:pt idx="309">
                  <c:v>1475</c:v>
                </c:pt>
                <c:pt idx="310">
                  <c:v>1475</c:v>
                </c:pt>
                <c:pt idx="311">
                  <c:v>1475</c:v>
                </c:pt>
                <c:pt idx="312">
                  <c:v>1475</c:v>
                </c:pt>
                <c:pt idx="313">
                  <c:v>1475</c:v>
                </c:pt>
                <c:pt idx="314">
                  <c:v>1475</c:v>
                </c:pt>
                <c:pt idx="315">
                  <c:v>1475</c:v>
                </c:pt>
                <c:pt idx="316">
                  <c:v>1475</c:v>
                </c:pt>
                <c:pt idx="317">
                  <c:v>1425</c:v>
                </c:pt>
                <c:pt idx="318">
                  <c:v>1425</c:v>
                </c:pt>
                <c:pt idx="319">
                  <c:v>1425</c:v>
                </c:pt>
                <c:pt idx="320">
                  <c:v>1425</c:v>
                </c:pt>
                <c:pt idx="321">
                  <c:v>1425</c:v>
                </c:pt>
                <c:pt idx="322">
                  <c:v>1425</c:v>
                </c:pt>
                <c:pt idx="323">
                  <c:v>1425</c:v>
                </c:pt>
                <c:pt idx="324">
                  <c:v>1425</c:v>
                </c:pt>
                <c:pt idx="325">
                  <c:v>1425</c:v>
                </c:pt>
                <c:pt idx="326">
                  <c:v>1425</c:v>
                </c:pt>
                <c:pt idx="327">
                  <c:v>1425</c:v>
                </c:pt>
                <c:pt idx="328">
                  <c:v>1425</c:v>
                </c:pt>
                <c:pt idx="329">
                  <c:v>1425</c:v>
                </c:pt>
                <c:pt idx="330">
                  <c:v>1425</c:v>
                </c:pt>
                <c:pt idx="331">
                  <c:v>1425</c:v>
                </c:pt>
                <c:pt idx="332">
                  <c:v>1425</c:v>
                </c:pt>
                <c:pt idx="333">
                  <c:v>1425</c:v>
                </c:pt>
                <c:pt idx="334">
                  <c:v>1425</c:v>
                </c:pt>
                <c:pt idx="335">
                  <c:v>1425</c:v>
                </c:pt>
                <c:pt idx="336">
                  <c:v>1425</c:v>
                </c:pt>
                <c:pt idx="337">
                  <c:v>1425</c:v>
                </c:pt>
                <c:pt idx="338">
                  <c:v>1425</c:v>
                </c:pt>
                <c:pt idx="339">
                  <c:v>1425</c:v>
                </c:pt>
                <c:pt idx="340">
                  <c:v>1425</c:v>
                </c:pt>
                <c:pt idx="341">
                  <c:v>1425</c:v>
                </c:pt>
                <c:pt idx="342">
                  <c:v>1425</c:v>
                </c:pt>
                <c:pt idx="343">
                  <c:v>1425</c:v>
                </c:pt>
                <c:pt idx="344">
                  <c:v>1425</c:v>
                </c:pt>
                <c:pt idx="345">
                  <c:v>1425</c:v>
                </c:pt>
                <c:pt idx="346">
                  <c:v>1425</c:v>
                </c:pt>
                <c:pt idx="347">
                  <c:v>1425</c:v>
                </c:pt>
                <c:pt idx="348">
                  <c:v>1425</c:v>
                </c:pt>
                <c:pt idx="349">
                  <c:v>1425</c:v>
                </c:pt>
                <c:pt idx="350">
                  <c:v>1425</c:v>
                </c:pt>
                <c:pt idx="351">
                  <c:v>1425</c:v>
                </c:pt>
                <c:pt idx="352">
                  <c:v>1425</c:v>
                </c:pt>
                <c:pt idx="353">
                  <c:v>1425</c:v>
                </c:pt>
                <c:pt idx="354">
                  <c:v>1425</c:v>
                </c:pt>
                <c:pt idx="355">
                  <c:v>1425</c:v>
                </c:pt>
                <c:pt idx="356">
                  <c:v>1450</c:v>
                </c:pt>
                <c:pt idx="357">
                  <c:v>1450</c:v>
                </c:pt>
                <c:pt idx="358">
                  <c:v>1450</c:v>
                </c:pt>
                <c:pt idx="359">
                  <c:v>1450</c:v>
                </c:pt>
                <c:pt idx="360">
                  <c:v>1450</c:v>
                </c:pt>
                <c:pt idx="361">
                  <c:v>1450</c:v>
                </c:pt>
                <c:pt idx="362">
                  <c:v>1450</c:v>
                </c:pt>
                <c:pt idx="363">
                  <c:v>1450</c:v>
                </c:pt>
                <c:pt idx="364">
                  <c:v>1450</c:v>
                </c:pt>
                <c:pt idx="365">
                  <c:v>1450</c:v>
                </c:pt>
                <c:pt idx="366">
                  <c:v>1450</c:v>
                </c:pt>
                <c:pt idx="367">
                  <c:v>1450</c:v>
                </c:pt>
                <c:pt idx="368">
                  <c:v>1450</c:v>
                </c:pt>
                <c:pt idx="369">
                  <c:v>1450</c:v>
                </c:pt>
                <c:pt idx="370">
                  <c:v>1450</c:v>
                </c:pt>
                <c:pt idx="371">
                  <c:v>1450</c:v>
                </c:pt>
                <c:pt idx="372">
                  <c:v>1450</c:v>
                </c:pt>
                <c:pt idx="373">
                  <c:v>1450</c:v>
                </c:pt>
                <c:pt idx="374">
                  <c:v>1450</c:v>
                </c:pt>
                <c:pt idx="375">
                  <c:v>1450</c:v>
                </c:pt>
                <c:pt idx="376">
                  <c:v>1450</c:v>
                </c:pt>
                <c:pt idx="377">
                  <c:v>1450</c:v>
                </c:pt>
                <c:pt idx="378">
                  <c:v>1375</c:v>
                </c:pt>
                <c:pt idx="379">
                  <c:v>1375</c:v>
                </c:pt>
                <c:pt idx="380">
                  <c:v>1375</c:v>
                </c:pt>
                <c:pt idx="381">
                  <c:v>1375</c:v>
                </c:pt>
                <c:pt idx="382">
                  <c:v>1375</c:v>
                </c:pt>
                <c:pt idx="383">
                  <c:v>1375</c:v>
                </c:pt>
                <c:pt idx="384">
                  <c:v>1375</c:v>
                </c:pt>
                <c:pt idx="385">
                  <c:v>1375</c:v>
                </c:pt>
                <c:pt idx="386">
                  <c:v>1375</c:v>
                </c:pt>
                <c:pt idx="387">
                  <c:v>1375</c:v>
                </c:pt>
                <c:pt idx="388">
                  <c:v>1375</c:v>
                </c:pt>
                <c:pt idx="389">
                  <c:v>1375</c:v>
                </c:pt>
                <c:pt idx="390">
                  <c:v>1375</c:v>
                </c:pt>
                <c:pt idx="391">
                  <c:v>1375</c:v>
                </c:pt>
                <c:pt idx="392">
                  <c:v>1375</c:v>
                </c:pt>
                <c:pt idx="393">
                  <c:v>1375</c:v>
                </c:pt>
                <c:pt idx="394">
                  <c:v>1375</c:v>
                </c:pt>
                <c:pt idx="395">
                  <c:v>1375</c:v>
                </c:pt>
                <c:pt idx="396">
                  <c:v>1375</c:v>
                </c:pt>
                <c:pt idx="397">
                  <c:v>1375</c:v>
                </c:pt>
                <c:pt idx="398">
                  <c:v>1375</c:v>
                </c:pt>
                <c:pt idx="399">
                  <c:v>1375</c:v>
                </c:pt>
                <c:pt idx="400">
                  <c:v>1200</c:v>
                </c:pt>
                <c:pt idx="401">
                  <c:v>1200</c:v>
                </c:pt>
                <c:pt idx="402">
                  <c:v>1200</c:v>
                </c:pt>
                <c:pt idx="403">
                  <c:v>1200</c:v>
                </c:pt>
                <c:pt idx="404">
                  <c:v>1200</c:v>
                </c:pt>
                <c:pt idx="405">
                  <c:v>1200</c:v>
                </c:pt>
                <c:pt idx="406">
                  <c:v>1200</c:v>
                </c:pt>
                <c:pt idx="407">
                  <c:v>1150</c:v>
                </c:pt>
                <c:pt idx="408">
                  <c:v>1150</c:v>
                </c:pt>
                <c:pt idx="409">
                  <c:v>1150</c:v>
                </c:pt>
                <c:pt idx="410">
                  <c:v>1150</c:v>
                </c:pt>
                <c:pt idx="411">
                  <c:v>1150</c:v>
                </c:pt>
                <c:pt idx="412">
                  <c:v>1150</c:v>
                </c:pt>
                <c:pt idx="413">
                  <c:v>1150</c:v>
                </c:pt>
                <c:pt idx="414">
                  <c:v>1150</c:v>
                </c:pt>
                <c:pt idx="415">
                  <c:v>1150</c:v>
                </c:pt>
                <c:pt idx="416">
                  <c:v>1150</c:v>
                </c:pt>
                <c:pt idx="417">
                  <c:v>1150</c:v>
                </c:pt>
                <c:pt idx="418">
                  <c:v>1150</c:v>
                </c:pt>
                <c:pt idx="419">
                  <c:v>1150</c:v>
                </c:pt>
                <c:pt idx="420">
                  <c:v>1150</c:v>
                </c:pt>
                <c:pt idx="421">
                  <c:v>1200</c:v>
                </c:pt>
                <c:pt idx="422">
                  <c:v>1200</c:v>
                </c:pt>
                <c:pt idx="423">
                  <c:v>1200</c:v>
                </c:pt>
                <c:pt idx="424">
                  <c:v>1200</c:v>
                </c:pt>
                <c:pt idx="425">
                  <c:v>1200</c:v>
                </c:pt>
                <c:pt idx="426">
                  <c:v>1200</c:v>
                </c:pt>
                <c:pt idx="427">
                  <c:v>1200</c:v>
                </c:pt>
                <c:pt idx="428">
                  <c:v>1200</c:v>
                </c:pt>
                <c:pt idx="429">
                  <c:v>1250</c:v>
                </c:pt>
                <c:pt idx="430">
                  <c:v>1275</c:v>
                </c:pt>
                <c:pt idx="431">
                  <c:v>1275</c:v>
                </c:pt>
                <c:pt idx="432">
                  <c:v>1275</c:v>
                </c:pt>
                <c:pt idx="433">
                  <c:v>1275</c:v>
                </c:pt>
                <c:pt idx="434">
                  <c:v>1275</c:v>
                </c:pt>
                <c:pt idx="435">
                  <c:v>1275</c:v>
                </c:pt>
                <c:pt idx="436">
                  <c:v>1400</c:v>
                </c:pt>
                <c:pt idx="437">
                  <c:v>1425</c:v>
                </c:pt>
                <c:pt idx="438">
                  <c:v>1425</c:v>
                </c:pt>
                <c:pt idx="439">
                  <c:v>1425</c:v>
                </c:pt>
                <c:pt idx="440">
                  <c:v>1425</c:v>
                </c:pt>
                <c:pt idx="441">
                  <c:v>1425</c:v>
                </c:pt>
                <c:pt idx="442">
                  <c:v>1425</c:v>
                </c:pt>
                <c:pt idx="443">
                  <c:v>1425</c:v>
                </c:pt>
                <c:pt idx="444">
                  <c:v>1425</c:v>
                </c:pt>
                <c:pt idx="445">
                  <c:v>1425</c:v>
                </c:pt>
                <c:pt idx="446">
                  <c:v>1425</c:v>
                </c:pt>
                <c:pt idx="447">
                  <c:v>1500</c:v>
                </c:pt>
                <c:pt idx="448">
                  <c:v>1530</c:v>
                </c:pt>
                <c:pt idx="449">
                  <c:v>1530</c:v>
                </c:pt>
                <c:pt idx="450">
                  <c:v>1530</c:v>
                </c:pt>
                <c:pt idx="451">
                  <c:v>1530</c:v>
                </c:pt>
                <c:pt idx="452">
                  <c:v>1530</c:v>
                </c:pt>
                <c:pt idx="453">
                  <c:v>1540</c:v>
                </c:pt>
                <c:pt idx="454">
                  <c:v>1540</c:v>
                </c:pt>
                <c:pt idx="455">
                  <c:v>1540</c:v>
                </c:pt>
                <c:pt idx="456">
                  <c:v>1540</c:v>
                </c:pt>
                <c:pt idx="457">
                  <c:v>1540</c:v>
                </c:pt>
                <c:pt idx="458">
                  <c:v>1540</c:v>
                </c:pt>
                <c:pt idx="459">
                  <c:v>1600</c:v>
                </c:pt>
                <c:pt idx="460">
                  <c:v>1600</c:v>
                </c:pt>
                <c:pt idx="461">
                  <c:v>1600</c:v>
                </c:pt>
                <c:pt idx="462">
                  <c:v>1600</c:v>
                </c:pt>
                <c:pt idx="463">
                  <c:v>1600</c:v>
                </c:pt>
                <c:pt idx="464">
                  <c:v>1600</c:v>
                </c:pt>
                <c:pt idx="465">
                  <c:v>1600</c:v>
                </c:pt>
                <c:pt idx="466">
                  <c:v>1600</c:v>
                </c:pt>
                <c:pt idx="467">
                  <c:v>1600</c:v>
                </c:pt>
                <c:pt idx="468">
                  <c:v>1600</c:v>
                </c:pt>
                <c:pt idx="469">
                  <c:v>1600</c:v>
                </c:pt>
                <c:pt idx="470">
                  <c:v>1600</c:v>
                </c:pt>
                <c:pt idx="471">
                  <c:v>1600</c:v>
                </c:pt>
                <c:pt idx="472">
                  <c:v>1600</c:v>
                </c:pt>
                <c:pt idx="473">
                  <c:v>1600</c:v>
                </c:pt>
                <c:pt idx="474">
                  <c:v>1600</c:v>
                </c:pt>
                <c:pt idx="475">
                  <c:v>1600</c:v>
                </c:pt>
                <c:pt idx="476">
                  <c:v>1600</c:v>
                </c:pt>
                <c:pt idx="477">
                  <c:v>1600</c:v>
                </c:pt>
                <c:pt idx="478">
                  <c:v>1600</c:v>
                </c:pt>
                <c:pt idx="479">
                  <c:v>1600</c:v>
                </c:pt>
                <c:pt idx="480">
                  <c:v>1600</c:v>
                </c:pt>
                <c:pt idx="481">
                  <c:v>1600</c:v>
                </c:pt>
                <c:pt idx="482">
                  <c:v>1600</c:v>
                </c:pt>
                <c:pt idx="483">
                  <c:v>1600</c:v>
                </c:pt>
                <c:pt idx="484">
                  <c:v>1600</c:v>
                </c:pt>
                <c:pt idx="485">
                  <c:v>1600</c:v>
                </c:pt>
                <c:pt idx="486">
                  <c:v>1600</c:v>
                </c:pt>
                <c:pt idx="487">
                  <c:v>1600</c:v>
                </c:pt>
                <c:pt idx="488">
                  <c:v>1600</c:v>
                </c:pt>
                <c:pt idx="489">
                  <c:v>1600</c:v>
                </c:pt>
                <c:pt idx="490">
                  <c:v>1600</c:v>
                </c:pt>
                <c:pt idx="491">
                  <c:v>1600</c:v>
                </c:pt>
                <c:pt idx="492">
                  <c:v>1600</c:v>
                </c:pt>
                <c:pt idx="493">
                  <c:v>1600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890-48D6-B109-39F0FD094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47556431"/>
        <c:axId val="1847546447"/>
      </c:lineChart>
      <c:dateAx>
        <c:axId val="1847556431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47546447"/>
        <c:crosses val="autoZero"/>
        <c:auto val="1"/>
        <c:lblOffset val="100"/>
        <c:baseTimeUnit val="days"/>
      </c:dateAx>
      <c:valAx>
        <c:axId val="184754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4755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国内外氧化铝价格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v>SMM氧化铝指数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氧化铝价格!$A$5:$A$578</c:f>
              <c:numCache>
                <c:formatCode>m/d/yyyy</c:formatCode>
                <c:ptCount val="574"/>
                <c:pt idx="0">
                  <c:v>44855</c:v>
                </c:pt>
                <c:pt idx="1">
                  <c:v>44854</c:v>
                </c:pt>
                <c:pt idx="2">
                  <c:v>44853</c:v>
                </c:pt>
                <c:pt idx="3">
                  <c:v>44852</c:v>
                </c:pt>
                <c:pt idx="4">
                  <c:v>44851</c:v>
                </c:pt>
                <c:pt idx="5">
                  <c:v>44848</c:v>
                </c:pt>
                <c:pt idx="6">
                  <c:v>44847</c:v>
                </c:pt>
                <c:pt idx="7">
                  <c:v>44846</c:v>
                </c:pt>
                <c:pt idx="8">
                  <c:v>44845</c:v>
                </c:pt>
                <c:pt idx="9">
                  <c:v>44844</c:v>
                </c:pt>
                <c:pt idx="10">
                  <c:v>44834</c:v>
                </c:pt>
                <c:pt idx="11">
                  <c:v>44833</c:v>
                </c:pt>
                <c:pt idx="12">
                  <c:v>44832</c:v>
                </c:pt>
                <c:pt idx="13">
                  <c:v>44831</c:v>
                </c:pt>
                <c:pt idx="14">
                  <c:v>44830</c:v>
                </c:pt>
                <c:pt idx="15">
                  <c:v>44827</c:v>
                </c:pt>
                <c:pt idx="16">
                  <c:v>44826</c:v>
                </c:pt>
                <c:pt idx="17">
                  <c:v>44825</c:v>
                </c:pt>
                <c:pt idx="18">
                  <c:v>44824</c:v>
                </c:pt>
                <c:pt idx="19">
                  <c:v>44823</c:v>
                </c:pt>
                <c:pt idx="20">
                  <c:v>44820</c:v>
                </c:pt>
                <c:pt idx="21">
                  <c:v>44819</c:v>
                </c:pt>
                <c:pt idx="22">
                  <c:v>44818</c:v>
                </c:pt>
                <c:pt idx="23">
                  <c:v>44817</c:v>
                </c:pt>
                <c:pt idx="24">
                  <c:v>44813</c:v>
                </c:pt>
                <c:pt idx="25">
                  <c:v>44812</c:v>
                </c:pt>
                <c:pt idx="26">
                  <c:v>44811</c:v>
                </c:pt>
                <c:pt idx="27">
                  <c:v>44810</c:v>
                </c:pt>
                <c:pt idx="28">
                  <c:v>44809</c:v>
                </c:pt>
                <c:pt idx="29">
                  <c:v>44806</c:v>
                </c:pt>
                <c:pt idx="30">
                  <c:v>44805</c:v>
                </c:pt>
                <c:pt idx="31">
                  <c:v>44804</c:v>
                </c:pt>
                <c:pt idx="32">
                  <c:v>44803</c:v>
                </c:pt>
                <c:pt idx="33">
                  <c:v>44802</c:v>
                </c:pt>
                <c:pt idx="34">
                  <c:v>44799</c:v>
                </c:pt>
                <c:pt idx="35">
                  <c:v>44798</c:v>
                </c:pt>
                <c:pt idx="36">
                  <c:v>44797</c:v>
                </c:pt>
                <c:pt idx="37">
                  <c:v>44796</c:v>
                </c:pt>
                <c:pt idx="38">
                  <c:v>44795</c:v>
                </c:pt>
                <c:pt idx="39">
                  <c:v>44792</c:v>
                </c:pt>
                <c:pt idx="40">
                  <c:v>44791</c:v>
                </c:pt>
                <c:pt idx="41">
                  <c:v>44790</c:v>
                </c:pt>
                <c:pt idx="42">
                  <c:v>44789</c:v>
                </c:pt>
                <c:pt idx="43">
                  <c:v>44788</c:v>
                </c:pt>
                <c:pt idx="44">
                  <c:v>44785</c:v>
                </c:pt>
                <c:pt idx="45">
                  <c:v>44784</c:v>
                </c:pt>
                <c:pt idx="46">
                  <c:v>44783</c:v>
                </c:pt>
                <c:pt idx="47">
                  <c:v>44782</c:v>
                </c:pt>
                <c:pt idx="48">
                  <c:v>44781</c:v>
                </c:pt>
                <c:pt idx="49">
                  <c:v>44778</c:v>
                </c:pt>
                <c:pt idx="50">
                  <c:v>44777</c:v>
                </c:pt>
                <c:pt idx="51">
                  <c:v>44776</c:v>
                </c:pt>
                <c:pt idx="52">
                  <c:v>44775</c:v>
                </c:pt>
                <c:pt idx="53">
                  <c:v>44774</c:v>
                </c:pt>
                <c:pt idx="54">
                  <c:v>44771</c:v>
                </c:pt>
                <c:pt idx="55">
                  <c:v>44770</c:v>
                </c:pt>
                <c:pt idx="56">
                  <c:v>44769</c:v>
                </c:pt>
                <c:pt idx="57">
                  <c:v>44768</c:v>
                </c:pt>
                <c:pt idx="58">
                  <c:v>44767</c:v>
                </c:pt>
                <c:pt idx="59">
                  <c:v>44764</c:v>
                </c:pt>
                <c:pt idx="60">
                  <c:v>44763</c:v>
                </c:pt>
                <c:pt idx="61">
                  <c:v>44762</c:v>
                </c:pt>
                <c:pt idx="62">
                  <c:v>44761</c:v>
                </c:pt>
                <c:pt idx="63">
                  <c:v>44760</c:v>
                </c:pt>
                <c:pt idx="64">
                  <c:v>44757</c:v>
                </c:pt>
                <c:pt idx="65">
                  <c:v>44756</c:v>
                </c:pt>
                <c:pt idx="66">
                  <c:v>44755</c:v>
                </c:pt>
                <c:pt idx="67">
                  <c:v>44754</c:v>
                </c:pt>
                <c:pt idx="68">
                  <c:v>44753</c:v>
                </c:pt>
                <c:pt idx="69">
                  <c:v>44750</c:v>
                </c:pt>
                <c:pt idx="70">
                  <c:v>44749</c:v>
                </c:pt>
                <c:pt idx="71">
                  <c:v>44748</c:v>
                </c:pt>
                <c:pt idx="72">
                  <c:v>44747</c:v>
                </c:pt>
                <c:pt idx="73">
                  <c:v>44746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44732</c:v>
                </c:pt>
                <c:pt idx="84">
                  <c:v>44729</c:v>
                </c:pt>
                <c:pt idx="85">
                  <c:v>44728</c:v>
                </c:pt>
                <c:pt idx="86">
                  <c:v>44727</c:v>
                </c:pt>
                <c:pt idx="87">
                  <c:v>44726</c:v>
                </c:pt>
                <c:pt idx="88">
                  <c:v>44725</c:v>
                </c:pt>
                <c:pt idx="89">
                  <c:v>44722</c:v>
                </c:pt>
                <c:pt idx="90">
                  <c:v>44721</c:v>
                </c:pt>
                <c:pt idx="91">
                  <c:v>44720</c:v>
                </c:pt>
                <c:pt idx="92">
                  <c:v>44719</c:v>
                </c:pt>
                <c:pt idx="93">
                  <c:v>44718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44711</c:v>
                </c:pt>
                <c:pt idx="98">
                  <c:v>44708</c:v>
                </c:pt>
                <c:pt idx="99">
                  <c:v>44707</c:v>
                </c:pt>
                <c:pt idx="100">
                  <c:v>44706</c:v>
                </c:pt>
                <c:pt idx="101">
                  <c:v>44705</c:v>
                </c:pt>
                <c:pt idx="102">
                  <c:v>44704</c:v>
                </c:pt>
                <c:pt idx="103">
                  <c:v>44701</c:v>
                </c:pt>
                <c:pt idx="104">
                  <c:v>44700</c:v>
                </c:pt>
                <c:pt idx="105">
                  <c:v>44699</c:v>
                </c:pt>
                <c:pt idx="106">
                  <c:v>44698</c:v>
                </c:pt>
                <c:pt idx="107">
                  <c:v>44697</c:v>
                </c:pt>
                <c:pt idx="108">
                  <c:v>44694</c:v>
                </c:pt>
                <c:pt idx="109">
                  <c:v>44693</c:v>
                </c:pt>
                <c:pt idx="110">
                  <c:v>44692</c:v>
                </c:pt>
                <c:pt idx="111">
                  <c:v>44691</c:v>
                </c:pt>
                <c:pt idx="112">
                  <c:v>44690</c:v>
                </c:pt>
                <c:pt idx="113">
                  <c:v>44687</c:v>
                </c:pt>
                <c:pt idx="114">
                  <c:v>44686</c:v>
                </c:pt>
                <c:pt idx="115">
                  <c:v>44680</c:v>
                </c:pt>
                <c:pt idx="116">
                  <c:v>44679</c:v>
                </c:pt>
                <c:pt idx="117">
                  <c:v>44678</c:v>
                </c:pt>
                <c:pt idx="118">
                  <c:v>44677</c:v>
                </c:pt>
                <c:pt idx="119">
                  <c:v>44676</c:v>
                </c:pt>
                <c:pt idx="120">
                  <c:v>44673</c:v>
                </c:pt>
                <c:pt idx="121">
                  <c:v>44672</c:v>
                </c:pt>
                <c:pt idx="122">
                  <c:v>44671</c:v>
                </c:pt>
                <c:pt idx="123">
                  <c:v>44670</c:v>
                </c:pt>
                <c:pt idx="124">
                  <c:v>44669</c:v>
                </c:pt>
                <c:pt idx="125">
                  <c:v>44666</c:v>
                </c:pt>
                <c:pt idx="126">
                  <c:v>44665</c:v>
                </c:pt>
                <c:pt idx="127">
                  <c:v>44664</c:v>
                </c:pt>
                <c:pt idx="128">
                  <c:v>44663</c:v>
                </c:pt>
                <c:pt idx="129">
                  <c:v>44662</c:v>
                </c:pt>
                <c:pt idx="130">
                  <c:v>44659</c:v>
                </c:pt>
                <c:pt idx="131">
                  <c:v>44658</c:v>
                </c:pt>
                <c:pt idx="132">
                  <c:v>44657</c:v>
                </c:pt>
                <c:pt idx="133">
                  <c:v>44652</c:v>
                </c:pt>
                <c:pt idx="134">
                  <c:v>44651</c:v>
                </c:pt>
                <c:pt idx="135">
                  <c:v>44650</c:v>
                </c:pt>
                <c:pt idx="136">
                  <c:v>44649</c:v>
                </c:pt>
                <c:pt idx="137">
                  <c:v>44648</c:v>
                </c:pt>
                <c:pt idx="138">
                  <c:v>44645</c:v>
                </c:pt>
                <c:pt idx="139">
                  <c:v>44644</c:v>
                </c:pt>
                <c:pt idx="140">
                  <c:v>44643</c:v>
                </c:pt>
                <c:pt idx="141">
                  <c:v>44642</c:v>
                </c:pt>
                <c:pt idx="142">
                  <c:v>44641</c:v>
                </c:pt>
                <c:pt idx="143">
                  <c:v>44638</c:v>
                </c:pt>
                <c:pt idx="144">
                  <c:v>44637</c:v>
                </c:pt>
                <c:pt idx="145">
                  <c:v>44636</c:v>
                </c:pt>
                <c:pt idx="146">
                  <c:v>44635</c:v>
                </c:pt>
                <c:pt idx="147">
                  <c:v>44634</c:v>
                </c:pt>
                <c:pt idx="148">
                  <c:v>44631</c:v>
                </c:pt>
                <c:pt idx="149">
                  <c:v>44630</c:v>
                </c:pt>
                <c:pt idx="150">
                  <c:v>44629</c:v>
                </c:pt>
                <c:pt idx="151">
                  <c:v>44628</c:v>
                </c:pt>
                <c:pt idx="152">
                  <c:v>44627</c:v>
                </c:pt>
                <c:pt idx="153">
                  <c:v>44624</c:v>
                </c:pt>
                <c:pt idx="154">
                  <c:v>44623</c:v>
                </c:pt>
                <c:pt idx="155">
                  <c:v>44622</c:v>
                </c:pt>
                <c:pt idx="156">
                  <c:v>44621</c:v>
                </c:pt>
                <c:pt idx="157">
                  <c:v>44620</c:v>
                </c:pt>
                <c:pt idx="158">
                  <c:v>44617</c:v>
                </c:pt>
                <c:pt idx="159">
                  <c:v>44616</c:v>
                </c:pt>
                <c:pt idx="160">
                  <c:v>44615</c:v>
                </c:pt>
                <c:pt idx="161">
                  <c:v>44614</c:v>
                </c:pt>
                <c:pt idx="162">
                  <c:v>44613</c:v>
                </c:pt>
                <c:pt idx="163">
                  <c:v>44610</c:v>
                </c:pt>
                <c:pt idx="164">
                  <c:v>44609</c:v>
                </c:pt>
                <c:pt idx="165">
                  <c:v>44608</c:v>
                </c:pt>
                <c:pt idx="166">
                  <c:v>44607</c:v>
                </c:pt>
                <c:pt idx="167">
                  <c:v>44606</c:v>
                </c:pt>
                <c:pt idx="168">
                  <c:v>44603</c:v>
                </c:pt>
                <c:pt idx="169">
                  <c:v>44602</c:v>
                </c:pt>
                <c:pt idx="170">
                  <c:v>44601</c:v>
                </c:pt>
                <c:pt idx="171">
                  <c:v>44600</c:v>
                </c:pt>
                <c:pt idx="172">
                  <c:v>44599</c:v>
                </c:pt>
                <c:pt idx="173">
                  <c:v>44589</c:v>
                </c:pt>
                <c:pt idx="174">
                  <c:v>44588</c:v>
                </c:pt>
                <c:pt idx="175">
                  <c:v>44587</c:v>
                </c:pt>
                <c:pt idx="176">
                  <c:v>44586</c:v>
                </c:pt>
                <c:pt idx="177">
                  <c:v>44585</c:v>
                </c:pt>
                <c:pt idx="178">
                  <c:v>44582</c:v>
                </c:pt>
                <c:pt idx="179">
                  <c:v>44581</c:v>
                </c:pt>
                <c:pt idx="180">
                  <c:v>44580</c:v>
                </c:pt>
                <c:pt idx="181">
                  <c:v>44579</c:v>
                </c:pt>
                <c:pt idx="182">
                  <c:v>44578</c:v>
                </c:pt>
                <c:pt idx="183">
                  <c:v>44575</c:v>
                </c:pt>
                <c:pt idx="184">
                  <c:v>44574</c:v>
                </c:pt>
                <c:pt idx="185">
                  <c:v>44573</c:v>
                </c:pt>
                <c:pt idx="186">
                  <c:v>44572</c:v>
                </c:pt>
                <c:pt idx="187">
                  <c:v>44571</c:v>
                </c:pt>
                <c:pt idx="188">
                  <c:v>44568</c:v>
                </c:pt>
                <c:pt idx="189">
                  <c:v>44567</c:v>
                </c:pt>
                <c:pt idx="190">
                  <c:v>44566</c:v>
                </c:pt>
                <c:pt idx="191">
                  <c:v>44565</c:v>
                </c:pt>
                <c:pt idx="192">
                  <c:v>44561</c:v>
                </c:pt>
                <c:pt idx="193">
                  <c:v>44560</c:v>
                </c:pt>
                <c:pt idx="194">
                  <c:v>44559</c:v>
                </c:pt>
                <c:pt idx="195">
                  <c:v>44558</c:v>
                </c:pt>
                <c:pt idx="196">
                  <c:v>44557</c:v>
                </c:pt>
                <c:pt idx="197">
                  <c:v>44554</c:v>
                </c:pt>
                <c:pt idx="198">
                  <c:v>44553</c:v>
                </c:pt>
                <c:pt idx="199">
                  <c:v>44552</c:v>
                </c:pt>
                <c:pt idx="200">
                  <c:v>44551</c:v>
                </c:pt>
                <c:pt idx="201">
                  <c:v>44550</c:v>
                </c:pt>
                <c:pt idx="202">
                  <c:v>44547</c:v>
                </c:pt>
                <c:pt idx="203">
                  <c:v>44546</c:v>
                </c:pt>
                <c:pt idx="204">
                  <c:v>44545</c:v>
                </c:pt>
                <c:pt idx="205">
                  <c:v>44544</c:v>
                </c:pt>
                <c:pt idx="206">
                  <c:v>44543</c:v>
                </c:pt>
                <c:pt idx="207">
                  <c:v>44540</c:v>
                </c:pt>
                <c:pt idx="208">
                  <c:v>44539</c:v>
                </c:pt>
                <c:pt idx="209">
                  <c:v>44538</c:v>
                </c:pt>
                <c:pt idx="210">
                  <c:v>44537</c:v>
                </c:pt>
                <c:pt idx="211">
                  <c:v>44536</c:v>
                </c:pt>
                <c:pt idx="212">
                  <c:v>44533</c:v>
                </c:pt>
                <c:pt idx="213">
                  <c:v>44532</c:v>
                </c:pt>
                <c:pt idx="214">
                  <c:v>44531</c:v>
                </c:pt>
                <c:pt idx="215">
                  <c:v>44530</c:v>
                </c:pt>
                <c:pt idx="216">
                  <c:v>44529</c:v>
                </c:pt>
                <c:pt idx="217">
                  <c:v>44526</c:v>
                </c:pt>
                <c:pt idx="218">
                  <c:v>44525</c:v>
                </c:pt>
                <c:pt idx="219">
                  <c:v>44524</c:v>
                </c:pt>
                <c:pt idx="220">
                  <c:v>44523</c:v>
                </c:pt>
                <c:pt idx="221">
                  <c:v>44522</c:v>
                </c:pt>
                <c:pt idx="222">
                  <c:v>44519</c:v>
                </c:pt>
                <c:pt idx="223">
                  <c:v>44518</c:v>
                </c:pt>
                <c:pt idx="224">
                  <c:v>44517</c:v>
                </c:pt>
                <c:pt idx="225">
                  <c:v>44516</c:v>
                </c:pt>
                <c:pt idx="226">
                  <c:v>44515</c:v>
                </c:pt>
                <c:pt idx="227">
                  <c:v>44512</c:v>
                </c:pt>
                <c:pt idx="228">
                  <c:v>44511</c:v>
                </c:pt>
                <c:pt idx="229">
                  <c:v>44510</c:v>
                </c:pt>
                <c:pt idx="230">
                  <c:v>44509</c:v>
                </c:pt>
                <c:pt idx="231">
                  <c:v>44508</c:v>
                </c:pt>
                <c:pt idx="232">
                  <c:v>44505</c:v>
                </c:pt>
                <c:pt idx="233">
                  <c:v>44504</c:v>
                </c:pt>
                <c:pt idx="234">
                  <c:v>44503</c:v>
                </c:pt>
                <c:pt idx="235">
                  <c:v>44502</c:v>
                </c:pt>
                <c:pt idx="236">
                  <c:v>44501</c:v>
                </c:pt>
                <c:pt idx="237">
                  <c:v>44498</c:v>
                </c:pt>
                <c:pt idx="238">
                  <c:v>44497</c:v>
                </c:pt>
                <c:pt idx="239">
                  <c:v>44496</c:v>
                </c:pt>
                <c:pt idx="240">
                  <c:v>44495</c:v>
                </c:pt>
                <c:pt idx="241">
                  <c:v>44494</c:v>
                </c:pt>
                <c:pt idx="242">
                  <c:v>44491</c:v>
                </c:pt>
                <c:pt idx="243">
                  <c:v>44490</c:v>
                </c:pt>
                <c:pt idx="244">
                  <c:v>44489</c:v>
                </c:pt>
                <c:pt idx="245">
                  <c:v>44488</c:v>
                </c:pt>
                <c:pt idx="246">
                  <c:v>44487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44477</c:v>
                </c:pt>
                <c:pt idx="253">
                  <c:v>44476</c:v>
                </c:pt>
                <c:pt idx="254">
                  <c:v>44475</c:v>
                </c:pt>
                <c:pt idx="255">
                  <c:v>44474</c:v>
                </c:pt>
                <c:pt idx="256">
                  <c:v>44473</c:v>
                </c:pt>
                <c:pt idx="257">
                  <c:v>44470</c:v>
                </c:pt>
                <c:pt idx="258">
                  <c:v>44469</c:v>
                </c:pt>
                <c:pt idx="259">
                  <c:v>44468</c:v>
                </c:pt>
                <c:pt idx="260">
                  <c:v>44467</c:v>
                </c:pt>
                <c:pt idx="261">
                  <c:v>44466</c:v>
                </c:pt>
                <c:pt idx="262">
                  <c:v>44463</c:v>
                </c:pt>
                <c:pt idx="263">
                  <c:v>44462</c:v>
                </c:pt>
                <c:pt idx="264">
                  <c:v>44461</c:v>
                </c:pt>
                <c:pt idx="265">
                  <c:v>44456</c:v>
                </c:pt>
                <c:pt idx="266">
                  <c:v>44455</c:v>
                </c:pt>
                <c:pt idx="267">
                  <c:v>44454</c:v>
                </c:pt>
                <c:pt idx="268">
                  <c:v>44453</c:v>
                </c:pt>
                <c:pt idx="269">
                  <c:v>44452</c:v>
                </c:pt>
                <c:pt idx="270">
                  <c:v>44449</c:v>
                </c:pt>
                <c:pt idx="271">
                  <c:v>44448</c:v>
                </c:pt>
                <c:pt idx="272">
                  <c:v>44447</c:v>
                </c:pt>
                <c:pt idx="273">
                  <c:v>44446</c:v>
                </c:pt>
                <c:pt idx="274">
                  <c:v>44445</c:v>
                </c:pt>
                <c:pt idx="275">
                  <c:v>44442</c:v>
                </c:pt>
                <c:pt idx="276">
                  <c:v>44441</c:v>
                </c:pt>
                <c:pt idx="277">
                  <c:v>44440</c:v>
                </c:pt>
                <c:pt idx="278">
                  <c:v>44439</c:v>
                </c:pt>
                <c:pt idx="279">
                  <c:v>44438</c:v>
                </c:pt>
                <c:pt idx="280">
                  <c:v>44435</c:v>
                </c:pt>
                <c:pt idx="281">
                  <c:v>44434</c:v>
                </c:pt>
                <c:pt idx="282">
                  <c:v>44433</c:v>
                </c:pt>
                <c:pt idx="283">
                  <c:v>44432</c:v>
                </c:pt>
                <c:pt idx="284">
                  <c:v>44431</c:v>
                </c:pt>
                <c:pt idx="285">
                  <c:v>44428</c:v>
                </c:pt>
                <c:pt idx="286">
                  <c:v>44427</c:v>
                </c:pt>
                <c:pt idx="287">
                  <c:v>44426</c:v>
                </c:pt>
                <c:pt idx="288">
                  <c:v>44425</c:v>
                </c:pt>
                <c:pt idx="289">
                  <c:v>44424</c:v>
                </c:pt>
                <c:pt idx="290">
                  <c:v>44421</c:v>
                </c:pt>
                <c:pt idx="291">
                  <c:v>44420</c:v>
                </c:pt>
                <c:pt idx="292">
                  <c:v>44419</c:v>
                </c:pt>
                <c:pt idx="293">
                  <c:v>44418</c:v>
                </c:pt>
                <c:pt idx="294">
                  <c:v>44417</c:v>
                </c:pt>
                <c:pt idx="295">
                  <c:v>44414</c:v>
                </c:pt>
                <c:pt idx="296">
                  <c:v>44413</c:v>
                </c:pt>
                <c:pt idx="297">
                  <c:v>44412</c:v>
                </c:pt>
                <c:pt idx="298">
                  <c:v>44411</c:v>
                </c:pt>
                <c:pt idx="299">
                  <c:v>44410</c:v>
                </c:pt>
                <c:pt idx="300">
                  <c:v>44407</c:v>
                </c:pt>
                <c:pt idx="301">
                  <c:v>44406</c:v>
                </c:pt>
                <c:pt idx="302">
                  <c:v>44405</c:v>
                </c:pt>
                <c:pt idx="303">
                  <c:v>44404</c:v>
                </c:pt>
                <c:pt idx="304">
                  <c:v>44403</c:v>
                </c:pt>
                <c:pt idx="305">
                  <c:v>44400</c:v>
                </c:pt>
                <c:pt idx="306">
                  <c:v>44399</c:v>
                </c:pt>
                <c:pt idx="307">
                  <c:v>44398</c:v>
                </c:pt>
                <c:pt idx="308">
                  <c:v>44397</c:v>
                </c:pt>
                <c:pt idx="309">
                  <c:v>44396</c:v>
                </c:pt>
                <c:pt idx="310">
                  <c:v>44393</c:v>
                </c:pt>
                <c:pt idx="311">
                  <c:v>44392</c:v>
                </c:pt>
                <c:pt idx="312">
                  <c:v>44391</c:v>
                </c:pt>
                <c:pt idx="313">
                  <c:v>44390</c:v>
                </c:pt>
                <c:pt idx="314">
                  <c:v>44389</c:v>
                </c:pt>
                <c:pt idx="315">
                  <c:v>44386</c:v>
                </c:pt>
                <c:pt idx="316">
                  <c:v>44385</c:v>
                </c:pt>
                <c:pt idx="317">
                  <c:v>44384</c:v>
                </c:pt>
                <c:pt idx="318">
                  <c:v>44383</c:v>
                </c:pt>
                <c:pt idx="319">
                  <c:v>44382</c:v>
                </c:pt>
                <c:pt idx="320">
                  <c:v>44379</c:v>
                </c:pt>
                <c:pt idx="321">
                  <c:v>44378</c:v>
                </c:pt>
                <c:pt idx="322">
                  <c:v>44377</c:v>
                </c:pt>
                <c:pt idx="323">
                  <c:v>44376</c:v>
                </c:pt>
                <c:pt idx="324">
                  <c:v>44375</c:v>
                </c:pt>
                <c:pt idx="325">
                  <c:v>44372</c:v>
                </c:pt>
                <c:pt idx="326">
                  <c:v>44371</c:v>
                </c:pt>
                <c:pt idx="327">
                  <c:v>44370</c:v>
                </c:pt>
                <c:pt idx="328">
                  <c:v>44369</c:v>
                </c:pt>
                <c:pt idx="329">
                  <c:v>44368</c:v>
                </c:pt>
                <c:pt idx="330">
                  <c:v>44365</c:v>
                </c:pt>
                <c:pt idx="331">
                  <c:v>44364</c:v>
                </c:pt>
                <c:pt idx="332">
                  <c:v>44363</c:v>
                </c:pt>
                <c:pt idx="333">
                  <c:v>44362</c:v>
                </c:pt>
                <c:pt idx="334">
                  <c:v>44358</c:v>
                </c:pt>
                <c:pt idx="335">
                  <c:v>44357</c:v>
                </c:pt>
                <c:pt idx="336">
                  <c:v>44356</c:v>
                </c:pt>
                <c:pt idx="337">
                  <c:v>44355</c:v>
                </c:pt>
                <c:pt idx="338">
                  <c:v>44354</c:v>
                </c:pt>
                <c:pt idx="339">
                  <c:v>44351</c:v>
                </c:pt>
                <c:pt idx="340">
                  <c:v>44350</c:v>
                </c:pt>
                <c:pt idx="341">
                  <c:v>44349</c:v>
                </c:pt>
                <c:pt idx="342">
                  <c:v>44348</c:v>
                </c:pt>
                <c:pt idx="343">
                  <c:v>44347</c:v>
                </c:pt>
                <c:pt idx="344">
                  <c:v>44344</c:v>
                </c:pt>
                <c:pt idx="345">
                  <c:v>44343</c:v>
                </c:pt>
                <c:pt idx="346">
                  <c:v>44342</c:v>
                </c:pt>
                <c:pt idx="347">
                  <c:v>44341</c:v>
                </c:pt>
                <c:pt idx="348">
                  <c:v>44340</c:v>
                </c:pt>
                <c:pt idx="349">
                  <c:v>44337</c:v>
                </c:pt>
                <c:pt idx="350">
                  <c:v>44336</c:v>
                </c:pt>
                <c:pt idx="351">
                  <c:v>44335</c:v>
                </c:pt>
                <c:pt idx="352">
                  <c:v>44334</c:v>
                </c:pt>
                <c:pt idx="353">
                  <c:v>44333</c:v>
                </c:pt>
                <c:pt idx="354">
                  <c:v>44330</c:v>
                </c:pt>
                <c:pt idx="355">
                  <c:v>44329</c:v>
                </c:pt>
                <c:pt idx="356">
                  <c:v>44328</c:v>
                </c:pt>
                <c:pt idx="357">
                  <c:v>44327</c:v>
                </c:pt>
                <c:pt idx="358">
                  <c:v>44326</c:v>
                </c:pt>
                <c:pt idx="359">
                  <c:v>44323</c:v>
                </c:pt>
                <c:pt idx="360">
                  <c:v>44322</c:v>
                </c:pt>
                <c:pt idx="361">
                  <c:v>44316</c:v>
                </c:pt>
                <c:pt idx="362">
                  <c:v>44315</c:v>
                </c:pt>
                <c:pt idx="363">
                  <c:v>44314</c:v>
                </c:pt>
                <c:pt idx="364">
                  <c:v>44313</c:v>
                </c:pt>
                <c:pt idx="365">
                  <c:v>44312</c:v>
                </c:pt>
                <c:pt idx="366">
                  <c:v>44309</c:v>
                </c:pt>
                <c:pt idx="367">
                  <c:v>44308</c:v>
                </c:pt>
                <c:pt idx="368">
                  <c:v>44307</c:v>
                </c:pt>
                <c:pt idx="369">
                  <c:v>44306</c:v>
                </c:pt>
                <c:pt idx="370">
                  <c:v>44305</c:v>
                </c:pt>
                <c:pt idx="371">
                  <c:v>44302</c:v>
                </c:pt>
                <c:pt idx="372">
                  <c:v>44301</c:v>
                </c:pt>
                <c:pt idx="373">
                  <c:v>44300</c:v>
                </c:pt>
                <c:pt idx="374">
                  <c:v>44299</c:v>
                </c:pt>
                <c:pt idx="375">
                  <c:v>44298</c:v>
                </c:pt>
                <c:pt idx="376">
                  <c:v>44295</c:v>
                </c:pt>
                <c:pt idx="377">
                  <c:v>44294</c:v>
                </c:pt>
                <c:pt idx="378">
                  <c:v>44293</c:v>
                </c:pt>
                <c:pt idx="379">
                  <c:v>44292</c:v>
                </c:pt>
                <c:pt idx="380">
                  <c:v>44288</c:v>
                </c:pt>
                <c:pt idx="381">
                  <c:v>44287</c:v>
                </c:pt>
                <c:pt idx="382">
                  <c:v>44286</c:v>
                </c:pt>
                <c:pt idx="383">
                  <c:v>44285</c:v>
                </c:pt>
                <c:pt idx="384">
                  <c:v>44284</c:v>
                </c:pt>
                <c:pt idx="385">
                  <c:v>44281</c:v>
                </c:pt>
                <c:pt idx="386">
                  <c:v>44280</c:v>
                </c:pt>
                <c:pt idx="387">
                  <c:v>44279</c:v>
                </c:pt>
                <c:pt idx="388">
                  <c:v>44278</c:v>
                </c:pt>
                <c:pt idx="389">
                  <c:v>44277</c:v>
                </c:pt>
                <c:pt idx="390">
                  <c:v>44274</c:v>
                </c:pt>
                <c:pt idx="391">
                  <c:v>44273</c:v>
                </c:pt>
                <c:pt idx="392">
                  <c:v>44272</c:v>
                </c:pt>
                <c:pt idx="393">
                  <c:v>44271</c:v>
                </c:pt>
                <c:pt idx="394">
                  <c:v>44270</c:v>
                </c:pt>
                <c:pt idx="395">
                  <c:v>44267</c:v>
                </c:pt>
                <c:pt idx="396">
                  <c:v>44266</c:v>
                </c:pt>
                <c:pt idx="397">
                  <c:v>44265</c:v>
                </c:pt>
                <c:pt idx="398">
                  <c:v>44264</c:v>
                </c:pt>
                <c:pt idx="399">
                  <c:v>44263</c:v>
                </c:pt>
                <c:pt idx="400">
                  <c:v>44260</c:v>
                </c:pt>
                <c:pt idx="401">
                  <c:v>44259</c:v>
                </c:pt>
                <c:pt idx="402">
                  <c:v>44258</c:v>
                </c:pt>
                <c:pt idx="403">
                  <c:v>44257</c:v>
                </c:pt>
                <c:pt idx="404">
                  <c:v>44256</c:v>
                </c:pt>
                <c:pt idx="405">
                  <c:v>44253</c:v>
                </c:pt>
                <c:pt idx="406">
                  <c:v>44252</c:v>
                </c:pt>
                <c:pt idx="407">
                  <c:v>44251</c:v>
                </c:pt>
                <c:pt idx="408">
                  <c:v>44250</c:v>
                </c:pt>
                <c:pt idx="409">
                  <c:v>44249</c:v>
                </c:pt>
                <c:pt idx="410">
                  <c:v>44246</c:v>
                </c:pt>
                <c:pt idx="411">
                  <c:v>44245</c:v>
                </c:pt>
                <c:pt idx="412">
                  <c:v>44237</c:v>
                </c:pt>
                <c:pt idx="413">
                  <c:v>44236</c:v>
                </c:pt>
                <c:pt idx="414">
                  <c:v>44235</c:v>
                </c:pt>
                <c:pt idx="415">
                  <c:v>44232</c:v>
                </c:pt>
                <c:pt idx="416">
                  <c:v>44231</c:v>
                </c:pt>
                <c:pt idx="417">
                  <c:v>44230</c:v>
                </c:pt>
                <c:pt idx="418">
                  <c:v>44229</c:v>
                </c:pt>
                <c:pt idx="419">
                  <c:v>44228</c:v>
                </c:pt>
                <c:pt idx="420">
                  <c:v>44225</c:v>
                </c:pt>
                <c:pt idx="421">
                  <c:v>44224</c:v>
                </c:pt>
                <c:pt idx="422">
                  <c:v>44223</c:v>
                </c:pt>
                <c:pt idx="423">
                  <c:v>44222</c:v>
                </c:pt>
                <c:pt idx="424">
                  <c:v>44221</c:v>
                </c:pt>
                <c:pt idx="425">
                  <c:v>44218</c:v>
                </c:pt>
                <c:pt idx="426">
                  <c:v>44217</c:v>
                </c:pt>
                <c:pt idx="427">
                  <c:v>44216</c:v>
                </c:pt>
                <c:pt idx="428">
                  <c:v>44215</c:v>
                </c:pt>
                <c:pt idx="429">
                  <c:v>44214</c:v>
                </c:pt>
                <c:pt idx="430">
                  <c:v>44211</c:v>
                </c:pt>
                <c:pt idx="431">
                  <c:v>44210</c:v>
                </c:pt>
                <c:pt idx="432">
                  <c:v>44209</c:v>
                </c:pt>
                <c:pt idx="433">
                  <c:v>44208</c:v>
                </c:pt>
                <c:pt idx="434">
                  <c:v>44207</c:v>
                </c:pt>
                <c:pt idx="435">
                  <c:v>44204</c:v>
                </c:pt>
                <c:pt idx="436">
                  <c:v>44203</c:v>
                </c:pt>
                <c:pt idx="437">
                  <c:v>44202</c:v>
                </c:pt>
                <c:pt idx="438">
                  <c:v>44201</c:v>
                </c:pt>
                <c:pt idx="439">
                  <c:v>44200</c:v>
                </c:pt>
                <c:pt idx="440">
                  <c:v>44196</c:v>
                </c:pt>
                <c:pt idx="441">
                  <c:v>44195</c:v>
                </c:pt>
                <c:pt idx="442">
                  <c:v>44194</c:v>
                </c:pt>
                <c:pt idx="443">
                  <c:v>44193</c:v>
                </c:pt>
                <c:pt idx="444">
                  <c:v>44190</c:v>
                </c:pt>
                <c:pt idx="445">
                  <c:v>44189</c:v>
                </c:pt>
                <c:pt idx="446">
                  <c:v>44188</c:v>
                </c:pt>
                <c:pt idx="447">
                  <c:v>44187</c:v>
                </c:pt>
                <c:pt idx="448">
                  <c:v>44186</c:v>
                </c:pt>
                <c:pt idx="449">
                  <c:v>44183</c:v>
                </c:pt>
                <c:pt idx="450">
                  <c:v>44182</c:v>
                </c:pt>
                <c:pt idx="451">
                  <c:v>44181</c:v>
                </c:pt>
                <c:pt idx="452">
                  <c:v>44180</c:v>
                </c:pt>
                <c:pt idx="453">
                  <c:v>44179</c:v>
                </c:pt>
                <c:pt idx="454">
                  <c:v>44176</c:v>
                </c:pt>
                <c:pt idx="455">
                  <c:v>44175</c:v>
                </c:pt>
                <c:pt idx="456">
                  <c:v>44174</c:v>
                </c:pt>
                <c:pt idx="457">
                  <c:v>44173</c:v>
                </c:pt>
                <c:pt idx="458">
                  <c:v>44172</c:v>
                </c:pt>
                <c:pt idx="459">
                  <c:v>44169</c:v>
                </c:pt>
                <c:pt idx="460">
                  <c:v>44168</c:v>
                </c:pt>
                <c:pt idx="461">
                  <c:v>44167</c:v>
                </c:pt>
                <c:pt idx="462">
                  <c:v>44166</c:v>
                </c:pt>
                <c:pt idx="463">
                  <c:v>44165</c:v>
                </c:pt>
                <c:pt idx="464">
                  <c:v>44162</c:v>
                </c:pt>
                <c:pt idx="465">
                  <c:v>44161</c:v>
                </c:pt>
                <c:pt idx="466">
                  <c:v>44160</c:v>
                </c:pt>
                <c:pt idx="467">
                  <c:v>44159</c:v>
                </c:pt>
                <c:pt idx="468">
                  <c:v>44158</c:v>
                </c:pt>
                <c:pt idx="469">
                  <c:v>44155</c:v>
                </c:pt>
                <c:pt idx="470">
                  <c:v>44154</c:v>
                </c:pt>
                <c:pt idx="471">
                  <c:v>44153</c:v>
                </c:pt>
                <c:pt idx="472">
                  <c:v>44152</c:v>
                </c:pt>
                <c:pt idx="473">
                  <c:v>44151</c:v>
                </c:pt>
                <c:pt idx="474">
                  <c:v>44148</c:v>
                </c:pt>
                <c:pt idx="475">
                  <c:v>44147</c:v>
                </c:pt>
                <c:pt idx="476">
                  <c:v>44146</c:v>
                </c:pt>
                <c:pt idx="477">
                  <c:v>44145</c:v>
                </c:pt>
                <c:pt idx="478">
                  <c:v>44144</c:v>
                </c:pt>
                <c:pt idx="479">
                  <c:v>44141</c:v>
                </c:pt>
                <c:pt idx="480">
                  <c:v>44140</c:v>
                </c:pt>
                <c:pt idx="481">
                  <c:v>44139</c:v>
                </c:pt>
                <c:pt idx="482">
                  <c:v>44138</c:v>
                </c:pt>
                <c:pt idx="483">
                  <c:v>44137</c:v>
                </c:pt>
                <c:pt idx="484">
                  <c:v>44134</c:v>
                </c:pt>
                <c:pt idx="485">
                  <c:v>44133</c:v>
                </c:pt>
                <c:pt idx="486">
                  <c:v>44132</c:v>
                </c:pt>
                <c:pt idx="487">
                  <c:v>44131</c:v>
                </c:pt>
                <c:pt idx="488">
                  <c:v>44130</c:v>
                </c:pt>
                <c:pt idx="489">
                  <c:v>44127</c:v>
                </c:pt>
                <c:pt idx="490">
                  <c:v>44126</c:v>
                </c:pt>
                <c:pt idx="491">
                  <c:v>44125</c:v>
                </c:pt>
                <c:pt idx="492">
                  <c:v>44124</c:v>
                </c:pt>
                <c:pt idx="493">
                  <c:v>44123</c:v>
                </c:pt>
                <c:pt idx="494">
                  <c:v>44120</c:v>
                </c:pt>
                <c:pt idx="495">
                  <c:v>44119</c:v>
                </c:pt>
                <c:pt idx="496">
                  <c:v>44118</c:v>
                </c:pt>
                <c:pt idx="497">
                  <c:v>44117</c:v>
                </c:pt>
                <c:pt idx="498">
                  <c:v>44116</c:v>
                </c:pt>
                <c:pt idx="499">
                  <c:v>44113</c:v>
                </c:pt>
                <c:pt idx="500">
                  <c:v>44104</c:v>
                </c:pt>
                <c:pt idx="501">
                  <c:v>44103</c:v>
                </c:pt>
                <c:pt idx="502">
                  <c:v>44102</c:v>
                </c:pt>
                <c:pt idx="503">
                  <c:v>44099</c:v>
                </c:pt>
                <c:pt idx="504">
                  <c:v>44098</c:v>
                </c:pt>
                <c:pt idx="505">
                  <c:v>44097</c:v>
                </c:pt>
                <c:pt idx="506">
                  <c:v>44096</c:v>
                </c:pt>
                <c:pt idx="507">
                  <c:v>44095</c:v>
                </c:pt>
                <c:pt idx="508">
                  <c:v>44092</c:v>
                </c:pt>
                <c:pt idx="509">
                  <c:v>44091</c:v>
                </c:pt>
                <c:pt idx="510">
                  <c:v>44090</c:v>
                </c:pt>
                <c:pt idx="511">
                  <c:v>44089</c:v>
                </c:pt>
                <c:pt idx="512">
                  <c:v>44088</c:v>
                </c:pt>
                <c:pt idx="513">
                  <c:v>44085</c:v>
                </c:pt>
                <c:pt idx="514">
                  <c:v>44084</c:v>
                </c:pt>
                <c:pt idx="515">
                  <c:v>44083</c:v>
                </c:pt>
                <c:pt idx="516">
                  <c:v>44082</c:v>
                </c:pt>
                <c:pt idx="517">
                  <c:v>44081</c:v>
                </c:pt>
                <c:pt idx="518">
                  <c:v>44078</c:v>
                </c:pt>
                <c:pt idx="519">
                  <c:v>44077</c:v>
                </c:pt>
                <c:pt idx="520">
                  <c:v>44076</c:v>
                </c:pt>
                <c:pt idx="521">
                  <c:v>44075</c:v>
                </c:pt>
                <c:pt idx="522">
                  <c:v>44074</c:v>
                </c:pt>
                <c:pt idx="523">
                  <c:v>44071</c:v>
                </c:pt>
                <c:pt idx="524">
                  <c:v>44070</c:v>
                </c:pt>
                <c:pt idx="525">
                  <c:v>44069</c:v>
                </c:pt>
                <c:pt idx="526">
                  <c:v>44068</c:v>
                </c:pt>
                <c:pt idx="527">
                  <c:v>44067</c:v>
                </c:pt>
                <c:pt idx="528">
                  <c:v>44064</c:v>
                </c:pt>
                <c:pt idx="529">
                  <c:v>44063</c:v>
                </c:pt>
                <c:pt idx="530">
                  <c:v>44062</c:v>
                </c:pt>
                <c:pt idx="531">
                  <c:v>44061</c:v>
                </c:pt>
                <c:pt idx="532">
                  <c:v>44060</c:v>
                </c:pt>
                <c:pt idx="533">
                  <c:v>44057</c:v>
                </c:pt>
                <c:pt idx="534">
                  <c:v>44056</c:v>
                </c:pt>
                <c:pt idx="535">
                  <c:v>44055</c:v>
                </c:pt>
                <c:pt idx="536">
                  <c:v>44054</c:v>
                </c:pt>
                <c:pt idx="537">
                  <c:v>44053</c:v>
                </c:pt>
                <c:pt idx="538">
                  <c:v>44050</c:v>
                </c:pt>
                <c:pt idx="539">
                  <c:v>44049</c:v>
                </c:pt>
                <c:pt idx="540">
                  <c:v>44048</c:v>
                </c:pt>
                <c:pt idx="541">
                  <c:v>44047</c:v>
                </c:pt>
                <c:pt idx="542">
                  <c:v>44046</c:v>
                </c:pt>
                <c:pt idx="543">
                  <c:v>44043</c:v>
                </c:pt>
                <c:pt idx="544">
                  <c:v>44042</c:v>
                </c:pt>
                <c:pt idx="545">
                  <c:v>44041</c:v>
                </c:pt>
                <c:pt idx="546">
                  <c:v>44040</c:v>
                </c:pt>
                <c:pt idx="547">
                  <c:v>44039</c:v>
                </c:pt>
                <c:pt idx="548">
                  <c:v>44036</c:v>
                </c:pt>
                <c:pt idx="549">
                  <c:v>44035</c:v>
                </c:pt>
                <c:pt idx="550">
                  <c:v>44034</c:v>
                </c:pt>
                <c:pt idx="551">
                  <c:v>44033</c:v>
                </c:pt>
                <c:pt idx="552">
                  <c:v>44032</c:v>
                </c:pt>
                <c:pt idx="553">
                  <c:v>44029</c:v>
                </c:pt>
                <c:pt idx="554">
                  <c:v>44028</c:v>
                </c:pt>
                <c:pt idx="555">
                  <c:v>44027</c:v>
                </c:pt>
                <c:pt idx="556">
                  <c:v>44026</c:v>
                </c:pt>
                <c:pt idx="557">
                  <c:v>44025</c:v>
                </c:pt>
                <c:pt idx="558">
                  <c:v>44022</c:v>
                </c:pt>
                <c:pt idx="559">
                  <c:v>44021</c:v>
                </c:pt>
                <c:pt idx="560">
                  <c:v>44020</c:v>
                </c:pt>
                <c:pt idx="561">
                  <c:v>44019</c:v>
                </c:pt>
                <c:pt idx="562">
                  <c:v>44018</c:v>
                </c:pt>
                <c:pt idx="563">
                  <c:v>44015</c:v>
                </c:pt>
                <c:pt idx="564">
                  <c:v>44014</c:v>
                </c:pt>
                <c:pt idx="565">
                  <c:v>44013</c:v>
                </c:pt>
                <c:pt idx="566">
                  <c:v>44012</c:v>
                </c:pt>
                <c:pt idx="567">
                  <c:v>44011</c:v>
                </c:pt>
                <c:pt idx="568">
                  <c:v>44006</c:v>
                </c:pt>
                <c:pt idx="569">
                  <c:v>44005</c:v>
                </c:pt>
                <c:pt idx="570">
                  <c:v>44004</c:v>
                </c:pt>
                <c:pt idx="571">
                  <c:v>44001</c:v>
                </c:pt>
                <c:pt idx="572">
                  <c:v>44000</c:v>
                </c:pt>
                <c:pt idx="573">
                  <c:v>43999</c:v>
                </c:pt>
              </c:numCache>
            </c:numRef>
          </c:cat>
          <c:val>
            <c:numRef>
              <c:f>氧化铝价格!$C$5:$C$578</c:f>
              <c:numCache>
                <c:formatCode>General</c:formatCode>
                <c:ptCount val="574"/>
                <c:pt idx="0">
                  <c:v>2806</c:v>
                </c:pt>
                <c:pt idx="1">
                  <c:v>2810</c:v>
                </c:pt>
                <c:pt idx="2">
                  <c:v>2812</c:v>
                </c:pt>
                <c:pt idx="3">
                  <c:v>2819</c:v>
                </c:pt>
                <c:pt idx="4">
                  <c:v>2822</c:v>
                </c:pt>
                <c:pt idx="5">
                  <c:v>2833</c:v>
                </c:pt>
                <c:pt idx="6">
                  <c:v>2835</c:v>
                </c:pt>
                <c:pt idx="7">
                  <c:v>2835</c:v>
                </c:pt>
                <c:pt idx="8">
                  <c:v>2835</c:v>
                </c:pt>
                <c:pt idx="9">
                  <c:v>2840</c:v>
                </c:pt>
                <c:pt idx="10">
                  <c:v>2849</c:v>
                </c:pt>
                <c:pt idx="11">
                  <c:v>2852</c:v>
                </c:pt>
                <c:pt idx="12">
                  <c:v>2869</c:v>
                </c:pt>
                <c:pt idx="13">
                  <c:v>2872</c:v>
                </c:pt>
                <c:pt idx="14">
                  <c:v>2881</c:v>
                </c:pt>
                <c:pt idx="15">
                  <c:v>2893</c:v>
                </c:pt>
                <c:pt idx="16">
                  <c:v>2903</c:v>
                </c:pt>
                <c:pt idx="17">
                  <c:v>2914</c:v>
                </c:pt>
                <c:pt idx="18">
                  <c:v>2918</c:v>
                </c:pt>
                <c:pt idx="19">
                  <c:v>2921</c:v>
                </c:pt>
                <c:pt idx="20">
                  <c:v>2927</c:v>
                </c:pt>
                <c:pt idx="21">
                  <c:v>2927</c:v>
                </c:pt>
                <c:pt idx="22">
                  <c:v>2938</c:v>
                </c:pt>
                <c:pt idx="23">
                  <c:v>2941</c:v>
                </c:pt>
                <c:pt idx="24">
                  <c:v>2945</c:v>
                </c:pt>
                <c:pt idx="25">
                  <c:v>2945</c:v>
                </c:pt>
                <c:pt idx="26">
                  <c:v>2945</c:v>
                </c:pt>
                <c:pt idx="27">
                  <c:v>2945</c:v>
                </c:pt>
                <c:pt idx="28">
                  <c:v>2949</c:v>
                </c:pt>
                <c:pt idx="29">
                  <c:v>2949</c:v>
                </c:pt>
                <c:pt idx="30">
                  <c:v>2949</c:v>
                </c:pt>
                <c:pt idx="31">
                  <c:v>2949</c:v>
                </c:pt>
                <c:pt idx="32">
                  <c:v>2952</c:v>
                </c:pt>
                <c:pt idx="33">
                  <c:v>2952</c:v>
                </c:pt>
                <c:pt idx="34">
                  <c:v>2952</c:v>
                </c:pt>
                <c:pt idx="35">
                  <c:v>2952</c:v>
                </c:pt>
                <c:pt idx="36">
                  <c:v>2953</c:v>
                </c:pt>
                <c:pt idx="37">
                  <c:v>2953</c:v>
                </c:pt>
                <c:pt idx="38">
                  <c:v>2953</c:v>
                </c:pt>
                <c:pt idx="39">
                  <c:v>2958</c:v>
                </c:pt>
                <c:pt idx="40">
                  <c:v>2958</c:v>
                </c:pt>
                <c:pt idx="41">
                  <c:v>2959</c:v>
                </c:pt>
                <c:pt idx="42">
                  <c:v>2956</c:v>
                </c:pt>
                <c:pt idx="43">
                  <c:v>2956</c:v>
                </c:pt>
                <c:pt idx="44">
                  <c:v>2959</c:v>
                </c:pt>
                <c:pt idx="45">
                  <c:v>2964</c:v>
                </c:pt>
                <c:pt idx="46">
                  <c:v>2964</c:v>
                </c:pt>
                <c:pt idx="47">
                  <c:v>2966</c:v>
                </c:pt>
                <c:pt idx="48">
                  <c:v>2967</c:v>
                </c:pt>
                <c:pt idx="49">
                  <c:v>2969</c:v>
                </c:pt>
                <c:pt idx="50">
                  <c:v>2969</c:v>
                </c:pt>
                <c:pt idx="51">
                  <c:v>2969</c:v>
                </c:pt>
                <c:pt idx="52">
                  <c:v>2970</c:v>
                </c:pt>
                <c:pt idx="53">
                  <c:v>2971</c:v>
                </c:pt>
                <c:pt idx="54">
                  <c:v>2969</c:v>
                </c:pt>
                <c:pt idx="55">
                  <c:v>2969</c:v>
                </c:pt>
                <c:pt idx="56">
                  <c:v>2969</c:v>
                </c:pt>
                <c:pt idx="57">
                  <c:v>2967</c:v>
                </c:pt>
                <c:pt idx="58">
                  <c:v>2967</c:v>
                </c:pt>
                <c:pt idx="59">
                  <c:v>2967</c:v>
                </c:pt>
                <c:pt idx="60">
                  <c:v>2967</c:v>
                </c:pt>
                <c:pt idx="61">
                  <c:v>2967</c:v>
                </c:pt>
                <c:pt idx="62">
                  <c:v>2967</c:v>
                </c:pt>
                <c:pt idx="63">
                  <c:v>2964</c:v>
                </c:pt>
                <c:pt idx="64">
                  <c:v>2964</c:v>
                </c:pt>
                <c:pt idx="65">
                  <c:v>2964</c:v>
                </c:pt>
                <c:pt idx="66">
                  <c:v>2964</c:v>
                </c:pt>
                <c:pt idx="67">
                  <c:v>2964</c:v>
                </c:pt>
                <c:pt idx="68">
                  <c:v>2963</c:v>
                </c:pt>
                <c:pt idx="69">
                  <c:v>2959</c:v>
                </c:pt>
                <c:pt idx="70">
                  <c:v>2959</c:v>
                </c:pt>
                <c:pt idx="71">
                  <c:v>2958</c:v>
                </c:pt>
                <c:pt idx="72">
                  <c:v>2957</c:v>
                </c:pt>
                <c:pt idx="73">
                  <c:v>2957</c:v>
                </c:pt>
                <c:pt idx="74">
                  <c:v>2957</c:v>
                </c:pt>
                <c:pt idx="75">
                  <c:v>2957</c:v>
                </c:pt>
                <c:pt idx="76">
                  <c:v>2957</c:v>
                </c:pt>
                <c:pt idx="77">
                  <c:v>2957</c:v>
                </c:pt>
                <c:pt idx="78">
                  <c:v>2957</c:v>
                </c:pt>
                <c:pt idx="79">
                  <c:v>2957</c:v>
                </c:pt>
                <c:pt idx="80">
                  <c:v>2957</c:v>
                </c:pt>
                <c:pt idx="81">
                  <c:v>2957</c:v>
                </c:pt>
                <c:pt idx="82">
                  <c:v>2957</c:v>
                </c:pt>
                <c:pt idx="83">
                  <c:v>2957</c:v>
                </c:pt>
                <c:pt idx="84">
                  <c:v>2957</c:v>
                </c:pt>
                <c:pt idx="85">
                  <c:v>2957</c:v>
                </c:pt>
                <c:pt idx="86">
                  <c:v>2957</c:v>
                </c:pt>
                <c:pt idx="87">
                  <c:v>2957</c:v>
                </c:pt>
                <c:pt idx="88">
                  <c:v>2960</c:v>
                </c:pt>
                <c:pt idx="89">
                  <c:v>2964</c:v>
                </c:pt>
                <c:pt idx="90">
                  <c:v>2972</c:v>
                </c:pt>
                <c:pt idx="91">
                  <c:v>2986</c:v>
                </c:pt>
                <c:pt idx="92">
                  <c:v>2986</c:v>
                </c:pt>
                <c:pt idx="93">
                  <c:v>2987</c:v>
                </c:pt>
                <c:pt idx="94">
                  <c:v>2987</c:v>
                </c:pt>
                <c:pt idx="95">
                  <c:v>2987</c:v>
                </c:pt>
                <c:pt idx="96">
                  <c:v>2987</c:v>
                </c:pt>
                <c:pt idx="97">
                  <c:v>2989</c:v>
                </c:pt>
                <c:pt idx="98">
                  <c:v>2995</c:v>
                </c:pt>
                <c:pt idx="99">
                  <c:v>2995</c:v>
                </c:pt>
                <c:pt idx="100">
                  <c:v>2995</c:v>
                </c:pt>
                <c:pt idx="101">
                  <c:v>2996</c:v>
                </c:pt>
                <c:pt idx="102">
                  <c:v>3000</c:v>
                </c:pt>
                <c:pt idx="103">
                  <c:v>3007</c:v>
                </c:pt>
                <c:pt idx="104">
                  <c:v>3010</c:v>
                </c:pt>
                <c:pt idx="105">
                  <c:v>3012</c:v>
                </c:pt>
                <c:pt idx="106">
                  <c:v>3014</c:v>
                </c:pt>
                <c:pt idx="107">
                  <c:v>3014</c:v>
                </c:pt>
                <c:pt idx="108">
                  <c:v>3016</c:v>
                </c:pt>
                <c:pt idx="109">
                  <c:v>3016</c:v>
                </c:pt>
                <c:pt idx="110">
                  <c:v>3016</c:v>
                </c:pt>
                <c:pt idx="111">
                  <c:v>3016</c:v>
                </c:pt>
                <c:pt idx="112">
                  <c:v>3016</c:v>
                </c:pt>
                <c:pt idx="113">
                  <c:v>3016</c:v>
                </c:pt>
                <c:pt idx="114">
                  <c:v>3016</c:v>
                </c:pt>
                <c:pt idx="115">
                  <c:v>3010</c:v>
                </c:pt>
                <c:pt idx="116">
                  <c:v>3010</c:v>
                </c:pt>
                <c:pt idx="117">
                  <c:v>3010</c:v>
                </c:pt>
                <c:pt idx="118">
                  <c:v>3010</c:v>
                </c:pt>
                <c:pt idx="119">
                  <c:v>3010</c:v>
                </c:pt>
                <c:pt idx="120">
                  <c:v>3010</c:v>
                </c:pt>
                <c:pt idx="121">
                  <c:v>3006</c:v>
                </c:pt>
                <c:pt idx="122">
                  <c:v>3006</c:v>
                </c:pt>
                <c:pt idx="123">
                  <c:v>2999</c:v>
                </c:pt>
                <c:pt idx="124">
                  <c:v>2997</c:v>
                </c:pt>
                <c:pt idx="125">
                  <c:v>2994</c:v>
                </c:pt>
                <c:pt idx="126">
                  <c:v>2994</c:v>
                </c:pt>
                <c:pt idx="127">
                  <c:v>2994</c:v>
                </c:pt>
                <c:pt idx="128">
                  <c:v>2994</c:v>
                </c:pt>
                <c:pt idx="129">
                  <c:v>2992</c:v>
                </c:pt>
                <c:pt idx="130">
                  <c:v>2989</c:v>
                </c:pt>
                <c:pt idx="131">
                  <c:v>2985</c:v>
                </c:pt>
                <c:pt idx="132">
                  <c:v>2982</c:v>
                </c:pt>
                <c:pt idx="133">
                  <c:v>2980</c:v>
                </c:pt>
                <c:pt idx="134">
                  <c:v>2978</c:v>
                </c:pt>
                <c:pt idx="135">
                  <c:v>2978</c:v>
                </c:pt>
                <c:pt idx="136">
                  <c:v>2978</c:v>
                </c:pt>
                <c:pt idx="137">
                  <c:v>2977</c:v>
                </c:pt>
                <c:pt idx="138">
                  <c:v>2973</c:v>
                </c:pt>
                <c:pt idx="139">
                  <c:v>2970</c:v>
                </c:pt>
                <c:pt idx="140">
                  <c:v>2963</c:v>
                </c:pt>
                <c:pt idx="141">
                  <c:v>2963</c:v>
                </c:pt>
                <c:pt idx="142">
                  <c:v>2963</c:v>
                </c:pt>
                <c:pt idx="143">
                  <c:v>2963</c:v>
                </c:pt>
                <c:pt idx="144">
                  <c:v>2963</c:v>
                </c:pt>
                <c:pt idx="145">
                  <c:v>2964</c:v>
                </c:pt>
                <c:pt idx="146">
                  <c:v>2974</c:v>
                </c:pt>
                <c:pt idx="147">
                  <c:v>2975</c:v>
                </c:pt>
                <c:pt idx="148">
                  <c:v>2975</c:v>
                </c:pt>
                <c:pt idx="149">
                  <c:v>2975</c:v>
                </c:pt>
                <c:pt idx="150">
                  <c:v>2978</c:v>
                </c:pt>
                <c:pt idx="151">
                  <c:v>2978</c:v>
                </c:pt>
                <c:pt idx="152">
                  <c:v>2978</c:v>
                </c:pt>
                <c:pt idx="153">
                  <c:v>2981</c:v>
                </c:pt>
                <c:pt idx="154">
                  <c:v>3020</c:v>
                </c:pt>
                <c:pt idx="155">
                  <c:v>3082</c:v>
                </c:pt>
                <c:pt idx="156">
                  <c:v>3127</c:v>
                </c:pt>
                <c:pt idx="157">
                  <c:v>3153</c:v>
                </c:pt>
                <c:pt idx="158">
                  <c:v>3188</c:v>
                </c:pt>
                <c:pt idx="159">
                  <c:v>3236</c:v>
                </c:pt>
                <c:pt idx="160">
                  <c:v>3278</c:v>
                </c:pt>
                <c:pt idx="161">
                  <c:v>3305</c:v>
                </c:pt>
                <c:pt idx="162">
                  <c:v>3305</c:v>
                </c:pt>
                <c:pt idx="163">
                  <c:v>3305</c:v>
                </c:pt>
                <c:pt idx="164">
                  <c:v>3305</c:v>
                </c:pt>
                <c:pt idx="165">
                  <c:v>3305</c:v>
                </c:pt>
                <c:pt idx="166">
                  <c:v>3303</c:v>
                </c:pt>
                <c:pt idx="167">
                  <c:v>3297</c:v>
                </c:pt>
                <c:pt idx="168">
                  <c:v>3282</c:v>
                </c:pt>
                <c:pt idx="169">
                  <c:v>3240</c:v>
                </c:pt>
                <c:pt idx="170">
                  <c:v>3213</c:v>
                </c:pt>
                <c:pt idx="171">
                  <c:v>3196</c:v>
                </c:pt>
                <c:pt idx="172">
                  <c:v>3184</c:v>
                </c:pt>
                <c:pt idx="173">
                  <c:v>3143</c:v>
                </c:pt>
                <c:pt idx="174">
                  <c:v>3143</c:v>
                </c:pt>
                <c:pt idx="175">
                  <c:v>3143</c:v>
                </c:pt>
                <c:pt idx="176">
                  <c:v>3129</c:v>
                </c:pt>
                <c:pt idx="177">
                  <c:v>3115</c:v>
                </c:pt>
                <c:pt idx="178">
                  <c:v>3105</c:v>
                </c:pt>
                <c:pt idx="179">
                  <c:v>3060</c:v>
                </c:pt>
                <c:pt idx="180">
                  <c:v>3007</c:v>
                </c:pt>
                <c:pt idx="181">
                  <c:v>2972</c:v>
                </c:pt>
                <c:pt idx="182">
                  <c:v>2899</c:v>
                </c:pt>
                <c:pt idx="183">
                  <c:v>2862</c:v>
                </c:pt>
                <c:pt idx="184">
                  <c:v>2849</c:v>
                </c:pt>
                <c:pt idx="185">
                  <c:v>2845</c:v>
                </c:pt>
                <c:pt idx="186">
                  <c:v>2841</c:v>
                </c:pt>
                <c:pt idx="187">
                  <c:v>2829</c:v>
                </c:pt>
                <c:pt idx="188">
                  <c:v>2818</c:v>
                </c:pt>
                <c:pt idx="189">
                  <c:v>2818</c:v>
                </c:pt>
                <c:pt idx="190">
                  <c:v>2818</c:v>
                </c:pt>
                <c:pt idx="191">
                  <c:v>2818</c:v>
                </c:pt>
                <c:pt idx="192">
                  <c:v>2818</c:v>
                </c:pt>
                <c:pt idx="193">
                  <c:v>2812</c:v>
                </c:pt>
                <c:pt idx="194">
                  <c:v>2809</c:v>
                </c:pt>
                <c:pt idx="195">
                  <c:v>2809</c:v>
                </c:pt>
                <c:pt idx="196">
                  <c:v>2811</c:v>
                </c:pt>
                <c:pt idx="197">
                  <c:v>2814</c:v>
                </c:pt>
                <c:pt idx="198">
                  <c:v>2818</c:v>
                </c:pt>
                <c:pt idx="199">
                  <c:v>2818</c:v>
                </c:pt>
                <c:pt idx="200">
                  <c:v>2818</c:v>
                </c:pt>
                <c:pt idx="201">
                  <c:v>2823</c:v>
                </c:pt>
                <c:pt idx="202">
                  <c:v>2834</c:v>
                </c:pt>
                <c:pt idx="203">
                  <c:v>2860</c:v>
                </c:pt>
                <c:pt idx="204">
                  <c:v>2901</c:v>
                </c:pt>
                <c:pt idx="205">
                  <c:v>2953</c:v>
                </c:pt>
                <c:pt idx="206">
                  <c:v>2977</c:v>
                </c:pt>
                <c:pt idx="207">
                  <c:v>3020</c:v>
                </c:pt>
                <c:pt idx="208">
                  <c:v>3072</c:v>
                </c:pt>
                <c:pt idx="209">
                  <c:v>3127</c:v>
                </c:pt>
                <c:pt idx="210">
                  <c:v>3195</c:v>
                </c:pt>
                <c:pt idx="211">
                  <c:v>3248</c:v>
                </c:pt>
                <c:pt idx="212">
                  <c:v>3303</c:v>
                </c:pt>
                <c:pt idx="213">
                  <c:v>3351</c:v>
                </c:pt>
                <c:pt idx="214">
                  <c:v>3394</c:v>
                </c:pt>
                <c:pt idx="215">
                  <c:v>3404</c:v>
                </c:pt>
                <c:pt idx="216">
                  <c:v>3414</c:v>
                </c:pt>
                <c:pt idx="217">
                  <c:v>3437</c:v>
                </c:pt>
                <c:pt idx="218">
                  <c:v>3496</c:v>
                </c:pt>
                <c:pt idx="219">
                  <c:v>3691</c:v>
                </c:pt>
                <c:pt idx="220">
                  <c:v>3691</c:v>
                </c:pt>
                <c:pt idx="221">
                  <c:v>3691</c:v>
                </c:pt>
                <c:pt idx="222">
                  <c:v>3691</c:v>
                </c:pt>
                <c:pt idx="223">
                  <c:v>3701</c:v>
                </c:pt>
                <c:pt idx="224">
                  <c:v>3712</c:v>
                </c:pt>
                <c:pt idx="225">
                  <c:v>3766</c:v>
                </c:pt>
                <c:pt idx="226">
                  <c:v>3768</c:v>
                </c:pt>
                <c:pt idx="227">
                  <c:v>3768</c:v>
                </c:pt>
                <c:pt idx="228">
                  <c:v>3768</c:v>
                </c:pt>
                <c:pt idx="229">
                  <c:v>3768</c:v>
                </c:pt>
                <c:pt idx="230">
                  <c:v>3878</c:v>
                </c:pt>
                <c:pt idx="231">
                  <c:v>3926</c:v>
                </c:pt>
                <c:pt idx="232">
                  <c:v>3926</c:v>
                </c:pt>
                <c:pt idx="233">
                  <c:v>4014</c:v>
                </c:pt>
                <c:pt idx="234">
                  <c:v>4023</c:v>
                </c:pt>
                <c:pt idx="235">
                  <c:v>4110</c:v>
                </c:pt>
                <c:pt idx="236">
                  <c:v>4119</c:v>
                </c:pt>
                <c:pt idx="237">
                  <c:v>4119</c:v>
                </c:pt>
                <c:pt idx="238">
                  <c:v>4119</c:v>
                </c:pt>
                <c:pt idx="239">
                  <c:v>4119</c:v>
                </c:pt>
                <c:pt idx="240">
                  <c:v>4119</c:v>
                </c:pt>
                <c:pt idx="241">
                  <c:v>4119</c:v>
                </c:pt>
                <c:pt idx="242">
                  <c:v>4119</c:v>
                </c:pt>
                <c:pt idx="243">
                  <c:v>4105</c:v>
                </c:pt>
                <c:pt idx="244">
                  <c:v>4091</c:v>
                </c:pt>
                <c:pt idx="245">
                  <c:v>4084</c:v>
                </c:pt>
                <c:pt idx="246">
                  <c:v>4084</c:v>
                </c:pt>
                <c:pt idx="247">
                  <c:v>4073</c:v>
                </c:pt>
                <c:pt idx="248">
                  <c:v>3979</c:v>
                </c:pt>
                <c:pt idx="249">
                  <c:v>3979</c:v>
                </c:pt>
                <c:pt idx="250">
                  <c:v>3975</c:v>
                </c:pt>
                <c:pt idx="251">
                  <c:v>3884</c:v>
                </c:pt>
                <c:pt idx="252">
                  <c:v>3884</c:v>
                </c:pt>
                <c:pt idx="258">
                  <c:v>3820</c:v>
                </c:pt>
                <c:pt idx="259">
                  <c:v>3820</c:v>
                </c:pt>
                <c:pt idx="260">
                  <c:v>3744</c:v>
                </c:pt>
                <c:pt idx="261">
                  <c:v>3733</c:v>
                </c:pt>
                <c:pt idx="262">
                  <c:v>3607</c:v>
                </c:pt>
                <c:pt idx="263">
                  <c:v>3607</c:v>
                </c:pt>
                <c:pt idx="264">
                  <c:v>3607</c:v>
                </c:pt>
                <c:pt idx="265">
                  <c:v>3607</c:v>
                </c:pt>
                <c:pt idx="266">
                  <c:v>3607</c:v>
                </c:pt>
                <c:pt idx="267">
                  <c:v>3453</c:v>
                </c:pt>
                <c:pt idx="268">
                  <c:v>3368</c:v>
                </c:pt>
                <c:pt idx="269">
                  <c:v>3368</c:v>
                </c:pt>
                <c:pt idx="270">
                  <c:v>3196</c:v>
                </c:pt>
                <c:pt idx="271">
                  <c:v>3189</c:v>
                </c:pt>
                <c:pt idx="272">
                  <c:v>3161</c:v>
                </c:pt>
                <c:pt idx="273">
                  <c:v>3119</c:v>
                </c:pt>
                <c:pt idx="274">
                  <c:v>3119</c:v>
                </c:pt>
                <c:pt idx="275">
                  <c:v>3074</c:v>
                </c:pt>
                <c:pt idx="276">
                  <c:v>3029</c:v>
                </c:pt>
                <c:pt idx="277">
                  <c:v>2974</c:v>
                </c:pt>
                <c:pt idx="278">
                  <c:v>2898</c:v>
                </c:pt>
                <c:pt idx="279">
                  <c:v>2802</c:v>
                </c:pt>
                <c:pt idx="280">
                  <c:v>2757</c:v>
                </c:pt>
                <c:pt idx="281">
                  <c:v>2757</c:v>
                </c:pt>
                <c:pt idx="282">
                  <c:v>2751</c:v>
                </c:pt>
                <c:pt idx="283">
                  <c:v>2698</c:v>
                </c:pt>
                <c:pt idx="284">
                  <c:v>2667</c:v>
                </c:pt>
                <c:pt idx="285">
                  <c:v>2667</c:v>
                </c:pt>
                <c:pt idx="286">
                  <c:v>2667</c:v>
                </c:pt>
                <c:pt idx="287">
                  <c:v>2644</c:v>
                </c:pt>
                <c:pt idx="288">
                  <c:v>2644</c:v>
                </c:pt>
                <c:pt idx="289">
                  <c:v>2644</c:v>
                </c:pt>
                <c:pt idx="290">
                  <c:v>2631</c:v>
                </c:pt>
                <c:pt idx="291">
                  <c:v>2631</c:v>
                </c:pt>
                <c:pt idx="292">
                  <c:v>2605</c:v>
                </c:pt>
                <c:pt idx="293">
                  <c:v>2603</c:v>
                </c:pt>
                <c:pt idx="294">
                  <c:v>2603</c:v>
                </c:pt>
                <c:pt idx="295">
                  <c:v>2592</c:v>
                </c:pt>
                <c:pt idx="296">
                  <c:v>2584</c:v>
                </c:pt>
                <c:pt idx="297">
                  <c:v>2584</c:v>
                </c:pt>
                <c:pt idx="298">
                  <c:v>2571</c:v>
                </c:pt>
                <c:pt idx="299">
                  <c:v>2571</c:v>
                </c:pt>
                <c:pt idx="300">
                  <c:v>2553</c:v>
                </c:pt>
                <c:pt idx="301">
                  <c:v>2553</c:v>
                </c:pt>
                <c:pt idx="302">
                  <c:v>2543</c:v>
                </c:pt>
                <c:pt idx="303">
                  <c:v>2520</c:v>
                </c:pt>
                <c:pt idx="304">
                  <c:v>2520</c:v>
                </c:pt>
                <c:pt idx="305">
                  <c:v>2520</c:v>
                </c:pt>
                <c:pt idx="306">
                  <c:v>2520</c:v>
                </c:pt>
                <c:pt idx="307">
                  <c:v>2489</c:v>
                </c:pt>
                <c:pt idx="308">
                  <c:v>2489</c:v>
                </c:pt>
                <c:pt idx="309">
                  <c:v>2489</c:v>
                </c:pt>
                <c:pt idx="310">
                  <c:v>2489</c:v>
                </c:pt>
                <c:pt idx="311">
                  <c:v>2489</c:v>
                </c:pt>
                <c:pt idx="312">
                  <c:v>2489</c:v>
                </c:pt>
                <c:pt idx="313">
                  <c:v>2489</c:v>
                </c:pt>
                <c:pt idx="314">
                  <c:v>2485</c:v>
                </c:pt>
                <c:pt idx="315">
                  <c:v>2485</c:v>
                </c:pt>
                <c:pt idx="316">
                  <c:v>2485</c:v>
                </c:pt>
                <c:pt idx="317">
                  <c:v>2485</c:v>
                </c:pt>
                <c:pt idx="318">
                  <c:v>2485</c:v>
                </c:pt>
                <c:pt idx="319">
                  <c:v>2485</c:v>
                </c:pt>
                <c:pt idx="320">
                  <c:v>2485</c:v>
                </c:pt>
                <c:pt idx="321">
                  <c:v>2485</c:v>
                </c:pt>
                <c:pt idx="322">
                  <c:v>2485</c:v>
                </c:pt>
                <c:pt idx="323">
                  <c:v>2485</c:v>
                </c:pt>
                <c:pt idx="324">
                  <c:v>2485</c:v>
                </c:pt>
                <c:pt idx="325">
                  <c:v>2485</c:v>
                </c:pt>
                <c:pt idx="326">
                  <c:v>2485</c:v>
                </c:pt>
                <c:pt idx="327">
                  <c:v>2485</c:v>
                </c:pt>
                <c:pt idx="328">
                  <c:v>2485</c:v>
                </c:pt>
                <c:pt idx="329">
                  <c:v>2485</c:v>
                </c:pt>
                <c:pt idx="330">
                  <c:v>2485</c:v>
                </c:pt>
                <c:pt idx="331">
                  <c:v>2485</c:v>
                </c:pt>
                <c:pt idx="332">
                  <c:v>2485</c:v>
                </c:pt>
                <c:pt idx="333">
                  <c:v>2485</c:v>
                </c:pt>
                <c:pt idx="334">
                  <c:v>2485</c:v>
                </c:pt>
                <c:pt idx="335">
                  <c:v>2485</c:v>
                </c:pt>
                <c:pt idx="336">
                  <c:v>2485</c:v>
                </c:pt>
                <c:pt idx="337">
                  <c:v>2485</c:v>
                </c:pt>
                <c:pt idx="338">
                  <c:v>2485</c:v>
                </c:pt>
                <c:pt idx="339">
                  <c:v>2476</c:v>
                </c:pt>
                <c:pt idx="340">
                  <c:v>2476</c:v>
                </c:pt>
                <c:pt idx="341">
                  <c:v>2472</c:v>
                </c:pt>
                <c:pt idx="342">
                  <c:v>2465</c:v>
                </c:pt>
                <c:pt idx="343">
                  <c:v>2465</c:v>
                </c:pt>
                <c:pt idx="344">
                  <c:v>2462</c:v>
                </c:pt>
                <c:pt idx="345">
                  <c:v>2462</c:v>
                </c:pt>
                <c:pt idx="346">
                  <c:v>2449</c:v>
                </c:pt>
                <c:pt idx="347">
                  <c:v>2449</c:v>
                </c:pt>
                <c:pt idx="348">
                  <c:v>2449</c:v>
                </c:pt>
                <c:pt idx="349">
                  <c:v>2431</c:v>
                </c:pt>
                <c:pt idx="350">
                  <c:v>2407</c:v>
                </c:pt>
                <c:pt idx="351">
                  <c:v>2407</c:v>
                </c:pt>
                <c:pt idx="352">
                  <c:v>2407</c:v>
                </c:pt>
                <c:pt idx="353">
                  <c:v>2398</c:v>
                </c:pt>
                <c:pt idx="354">
                  <c:v>2398</c:v>
                </c:pt>
                <c:pt idx="355">
                  <c:v>2398</c:v>
                </c:pt>
                <c:pt idx="356">
                  <c:v>2388</c:v>
                </c:pt>
                <c:pt idx="357">
                  <c:v>2388</c:v>
                </c:pt>
                <c:pt idx="358">
                  <c:v>2376</c:v>
                </c:pt>
                <c:pt idx="359">
                  <c:v>2351</c:v>
                </c:pt>
                <c:pt idx="360">
                  <c:v>2351</c:v>
                </c:pt>
                <c:pt idx="361">
                  <c:v>2349</c:v>
                </c:pt>
                <c:pt idx="362">
                  <c:v>2349</c:v>
                </c:pt>
                <c:pt idx="363">
                  <c:v>2349</c:v>
                </c:pt>
                <c:pt idx="364">
                  <c:v>2375</c:v>
                </c:pt>
                <c:pt idx="365">
                  <c:v>2352</c:v>
                </c:pt>
                <c:pt idx="366">
                  <c:v>2340</c:v>
                </c:pt>
                <c:pt idx="367">
                  <c:v>2340</c:v>
                </c:pt>
                <c:pt idx="368">
                  <c:v>2340</c:v>
                </c:pt>
                <c:pt idx="369">
                  <c:v>2340</c:v>
                </c:pt>
                <c:pt idx="370">
                  <c:v>2340</c:v>
                </c:pt>
                <c:pt idx="371">
                  <c:v>2340</c:v>
                </c:pt>
                <c:pt idx="372">
                  <c:v>2338</c:v>
                </c:pt>
                <c:pt idx="373">
                  <c:v>2338</c:v>
                </c:pt>
                <c:pt idx="374">
                  <c:v>2338</c:v>
                </c:pt>
                <c:pt idx="375">
                  <c:v>2338</c:v>
                </c:pt>
                <c:pt idx="376">
                  <c:v>2338</c:v>
                </c:pt>
                <c:pt idx="377">
                  <c:v>2338</c:v>
                </c:pt>
                <c:pt idx="378">
                  <c:v>2338</c:v>
                </c:pt>
                <c:pt idx="379">
                  <c:v>2338</c:v>
                </c:pt>
                <c:pt idx="380">
                  <c:v>2338</c:v>
                </c:pt>
                <c:pt idx="381">
                  <c:v>2338</c:v>
                </c:pt>
                <c:pt idx="382">
                  <c:v>2338</c:v>
                </c:pt>
                <c:pt idx="383">
                  <c:v>2338</c:v>
                </c:pt>
                <c:pt idx="384">
                  <c:v>2338</c:v>
                </c:pt>
                <c:pt idx="385">
                  <c:v>2338</c:v>
                </c:pt>
                <c:pt idx="386">
                  <c:v>2338</c:v>
                </c:pt>
                <c:pt idx="387">
                  <c:v>2338</c:v>
                </c:pt>
                <c:pt idx="388">
                  <c:v>2338</c:v>
                </c:pt>
                <c:pt idx="389">
                  <c:v>2338</c:v>
                </c:pt>
                <c:pt idx="390">
                  <c:v>2338</c:v>
                </c:pt>
                <c:pt idx="391">
                  <c:v>2332</c:v>
                </c:pt>
                <c:pt idx="392">
                  <c:v>2332</c:v>
                </c:pt>
                <c:pt idx="393">
                  <c:v>2332</c:v>
                </c:pt>
                <c:pt idx="394">
                  <c:v>2332</c:v>
                </c:pt>
                <c:pt idx="395">
                  <c:v>2332</c:v>
                </c:pt>
                <c:pt idx="396">
                  <c:v>2332</c:v>
                </c:pt>
                <c:pt idx="397">
                  <c:v>2332</c:v>
                </c:pt>
                <c:pt idx="398">
                  <c:v>2332</c:v>
                </c:pt>
                <c:pt idx="399">
                  <c:v>2332</c:v>
                </c:pt>
                <c:pt idx="400">
                  <c:v>2332</c:v>
                </c:pt>
                <c:pt idx="401">
                  <c:v>2344</c:v>
                </c:pt>
                <c:pt idx="402">
                  <c:v>2344</c:v>
                </c:pt>
                <c:pt idx="403">
                  <c:v>2344</c:v>
                </c:pt>
                <c:pt idx="404">
                  <c:v>2344</c:v>
                </c:pt>
                <c:pt idx="405">
                  <c:v>2344</c:v>
                </c:pt>
                <c:pt idx="406">
                  <c:v>2344</c:v>
                </c:pt>
                <c:pt idx="407">
                  <c:v>2344</c:v>
                </c:pt>
                <c:pt idx="408">
                  <c:v>2362</c:v>
                </c:pt>
                <c:pt idx="409">
                  <c:v>2362</c:v>
                </c:pt>
                <c:pt idx="410">
                  <c:v>2362</c:v>
                </c:pt>
                <c:pt idx="411">
                  <c:v>2388</c:v>
                </c:pt>
                <c:pt idx="412">
                  <c:v>2388</c:v>
                </c:pt>
                <c:pt idx="413">
                  <c:v>2388</c:v>
                </c:pt>
                <c:pt idx="414">
                  <c:v>2388</c:v>
                </c:pt>
                <c:pt idx="415">
                  <c:v>2388</c:v>
                </c:pt>
                <c:pt idx="416">
                  <c:v>2388</c:v>
                </c:pt>
                <c:pt idx="417">
                  <c:v>2388</c:v>
                </c:pt>
                <c:pt idx="418">
                  <c:v>2402</c:v>
                </c:pt>
                <c:pt idx="419">
                  <c:v>2402</c:v>
                </c:pt>
                <c:pt idx="420">
                  <c:v>2403</c:v>
                </c:pt>
                <c:pt idx="421">
                  <c:v>2403</c:v>
                </c:pt>
                <c:pt idx="422">
                  <c:v>2403</c:v>
                </c:pt>
                <c:pt idx="423">
                  <c:v>2398</c:v>
                </c:pt>
                <c:pt idx="424">
                  <c:v>2394</c:v>
                </c:pt>
                <c:pt idx="425">
                  <c:v>2385</c:v>
                </c:pt>
                <c:pt idx="426">
                  <c:v>2376</c:v>
                </c:pt>
                <c:pt idx="427">
                  <c:v>2376</c:v>
                </c:pt>
                <c:pt idx="428">
                  <c:v>2367</c:v>
                </c:pt>
                <c:pt idx="429">
                  <c:v>2367</c:v>
                </c:pt>
                <c:pt idx="430">
                  <c:v>2367</c:v>
                </c:pt>
                <c:pt idx="431">
                  <c:v>2340</c:v>
                </c:pt>
                <c:pt idx="432">
                  <c:v>2340</c:v>
                </c:pt>
                <c:pt idx="433">
                  <c:v>2340</c:v>
                </c:pt>
                <c:pt idx="434">
                  <c:v>2340</c:v>
                </c:pt>
                <c:pt idx="435">
                  <c:v>2340</c:v>
                </c:pt>
                <c:pt idx="436">
                  <c:v>2340</c:v>
                </c:pt>
                <c:pt idx="437">
                  <c:v>2338</c:v>
                </c:pt>
                <c:pt idx="438">
                  <c:v>2338</c:v>
                </c:pt>
                <c:pt idx="439">
                  <c:v>2338</c:v>
                </c:pt>
                <c:pt idx="440">
                  <c:v>2338</c:v>
                </c:pt>
                <c:pt idx="441">
                  <c:v>2338</c:v>
                </c:pt>
                <c:pt idx="442">
                  <c:v>2338</c:v>
                </c:pt>
                <c:pt idx="443">
                  <c:v>2329</c:v>
                </c:pt>
                <c:pt idx="444">
                  <c:v>2328</c:v>
                </c:pt>
                <c:pt idx="445">
                  <c:v>2328</c:v>
                </c:pt>
                <c:pt idx="446">
                  <c:v>2319</c:v>
                </c:pt>
                <c:pt idx="447">
                  <c:v>2319</c:v>
                </c:pt>
                <c:pt idx="448">
                  <c:v>2319</c:v>
                </c:pt>
                <c:pt idx="449">
                  <c:v>2319</c:v>
                </c:pt>
                <c:pt idx="450">
                  <c:v>2318</c:v>
                </c:pt>
                <c:pt idx="451">
                  <c:v>2318</c:v>
                </c:pt>
                <c:pt idx="452">
                  <c:v>2318</c:v>
                </c:pt>
                <c:pt idx="453">
                  <c:v>2318</c:v>
                </c:pt>
                <c:pt idx="454">
                  <c:v>2318</c:v>
                </c:pt>
                <c:pt idx="455">
                  <c:v>2314</c:v>
                </c:pt>
                <c:pt idx="456">
                  <c:v>2310</c:v>
                </c:pt>
                <c:pt idx="457">
                  <c:v>2303</c:v>
                </c:pt>
                <c:pt idx="458">
                  <c:v>2292</c:v>
                </c:pt>
                <c:pt idx="459">
                  <c:v>2292</c:v>
                </c:pt>
                <c:pt idx="460">
                  <c:v>2292</c:v>
                </c:pt>
                <c:pt idx="461">
                  <c:v>2292</c:v>
                </c:pt>
                <c:pt idx="462">
                  <c:v>2288</c:v>
                </c:pt>
                <c:pt idx="463">
                  <c:v>2281</c:v>
                </c:pt>
                <c:pt idx="464">
                  <c:v>2281</c:v>
                </c:pt>
                <c:pt idx="465">
                  <c:v>2283</c:v>
                </c:pt>
                <c:pt idx="466">
                  <c:v>2283</c:v>
                </c:pt>
                <c:pt idx="467">
                  <c:v>2283</c:v>
                </c:pt>
                <c:pt idx="468">
                  <c:v>2279</c:v>
                </c:pt>
                <c:pt idx="469">
                  <c:v>2280</c:v>
                </c:pt>
                <c:pt idx="470">
                  <c:v>2280</c:v>
                </c:pt>
                <c:pt idx="471">
                  <c:v>2280</c:v>
                </c:pt>
                <c:pt idx="472">
                  <c:v>2280</c:v>
                </c:pt>
                <c:pt idx="473">
                  <c:v>2280</c:v>
                </c:pt>
                <c:pt idx="474">
                  <c:v>2280</c:v>
                </c:pt>
                <c:pt idx="475">
                  <c:v>2280</c:v>
                </c:pt>
                <c:pt idx="476">
                  <c:v>2280</c:v>
                </c:pt>
                <c:pt idx="477">
                  <c:v>2280</c:v>
                </c:pt>
                <c:pt idx="478">
                  <c:v>2280</c:v>
                </c:pt>
                <c:pt idx="479">
                  <c:v>2280</c:v>
                </c:pt>
                <c:pt idx="480">
                  <c:v>2280</c:v>
                </c:pt>
                <c:pt idx="481">
                  <c:v>2280</c:v>
                </c:pt>
                <c:pt idx="482">
                  <c:v>2280</c:v>
                </c:pt>
                <c:pt idx="483">
                  <c:v>2280</c:v>
                </c:pt>
                <c:pt idx="484">
                  <c:v>2280</c:v>
                </c:pt>
                <c:pt idx="485">
                  <c:v>2290</c:v>
                </c:pt>
                <c:pt idx="486">
                  <c:v>2290</c:v>
                </c:pt>
                <c:pt idx="487">
                  <c:v>2294</c:v>
                </c:pt>
                <c:pt idx="488">
                  <c:v>2294</c:v>
                </c:pt>
                <c:pt idx="489">
                  <c:v>2294</c:v>
                </c:pt>
                <c:pt idx="490">
                  <c:v>2301</c:v>
                </c:pt>
                <c:pt idx="491">
                  <c:v>2306</c:v>
                </c:pt>
                <c:pt idx="492">
                  <c:v>2306</c:v>
                </c:pt>
                <c:pt idx="493">
                  <c:v>2320</c:v>
                </c:pt>
                <c:pt idx="494">
                  <c:v>2320</c:v>
                </c:pt>
                <c:pt idx="495">
                  <c:v>2320</c:v>
                </c:pt>
                <c:pt idx="496">
                  <c:v>2320</c:v>
                </c:pt>
                <c:pt idx="497">
                  <c:v>2334</c:v>
                </c:pt>
                <c:pt idx="498">
                  <c:v>2334</c:v>
                </c:pt>
                <c:pt idx="499">
                  <c:v>2334</c:v>
                </c:pt>
                <c:pt idx="500">
                  <c:v>2334</c:v>
                </c:pt>
                <c:pt idx="501">
                  <c:v>2334</c:v>
                </c:pt>
                <c:pt idx="502">
                  <c:v>2334</c:v>
                </c:pt>
                <c:pt idx="503">
                  <c:v>2334</c:v>
                </c:pt>
                <c:pt idx="504">
                  <c:v>2334</c:v>
                </c:pt>
                <c:pt idx="505">
                  <c:v>2334</c:v>
                </c:pt>
                <c:pt idx="506">
                  <c:v>2334</c:v>
                </c:pt>
                <c:pt idx="507">
                  <c:v>2334</c:v>
                </c:pt>
                <c:pt idx="508">
                  <c:v>2333</c:v>
                </c:pt>
                <c:pt idx="509">
                  <c:v>2333</c:v>
                </c:pt>
                <c:pt idx="510">
                  <c:v>2333</c:v>
                </c:pt>
                <c:pt idx="511">
                  <c:v>2333</c:v>
                </c:pt>
                <c:pt idx="512">
                  <c:v>2333</c:v>
                </c:pt>
                <c:pt idx="513">
                  <c:v>2333</c:v>
                </c:pt>
                <c:pt idx="514">
                  <c:v>2333</c:v>
                </c:pt>
                <c:pt idx="515">
                  <c:v>2346</c:v>
                </c:pt>
                <c:pt idx="516">
                  <c:v>2346</c:v>
                </c:pt>
                <c:pt idx="517">
                  <c:v>2354</c:v>
                </c:pt>
                <c:pt idx="518">
                  <c:v>2360</c:v>
                </c:pt>
                <c:pt idx="519">
                  <c:v>2360</c:v>
                </c:pt>
                <c:pt idx="520">
                  <c:v>2360</c:v>
                </c:pt>
                <c:pt idx="521">
                  <c:v>2360</c:v>
                </c:pt>
                <c:pt idx="522">
                  <c:v>2360</c:v>
                </c:pt>
                <c:pt idx="523">
                  <c:v>2360</c:v>
                </c:pt>
                <c:pt idx="524">
                  <c:v>2347</c:v>
                </c:pt>
                <c:pt idx="525">
                  <c:v>2347</c:v>
                </c:pt>
                <c:pt idx="526">
                  <c:v>2347</c:v>
                </c:pt>
                <c:pt idx="527">
                  <c:v>2347</c:v>
                </c:pt>
                <c:pt idx="528">
                  <c:v>2330</c:v>
                </c:pt>
                <c:pt idx="529">
                  <c:v>2314</c:v>
                </c:pt>
                <c:pt idx="530">
                  <c:v>2302</c:v>
                </c:pt>
                <c:pt idx="531">
                  <c:v>2302</c:v>
                </c:pt>
                <c:pt idx="532">
                  <c:v>2302</c:v>
                </c:pt>
                <c:pt idx="533">
                  <c:v>2302</c:v>
                </c:pt>
                <c:pt idx="534">
                  <c:v>2314</c:v>
                </c:pt>
                <c:pt idx="535">
                  <c:v>2339</c:v>
                </c:pt>
                <c:pt idx="536">
                  <c:v>2339</c:v>
                </c:pt>
                <c:pt idx="537">
                  <c:v>2339</c:v>
                </c:pt>
                <c:pt idx="538">
                  <c:v>2339</c:v>
                </c:pt>
                <c:pt idx="539">
                  <c:v>2339</c:v>
                </c:pt>
                <c:pt idx="540">
                  <c:v>2347</c:v>
                </c:pt>
                <c:pt idx="541">
                  <c:v>2355</c:v>
                </c:pt>
                <c:pt idx="542">
                  <c:v>2387</c:v>
                </c:pt>
                <c:pt idx="543">
                  <c:v>2387</c:v>
                </c:pt>
                <c:pt idx="544">
                  <c:v>2387</c:v>
                </c:pt>
                <c:pt idx="545">
                  <c:v>2416</c:v>
                </c:pt>
                <c:pt idx="546">
                  <c:v>2443</c:v>
                </c:pt>
                <c:pt idx="547">
                  <c:v>2467</c:v>
                </c:pt>
                <c:pt idx="548">
                  <c:v>2491</c:v>
                </c:pt>
                <c:pt idx="549">
                  <c:v>2495</c:v>
                </c:pt>
                <c:pt idx="550">
                  <c:v>2495</c:v>
                </c:pt>
                <c:pt idx="551">
                  <c:v>2495</c:v>
                </c:pt>
                <c:pt idx="552">
                  <c:v>2495</c:v>
                </c:pt>
                <c:pt idx="553">
                  <c:v>2495</c:v>
                </c:pt>
                <c:pt idx="554">
                  <c:v>2495</c:v>
                </c:pt>
                <c:pt idx="555">
                  <c:v>2495</c:v>
                </c:pt>
                <c:pt idx="556">
                  <c:v>2495</c:v>
                </c:pt>
                <c:pt idx="557">
                  <c:v>2495</c:v>
                </c:pt>
                <c:pt idx="558">
                  <c:v>2445</c:v>
                </c:pt>
                <c:pt idx="559">
                  <c:v>2419</c:v>
                </c:pt>
                <c:pt idx="560">
                  <c:v>2408</c:v>
                </c:pt>
                <c:pt idx="561">
                  <c:v>2370</c:v>
                </c:pt>
                <c:pt idx="562">
                  <c:v>2335</c:v>
                </c:pt>
                <c:pt idx="563">
                  <c:v>2333</c:v>
                </c:pt>
                <c:pt idx="564">
                  <c:v>2287</c:v>
                </c:pt>
                <c:pt idx="565">
                  <c:v>2281</c:v>
                </c:pt>
                <c:pt idx="566">
                  <c:v>2276</c:v>
                </c:pt>
                <c:pt idx="567">
                  <c:v>2261</c:v>
                </c:pt>
                <c:pt idx="568">
                  <c:v>2261</c:v>
                </c:pt>
                <c:pt idx="569">
                  <c:v>2261</c:v>
                </c:pt>
                <c:pt idx="570">
                  <c:v>2261</c:v>
                </c:pt>
                <c:pt idx="571">
                  <c:v>2261</c:v>
                </c:pt>
                <c:pt idx="572">
                  <c:v>2261</c:v>
                </c:pt>
                <c:pt idx="573">
                  <c:v>2259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E9-4FB0-B21D-08F143538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4456127"/>
        <c:axId val="1815324239"/>
      </c:lineChart>
      <c:lineChart>
        <c:grouping val="standard"/>
        <c:varyColors val="0"/>
        <c:ser>
          <c:idx val="0"/>
          <c:order val="0"/>
          <c:tx>
            <c:v>澳洲氧化铝FOB价格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氧化铝价格!$A$5:$A$578</c:f>
              <c:numCache>
                <c:formatCode>m/d/yyyy</c:formatCode>
                <c:ptCount val="574"/>
                <c:pt idx="0">
                  <c:v>44855</c:v>
                </c:pt>
                <c:pt idx="1">
                  <c:v>44854</c:v>
                </c:pt>
                <c:pt idx="2">
                  <c:v>44853</c:v>
                </c:pt>
                <c:pt idx="3">
                  <c:v>44852</c:v>
                </c:pt>
                <c:pt idx="4">
                  <c:v>44851</c:v>
                </c:pt>
                <c:pt idx="5">
                  <c:v>44848</c:v>
                </c:pt>
                <c:pt idx="6">
                  <c:v>44847</c:v>
                </c:pt>
                <c:pt idx="7">
                  <c:v>44846</c:v>
                </c:pt>
                <c:pt idx="8">
                  <c:v>44845</c:v>
                </c:pt>
                <c:pt idx="9">
                  <c:v>44844</c:v>
                </c:pt>
                <c:pt idx="10">
                  <c:v>44834</c:v>
                </c:pt>
                <c:pt idx="11">
                  <c:v>44833</c:v>
                </c:pt>
                <c:pt idx="12">
                  <c:v>44832</c:v>
                </c:pt>
                <c:pt idx="13">
                  <c:v>44831</c:v>
                </c:pt>
                <c:pt idx="14">
                  <c:v>44830</c:v>
                </c:pt>
                <c:pt idx="15">
                  <c:v>44827</c:v>
                </c:pt>
                <c:pt idx="16">
                  <c:v>44826</c:v>
                </c:pt>
                <c:pt idx="17">
                  <c:v>44825</c:v>
                </c:pt>
                <c:pt idx="18">
                  <c:v>44824</c:v>
                </c:pt>
                <c:pt idx="19">
                  <c:v>44823</c:v>
                </c:pt>
                <c:pt idx="20">
                  <c:v>44820</c:v>
                </c:pt>
                <c:pt idx="21">
                  <c:v>44819</c:v>
                </c:pt>
                <c:pt idx="22">
                  <c:v>44818</c:v>
                </c:pt>
                <c:pt idx="23">
                  <c:v>44817</c:v>
                </c:pt>
                <c:pt idx="24">
                  <c:v>44813</c:v>
                </c:pt>
                <c:pt idx="25">
                  <c:v>44812</c:v>
                </c:pt>
                <c:pt idx="26">
                  <c:v>44811</c:v>
                </c:pt>
                <c:pt idx="27">
                  <c:v>44810</c:v>
                </c:pt>
                <c:pt idx="28">
                  <c:v>44809</c:v>
                </c:pt>
                <c:pt idx="29">
                  <c:v>44806</c:v>
                </c:pt>
                <c:pt idx="30">
                  <c:v>44805</c:v>
                </c:pt>
                <c:pt idx="31">
                  <c:v>44804</c:v>
                </c:pt>
                <c:pt idx="32">
                  <c:v>44803</c:v>
                </c:pt>
                <c:pt idx="33">
                  <c:v>44802</c:v>
                </c:pt>
                <c:pt idx="34">
                  <c:v>44799</c:v>
                </c:pt>
                <c:pt idx="35">
                  <c:v>44798</c:v>
                </c:pt>
                <c:pt idx="36">
                  <c:v>44797</c:v>
                </c:pt>
                <c:pt idx="37">
                  <c:v>44796</c:v>
                </c:pt>
                <c:pt idx="38">
                  <c:v>44795</c:v>
                </c:pt>
                <c:pt idx="39">
                  <c:v>44792</c:v>
                </c:pt>
                <c:pt idx="40">
                  <c:v>44791</c:v>
                </c:pt>
                <c:pt idx="41">
                  <c:v>44790</c:v>
                </c:pt>
                <c:pt idx="42">
                  <c:v>44789</c:v>
                </c:pt>
                <c:pt idx="43">
                  <c:v>44788</c:v>
                </c:pt>
                <c:pt idx="44">
                  <c:v>44785</c:v>
                </c:pt>
                <c:pt idx="45">
                  <c:v>44784</c:v>
                </c:pt>
                <c:pt idx="46">
                  <c:v>44783</c:v>
                </c:pt>
                <c:pt idx="47">
                  <c:v>44782</c:v>
                </c:pt>
                <c:pt idx="48">
                  <c:v>44781</c:v>
                </c:pt>
                <c:pt idx="49">
                  <c:v>44778</c:v>
                </c:pt>
                <c:pt idx="50">
                  <c:v>44777</c:v>
                </c:pt>
                <c:pt idx="51">
                  <c:v>44776</c:v>
                </c:pt>
                <c:pt idx="52">
                  <c:v>44775</c:v>
                </c:pt>
                <c:pt idx="53">
                  <c:v>44774</c:v>
                </c:pt>
                <c:pt idx="54">
                  <c:v>44771</c:v>
                </c:pt>
                <c:pt idx="55">
                  <c:v>44770</c:v>
                </c:pt>
                <c:pt idx="56">
                  <c:v>44769</c:v>
                </c:pt>
                <c:pt idx="57">
                  <c:v>44768</c:v>
                </c:pt>
                <c:pt idx="58">
                  <c:v>44767</c:v>
                </c:pt>
                <c:pt idx="59">
                  <c:v>44764</c:v>
                </c:pt>
                <c:pt idx="60">
                  <c:v>44763</c:v>
                </c:pt>
                <c:pt idx="61">
                  <c:v>44762</c:v>
                </c:pt>
                <c:pt idx="62">
                  <c:v>44761</c:v>
                </c:pt>
                <c:pt idx="63">
                  <c:v>44760</c:v>
                </c:pt>
                <c:pt idx="64">
                  <c:v>44757</c:v>
                </c:pt>
                <c:pt idx="65">
                  <c:v>44756</c:v>
                </c:pt>
                <c:pt idx="66">
                  <c:v>44755</c:v>
                </c:pt>
                <c:pt idx="67">
                  <c:v>44754</c:v>
                </c:pt>
                <c:pt idx="68">
                  <c:v>44753</c:v>
                </c:pt>
                <c:pt idx="69">
                  <c:v>44750</c:v>
                </c:pt>
                <c:pt idx="70">
                  <c:v>44749</c:v>
                </c:pt>
                <c:pt idx="71">
                  <c:v>44748</c:v>
                </c:pt>
                <c:pt idx="72">
                  <c:v>44747</c:v>
                </c:pt>
                <c:pt idx="73">
                  <c:v>44746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44732</c:v>
                </c:pt>
                <c:pt idx="84">
                  <c:v>44729</c:v>
                </c:pt>
                <c:pt idx="85">
                  <c:v>44728</c:v>
                </c:pt>
                <c:pt idx="86">
                  <c:v>44727</c:v>
                </c:pt>
                <c:pt idx="87">
                  <c:v>44726</c:v>
                </c:pt>
                <c:pt idx="88">
                  <c:v>44725</c:v>
                </c:pt>
                <c:pt idx="89">
                  <c:v>44722</c:v>
                </c:pt>
                <c:pt idx="90">
                  <c:v>44721</c:v>
                </c:pt>
                <c:pt idx="91">
                  <c:v>44720</c:v>
                </c:pt>
                <c:pt idx="92">
                  <c:v>44719</c:v>
                </c:pt>
                <c:pt idx="93">
                  <c:v>44718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44711</c:v>
                </c:pt>
                <c:pt idx="98">
                  <c:v>44708</c:v>
                </c:pt>
                <c:pt idx="99">
                  <c:v>44707</c:v>
                </c:pt>
                <c:pt idx="100">
                  <c:v>44706</c:v>
                </c:pt>
                <c:pt idx="101">
                  <c:v>44705</c:v>
                </c:pt>
                <c:pt idx="102">
                  <c:v>44704</c:v>
                </c:pt>
                <c:pt idx="103">
                  <c:v>44701</c:v>
                </c:pt>
                <c:pt idx="104">
                  <c:v>44700</c:v>
                </c:pt>
                <c:pt idx="105">
                  <c:v>44699</c:v>
                </c:pt>
                <c:pt idx="106">
                  <c:v>44698</c:v>
                </c:pt>
                <c:pt idx="107">
                  <c:v>44697</c:v>
                </c:pt>
                <c:pt idx="108">
                  <c:v>44694</c:v>
                </c:pt>
                <c:pt idx="109">
                  <c:v>44693</c:v>
                </c:pt>
                <c:pt idx="110">
                  <c:v>44692</c:v>
                </c:pt>
                <c:pt idx="111">
                  <c:v>44691</c:v>
                </c:pt>
                <c:pt idx="112">
                  <c:v>44690</c:v>
                </c:pt>
                <c:pt idx="113">
                  <c:v>44687</c:v>
                </c:pt>
                <c:pt idx="114">
                  <c:v>44686</c:v>
                </c:pt>
                <c:pt idx="115">
                  <c:v>44680</c:v>
                </c:pt>
                <c:pt idx="116">
                  <c:v>44679</c:v>
                </c:pt>
                <c:pt idx="117">
                  <c:v>44678</c:v>
                </c:pt>
                <c:pt idx="118">
                  <c:v>44677</c:v>
                </c:pt>
                <c:pt idx="119">
                  <c:v>44676</c:v>
                </c:pt>
                <c:pt idx="120">
                  <c:v>44673</c:v>
                </c:pt>
                <c:pt idx="121">
                  <c:v>44672</c:v>
                </c:pt>
                <c:pt idx="122">
                  <c:v>44671</c:v>
                </c:pt>
                <c:pt idx="123">
                  <c:v>44670</c:v>
                </c:pt>
                <c:pt idx="124">
                  <c:v>44669</c:v>
                </c:pt>
                <c:pt idx="125">
                  <c:v>44666</c:v>
                </c:pt>
                <c:pt idx="126">
                  <c:v>44665</c:v>
                </c:pt>
                <c:pt idx="127">
                  <c:v>44664</c:v>
                </c:pt>
                <c:pt idx="128">
                  <c:v>44663</c:v>
                </c:pt>
                <c:pt idx="129">
                  <c:v>44662</c:v>
                </c:pt>
                <c:pt idx="130">
                  <c:v>44659</c:v>
                </c:pt>
                <c:pt idx="131">
                  <c:v>44658</c:v>
                </c:pt>
                <c:pt idx="132">
                  <c:v>44657</c:v>
                </c:pt>
                <c:pt idx="133">
                  <c:v>44652</c:v>
                </c:pt>
                <c:pt idx="134">
                  <c:v>44651</c:v>
                </c:pt>
                <c:pt idx="135">
                  <c:v>44650</c:v>
                </c:pt>
                <c:pt idx="136">
                  <c:v>44649</c:v>
                </c:pt>
                <c:pt idx="137">
                  <c:v>44648</c:v>
                </c:pt>
                <c:pt idx="138">
                  <c:v>44645</c:v>
                </c:pt>
                <c:pt idx="139">
                  <c:v>44644</c:v>
                </c:pt>
                <c:pt idx="140">
                  <c:v>44643</c:v>
                </c:pt>
                <c:pt idx="141">
                  <c:v>44642</c:v>
                </c:pt>
                <c:pt idx="142">
                  <c:v>44641</c:v>
                </c:pt>
                <c:pt idx="143">
                  <c:v>44638</c:v>
                </c:pt>
                <c:pt idx="144">
                  <c:v>44637</c:v>
                </c:pt>
                <c:pt idx="145">
                  <c:v>44636</c:v>
                </c:pt>
                <c:pt idx="146">
                  <c:v>44635</c:v>
                </c:pt>
                <c:pt idx="147">
                  <c:v>44634</c:v>
                </c:pt>
                <c:pt idx="148">
                  <c:v>44631</c:v>
                </c:pt>
                <c:pt idx="149">
                  <c:v>44630</c:v>
                </c:pt>
                <c:pt idx="150">
                  <c:v>44629</c:v>
                </c:pt>
                <c:pt idx="151">
                  <c:v>44628</c:v>
                </c:pt>
                <c:pt idx="152">
                  <c:v>44627</c:v>
                </c:pt>
                <c:pt idx="153">
                  <c:v>44624</c:v>
                </c:pt>
                <c:pt idx="154">
                  <c:v>44623</c:v>
                </c:pt>
                <c:pt idx="155">
                  <c:v>44622</c:v>
                </c:pt>
                <c:pt idx="156">
                  <c:v>44621</c:v>
                </c:pt>
                <c:pt idx="157">
                  <c:v>44620</c:v>
                </c:pt>
                <c:pt idx="158">
                  <c:v>44617</c:v>
                </c:pt>
                <c:pt idx="159">
                  <c:v>44616</c:v>
                </c:pt>
                <c:pt idx="160">
                  <c:v>44615</c:v>
                </c:pt>
                <c:pt idx="161">
                  <c:v>44614</c:v>
                </c:pt>
                <c:pt idx="162">
                  <c:v>44613</c:v>
                </c:pt>
                <c:pt idx="163">
                  <c:v>44610</c:v>
                </c:pt>
                <c:pt idx="164">
                  <c:v>44609</c:v>
                </c:pt>
                <c:pt idx="165">
                  <c:v>44608</c:v>
                </c:pt>
                <c:pt idx="166">
                  <c:v>44607</c:v>
                </c:pt>
                <c:pt idx="167">
                  <c:v>44606</c:v>
                </c:pt>
                <c:pt idx="168">
                  <c:v>44603</c:v>
                </c:pt>
                <c:pt idx="169">
                  <c:v>44602</c:v>
                </c:pt>
                <c:pt idx="170">
                  <c:v>44601</c:v>
                </c:pt>
                <c:pt idx="171">
                  <c:v>44600</c:v>
                </c:pt>
                <c:pt idx="172">
                  <c:v>44599</c:v>
                </c:pt>
                <c:pt idx="173">
                  <c:v>44589</c:v>
                </c:pt>
                <c:pt idx="174">
                  <c:v>44588</c:v>
                </c:pt>
                <c:pt idx="175">
                  <c:v>44587</c:v>
                </c:pt>
                <c:pt idx="176">
                  <c:v>44586</c:v>
                </c:pt>
                <c:pt idx="177">
                  <c:v>44585</c:v>
                </c:pt>
                <c:pt idx="178">
                  <c:v>44582</c:v>
                </c:pt>
                <c:pt idx="179">
                  <c:v>44581</c:v>
                </c:pt>
                <c:pt idx="180">
                  <c:v>44580</c:v>
                </c:pt>
                <c:pt idx="181">
                  <c:v>44579</c:v>
                </c:pt>
                <c:pt idx="182">
                  <c:v>44578</c:v>
                </c:pt>
                <c:pt idx="183">
                  <c:v>44575</c:v>
                </c:pt>
                <c:pt idx="184">
                  <c:v>44574</c:v>
                </c:pt>
                <c:pt idx="185">
                  <c:v>44573</c:v>
                </c:pt>
                <c:pt idx="186">
                  <c:v>44572</c:v>
                </c:pt>
                <c:pt idx="187">
                  <c:v>44571</c:v>
                </c:pt>
                <c:pt idx="188">
                  <c:v>44568</c:v>
                </c:pt>
                <c:pt idx="189">
                  <c:v>44567</c:v>
                </c:pt>
                <c:pt idx="190">
                  <c:v>44566</c:v>
                </c:pt>
                <c:pt idx="191">
                  <c:v>44565</c:v>
                </c:pt>
                <c:pt idx="192">
                  <c:v>44561</c:v>
                </c:pt>
                <c:pt idx="193">
                  <c:v>44560</c:v>
                </c:pt>
                <c:pt idx="194">
                  <c:v>44559</c:v>
                </c:pt>
                <c:pt idx="195">
                  <c:v>44558</c:v>
                </c:pt>
                <c:pt idx="196">
                  <c:v>44557</c:v>
                </c:pt>
                <c:pt idx="197">
                  <c:v>44554</c:v>
                </c:pt>
                <c:pt idx="198">
                  <c:v>44553</c:v>
                </c:pt>
                <c:pt idx="199">
                  <c:v>44552</c:v>
                </c:pt>
                <c:pt idx="200">
                  <c:v>44551</c:v>
                </c:pt>
                <c:pt idx="201">
                  <c:v>44550</c:v>
                </c:pt>
                <c:pt idx="202">
                  <c:v>44547</c:v>
                </c:pt>
                <c:pt idx="203">
                  <c:v>44546</c:v>
                </c:pt>
                <c:pt idx="204">
                  <c:v>44545</c:v>
                </c:pt>
                <c:pt idx="205">
                  <c:v>44544</c:v>
                </c:pt>
                <c:pt idx="206">
                  <c:v>44543</c:v>
                </c:pt>
                <c:pt idx="207">
                  <c:v>44540</c:v>
                </c:pt>
                <c:pt idx="208">
                  <c:v>44539</c:v>
                </c:pt>
                <c:pt idx="209">
                  <c:v>44538</c:v>
                </c:pt>
                <c:pt idx="210">
                  <c:v>44537</c:v>
                </c:pt>
                <c:pt idx="211">
                  <c:v>44536</c:v>
                </c:pt>
                <c:pt idx="212">
                  <c:v>44533</c:v>
                </c:pt>
                <c:pt idx="213">
                  <c:v>44532</c:v>
                </c:pt>
                <c:pt idx="214">
                  <c:v>44531</c:v>
                </c:pt>
                <c:pt idx="215">
                  <c:v>44530</c:v>
                </c:pt>
                <c:pt idx="216">
                  <c:v>44529</c:v>
                </c:pt>
                <c:pt idx="217">
                  <c:v>44526</c:v>
                </c:pt>
                <c:pt idx="218">
                  <c:v>44525</c:v>
                </c:pt>
                <c:pt idx="219">
                  <c:v>44524</c:v>
                </c:pt>
                <c:pt idx="220">
                  <c:v>44523</c:v>
                </c:pt>
                <c:pt idx="221">
                  <c:v>44522</c:v>
                </c:pt>
                <c:pt idx="222">
                  <c:v>44519</c:v>
                </c:pt>
                <c:pt idx="223">
                  <c:v>44518</c:v>
                </c:pt>
                <c:pt idx="224">
                  <c:v>44517</c:v>
                </c:pt>
                <c:pt idx="225">
                  <c:v>44516</c:v>
                </c:pt>
                <c:pt idx="226">
                  <c:v>44515</c:v>
                </c:pt>
                <c:pt idx="227">
                  <c:v>44512</c:v>
                </c:pt>
                <c:pt idx="228">
                  <c:v>44511</c:v>
                </c:pt>
                <c:pt idx="229">
                  <c:v>44510</c:v>
                </c:pt>
                <c:pt idx="230">
                  <c:v>44509</c:v>
                </c:pt>
                <c:pt idx="231">
                  <c:v>44508</c:v>
                </c:pt>
                <c:pt idx="232">
                  <c:v>44505</c:v>
                </c:pt>
                <c:pt idx="233">
                  <c:v>44504</c:v>
                </c:pt>
                <c:pt idx="234">
                  <c:v>44503</c:v>
                </c:pt>
                <c:pt idx="235">
                  <c:v>44502</c:v>
                </c:pt>
                <c:pt idx="236">
                  <c:v>44501</c:v>
                </c:pt>
                <c:pt idx="237">
                  <c:v>44498</c:v>
                </c:pt>
                <c:pt idx="238">
                  <c:v>44497</c:v>
                </c:pt>
                <c:pt idx="239">
                  <c:v>44496</c:v>
                </c:pt>
                <c:pt idx="240">
                  <c:v>44495</c:v>
                </c:pt>
                <c:pt idx="241">
                  <c:v>44494</c:v>
                </c:pt>
                <c:pt idx="242">
                  <c:v>44491</c:v>
                </c:pt>
                <c:pt idx="243">
                  <c:v>44490</c:v>
                </c:pt>
                <c:pt idx="244">
                  <c:v>44489</c:v>
                </c:pt>
                <c:pt idx="245">
                  <c:v>44488</c:v>
                </c:pt>
                <c:pt idx="246">
                  <c:v>44487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44477</c:v>
                </c:pt>
                <c:pt idx="253">
                  <c:v>44476</c:v>
                </c:pt>
                <c:pt idx="254">
                  <c:v>44475</c:v>
                </c:pt>
                <c:pt idx="255">
                  <c:v>44474</c:v>
                </c:pt>
                <c:pt idx="256">
                  <c:v>44473</c:v>
                </c:pt>
                <c:pt idx="257">
                  <c:v>44470</c:v>
                </c:pt>
                <c:pt idx="258">
                  <c:v>44469</c:v>
                </c:pt>
                <c:pt idx="259">
                  <c:v>44468</c:v>
                </c:pt>
                <c:pt idx="260">
                  <c:v>44467</c:v>
                </c:pt>
                <c:pt idx="261">
                  <c:v>44466</c:v>
                </c:pt>
                <c:pt idx="262">
                  <c:v>44463</c:v>
                </c:pt>
                <c:pt idx="263">
                  <c:v>44462</c:v>
                </c:pt>
                <c:pt idx="264">
                  <c:v>44461</c:v>
                </c:pt>
                <c:pt idx="265">
                  <c:v>44456</c:v>
                </c:pt>
                <c:pt idx="266">
                  <c:v>44455</c:v>
                </c:pt>
                <c:pt idx="267">
                  <c:v>44454</c:v>
                </c:pt>
                <c:pt idx="268">
                  <c:v>44453</c:v>
                </c:pt>
                <c:pt idx="269">
                  <c:v>44452</c:v>
                </c:pt>
                <c:pt idx="270">
                  <c:v>44449</c:v>
                </c:pt>
                <c:pt idx="271">
                  <c:v>44448</c:v>
                </c:pt>
                <c:pt idx="272">
                  <c:v>44447</c:v>
                </c:pt>
                <c:pt idx="273">
                  <c:v>44446</c:v>
                </c:pt>
                <c:pt idx="274">
                  <c:v>44445</c:v>
                </c:pt>
                <c:pt idx="275">
                  <c:v>44442</c:v>
                </c:pt>
                <c:pt idx="276">
                  <c:v>44441</c:v>
                </c:pt>
                <c:pt idx="277">
                  <c:v>44440</c:v>
                </c:pt>
                <c:pt idx="278">
                  <c:v>44439</c:v>
                </c:pt>
                <c:pt idx="279">
                  <c:v>44438</c:v>
                </c:pt>
                <c:pt idx="280">
                  <c:v>44435</c:v>
                </c:pt>
                <c:pt idx="281">
                  <c:v>44434</c:v>
                </c:pt>
                <c:pt idx="282">
                  <c:v>44433</c:v>
                </c:pt>
                <c:pt idx="283">
                  <c:v>44432</c:v>
                </c:pt>
                <c:pt idx="284">
                  <c:v>44431</c:v>
                </c:pt>
                <c:pt idx="285">
                  <c:v>44428</c:v>
                </c:pt>
                <c:pt idx="286">
                  <c:v>44427</c:v>
                </c:pt>
                <c:pt idx="287">
                  <c:v>44426</c:v>
                </c:pt>
                <c:pt idx="288">
                  <c:v>44425</c:v>
                </c:pt>
                <c:pt idx="289">
                  <c:v>44424</c:v>
                </c:pt>
                <c:pt idx="290">
                  <c:v>44421</c:v>
                </c:pt>
                <c:pt idx="291">
                  <c:v>44420</c:v>
                </c:pt>
                <c:pt idx="292">
                  <c:v>44419</c:v>
                </c:pt>
                <c:pt idx="293">
                  <c:v>44418</c:v>
                </c:pt>
                <c:pt idx="294">
                  <c:v>44417</c:v>
                </c:pt>
                <c:pt idx="295">
                  <c:v>44414</c:v>
                </c:pt>
                <c:pt idx="296">
                  <c:v>44413</c:v>
                </c:pt>
                <c:pt idx="297">
                  <c:v>44412</c:v>
                </c:pt>
                <c:pt idx="298">
                  <c:v>44411</c:v>
                </c:pt>
                <c:pt idx="299">
                  <c:v>44410</c:v>
                </c:pt>
                <c:pt idx="300">
                  <c:v>44407</c:v>
                </c:pt>
                <c:pt idx="301">
                  <c:v>44406</c:v>
                </c:pt>
                <c:pt idx="302">
                  <c:v>44405</c:v>
                </c:pt>
                <c:pt idx="303">
                  <c:v>44404</c:v>
                </c:pt>
                <c:pt idx="304">
                  <c:v>44403</c:v>
                </c:pt>
                <c:pt idx="305">
                  <c:v>44400</c:v>
                </c:pt>
                <c:pt idx="306">
                  <c:v>44399</c:v>
                </c:pt>
                <c:pt idx="307">
                  <c:v>44398</c:v>
                </c:pt>
                <c:pt idx="308">
                  <c:v>44397</c:v>
                </c:pt>
                <c:pt idx="309">
                  <c:v>44396</c:v>
                </c:pt>
                <c:pt idx="310">
                  <c:v>44393</c:v>
                </c:pt>
                <c:pt idx="311">
                  <c:v>44392</c:v>
                </c:pt>
                <c:pt idx="312">
                  <c:v>44391</c:v>
                </c:pt>
                <c:pt idx="313">
                  <c:v>44390</c:v>
                </c:pt>
                <c:pt idx="314">
                  <c:v>44389</c:v>
                </c:pt>
                <c:pt idx="315">
                  <c:v>44386</c:v>
                </c:pt>
                <c:pt idx="316">
                  <c:v>44385</c:v>
                </c:pt>
                <c:pt idx="317">
                  <c:v>44384</c:v>
                </c:pt>
                <c:pt idx="318">
                  <c:v>44383</c:v>
                </c:pt>
                <c:pt idx="319">
                  <c:v>44382</c:v>
                </c:pt>
                <c:pt idx="320">
                  <c:v>44379</c:v>
                </c:pt>
                <c:pt idx="321">
                  <c:v>44378</c:v>
                </c:pt>
                <c:pt idx="322">
                  <c:v>44377</c:v>
                </c:pt>
                <c:pt idx="323">
                  <c:v>44376</c:v>
                </c:pt>
                <c:pt idx="324">
                  <c:v>44375</c:v>
                </c:pt>
                <c:pt idx="325">
                  <c:v>44372</c:v>
                </c:pt>
                <c:pt idx="326">
                  <c:v>44371</c:v>
                </c:pt>
                <c:pt idx="327">
                  <c:v>44370</c:v>
                </c:pt>
                <c:pt idx="328">
                  <c:v>44369</c:v>
                </c:pt>
                <c:pt idx="329">
                  <c:v>44368</c:v>
                </c:pt>
                <c:pt idx="330">
                  <c:v>44365</c:v>
                </c:pt>
                <c:pt idx="331">
                  <c:v>44364</c:v>
                </c:pt>
                <c:pt idx="332">
                  <c:v>44363</c:v>
                </c:pt>
                <c:pt idx="333">
                  <c:v>44362</c:v>
                </c:pt>
                <c:pt idx="334">
                  <c:v>44358</c:v>
                </c:pt>
                <c:pt idx="335">
                  <c:v>44357</c:v>
                </c:pt>
                <c:pt idx="336">
                  <c:v>44356</c:v>
                </c:pt>
                <c:pt idx="337">
                  <c:v>44355</c:v>
                </c:pt>
                <c:pt idx="338">
                  <c:v>44354</c:v>
                </c:pt>
                <c:pt idx="339">
                  <c:v>44351</c:v>
                </c:pt>
                <c:pt idx="340">
                  <c:v>44350</c:v>
                </c:pt>
                <c:pt idx="341">
                  <c:v>44349</c:v>
                </c:pt>
                <c:pt idx="342">
                  <c:v>44348</c:v>
                </c:pt>
                <c:pt idx="343">
                  <c:v>44347</c:v>
                </c:pt>
                <c:pt idx="344">
                  <c:v>44344</c:v>
                </c:pt>
                <c:pt idx="345">
                  <c:v>44343</c:v>
                </c:pt>
                <c:pt idx="346">
                  <c:v>44342</c:v>
                </c:pt>
                <c:pt idx="347">
                  <c:v>44341</c:v>
                </c:pt>
                <c:pt idx="348">
                  <c:v>44340</c:v>
                </c:pt>
                <c:pt idx="349">
                  <c:v>44337</c:v>
                </c:pt>
                <c:pt idx="350">
                  <c:v>44336</c:v>
                </c:pt>
                <c:pt idx="351">
                  <c:v>44335</c:v>
                </c:pt>
                <c:pt idx="352">
                  <c:v>44334</c:v>
                </c:pt>
                <c:pt idx="353">
                  <c:v>44333</c:v>
                </c:pt>
                <c:pt idx="354">
                  <c:v>44330</c:v>
                </c:pt>
                <c:pt idx="355">
                  <c:v>44329</c:v>
                </c:pt>
                <c:pt idx="356">
                  <c:v>44328</c:v>
                </c:pt>
                <c:pt idx="357">
                  <c:v>44327</c:v>
                </c:pt>
                <c:pt idx="358">
                  <c:v>44326</c:v>
                </c:pt>
                <c:pt idx="359">
                  <c:v>44323</c:v>
                </c:pt>
                <c:pt idx="360">
                  <c:v>44322</c:v>
                </c:pt>
                <c:pt idx="361">
                  <c:v>44316</c:v>
                </c:pt>
                <c:pt idx="362">
                  <c:v>44315</c:v>
                </c:pt>
                <c:pt idx="363">
                  <c:v>44314</c:v>
                </c:pt>
                <c:pt idx="364">
                  <c:v>44313</c:v>
                </c:pt>
                <c:pt idx="365">
                  <c:v>44312</c:v>
                </c:pt>
                <c:pt idx="366">
                  <c:v>44309</c:v>
                </c:pt>
                <c:pt idx="367">
                  <c:v>44308</c:v>
                </c:pt>
                <c:pt idx="368">
                  <c:v>44307</c:v>
                </c:pt>
                <c:pt idx="369">
                  <c:v>44306</c:v>
                </c:pt>
                <c:pt idx="370">
                  <c:v>44305</c:v>
                </c:pt>
                <c:pt idx="371">
                  <c:v>44302</c:v>
                </c:pt>
                <c:pt idx="372">
                  <c:v>44301</c:v>
                </c:pt>
                <c:pt idx="373">
                  <c:v>44300</c:v>
                </c:pt>
                <c:pt idx="374">
                  <c:v>44299</c:v>
                </c:pt>
                <c:pt idx="375">
                  <c:v>44298</c:v>
                </c:pt>
                <c:pt idx="376">
                  <c:v>44295</c:v>
                </c:pt>
                <c:pt idx="377">
                  <c:v>44294</c:v>
                </c:pt>
                <c:pt idx="378">
                  <c:v>44293</c:v>
                </c:pt>
                <c:pt idx="379">
                  <c:v>44292</c:v>
                </c:pt>
                <c:pt idx="380">
                  <c:v>44288</c:v>
                </c:pt>
                <c:pt idx="381">
                  <c:v>44287</c:v>
                </c:pt>
                <c:pt idx="382">
                  <c:v>44286</c:v>
                </c:pt>
                <c:pt idx="383">
                  <c:v>44285</c:v>
                </c:pt>
                <c:pt idx="384">
                  <c:v>44284</c:v>
                </c:pt>
                <c:pt idx="385">
                  <c:v>44281</c:v>
                </c:pt>
                <c:pt idx="386">
                  <c:v>44280</c:v>
                </c:pt>
                <c:pt idx="387">
                  <c:v>44279</c:v>
                </c:pt>
                <c:pt idx="388">
                  <c:v>44278</c:v>
                </c:pt>
                <c:pt idx="389">
                  <c:v>44277</c:v>
                </c:pt>
                <c:pt idx="390">
                  <c:v>44274</c:v>
                </c:pt>
                <c:pt idx="391">
                  <c:v>44273</c:v>
                </c:pt>
                <c:pt idx="392">
                  <c:v>44272</c:v>
                </c:pt>
                <c:pt idx="393">
                  <c:v>44271</c:v>
                </c:pt>
                <c:pt idx="394">
                  <c:v>44270</c:v>
                </c:pt>
                <c:pt idx="395">
                  <c:v>44267</c:v>
                </c:pt>
                <c:pt idx="396">
                  <c:v>44266</c:v>
                </c:pt>
                <c:pt idx="397">
                  <c:v>44265</c:v>
                </c:pt>
                <c:pt idx="398">
                  <c:v>44264</c:v>
                </c:pt>
                <c:pt idx="399">
                  <c:v>44263</c:v>
                </c:pt>
                <c:pt idx="400">
                  <c:v>44260</c:v>
                </c:pt>
                <c:pt idx="401">
                  <c:v>44259</c:v>
                </c:pt>
                <c:pt idx="402">
                  <c:v>44258</c:v>
                </c:pt>
                <c:pt idx="403">
                  <c:v>44257</c:v>
                </c:pt>
                <c:pt idx="404">
                  <c:v>44256</c:v>
                </c:pt>
                <c:pt idx="405">
                  <c:v>44253</c:v>
                </c:pt>
                <c:pt idx="406">
                  <c:v>44252</c:v>
                </c:pt>
                <c:pt idx="407">
                  <c:v>44251</c:v>
                </c:pt>
                <c:pt idx="408">
                  <c:v>44250</c:v>
                </c:pt>
                <c:pt idx="409">
                  <c:v>44249</c:v>
                </c:pt>
                <c:pt idx="410">
                  <c:v>44246</c:v>
                </c:pt>
                <c:pt idx="411">
                  <c:v>44245</c:v>
                </c:pt>
                <c:pt idx="412">
                  <c:v>44237</c:v>
                </c:pt>
                <c:pt idx="413">
                  <c:v>44236</c:v>
                </c:pt>
                <c:pt idx="414">
                  <c:v>44235</c:v>
                </c:pt>
                <c:pt idx="415">
                  <c:v>44232</c:v>
                </c:pt>
                <c:pt idx="416">
                  <c:v>44231</c:v>
                </c:pt>
                <c:pt idx="417">
                  <c:v>44230</c:v>
                </c:pt>
                <c:pt idx="418">
                  <c:v>44229</c:v>
                </c:pt>
                <c:pt idx="419">
                  <c:v>44228</c:v>
                </c:pt>
                <c:pt idx="420">
                  <c:v>44225</c:v>
                </c:pt>
                <c:pt idx="421">
                  <c:v>44224</c:v>
                </c:pt>
                <c:pt idx="422">
                  <c:v>44223</c:v>
                </c:pt>
                <c:pt idx="423">
                  <c:v>44222</c:v>
                </c:pt>
                <c:pt idx="424">
                  <c:v>44221</c:v>
                </c:pt>
                <c:pt idx="425">
                  <c:v>44218</c:v>
                </c:pt>
                <c:pt idx="426">
                  <c:v>44217</c:v>
                </c:pt>
                <c:pt idx="427">
                  <c:v>44216</c:v>
                </c:pt>
                <c:pt idx="428">
                  <c:v>44215</c:v>
                </c:pt>
                <c:pt idx="429">
                  <c:v>44214</c:v>
                </c:pt>
                <c:pt idx="430">
                  <c:v>44211</c:v>
                </c:pt>
                <c:pt idx="431">
                  <c:v>44210</c:v>
                </c:pt>
                <c:pt idx="432">
                  <c:v>44209</c:v>
                </c:pt>
                <c:pt idx="433">
                  <c:v>44208</c:v>
                </c:pt>
                <c:pt idx="434">
                  <c:v>44207</c:v>
                </c:pt>
                <c:pt idx="435">
                  <c:v>44204</c:v>
                </c:pt>
                <c:pt idx="436">
                  <c:v>44203</c:v>
                </c:pt>
                <c:pt idx="437">
                  <c:v>44202</c:v>
                </c:pt>
                <c:pt idx="438">
                  <c:v>44201</c:v>
                </c:pt>
                <c:pt idx="439">
                  <c:v>44200</c:v>
                </c:pt>
                <c:pt idx="440">
                  <c:v>44196</c:v>
                </c:pt>
                <c:pt idx="441">
                  <c:v>44195</c:v>
                </c:pt>
                <c:pt idx="442">
                  <c:v>44194</c:v>
                </c:pt>
                <c:pt idx="443">
                  <c:v>44193</c:v>
                </c:pt>
                <c:pt idx="444">
                  <c:v>44190</c:v>
                </c:pt>
                <c:pt idx="445">
                  <c:v>44189</c:v>
                </c:pt>
                <c:pt idx="446">
                  <c:v>44188</c:v>
                </c:pt>
                <c:pt idx="447">
                  <c:v>44187</c:v>
                </c:pt>
                <c:pt idx="448">
                  <c:v>44186</c:v>
                </c:pt>
                <c:pt idx="449">
                  <c:v>44183</c:v>
                </c:pt>
                <c:pt idx="450">
                  <c:v>44182</c:v>
                </c:pt>
                <c:pt idx="451">
                  <c:v>44181</c:v>
                </c:pt>
                <c:pt idx="452">
                  <c:v>44180</c:v>
                </c:pt>
                <c:pt idx="453">
                  <c:v>44179</c:v>
                </c:pt>
                <c:pt idx="454">
                  <c:v>44176</c:v>
                </c:pt>
                <c:pt idx="455">
                  <c:v>44175</c:v>
                </c:pt>
                <c:pt idx="456">
                  <c:v>44174</c:v>
                </c:pt>
                <c:pt idx="457">
                  <c:v>44173</c:v>
                </c:pt>
                <c:pt idx="458">
                  <c:v>44172</c:v>
                </c:pt>
                <c:pt idx="459">
                  <c:v>44169</c:v>
                </c:pt>
                <c:pt idx="460">
                  <c:v>44168</c:v>
                </c:pt>
                <c:pt idx="461">
                  <c:v>44167</c:v>
                </c:pt>
                <c:pt idx="462">
                  <c:v>44166</c:v>
                </c:pt>
                <c:pt idx="463">
                  <c:v>44165</c:v>
                </c:pt>
                <c:pt idx="464">
                  <c:v>44162</c:v>
                </c:pt>
                <c:pt idx="465">
                  <c:v>44161</c:v>
                </c:pt>
                <c:pt idx="466">
                  <c:v>44160</c:v>
                </c:pt>
                <c:pt idx="467">
                  <c:v>44159</c:v>
                </c:pt>
                <c:pt idx="468">
                  <c:v>44158</c:v>
                </c:pt>
                <c:pt idx="469">
                  <c:v>44155</c:v>
                </c:pt>
                <c:pt idx="470">
                  <c:v>44154</c:v>
                </c:pt>
                <c:pt idx="471">
                  <c:v>44153</c:v>
                </c:pt>
                <c:pt idx="472">
                  <c:v>44152</c:v>
                </c:pt>
                <c:pt idx="473">
                  <c:v>44151</c:v>
                </c:pt>
                <c:pt idx="474">
                  <c:v>44148</c:v>
                </c:pt>
                <c:pt idx="475">
                  <c:v>44147</c:v>
                </c:pt>
                <c:pt idx="476">
                  <c:v>44146</c:v>
                </c:pt>
                <c:pt idx="477">
                  <c:v>44145</c:v>
                </c:pt>
                <c:pt idx="478">
                  <c:v>44144</c:v>
                </c:pt>
                <c:pt idx="479">
                  <c:v>44141</c:v>
                </c:pt>
                <c:pt idx="480">
                  <c:v>44140</c:v>
                </c:pt>
                <c:pt idx="481">
                  <c:v>44139</c:v>
                </c:pt>
                <c:pt idx="482">
                  <c:v>44138</c:v>
                </c:pt>
                <c:pt idx="483">
                  <c:v>44137</c:v>
                </c:pt>
                <c:pt idx="484">
                  <c:v>44134</c:v>
                </c:pt>
                <c:pt idx="485">
                  <c:v>44133</c:v>
                </c:pt>
                <c:pt idx="486">
                  <c:v>44132</c:v>
                </c:pt>
                <c:pt idx="487">
                  <c:v>44131</c:v>
                </c:pt>
                <c:pt idx="488">
                  <c:v>44130</c:v>
                </c:pt>
                <c:pt idx="489">
                  <c:v>44127</c:v>
                </c:pt>
                <c:pt idx="490">
                  <c:v>44126</c:v>
                </c:pt>
                <c:pt idx="491">
                  <c:v>44125</c:v>
                </c:pt>
                <c:pt idx="492">
                  <c:v>44124</c:v>
                </c:pt>
                <c:pt idx="493">
                  <c:v>44123</c:v>
                </c:pt>
                <c:pt idx="494">
                  <c:v>44120</c:v>
                </c:pt>
                <c:pt idx="495">
                  <c:v>44119</c:v>
                </c:pt>
                <c:pt idx="496">
                  <c:v>44118</c:v>
                </c:pt>
                <c:pt idx="497">
                  <c:v>44117</c:v>
                </c:pt>
                <c:pt idx="498">
                  <c:v>44116</c:v>
                </c:pt>
                <c:pt idx="499">
                  <c:v>44113</c:v>
                </c:pt>
                <c:pt idx="500">
                  <c:v>44104</c:v>
                </c:pt>
                <c:pt idx="501">
                  <c:v>44103</c:v>
                </c:pt>
                <c:pt idx="502">
                  <c:v>44102</c:v>
                </c:pt>
                <c:pt idx="503">
                  <c:v>44099</c:v>
                </c:pt>
                <c:pt idx="504">
                  <c:v>44098</c:v>
                </c:pt>
                <c:pt idx="505">
                  <c:v>44097</c:v>
                </c:pt>
                <c:pt idx="506">
                  <c:v>44096</c:v>
                </c:pt>
                <c:pt idx="507">
                  <c:v>44095</c:v>
                </c:pt>
                <c:pt idx="508">
                  <c:v>44092</c:v>
                </c:pt>
                <c:pt idx="509">
                  <c:v>44091</c:v>
                </c:pt>
                <c:pt idx="510">
                  <c:v>44090</c:v>
                </c:pt>
                <c:pt idx="511">
                  <c:v>44089</c:v>
                </c:pt>
                <c:pt idx="512">
                  <c:v>44088</c:v>
                </c:pt>
                <c:pt idx="513">
                  <c:v>44085</c:v>
                </c:pt>
                <c:pt idx="514">
                  <c:v>44084</c:v>
                </c:pt>
                <c:pt idx="515">
                  <c:v>44083</c:v>
                </c:pt>
                <c:pt idx="516">
                  <c:v>44082</c:v>
                </c:pt>
                <c:pt idx="517">
                  <c:v>44081</c:v>
                </c:pt>
                <c:pt idx="518">
                  <c:v>44078</c:v>
                </c:pt>
                <c:pt idx="519">
                  <c:v>44077</c:v>
                </c:pt>
                <c:pt idx="520">
                  <c:v>44076</c:v>
                </c:pt>
                <c:pt idx="521">
                  <c:v>44075</c:v>
                </c:pt>
                <c:pt idx="522">
                  <c:v>44074</c:v>
                </c:pt>
                <c:pt idx="523">
                  <c:v>44071</c:v>
                </c:pt>
                <c:pt idx="524">
                  <c:v>44070</c:v>
                </c:pt>
                <c:pt idx="525">
                  <c:v>44069</c:v>
                </c:pt>
                <c:pt idx="526">
                  <c:v>44068</c:v>
                </c:pt>
                <c:pt idx="527">
                  <c:v>44067</c:v>
                </c:pt>
                <c:pt idx="528">
                  <c:v>44064</c:v>
                </c:pt>
                <c:pt idx="529">
                  <c:v>44063</c:v>
                </c:pt>
                <c:pt idx="530">
                  <c:v>44062</c:v>
                </c:pt>
                <c:pt idx="531">
                  <c:v>44061</c:v>
                </c:pt>
                <c:pt idx="532">
                  <c:v>44060</c:v>
                </c:pt>
                <c:pt idx="533">
                  <c:v>44057</c:v>
                </c:pt>
                <c:pt idx="534">
                  <c:v>44056</c:v>
                </c:pt>
                <c:pt idx="535">
                  <c:v>44055</c:v>
                </c:pt>
                <c:pt idx="536">
                  <c:v>44054</c:v>
                </c:pt>
                <c:pt idx="537">
                  <c:v>44053</c:v>
                </c:pt>
                <c:pt idx="538">
                  <c:v>44050</c:v>
                </c:pt>
                <c:pt idx="539">
                  <c:v>44049</c:v>
                </c:pt>
                <c:pt idx="540">
                  <c:v>44048</c:v>
                </c:pt>
                <c:pt idx="541">
                  <c:v>44047</c:v>
                </c:pt>
                <c:pt idx="542">
                  <c:v>44046</c:v>
                </c:pt>
                <c:pt idx="543">
                  <c:v>44043</c:v>
                </c:pt>
                <c:pt idx="544">
                  <c:v>44042</c:v>
                </c:pt>
                <c:pt idx="545">
                  <c:v>44041</c:v>
                </c:pt>
                <c:pt idx="546">
                  <c:v>44040</c:v>
                </c:pt>
                <c:pt idx="547">
                  <c:v>44039</c:v>
                </c:pt>
                <c:pt idx="548">
                  <c:v>44036</c:v>
                </c:pt>
                <c:pt idx="549">
                  <c:v>44035</c:v>
                </c:pt>
                <c:pt idx="550">
                  <c:v>44034</c:v>
                </c:pt>
                <c:pt idx="551">
                  <c:v>44033</c:v>
                </c:pt>
                <c:pt idx="552">
                  <c:v>44032</c:v>
                </c:pt>
                <c:pt idx="553">
                  <c:v>44029</c:v>
                </c:pt>
                <c:pt idx="554">
                  <c:v>44028</c:v>
                </c:pt>
                <c:pt idx="555">
                  <c:v>44027</c:v>
                </c:pt>
                <c:pt idx="556">
                  <c:v>44026</c:v>
                </c:pt>
                <c:pt idx="557">
                  <c:v>44025</c:v>
                </c:pt>
                <c:pt idx="558">
                  <c:v>44022</c:v>
                </c:pt>
                <c:pt idx="559">
                  <c:v>44021</c:v>
                </c:pt>
                <c:pt idx="560">
                  <c:v>44020</c:v>
                </c:pt>
                <c:pt idx="561">
                  <c:v>44019</c:v>
                </c:pt>
                <c:pt idx="562">
                  <c:v>44018</c:v>
                </c:pt>
                <c:pt idx="563">
                  <c:v>44015</c:v>
                </c:pt>
                <c:pt idx="564">
                  <c:v>44014</c:v>
                </c:pt>
                <c:pt idx="565">
                  <c:v>44013</c:v>
                </c:pt>
                <c:pt idx="566">
                  <c:v>44012</c:v>
                </c:pt>
                <c:pt idx="567">
                  <c:v>44011</c:v>
                </c:pt>
                <c:pt idx="568">
                  <c:v>44006</c:v>
                </c:pt>
                <c:pt idx="569">
                  <c:v>44005</c:v>
                </c:pt>
                <c:pt idx="570">
                  <c:v>44004</c:v>
                </c:pt>
                <c:pt idx="571">
                  <c:v>44001</c:v>
                </c:pt>
                <c:pt idx="572">
                  <c:v>44000</c:v>
                </c:pt>
                <c:pt idx="573">
                  <c:v>43999</c:v>
                </c:pt>
              </c:numCache>
            </c:numRef>
          </c:cat>
          <c:val>
            <c:numRef>
              <c:f>氧化铝价格!$B$5:$B$578</c:f>
              <c:numCache>
                <c:formatCode>General</c:formatCode>
                <c:ptCount val="574"/>
                <c:pt idx="0">
                  <c:v>310</c:v>
                </c:pt>
                <c:pt idx="1">
                  <c:v>310</c:v>
                </c:pt>
                <c:pt idx="2">
                  <c:v>310</c:v>
                </c:pt>
                <c:pt idx="3">
                  <c:v>310</c:v>
                </c:pt>
                <c:pt idx="4">
                  <c:v>310</c:v>
                </c:pt>
                <c:pt idx="5">
                  <c:v>310</c:v>
                </c:pt>
                <c:pt idx="6">
                  <c:v>320</c:v>
                </c:pt>
                <c:pt idx="7">
                  <c:v>320</c:v>
                </c:pt>
                <c:pt idx="8">
                  <c:v>320</c:v>
                </c:pt>
                <c:pt idx="9">
                  <c:v>320</c:v>
                </c:pt>
                <c:pt idx="10">
                  <c:v>343</c:v>
                </c:pt>
                <c:pt idx="11">
                  <c:v>348</c:v>
                </c:pt>
                <c:pt idx="12">
                  <c:v>353</c:v>
                </c:pt>
                <c:pt idx="13">
                  <c:v>353</c:v>
                </c:pt>
                <c:pt idx="14">
                  <c:v>358</c:v>
                </c:pt>
                <c:pt idx="15">
                  <c:v>358</c:v>
                </c:pt>
                <c:pt idx="16">
                  <c:v>358</c:v>
                </c:pt>
                <c:pt idx="17">
                  <c:v>358</c:v>
                </c:pt>
                <c:pt idx="18">
                  <c:v>358</c:v>
                </c:pt>
                <c:pt idx="19">
                  <c:v>358</c:v>
                </c:pt>
                <c:pt idx="20">
                  <c:v>352</c:v>
                </c:pt>
                <c:pt idx="21">
                  <c:v>352</c:v>
                </c:pt>
                <c:pt idx="22">
                  <c:v>348</c:v>
                </c:pt>
                <c:pt idx="23">
                  <c:v>342</c:v>
                </c:pt>
                <c:pt idx="24">
                  <c:v>342</c:v>
                </c:pt>
                <c:pt idx="25">
                  <c:v>328</c:v>
                </c:pt>
                <c:pt idx="26">
                  <c:v>328</c:v>
                </c:pt>
                <c:pt idx="27">
                  <c:v>328</c:v>
                </c:pt>
                <c:pt idx="28">
                  <c:v>328</c:v>
                </c:pt>
                <c:pt idx="29">
                  <c:v>328</c:v>
                </c:pt>
                <c:pt idx="30">
                  <c:v>328</c:v>
                </c:pt>
                <c:pt idx="31">
                  <c:v>328</c:v>
                </c:pt>
                <c:pt idx="32">
                  <c:v>328</c:v>
                </c:pt>
                <c:pt idx="33">
                  <c:v>328</c:v>
                </c:pt>
                <c:pt idx="34">
                  <c:v>330</c:v>
                </c:pt>
                <c:pt idx="35">
                  <c:v>330</c:v>
                </c:pt>
                <c:pt idx="36">
                  <c:v>330</c:v>
                </c:pt>
                <c:pt idx="37">
                  <c:v>330</c:v>
                </c:pt>
                <c:pt idx="38">
                  <c:v>330</c:v>
                </c:pt>
                <c:pt idx="39">
                  <c:v>330</c:v>
                </c:pt>
                <c:pt idx="40">
                  <c:v>330</c:v>
                </c:pt>
                <c:pt idx="41">
                  <c:v>330</c:v>
                </c:pt>
                <c:pt idx="42">
                  <c:v>330</c:v>
                </c:pt>
                <c:pt idx="43">
                  <c:v>333</c:v>
                </c:pt>
                <c:pt idx="44">
                  <c:v>326</c:v>
                </c:pt>
                <c:pt idx="45">
                  <c:v>330</c:v>
                </c:pt>
                <c:pt idx="46">
                  <c:v>330</c:v>
                </c:pt>
                <c:pt idx="47">
                  <c:v>330</c:v>
                </c:pt>
                <c:pt idx="48">
                  <c:v>330</c:v>
                </c:pt>
                <c:pt idx="49">
                  <c:v>330</c:v>
                </c:pt>
                <c:pt idx="50">
                  <c:v>330</c:v>
                </c:pt>
                <c:pt idx="51">
                  <c:v>330</c:v>
                </c:pt>
                <c:pt idx="52">
                  <c:v>330</c:v>
                </c:pt>
                <c:pt idx="53">
                  <c:v>330</c:v>
                </c:pt>
                <c:pt idx="54">
                  <c:v>330</c:v>
                </c:pt>
                <c:pt idx="55">
                  <c:v>330</c:v>
                </c:pt>
                <c:pt idx="56">
                  <c:v>330</c:v>
                </c:pt>
                <c:pt idx="57">
                  <c:v>332</c:v>
                </c:pt>
                <c:pt idx="58">
                  <c:v>332</c:v>
                </c:pt>
                <c:pt idx="59">
                  <c:v>332</c:v>
                </c:pt>
                <c:pt idx="60">
                  <c:v>332</c:v>
                </c:pt>
                <c:pt idx="61">
                  <c:v>333</c:v>
                </c:pt>
                <c:pt idx="62">
                  <c:v>333</c:v>
                </c:pt>
                <c:pt idx="63">
                  <c:v>333</c:v>
                </c:pt>
                <c:pt idx="64">
                  <c:v>333</c:v>
                </c:pt>
                <c:pt idx="65">
                  <c:v>333</c:v>
                </c:pt>
                <c:pt idx="66">
                  <c:v>333</c:v>
                </c:pt>
                <c:pt idx="67">
                  <c:v>345</c:v>
                </c:pt>
                <c:pt idx="68">
                  <c:v>345</c:v>
                </c:pt>
                <c:pt idx="69">
                  <c:v>355</c:v>
                </c:pt>
                <c:pt idx="70">
                  <c:v>360</c:v>
                </c:pt>
                <c:pt idx="71">
                  <c:v>360</c:v>
                </c:pt>
                <c:pt idx="72">
                  <c:v>360</c:v>
                </c:pt>
                <c:pt idx="73">
                  <c:v>361</c:v>
                </c:pt>
                <c:pt idx="74">
                  <c:v>367</c:v>
                </c:pt>
                <c:pt idx="75">
                  <c:v>368</c:v>
                </c:pt>
                <c:pt idx="76">
                  <c:v>368</c:v>
                </c:pt>
                <c:pt idx="77">
                  <c:v>371</c:v>
                </c:pt>
                <c:pt idx="78">
                  <c:v>371</c:v>
                </c:pt>
                <c:pt idx="79">
                  <c:v>371</c:v>
                </c:pt>
                <c:pt idx="80">
                  <c:v>371</c:v>
                </c:pt>
                <c:pt idx="81">
                  <c:v>371</c:v>
                </c:pt>
                <c:pt idx="82">
                  <c:v>371</c:v>
                </c:pt>
                <c:pt idx="83">
                  <c:v>371</c:v>
                </c:pt>
                <c:pt idx="84">
                  <c:v>371</c:v>
                </c:pt>
                <c:pt idx="85">
                  <c:v>371</c:v>
                </c:pt>
                <c:pt idx="86">
                  <c:v>371</c:v>
                </c:pt>
                <c:pt idx="87">
                  <c:v>365</c:v>
                </c:pt>
                <c:pt idx="88">
                  <c:v>365</c:v>
                </c:pt>
                <c:pt idx="89">
                  <c:v>360</c:v>
                </c:pt>
                <c:pt idx="90">
                  <c:v>360</c:v>
                </c:pt>
                <c:pt idx="91">
                  <c:v>353</c:v>
                </c:pt>
                <c:pt idx="92">
                  <c:v>353</c:v>
                </c:pt>
                <c:pt idx="93">
                  <c:v>355</c:v>
                </c:pt>
                <c:pt idx="94">
                  <c:v>355</c:v>
                </c:pt>
                <c:pt idx="95">
                  <c:v>360</c:v>
                </c:pt>
                <c:pt idx="96">
                  <c:v>356</c:v>
                </c:pt>
                <c:pt idx="97">
                  <c:v>356</c:v>
                </c:pt>
                <c:pt idx="98">
                  <c:v>356</c:v>
                </c:pt>
                <c:pt idx="99">
                  <c:v>356</c:v>
                </c:pt>
                <c:pt idx="100">
                  <c:v>356</c:v>
                </c:pt>
                <c:pt idx="101">
                  <c:v>360</c:v>
                </c:pt>
                <c:pt idx="102">
                  <c:v>360</c:v>
                </c:pt>
                <c:pt idx="103">
                  <c:v>362</c:v>
                </c:pt>
                <c:pt idx="104">
                  <c:v>362</c:v>
                </c:pt>
                <c:pt idx="105">
                  <c:v>365</c:v>
                </c:pt>
                <c:pt idx="106">
                  <c:v>365</c:v>
                </c:pt>
                <c:pt idx="107">
                  <c:v>365</c:v>
                </c:pt>
                <c:pt idx="108">
                  <c:v>365</c:v>
                </c:pt>
                <c:pt idx="109">
                  <c:v>367</c:v>
                </c:pt>
                <c:pt idx="110">
                  <c:v>367</c:v>
                </c:pt>
                <c:pt idx="111">
                  <c:v>370</c:v>
                </c:pt>
                <c:pt idx="112">
                  <c:v>370</c:v>
                </c:pt>
                <c:pt idx="113">
                  <c:v>373</c:v>
                </c:pt>
                <c:pt idx="114">
                  <c:v>373</c:v>
                </c:pt>
                <c:pt idx="115">
                  <c:v>370</c:v>
                </c:pt>
                <c:pt idx="116">
                  <c:v>370</c:v>
                </c:pt>
                <c:pt idx="117">
                  <c:v>370</c:v>
                </c:pt>
                <c:pt idx="118">
                  <c:v>370</c:v>
                </c:pt>
                <c:pt idx="119">
                  <c:v>370</c:v>
                </c:pt>
                <c:pt idx="120">
                  <c:v>371</c:v>
                </c:pt>
                <c:pt idx="121">
                  <c:v>371</c:v>
                </c:pt>
                <c:pt idx="122">
                  <c:v>375</c:v>
                </c:pt>
                <c:pt idx="123">
                  <c:v>378</c:v>
                </c:pt>
                <c:pt idx="124">
                  <c:v>385</c:v>
                </c:pt>
                <c:pt idx="125">
                  <c:v>385</c:v>
                </c:pt>
                <c:pt idx="126">
                  <c:v>385</c:v>
                </c:pt>
                <c:pt idx="127">
                  <c:v>385</c:v>
                </c:pt>
                <c:pt idx="128">
                  <c:v>387</c:v>
                </c:pt>
                <c:pt idx="129">
                  <c:v>395</c:v>
                </c:pt>
                <c:pt idx="130">
                  <c:v>410</c:v>
                </c:pt>
                <c:pt idx="131">
                  <c:v>415</c:v>
                </c:pt>
                <c:pt idx="132">
                  <c:v>440</c:v>
                </c:pt>
                <c:pt idx="133">
                  <c:v>478</c:v>
                </c:pt>
                <c:pt idx="134">
                  <c:v>488</c:v>
                </c:pt>
                <c:pt idx="135">
                  <c:v>508</c:v>
                </c:pt>
                <c:pt idx="136">
                  <c:v>525</c:v>
                </c:pt>
                <c:pt idx="137">
                  <c:v>525</c:v>
                </c:pt>
                <c:pt idx="138">
                  <c:v>525</c:v>
                </c:pt>
                <c:pt idx="139">
                  <c:v>535</c:v>
                </c:pt>
                <c:pt idx="140">
                  <c:v>535</c:v>
                </c:pt>
                <c:pt idx="141">
                  <c:v>535</c:v>
                </c:pt>
                <c:pt idx="142">
                  <c:v>535</c:v>
                </c:pt>
                <c:pt idx="143">
                  <c:v>525</c:v>
                </c:pt>
                <c:pt idx="144">
                  <c:v>525</c:v>
                </c:pt>
                <c:pt idx="145">
                  <c:v>525</c:v>
                </c:pt>
                <c:pt idx="146">
                  <c:v>510</c:v>
                </c:pt>
                <c:pt idx="147">
                  <c:v>510</c:v>
                </c:pt>
                <c:pt idx="148">
                  <c:v>500</c:v>
                </c:pt>
                <c:pt idx="149">
                  <c:v>475</c:v>
                </c:pt>
                <c:pt idx="150">
                  <c:v>470</c:v>
                </c:pt>
                <c:pt idx="151">
                  <c:v>460</c:v>
                </c:pt>
                <c:pt idx="152">
                  <c:v>460</c:v>
                </c:pt>
                <c:pt idx="153">
                  <c:v>460</c:v>
                </c:pt>
                <c:pt idx="154">
                  <c:v>452</c:v>
                </c:pt>
                <c:pt idx="155">
                  <c:v>445</c:v>
                </c:pt>
                <c:pt idx="156">
                  <c:v>435</c:v>
                </c:pt>
                <c:pt idx="157">
                  <c:v>435</c:v>
                </c:pt>
                <c:pt idx="158">
                  <c:v>435</c:v>
                </c:pt>
                <c:pt idx="159">
                  <c:v>425</c:v>
                </c:pt>
                <c:pt idx="160">
                  <c:v>425</c:v>
                </c:pt>
                <c:pt idx="161">
                  <c:v>429</c:v>
                </c:pt>
                <c:pt idx="162">
                  <c:v>429</c:v>
                </c:pt>
                <c:pt idx="163">
                  <c:v>405</c:v>
                </c:pt>
                <c:pt idx="164">
                  <c:v>403</c:v>
                </c:pt>
                <c:pt idx="165">
                  <c:v>398</c:v>
                </c:pt>
                <c:pt idx="166">
                  <c:v>393</c:v>
                </c:pt>
                <c:pt idx="167">
                  <c:v>385</c:v>
                </c:pt>
                <c:pt idx="168">
                  <c:v>383</c:v>
                </c:pt>
                <c:pt idx="169">
                  <c:v>382</c:v>
                </c:pt>
                <c:pt idx="170">
                  <c:v>382</c:v>
                </c:pt>
                <c:pt idx="171">
                  <c:v>382</c:v>
                </c:pt>
                <c:pt idx="172">
                  <c:v>378</c:v>
                </c:pt>
                <c:pt idx="173">
                  <c:v>360</c:v>
                </c:pt>
                <c:pt idx="174">
                  <c:v>360</c:v>
                </c:pt>
                <c:pt idx="175">
                  <c:v>360</c:v>
                </c:pt>
                <c:pt idx="176">
                  <c:v>360</c:v>
                </c:pt>
                <c:pt idx="177">
                  <c:v>360</c:v>
                </c:pt>
                <c:pt idx="178">
                  <c:v>355</c:v>
                </c:pt>
                <c:pt idx="179">
                  <c:v>348</c:v>
                </c:pt>
                <c:pt idx="180">
                  <c:v>348</c:v>
                </c:pt>
                <c:pt idx="181">
                  <c:v>347</c:v>
                </c:pt>
                <c:pt idx="182">
                  <c:v>346</c:v>
                </c:pt>
                <c:pt idx="183">
                  <c:v>346</c:v>
                </c:pt>
                <c:pt idx="184">
                  <c:v>346</c:v>
                </c:pt>
                <c:pt idx="185">
                  <c:v>345</c:v>
                </c:pt>
                <c:pt idx="186">
                  <c:v>345</c:v>
                </c:pt>
                <c:pt idx="187">
                  <c:v>345</c:v>
                </c:pt>
                <c:pt idx="188">
                  <c:v>345</c:v>
                </c:pt>
                <c:pt idx="189">
                  <c:v>345</c:v>
                </c:pt>
                <c:pt idx="190">
                  <c:v>345</c:v>
                </c:pt>
                <c:pt idx="191">
                  <c:v>345</c:v>
                </c:pt>
                <c:pt idx="192">
                  <c:v>345</c:v>
                </c:pt>
                <c:pt idx="193">
                  <c:v>345</c:v>
                </c:pt>
                <c:pt idx="194">
                  <c:v>345</c:v>
                </c:pt>
                <c:pt idx="195">
                  <c:v>345</c:v>
                </c:pt>
                <c:pt idx="196">
                  <c:v>345</c:v>
                </c:pt>
                <c:pt idx="197">
                  <c:v>345</c:v>
                </c:pt>
                <c:pt idx="198">
                  <c:v>345</c:v>
                </c:pt>
                <c:pt idx="199">
                  <c:v>345</c:v>
                </c:pt>
                <c:pt idx="200">
                  <c:v>345</c:v>
                </c:pt>
                <c:pt idx="201">
                  <c:v>345</c:v>
                </c:pt>
                <c:pt idx="202">
                  <c:v>345</c:v>
                </c:pt>
                <c:pt idx="203">
                  <c:v>345</c:v>
                </c:pt>
                <c:pt idx="204">
                  <c:v>345</c:v>
                </c:pt>
                <c:pt idx="205">
                  <c:v>365</c:v>
                </c:pt>
                <c:pt idx="206">
                  <c:v>365</c:v>
                </c:pt>
                <c:pt idx="207">
                  <c:v>365</c:v>
                </c:pt>
                <c:pt idx="208">
                  <c:v>360</c:v>
                </c:pt>
                <c:pt idx="209">
                  <c:v>367</c:v>
                </c:pt>
                <c:pt idx="210">
                  <c:v>367</c:v>
                </c:pt>
                <c:pt idx="211">
                  <c:v>385</c:v>
                </c:pt>
                <c:pt idx="212">
                  <c:v>385</c:v>
                </c:pt>
                <c:pt idx="213">
                  <c:v>385</c:v>
                </c:pt>
                <c:pt idx="214">
                  <c:v>385</c:v>
                </c:pt>
                <c:pt idx="215">
                  <c:v>385</c:v>
                </c:pt>
                <c:pt idx="216">
                  <c:v>385</c:v>
                </c:pt>
                <c:pt idx="217">
                  <c:v>385</c:v>
                </c:pt>
                <c:pt idx="218">
                  <c:v>385</c:v>
                </c:pt>
                <c:pt idx="219">
                  <c:v>385</c:v>
                </c:pt>
                <c:pt idx="220">
                  <c:v>398</c:v>
                </c:pt>
                <c:pt idx="221">
                  <c:v>398</c:v>
                </c:pt>
                <c:pt idx="222">
                  <c:v>398</c:v>
                </c:pt>
                <c:pt idx="223">
                  <c:v>400</c:v>
                </c:pt>
                <c:pt idx="224">
                  <c:v>400</c:v>
                </c:pt>
                <c:pt idx="225">
                  <c:v>400</c:v>
                </c:pt>
                <c:pt idx="226">
                  <c:v>400</c:v>
                </c:pt>
                <c:pt idx="227">
                  <c:v>405</c:v>
                </c:pt>
                <c:pt idx="228">
                  <c:v>405</c:v>
                </c:pt>
                <c:pt idx="229">
                  <c:v>405</c:v>
                </c:pt>
                <c:pt idx="230">
                  <c:v>435</c:v>
                </c:pt>
                <c:pt idx="231">
                  <c:v>435</c:v>
                </c:pt>
                <c:pt idx="232">
                  <c:v>435</c:v>
                </c:pt>
                <c:pt idx="233">
                  <c:v>435</c:v>
                </c:pt>
                <c:pt idx="234">
                  <c:v>435</c:v>
                </c:pt>
                <c:pt idx="235">
                  <c:v>450</c:v>
                </c:pt>
                <c:pt idx="236">
                  <c:v>450</c:v>
                </c:pt>
                <c:pt idx="237">
                  <c:v>480</c:v>
                </c:pt>
                <c:pt idx="238">
                  <c:v>480</c:v>
                </c:pt>
                <c:pt idx="239">
                  <c:v>480</c:v>
                </c:pt>
                <c:pt idx="240">
                  <c:v>480</c:v>
                </c:pt>
                <c:pt idx="241">
                  <c:v>480</c:v>
                </c:pt>
                <c:pt idx="242">
                  <c:v>480</c:v>
                </c:pt>
                <c:pt idx="243">
                  <c:v>480</c:v>
                </c:pt>
                <c:pt idx="244">
                  <c:v>480</c:v>
                </c:pt>
                <c:pt idx="245">
                  <c:v>480</c:v>
                </c:pt>
                <c:pt idx="246">
                  <c:v>480</c:v>
                </c:pt>
                <c:pt idx="247">
                  <c:v>480</c:v>
                </c:pt>
                <c:pt idx="248">
                  <c:v>480</c:v>
                </c:pt>
                <c:pt idx="249">
                  <c:v>480</c:v>
                </c:pt>
                <c:pt idx="250">
                  <c:v>480</c:v>
                </c:pt>
                <c:pt idx="251">
                  <c:v>480</c:v>
                </c:pt>
                <c:pt idx="252">
                  <c:v>480</c:v>
                </c:pt>
                <c:pt idx="253">
                  <c:v>480</c:v>
                </c:pt>
                <c:pt idx="254">
                  <c:v>471.5</c:v>
                </c:pt>
                <c:pt idx="255">
                  <c:v>471.5</c:v>
                </c:pt>
                <c:pt idx="256">
                  <c:v>471.5</c:v>
                </c:pt>
                <c:pt idx="257">
                  <c:v>471.5</c:v>
                </c:pt>
                <c:pt idx="258">
                  <c:v>457</c:v>
                </c:pt>
                <c:pt idx="259">
                  <c:v>457</c:v>
                </c:pt>
                <c:pt idx="260">
                  <c:v>457</c:v>
                </c:pt>
                <c:pt idx="261">
                  <c:v>400</c:v>
                </c:pt>
                <c:pt idx="262">
                  <c:v>492</c:v>
                </c:pt>
                <c:pt idx="263">
                  <c:v>492</c:v>
                </c:pt>
                <c:pt idx="264">
                  <c:v>492</c:v>
                </c:pt>
                <c:pt idx="265">
                  <c:v>492</c:v>
                </c:pt>
                <c:pt idx="266">
                  <c:v>381</c:v>
                </c:pt>
                <c:pt idx="267">
                  <c:v>381</c:v>
                </c:pt>
                <c:pt idx="268">
                  <c:v>381</c:v>
                </c:pt>
                <c:pt idx="269">
                  <c:v>381</c:v>
                </c:pt>
                <c:pt idx="270">
                  <c:v>381</c:v>
                </c:pt>
                <c:pt idx="271">
                  <c:v>322</c:v>
                </c:pt>
                <c:pt idx="272">
                  <c:v>322</c:v>
                </c:pt>
                <c:pt idx="273">
                  <c:v>322</c:v>
                </c:pt>
                <c:pt idx="274">
                  <c:v>322</c:v>
                </c:pt>
                <c:pt idx="275">
                  <c:v>320</c:v>
                </c:pt>
                <c:pt idx="276">
                  <c:v>320</c:v>
                </c:pt>
                <c:pt idx="277">
                  <c:v>320</c:v>
                </c:pt>
                <c:pt idx="278">
                  <c:v>320</c:v>
                </c:pt>
                <c:pt idx="279">
                  <c:v>320</c:v>
                </c:pt>
                <c:pt idx="280">
                  <c:v>305</c:v>
                </c:pt>
                <c:pt idx="281">
                  <c:v>305</c:v>
                </c:pt>
                <c:pt idx="282">
                  <c:v>305</c:v>
                </c:pt>
                <c:pt idx="283">
                  <c:v>305</c:v>
                </c:pt>
                <c:pt idx="284">
                  <c:v>305</c:v>
                </c:pt>
                <c:pt idx="285">
                  <c:v>300</c:v>
                </c:pt>
                <c:pt idx="286">
                  <c:v>300</c:v>
                </c:pt>
                <c:pt idx="287">
                  <c:v>300</c:v>
                </c:pt>
                <c:pt idx="288">
                  <c:v>300</c:v>
                </c:pt>
                <c:pt idx="289">
                  <c:v>300</c:v>
                </c:pt>
                <c:pt idx="290">
                  <c:v>300</c:v>
                </c:pt>
                <c:pt idx="291">
                  <c:v>300</c:v>
                </c:pt>
                <c:pt idx="292">
                  <c:v>300</c:v>
                </c:pt>
                <c:pt idx="293">
                  <c:v>300</c:v>
                </c:pt>
                <c:pt idx="294">
                  <c:v>300</c:v>
                </c:pt>
                <c:pt idx="295">
                  <c:v>300</c:v>
                </c:pt>
                <c:pt idx="296">
                  <c:v>300</c:v>
                </c:pt>
                <c:pt idx="297">
                  <c:v>300</c:v>
                </c:pt>
                <c:pt idx="298">
                  <c:v>300</c:v>
                </c:pt>
                <c:pt idx="299">
                  <c:v>300</c:v>
                </c:pt>
                <c:pt idx="300">
                  <c:v>300</c:v>
                </c:pt>
                <c:pt idx="301">
                  <c:v>300</c:v>
                </c:pt>
                <c:pt idx="302">
                  <c:v>300</c:v>
                </c:pt>
                <c:pt idx="303">
                  <c:v>300</c:v>
                </c:pt>
                <c:pt idx="304">
                  <c:v>300</c:v>
                </c:pt>
                <c:pt idx="305">
                  <c:v>300</c:v>
                </c:pt>
                <c:pt idx="306">
                  <c:v>300</c:v>
                </c:pt>
                <c:pt idx="307">
                  <c:v>300</c:v>
                </c:pt>
                <c:pt idx="308">
                  <c:v>300</c:v>
                </c:pt>
                <c:pt idx="309">
                  <c:v>300</c:v>
                </c:pt>
                <c:pt idx="310">
                  <c:v>300</c:v>
                </c:pt>
                <c:pt idx="311">
                  <c:v>285</c:v>
                </c:pt>
                <c:pt idx="312">
                  <c:v>285</c:v>
                </c:pt>
                <c:pt idx="313">
                  <c:v>285</c:v>
                </c:pt>
                <c:pt idx="314">
                  <c:v>285</c:v>
                </c:pt>
                <c:pt idx="315">
                  <c:v>285</c:v>
                </c:pt>
                <c:pt idx="316">
                  <c:v>285</c:v>
                </c:pt>
                <c:pt idx="317">
                  <c:v>285</c:v>
                </c:pt>
                <c:pt idx="318">
                  <c:v>285</c:v>
                </c:pt>
                <c:pt idx="319">
                  <c:v>285</c:v>
                </c:pt>
                <c:pt idx="320">
                  <c:v>285</c:v>
                </c:pt>
                <c:pt idx="321">
                  <c:v>285</c:v>
                </c:pt>
                <c:pt idx="322">
                  <c:v>285</c:v>
                </c:pt>
                <c:pt idx="323">
                  <c:v>285</c:v>
                </c:pt>
                <c:pt idx="324">
                  <c:v>285</c:v>
                </c:pt>
                <c:pt idx="325">
                  <c:v>285</c:v>
                </c:pt>
                <c:pt idx="326">
                  <c:v>285</c:v>
                </c:pt>
                <c:pt idx="327">
                  <c:v>285</c:v>
                </c:pt>
                <c:pt idx="328">
                  <c:v>285</c:v>
                </c:pt>
                <c:pt idx="329">
                  <c:v>285</c:v>
                </c:pt>
                <c:pt idx="330">
                  <c:v>285</c:v>
                </c:pt>
                <c:pt idx="331">
                  <c:v>285</c:v>
                </c:pt>
                <c:pt idx="332">
                  <c:v>285</c:v>
                </c:pt>
                <c:pt idx="333">
                  <c:v>285</c:v>
                </c:pt>
                <c:pt idx="334">
                  <c:v>285</c:v>
                </c:pt>
                <c:pt idx="335">
                  <c:v>285</c:v>
                </c:pt>
                <c:pt idx="336">
                  <c:v>285</c:v>
                </c:pt>
                <c:pt idx="337">
                  <c:v>285</c:v>
                </c:pt>
                <c:pt idx="338">
                  <c:v>285</c:v>
                </c:pt>
                <c:pt idx="339">
                  <c:v>279</c:v>
                </c:pt>
                <c:pt idx="340">
                  <c:v>279</c:v>
                </c:pt>
                <c:pt idx="341">
                  <c:v>279</c:v>
                </c:pt>
                <c:pt idx="342">
                  <c:v>279</c:v>
                </c:pt>
                <c:pt idx="343">
                  <c:v>276</c:v>
                </c:pt>
                <c:pt idx="344">
                  <c:v>276</c:v>
                </c:pt>
                <c:pt idx="345">
                  <c:v>276</c:v>
                </c:pt>
                <c:pt idx="346">
                  <c:v>276</c:v>
                </c:pt>
                <c:pt idx="347">
                  <c:v>276</c:v>
                </c:pt>
                <c:pt idx="348">
                  <c:v>276</c:v>
                </c:pt>
                <c:pt idx="349">
                  <c:v>276</c:v>
                </c:pt>
                <c:pt idx="350">
                  <c:v>276</c:v>
                </c:pt>
                <c:pt idx="351">
                  <c:v>276</c:v>
                </c:pt>
                <c:pt idx="352">
                  <c:v>276</c:v>
                </c:pt>
                <c:pt idx="353">
                  <c:v>276</c:v>
                </c:pt>
                <c:pt idx="354">
                  <c:v>276</c:v>
                </c:pt>
                <c:pt idx="355">
                  <c:v>276</c:v>
                </c:pt>
                <c:pt idx="356">
                  <c:v>276</c:v>
                </c:pt>
                <c:pt idx="357">
                  <c:v>276</c:v>
                </c:pt>
                <c:pt idx="358">
                  <c:v>273</c:v>
                </c:pt>
                <c:pt idx="359">
                  <c:v>275</c:v>
                </c:pt>
                <c:pt idx="360">
                  <c:v>275</c:v>
                </c:pt>
                <c:pt idx="361">
                  <c:v>275</c:v>
                </c:pt>
                <c:pt idx="362">
                  <c:v>275</c:v>
                </c:pt>
                <c:pt idx="363">
                  <c:v>275</c:v>
                </c:pt>
                <c:pt idx="364">
                  <c:v>275</c:v>
                </c:pt>
                <c:pt idx="365">
                  <c:v>275</c:v>
                </c:pt>
                <c:pt idx="366">
                  <c:v>275</c:v>
                </c:pt>
                <c:pt idx="367">
                  <c:v>273</c:v>
                </c:pt>
                <c:pt idx="368">
                  <c:v>273</c:v>
                </c:pt>
                <c:pt idx="369">
                  <c:v>273</c:v>
                </c:pt>
                <c:pt idx="370">
                  <c:v>273</c:v>
                </c:pt>
                <c:pt idx="371">
                  <c:v>273</c:v>
                </c:pt>
                <c:pt idx="372">
                  <c:v>273</c:v>
                </c:pt>
                <c:pt idx="373">
                  <c:v>273</c:v>
                </c:pt>
                <c:pt idx="374">
                  <c:v>273</c:v>
                </c:pt>
                <c:pt idx="375">
                  <c:v>273</c:v>
                </c:pt>
                <c:pt idx="376">
                  <c:v>273</c:v>
                </c:pt>
                <c:pt idx="377">
                  <c:v>270.5</c:v>
                </c:pt>
                <c:pt idx="378">
                  <c:v>270.5</c:v>
                </c:pt>
                <c:pt idx="379">
                  <c:v>274.5</c:v>
                </c:pt>
                <c:pt idx="380">
                  <c:v>274.5</c:v>
                </c:pt>
                <c:pt idx="381">
                  <c:v>274</c:v>
                </c:pt>
                <c:pt idx="382">
                  <c:v>274</c:v>
                </c:pt>
                <c:pt idx="383">
                  <c:v>274</c:v>
                </c:pt>
                <c:pt idx="384">
                  <c:v>274</c:v>
                </c:pt>
                <c:pt idx="385">
                  <c:v>289</c:v>
                </c:pt>
                <c:pt idx="386">
                  <c:v>289</c:v>
                </c:pt>
                <c:pt idx="387">
                  <c:v>289</c:v>
                </c:pt>
                <c:pt idx="388">
                  <c:v>289</c:v>
                </c:pt>
                <c:pt idx="389">
                  <c:v>289</c:v>
                </c:pt>
                <c:pt idx="390">
                  <c:v>289</c:v>
                </c:pt>
                <c:pt idx="391">
                  <c:v>294</c:v>
                </c:pt>
                <c:pt idx="392">
                  <c:v>294</c:v>
                </c:pt>
                <c:pt idx="393">
                  <c:v>294</c:v>
                </c:pt>
                <c:pt idx="394">
                  <c:v>294</c:v>
                </c:pt>
                <c:pt idx="395">
                  <c:v>294</c:v>
                </c:pt>
                <c:pt idx="396">
                  <c:v>292</c:v>
                </c:pt>
                <c:pt idx="397">
                  <c:v>292</c:v>
                </c:pt>
                <c:pt idx="398">
                  <c:v>296</c:v>
                </c:pt>
                <c:pt idx="399">
                  <c:v>296</c:v>
                </c:pt>
                <c:pt idx="400">
                  <c:v>296</c:v>
                </c:pt>
                <c:pt idx="401">
                  <c:v>300</c:v>
                </c:pt>
                <c:pt idx="402">
                  <c:v>300</c:v>
                </c:pt>
                <c:pt idx="403">
                  <c:v>300</c:v>
                </c:pt>
                <c:pt idx="404">
                  <c:v>300</c:v>
                </c:pt>
                <c:pt idx="405">
                  <c:v>303</c:v>
                </c:pt>
                <c:pt idx="406">
                  <c:v>303</c:v>
                </c:pt>
                <c:pt idx="407">
                  <c:v>303</c:v>
                </c:pt>
                <c:pt idx="408">
                  <c:v>303</c:v>
                </c:pt>
                <c:pt idx="409">
                  <c:v>303</c:v>
                </c:pt>
                <c:pt idx="410">
                  <c:v>303</c:v>
                </c:pt>
                <c:pt idx="411">
                  <c:v>303</c:v>
                </c:pt>
                <c:pt idx="412">
                  <c:v>303</c:v>
                </c:pt>
                <c:pt idx="413">
                  <c:v>303</c:v>
                </c:pt>
                <c:pt idx="414">
                  <c:v>303</c:v>
                </c:pt>
                <c:pt idx="415">
                  <c:v>303</c:v>
                </c:pt>
                <c:pt idx="416">
                  <c:v>303</c:v>
                </c:pt>
                <c:pt idx="417">
                  <c:v>306</c:v>
                </c:pt>
                <c:pt idx="418">
                  <c:v>306</c:v>
                </c:pt>
                <c:pt idx="419">
                  <c:v>306</c:v>
                </c:pt>
                <c:pt idx="420">
                  <c:v>306</c:v>
                </c:pt>
                <c:pt idx="421">
                  <c:v>306</c:v>
                </c:pt>
                <c:pt idx="422">
                  <c:v>306</c:v>
                </c:pt>
                <c:pt idx="423">
                  <c:v>306</c:v>
                </c:pt>
                <c:pt idx="424">
                  <c:v>306</c:v>
                </c:pt>
                <c:pt idx="425">
                  <c:v>306</c:v>
                </c:pt>
                <c:pt idx="426">
                  <c:v>305</c:v>
                </c:pt>
                <c:pt idx="427">
                  <c:v>305</c:v>
                </c:pt>
                <c:pt idx="428">
                  <c:v>303</c:v>
                </c:pt>
                <c:pt idx="429">
                  <c:v>303</c:v>
                </c:pt>
                <c:pt idx="430">
                  <c:v>303</c:v>
                </c:pt>
                <c:pt idx="431">
                  <c:v>303</c:v>
                </c:pt>
                <c:pt idx="432">
                  <c:v>303</c:v>
                </c:pt>
                <c:pt idx="433">
                  <c:v>306</c:v>
                </c:pt>
                <c:pt idx="434">
                  <c:v>306</c:v>
                </c:pt>
                <c:pt idx="435">
                  <c:v>306</c:v>
                </c:pt>
                <c:pt idx="436">
                  <c:v>306</c:v>
                </c:pt>
                <c:pt idx="437">
                  <c:v>306</c:v>
                </c:pt>
                <c:pt idx="438">
                  <c:v>304</c:v>
                </c:pt>
                <c:pt idx="439">
                  <c:v>304</c:v>
                </c:pt>
                <c:pt idx="440">
                  <c:v>304</c:v>
                </c:pt>
                <c:pt idx="441">
                  <c:v>302</c:v>
                </c:pt>
                <c:pt idx="442">
                  <c:v>302</c:v>
                </c:pt>
                <c:pt idx="443">
                  <c:v>302</c:v>
                </c:pt>
                <c:pt idx="444">
                  <c:v>302</c:v>
                </c:pt>
                <c:pt idx="445">
                  <c:v>302</c:v>
                </c:pt>
                <c:pt idx="446">
                  <c:v>300</c:v>
                </c:pt>
                <c:pt idx="447">
                  <c:v>300</c:v>
                </c:pt>
                <c:pt idx="448">
                  <c:v>300</c:v>
                </c:pt>
                <c:pt idx="449">
                  <c:v>300</c:v>
                </c:pt>
                <c:pt idx="450">
                  <c:v>300</c:v>
                </c:pt>
                <c:pt idx="451">
                  <c:v>300</c:v>
                </c:pt>
                <c:pt idx="452">
                  <c:v>300</c:v>
                </c:pt>
                <c:pt idx="453">
                  <c:v>300</c:v>
                </c:pt>
                <c:pt idx="454">
                  <c:v>294</c:v>
                </c:pt>
                <c:pt idx="455">
                  <c:v>295</c:v>
                </c:pt>
                <c:pt idx="456">
                  <c:v>295</c:v>
                </c:pt>
                <c:pt idx="457">
                  <c:v>292.5</c:v>
                </c:pt>
                <c:pt idx="458">
                  <c:v>284.5</c:v>
                </c:pt>
                <c:pt idx="459">
                  <c:v>284.5</c:v>
                </c:pt>
                <c:pt idx="460">
                  <c:v>284.5</c:v>
                </c:pt>
                <c:pt idx="461">
                  <c:v>284.5</c:v>
                </c:pt>
                <c:pt idx="462">
                  <c:v>284.5</c:v>
                </c:pt>
                <c:pt idx="463">
                  <c:v>284.5</c:v>
                </c:pt>
                <c:pt idx="464">
                  <c:v>283</c:v>
                </c:pt>
                <c:pt idx="465">
                  <c:v>283</c:v>
                </c:pt>
                <c:pt idx="466">
                  <c:v>283</c:v>
                </c:pt>
                <c:pt idx="467">
                  <c:v>283</c:v>
                </c:pt>
                <c:pt idx="468">
                  <c:v>280</c:v>
                </c:pt>
                <c:pt idx="469">
                  <c:v>280</c:v>
                </c:pt>
                <c:pt idx="470">
                  <c:v>280</c:v>
                </c:pt>
                <c:pt idx="471">
                  <c:v>280</c:v>
                </c:pt>
                <c:pt idx="472">
                  <c:v>273</c:v>
                </c:pt>
                <c:pt idx="473">
                  <c:v>273</c:v>
                </c:pt>
                <c:pt idx="474">
                  <c:v>273</c:v>
                </c:pt>
                <c:pt idx="475">
                  <c:v>273</c:v>
                </c:pt>
                <c:pt idx="476">
                  <c:v>273</c:v>
                </c:pt>
                <c:pt idx="477">
                  <c:v>271</c:v>
                </c:pt>
                <c:pt idx="478">
                  <c:v>271</c:v>
                </c:pt>
                <c:pt idx="479">
                  <c:v>271</c:v>
                </c:pt>
                <c:pt idx="480">
                  <c:v>271</c:v>
                </c:pt>
                <c:pt idx="481">
                  <c:v>273</c:v>
                </c:pt>
                <c:pt idx="482">
                  <c:v>273</c:v>
                </c:pt>
                <c:pt idx="483">
                  <c:v>273</c:v>
                </c:pt>
                <c:pt idx="484">
                  <c:v>277</c:v>
                </c:pt>
                <c:pt idx="485">
                  <c:v>277</c:v>
                </c:pt>
                <c:pt idx="486">
                  <c:v>277</c:v>
                </c:pt>
                <c:pt idx="487">
                  <c:v>277</c:v>
                </c:pt>
                <c:pt idx="488">
                  <c:v>277</c:v>
                </c:pt>
                <c:pt idx="489">
                  <c:v>277</c:v>
                </c:pt>
                <c:pt idx="490">
                  <c:v>277</c:v>
                </c:pt>
                <c:pt idx="491">
                  <c:v>277</c:v>
                </c:pt>
                <c:pt idx="492">
                  <c:v>277</c:v>
                </c:pt>
                <c:pt idx="493">
                  <c:v>277</c:v>
                </c:pt>
                <c:pt idx="494">
                  <c:v>275</c:v>
                </c:pt>
                <c:pt idx="495">
                  <c:v>275</c:v>
                </c:pt>
                <c:pt idx="496">
                  <c:v>265</c:v>
                </c:pt>
                <c:pt idx="497">
                  <c:v>265</c:v>
                </c:pt>
                <c:pt idx="498">
                  <c:v>265</c:v>
                </c:pt>
                <c:pt idx="499">
                  <c:v>265</c:v>
                </c:pt>
                <c:pt idx="500">
                  <c:v>268</c:v>
                </c:pt>
                <c:pt idx="501">
                  <c:v>270</c:v>
                </c:pt>
                <c:pt idx="502">
                  <c:v>270</c:v>
                </c:pt>
                <c:pt idx="503">
                  <c:v>273</c:v>
                </c:pt>
                <c:pt idx="504">
                  <c:v>273</c:v>
                </c:pt>
                <c:pt idx="505">
                  <c:v>273</c:v>
                </c:pt>
                <c:pt idx="506">
                  <c:v>273</c:v>
                </c:pt>
                <c:pt idx="507">
                  <c:v>273</c:v>
                </c:pt>
                <c:pt idx="508">
                  <c:v>273</c:v>
                </c:pt>
                <c:pt idx="509">
                  <c:v>270</c:v>
                </c:pt>
                <c:pt idx="510">
                  <c:v>269</c:v>
                </c:pt>
                <c:pt idx="511">
                  <c:v>269</c:v>
                </c:pt>
                <c:pt idx="512">
                  <c:v>269</c:v>
                </c:pt>
                <c:pt idx="513">
                  <c:v>275</c:v>
                </c:pt>
                <c:pt idx="514">
                  <c:v>275</c:v>
                </c:pt>
                <c:pt idx="515">
                  <c:v>275</c:v>
                </c:pt>
                <c:pt idx="516">
                  <c:v>278</c:v>
                </c:pt>
                <c:pt idx="517">
                  <c:v>278</c:v>
                </c:pt>
                <c:pt idx="518">
                  <c:v>278</c:v>
                </c:pt>
                <c:pt idx="519">
                  <c:v>278</c:v>
                </c:pt>
                <c:pt idx="520">
                  <c:v>278</c:v>
                </c:pt>
                <c:pt idx="521">
                  <c:v>284</c:v>
                </c:pt>
                <c:pt idx="522">
                  <c:v>284</c:v>
                </c:pt>
                <c:pt idx="523">
                  <c:v>284</c:v>
                </c:pt>
                <c:pt idx="524">
                  <c:v>284</c:v>
                </c:pt>
                <c:pt idx="525">
                  <c:v>284</c:v>
                </c:pt>
                <c:pt idx="526">
                  <c:v>284</c:v>
                </c:pt>
                <c:pt idx="527">
                  <c:v>288</c:v>
                </c:pt>
                <c:pt idx="528">
                  <c:v>288</c:v>
                </c:pt>
                <c:pt idx="529">
                  <c:v>271</c:v>
                </c:pt>
                <c:pt idx="530">
                  <c:v>265</c:v>
                </c:pt>
                <c:pt idx="531">
                  <c:v>265</c:v>
                </c:pt>
                <c:pt idx="532">
                  <c:v>265</c:v>
                </c:pt>
                <c:pt idx="533">
                  <c:v>265</c:v>
                </c:pt>
                <c:pt idx="534">
                  <c:v>265</c:v>
                </c:pt>
                <c:pt idx="535">
                  <c:v>271</c:v>
                </c:pt>
                <c:pt idx="536">
                  <c:v>271</c:v>
                </c:pt>
                <c:pt idx="537">
                  <c:v>271</c:v>
                </c:pt>
                <c:pt idx="538">
                  <c:v>272</c:v>
                </c:pt>
                <c:pt idx="539">
                  <c:v>272</c:v>
                </c:pt>
                <c:pt idx="540">
                  <c:v>272</c:v>
                </c:pt>
                <c:pt idx="541">
                  <c:v>273</c:v>
                </c:pt>
                <c:pt idx="542">
                  <c:v>273</c:v>
                </c:pt>
                <c:pt idx="543">
                  <c:v>275</c:v>
                </c:pt>
                <c:pt idx="544">
                  <c:v>275</c:v>
                </c:pt>
                <c:pt idx="545">
                  <c:v>281</c:v>
                </c:pt>
                <c:pt idx="546">
                  <c:v>281</c:v>
                </c:pt>
                <c:pt idx="547">
                  <c:v>281</c:v>
                </c:pt>
                <c:pt idx="548">
                  <c:v>281</c:v>
                </c:pt>
                <c:pt idx="549">
                  <c:v>281</c:v>
                </c:pt>
                <c:pt idx="550">
                  <c:v>281</c:v>
                </c:pt>
                <c:pt idx="551">
                  <c:v>284</c:v>
                </c:pt>
                <c:pt idx="552">
                  <c:v>284</c:v>
                </c:pt>
                <c:pt idx="553">
                  <c:v>284</c:v>
                </c:pt>
                <c:pt idx="554">
                  <c:v>284</c:v>
                </c:pt>
                <c:pt idx="555">
                  <c:v>284</c:v>
                </c:pt>
                <c:pt idx="556">
                  <c:v>284</c:v>
                </c:pt>
                <c:pt idx="557">
                  <c:v>271</c:v>
                </c:pt>
                <c:pt idx="558">
                  <c:v>271</c:v>
                </c:pt>
                <c:pt idx="559">
                  <c:v>264</c:v>
                </c:pt>
                <c:pt idx="560">
                  <c:v>264</c:v>
                </c:pt>
                <c:pt idx="561">
                  <c:v>264</c:v>
                </c:pt>
                <c:pt idx="562">
                  <c:v>264</c:v>
                </c:pt>
                <c:pt idx="563">
                  <c:v>262</c:v>
                </c:pt>
                <c:pt idx="564">
                  <c:v>262</c:v>
                </c:pt>
                <c:pt idx="565">
                  <c:v>262</c:v>
                </c:pt>
                <c:pt idx="566">
                  <c:v>260</c:v>
                </c:pt>
                <c:pt idx="567">
                  <c:v>260</c:v>
                </c:pt>
                <c:pt idx="568">
                  <c:v>260</c:v>
                </c:pt>
                <c:pt idx="569">
                  <c:v>260</c:v>
                </c:pt>
                <c:pt idx="570">
                  <c:v>260</c:v>
                </c:pt>
                <c:pt idx="571">
                  <c:v>260</c:v>
                </c:pt>
                <c:pt idx="572">
                  <c:v>260</c:v>
                </c:pt>
                <c:pt idx="573">
                  <c:v>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E9-4FB0-B21D-08F143538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9913567"/>
        <c:axId val="1079913151"/>
      </c:lineChart>
      <c:dateAx>
        <c:axId val="195445612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15324239"/>
        <c:crosses val="autoZero"/>
        <c:auto val="1"/>
        <c:lblOffset val="100"/>
        <c:baseTimeUnit val="days"/>
      </c:dateAx>
      <c:valAx>
        <c:axId val="181532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54456127"/>
        <c:crosses val="autoZero"/>
        <c:crossBetween val="between"/>
      </c:valAx>
      <c:valAx>
        <c:axId val="107991315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9913567"/>
        <c:crosses val="max"/>
        <c:crossBetween val="between"/>
      </c:valAx>
      <c:dateAx>
        <c:axId val="1079913567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079913151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氧化铝生产利润</a:t>
            </a:r>
          </a:p>
        </c:rich>
      </c:tx>
      <c:layout>
        <c:manualLayout>
          <c:xMode val="edge"/>
          <c:yMode val="edge"/>
          <c:x val="0.36810300041801963"/>
          <c:y val="1.99065815476712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3943374506655387"/>
          <c:y val="0.17255088191276"/>
          <c:w val="0.82634930008748908"/>
          <c:h val="0.49040908512533399"/>
        </c:manualLayout>
      </c:layout>
      <c:lineChart>
        <c:grouping val="standard"/>
        <c:varyColors val="0"/>
        <c:ser>
          <c:idx val="0"/>
          <c:order val="0"/>
          <c:tx>
            <c:v>河南月均利润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氧化铝生产利润!$R$5:$R$23</c:f>
              <c:numCache>
                <c:formatCode>yyyy\-mm;@</c:formatCode>
                <c:ptCount val="19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</c:numCache>
            </c:numRef>
          </c:cat>
          <c:val>
            <c:numRef>
              <c:f>氧化铝生产利润!$L$5:$L$23</c:f>
              <c:numCache>
                <c:formatCode>#,##0.00_ </c:formatCode>
                <c:ptCount val="19"/>
                <c:pt idx="0">
                  <c:v>-80.950000000000273</c:v>
                </c:pt>
                <c:pt idx="1">
                  <c:v>17.785217391304286</c:v>
                </c:pt>
                <c:pt idx="2">
                  <c:v>-42.823809523809814</c:v>
                </c:pt>
                <c:pt idx="3">
                  <c:v>-102.24285714285725</c:v>
                </c:pt>
                <c:pt idx="4">
                  <c:v>1.8421052631579187</c:v>
                </c:pt>
                <c:pt idx="5">
                  <c:v>54.467894736842027</c:v>
                </c:pt>
                <c:pt idx="6">
                  <c:v>171.0565217391304</c:v>
                </c:pt>
                <c:pt idx="7">
                  <c:v>540.03749999999991</c:v>
                </c:pt>
                <c:pt idx="8">
                  <c:v>235.65263157894742</c:v>
                </c:pt>
                <c:pt idx="9">
                  <c:v>168.6539130434785</c:v>
                </c:pt>
                <c:pt idx="10">
                  <c:v>398.09545454545469</c:v>
                </c:pt>
                <c:pt idx="11">
                  <c:v>659.26749999999993</c:v>
                </c:pt>
                <c:pt idx="12">
                  <c:v>756.06368421052639</c:v>
                </c:pt>
                <c:pt idx="13">
                  <c:v>74.176363636363476</c:v>
                </c:pt>
                <c:pt idx="14">
                  <c:v>-22.734761904761854</c:v>
                </c:pt>
                <c:pt idx="15">
                  <c:v>-15.75</c:v>
                </c:pt>
                <c:pt idx="16">
                  <c:v>-36.766666666666424</c:v>
                </c:pt>
                <c:pt idx="17">
                  <c:v>-93.643809523809523</c:v>
                </c:pt>
                <c:pt idx="18">
                  <c:v>-84.634545454545332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F4-443B-A425-E9106F1BA31D}"/>
            </c:ext>
          </c:extLst>
        </c:ser>
        <c:ser>
          <c:idx val="1"/>
          <c:order val="1"/>
          <c:tx>
            <c:v>山西月均利润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氧化铝生产利润!$R$5:$R$23</c:f>
              <c:numCache>
                <c:formatCode>yyyy\-mm;@</c:formatCode>
                <c:ptCount val="19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</c:numCache>
            </c:numRef>
          </c:cat>
          <c:val>
            <c:numRef>
              <c:f>氧化铝生产利润!$M$5:$M$23</c:f>
              <c:numCache>
                <c:formatCode>#,##0.000_ </c:formatCode>
                <c:ptCount val="19"/>
                <c:pt idx="0">
                  <c:v>-108.54999999999973</c:v>
                </c:pt>
                <c:pt idx="1">
                  <c:v>7.2826086956520157</c:v>
                </c:pt>
                <c:pt idx="2">
                  <c:v>-72.800000000000182</c:v>
                </c:pt>
                <c:pt idx="3">
                  <c:v>-120.21904761904761</c:v>
                </c:pt>
                <c:pt idx="4">
                  <c:v>-34.194736842105613</c:v>
                </c:pt>
                <c:pt idx="5">
                  <c:v>19.535263157894406</c:v>
                </c:pt>
                <c:pt idx="6">
                  <c:v>117.35391304347831</c:v>
                </c:pt>
                <c:pt idx="7">
                  <c:v>521.91249999999991</c:v>
                </c:pt>
                <c:pt idx="8">
                  <c:v>243.83684210526326</c:v>
                </c:pt>
                <c:pt idx="9">
                  <c:v>119.08695652173901</c:v>
                </c:pt>
                <c:pt idx="10">
                  <c:v>303.39454545454555</c:v>
                </c:pt>
                <c:pt idx="11">
                  <c:v>492.82499999999982</c:v>
                </c:pt>
                <c:pt idx="12">
                  <c:v>765.91736842105229</c:v>
                </c:pt>
                <c:pt idx="13">
                  <c:v>116.32909090909106</c:v>
                </c:pt>
                <c:pt idx="14">
                  <c:v>38.891904761904698</c:v>
                </c:pt>
                <c:pt idx="15">
                  <c:v>3.1100000000001273</c:v>
                </c:pt>
                <c:pt idx="16">
                  <c:v>-35.727777777777646</c:v>
                </c:pt>
                <c:pt idx="17">
                  <c:v>-133.82238095238063</c:v>
                </c:pt>
                <c:pt idx="18">
                  <c:v>-137.10727272727263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F4-443B-A425-E9106F1BA31D}"/>
            </c:ext>
          </c:extLst>
        </c:ser>
        <c:ser>
          <c:idx val="2"/>
          <c:order val="2"/>
          <c:tx>
            <c:v>贵州月均利润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氧化铝生产利润!$R$5:$R$23</c:f>
              <c:numCache>
                <c:formatCode>yyyy\-mm;@</c:formatCode>
                <c:ptCount val="19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</c:numCache>
            </c:numRef>
          </c:cat>
          <c:val>
            <c:numRef>
              <c:f>氧化铝生产利润!$N$5:$N$23</c:f>
              <c:numCache>
                <c:formatCode>#,##0.0_ </c:formatCode>
                <c:ptCount val="19"/>
                <c:pt idx="0">
                  <c:v>51</c:v>
                </c:pt>
                <c:pt idx="1">
                  <c:v>19.337391304347875</c:v>
                </c:pt>
                <c:pt idx="2">
                  <c:v>54.133333333333667</c:v>
                </c:pt>
                <c:pt idx="3">
                  <c:v>148.22857142857174</c:v>
                </c:pt>
                <c:pt idx="4">
                  <c:v>367.44736842105249</c:v>
                </c:pt>
                <c:pt idx="5">
                  <c:v>350.89631578947365</c:v>
                </c:pt>
                <c:pt idx="6">
                  <c:v>344.38260869565192</c:v>
                </c:pt>
                <c:pt idx="7">
                  <c:v>715.31500000000005</c:v>
                </c:pt>
                <c:pt idx="8">
                  <c:v>355.21631578947381</c:v>
                </c:pt>
                <c:pt idx="9">
                  <c:v>275.44391304347846</c:v>
                </c:pt>
                <c:pt idx="10">
                  <c:v>749.56818181818198</c:v>
                </c:pt>
                <c:pt idx="11">
                  <c:v>681.40000000000009</c:v>
                </c:pt>
                <c:pt idx="12">
                  <c:v>837.12105263157855</c:v>
                </c:pt>
                <c:pt idx="13">
                  <c:v>329.82181818181789</c:v>
                </c:pt>
                <c:pt idx="14">
                  <c:v>312.62285714285736</c:v>
                </c:pt>
                <c:pt idx="15">
                  <c:v>306.57000000000016</c:v>
                </c:pt>
                <c:pt idx="16">
                  <c:v>151.25666666666666</c:v>
                </c:pt>
                <c:pt idx="17">
                  <c:v>102.7800000000002</c:v>
                </c:pt>
                <c:pt idx="18">
                  <c:v>116.57000000000016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F4-443B-A425-E9106F1BA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351630208"/>
        <c:axId val="-1351628032"/>
      </c:lineChart>
      <c:dateAx>
        <c:axId val="-1351630208"/>
        <c:scaling>
          <c:orientation val="minMax"/>
        </c:scaling>
        <c:delete val="0"/>
        <c:axPos val="b"/>
        <c:numFmt formatCode="yyyy\-mm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51628032"/>
        <c:crosses val="autoZero"/>
        <c:auto val="1"/>
        <c:lblOffset val="100"/>
        <c:baseTimeUnit val="months"/>
      </c:dateAx>
      <c:valAx>
        <c:axId val="-135162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35163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高品位铝土矿价格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山西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铝土矿价格!$A$5:$A$666</c:f>
              <c:numCache>
                <c:formatCode>yyyy\-mm\-dd;@</c:formatCode>
                <c:ptCount val="662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44669</c:v>
                </c:pt>
                <c:pt idx="109">
                  <c:v>44666</c:v>
                </c:pt>
                <c:pt idx="110">
                  <c:v>44665</c:v>
                </c:pt>
                <c:pt idx="111">
                  <c:v>44664</c:v>
                </c:pt>
                <c:pt idx="112">
                  <c:v>44663</c:v>
                </c:pt>
                <c:pt idx="113">
                  <c:v>44662</c:v>
                </c:pt>
                <c:pt idx="114">
                  <c:v>44659</c:v>
                </c:pt>
                <c:pt idx="115">
                  <c:v>44658</c:v>
                </c:pt>
                <c:pt idx="116">
                  <c:v>44657</c:v>
                </c:pt>
                <c:pt idx="117">
                  <c:v>44652</c:v>
                </c:pt>
                <c:pt idx="118">
                  <c:v>44651</c:v>
                </c:pt>
                <c:pt idx="119">
                  <c:v>44650</c:v>
                </c:pt>
                <c:pt idx="120">
                  <c:v>44649</c:v>
                </c:pt>
                <c:pt idx="121">
                  <c:v>44648</c:v>
                </c:pt>
                <c:pt idx="122">
                  <c:v>44645</c:v>
                </c:pt>
                <c:pt idx="123">
                  <c:v>44644</c:v>
                </c:pt>
                <c:pt idx="124">
                  <c:v>44643</c:v>
                </c:pt>
                <c:pt idx="125">
                  <c:v>44642</c:v>
                </c:pt>
                <c:pt idx="126">
                  <c:v>44641</c:v>
                </c:pt>
                <c:pt idx="127">
                  <c:v>44638</c:v>
                </c:pt>
                <c:pt idx="128">
                  <c:v>44637</c:v>
                </c:pt>
                <c:pt idx="129">
                  <c:v>44636</c:v>
                </c:pt>
                <c:pt idx="130">
                  <c:v>44635</c:v>
                </c:pt>
                <c:pt idx="131">
                  <c:v>44634</c:v>
                </c:pt>
                <c:pt idx="132">
                  <c:v>44631</c:v>
                </c:pt>
                <c:pt idx="133">
                  <c:v>44630</c:v>
                </c:pt>
                <c:pt idx="134">
                  <c:v>44629</c:v>
                </c:pt>
                <c:pt idx="135">
                  <c:v>44628</c:v>
                </c:pt>
                <c:pt idx="136">
                  <c:v>44627</c:v>
                </c:pt>
                <c:pt idx="137">
                  <c:v>44624</c:v>
                </c:pt>
                <c:pt idx="138">
                  <c:v>44623</c:v>
                </c:pt>
                <c:pt idx="139">
                  <c:v>44622</c:v>
                </c:pt>
                <c:pt idx="140">
                  <c:v>44621</c:v>
                </c:pt>
                <c:pt idx="141">
                  <c:v>44620</c:v>
                </c:pt>
                <c:pt idx="142">
                  <c:v>44617</c:v>
                </c:pt>
                <c:pt idx="143">
                  <c:v>44616</c:v>
                </c:pt>
                <c:pt idx="144">
                  <c:v>44615</c:v>
                </c:pt>
                <c:pt idx="145">
                  <c:v>44614</c:v>
                </c:pt>
                <c:pt idx="146">
                  <c:v>44613</c:v>
                </c:pt>
                <c:pt idx="147">
                  <c:v>44610</c:v>
                </c:pt>
                <c:pt idx="148">
                  <c:v>44609</c:v>
                </c:pt>
                <c:pt idx="149">
                  <c:v>44608</c:v>
                </c:pt>
                <c:pt idx="150">
                  <c:v>44607</c:v>
                </c:pt>
                <c:pt idx="151">
                  <c:v>44606</c:v>
                </c:pt>
                <c:pt idx="152">
                  <c:v>44603</c:v>
                </c:pt>
                <c:pt idx="153">
                  <c:v>44602</c:v>
                </c:pt>
                <c:pt idx="154">
                  <c:v>44601</c:v>
                </c:pt>
                <c:pt idx="155">
                  <c:v>44600</c:v>
                </c:pt>
                <c:pt idx="156">
                  <c:v>44599</c:v>
                </c:pt>
                <c:pt idx="157">
                  <c:v>44589</c:v>
                </c:pt>
                <c:pt idx="158">
                  <c:v>44588</c:v>
                </c:pt>
                <c:pt idx="159">
                  <c:v>44587</c:v>
                </c:pt>
                <c:pt idx="160">
                  <c:v>44586</c:v>
                </c:pt>
                <c:pt idx="161">
                  <c:v>44585</c:v>
                </c:pt>
                <c:pt idx="162">
                  <c:v>44582</c:v>
                </c:pt>
                <c:pt idx="163">
                  <c:v>44581</c:v>
                </c:pt>
                <c:pt idx="164">
                  <c:v>44580</c:v>
                </c:pt>
                <c:pt idx="165">
                  <c:v>44579</c:v>
                </c:pt>
                <c:pt idx="166">
                  <c:v>44578</c:v>
                </c:pt>
                <c:pt idx="167">
                  <c:v>44575</c:v>
                </c:pt>
                <c:pt idx="168">
                  <c:v>44574</c:v>
                </c:pt>
                <c:pt idx="169">
                  <c:v>44573</c:v>
                </c:pt>
                <c:pt idx="170">
                  <c:v>44572</c:v>
                </c:pt>
                <c:pt idx="171">
                  <c:v>44571</c:v>
                </c:pt>
                <c:pt idx="172">
                  <c:v>44568</c:v>
                </c:pt>
                <c:pt idx="173">
                  <c:v>44567</c:v>
                </c:pt>
                <c:pt idx="174">
                  <c:v>44566</c:v>
                </c:pt>
                <c:pt idx="175">
                  <c:v>44565</c:v>
                </c:pt>
                <c:pt idx="176">
                  <c:v>44561</c:v>
                </c:pt>
                <c:pt idx="177">
                  <c:v>44560</c:v>
                </c:pt>
                <c:pt idx="178">
                  <c:v>44559</c:v>
                </c:pt>
                <c:pt idx="179">
                  <c:v>44558</c:v>
                </c:pt>
                <c:pt idx="180">
                  <c:v>44557</c:v>
                </c:pt>
                <c:pt idx="181">
                  <c:v>44554</c:v>
                </c:pt>
                <c:pt idx="182">
                  <c:v>44553</c:v>
                </c:pt>
                <c:pt idx="183">
                  <c:v>44552</c:v>
                </c:pt>
                <c:pt idx="184">
                  <c:v>44551</c:v>
                </c:pt>
                <c:pt idx="185">
                  <c:v>44550</c:v>
                </c:pt>
                <c:pt idx="186">
                  <c:v>44547</c:v>
                </c:pt>
                <c:pt idx="187">
                  <c:v>44546</c:v>
                </c:pt>
                <c:pt idx="188">
                  <c:v>44545</c:v>
                </c:pt>
                <c:pt idx="189">
                  <c:v>44544</c:v>
                </c:pt>
                <c:pt idx="190">
                  <c:v>44543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44533</c:v>
                </c:pt>
                <c:pt idx="197">
                  <c:v>44532</c:v>
                </c:pt>
                <c:pt idx="198">
                  <c:v>44531</c:v>
                </c:pt>
                <c:pt idx="199">
                  <c:v>44530</c:v>
                </c:pt>
                <c:pt idx="200">
                  <c:v>44529</c:v>
                </c:pt>
                <c:pt idx="201">
                  <c:v>44526</c:v>
                </c:pt>
                <c:pt idx="202">
                  <c:v>44525</c:v>
                </c:pt>
                <c:pt idx="203">
                  <c:v>44524</c:v>
                </c:pt>
                <c:pt idx="204">
                  <c:v>44523</c:v>
                </c:pt>
                <c:pt idx="205">
                  <c:v>44522</c:v>
                </c:pt>
                <c:pt idx="206">
                  <c:v>44519</c:v>
                </c:pt>
                <c:pt idx="207">
                  <c:v>44518</c:v>
                </c:pt>
                <c:pt idx="208">
                  <c:v>44517</c:v>
                </c:pt>
                <c:pt idx="209">
                  <c:v>44516</c:v>
                </c:pt>
                <c:pt idx="210">
                  <c:v>44515</c:v>
                </c:pt>
                <c:pt idx="211">
                  <c:v>44512</c:v>
                </c:pt>
                <c:pt idx="212">
                  <c:v>44511</c:v>
                </c:pt>
                <c:pt idx="213">
                  <c:v>44510</c:v>
                </c:pt>
                <c:pt idx="214">
                  <c:v>44509</c:v>
                </c:pt>
                <c:pt idx="215">
                  <c:v>44508</c:v>
                </c:pt>
                <c:pt idx="216">
                  <c:v>44505</c:v>
                </c:pt>
                <c:pt idx="217">
                  <c:v>44504</c:v>
                </c:pt>
                <c:pt idx="218">
                  <c:v>44503</c:v>
                </c:pt>
                <c:pt idx="219">
                  <c:v>44502</c:v>
                </c:pt>
                <c:pt idx="220">
                  <c:v>44501</c:v>
                </c:pt>
                <c:pt idx="221">
                  <c:v>44498</c:v>
                </c:pt>
                <c:pt idx="222">
                  <c:v>44497</c:v>
                </c:pt>
                <c:pt idx="223">
                  <c:v>44496</c:v>
                </c:pt>
                <c:pt idx="224">
                  <c:v>44495</c:v>
                </c:pt>
                <c:pt idx="225">
                  <c:v>44494</c:v>
                </c:pt>
                <c:pt idx="226">
                  <c:v>44491</c:v>
                </c:pt>
                <c:pt idx="227">
                  <c:v>44490</c:v>
                </c:pt>
                <c:pt idx="228">
                  <c:v>44489</c:v>
                </c:pt>
                <c:pt idx="229">
                  <c:v>44488</c:v>
                </c:pt>
                <c:pt idx="230">
                  <c:v>44487</c:v>
                </c:pt>
                <c:pt idx="231">
                  <c:v>44484</c:v>
                </c:pt>
                <c:pt idx="232">
                  <c:v>44483</c:v>
                </c:pt>
                <c:pt idx="233">
                  <c:v>44482</c:v>
                </c:pt>
                <c:pt idx="234">
                  <c:v>44481</c:v>
                </c:pt>
                <c:pt idx="235">
                  <c:v>44480</c:v>
                </c:pt>
                <c:pt idx="236">
                  <c:v>44477</c:v>
                </c:pt>
                <c:pt idx="237">
                  <c:v>44469</c:v>
                </c:pt>
                <c:pt idx="238">
                  <c:v>44468</c:v>
                </c:pt>
                <c:pt idx="239">
                  <c:v>44467</c:v>
                </c:pt>
                <c:pt idx="240">
                  <c:v>44466</c:v>
                </c:pt>
                <c:pt idx="241">
                  <c:v>44463</c:v>
                </c:pt>
                <c:pt idx="242">
                  <c:v>44462</c:v>
                </c:pt>
                <c:pt idx="243">
                  <c:v>44461</c:v>
                </c:pt>
                <c:pt idx="244">
                  <c:v>44456</c:v>
                </c:pt>
                <c:pt idx="245">
                  <c:v>44455</c:v>
                </c:pt>
                <c:pt idx="246">
                  <c:v>44454</c:v>
                </c:pt>
                <c:pt idx="247">
                  <c:v>44453</c:v>
                </c:pt>
                <c:pt idx="248">
                  <c:v>44452</c:v>
                </c:pt>
                <c:pt idx="249">
                  <c:v>44449</c:v>
                </c:pt>
                <c:pt idx="250">
                  <c:v>44448</c:v>
                </c:pt>
                <c:pt idx="251">
                  <c:v>44447</c:v>
                </c:pt>
                <c:pt idx="252">
                  <c:v>44446</c:v>
                </c:pt>
                <c:pt idx="253">
                  <c:v>44445</c:v>
                </c:pt>
                <c:pt idx="254">
                  <c:v>44442</c:v>
                </c:pt>
                <c:pt idx="255">
                  <c:v>44441</c:v>
                </c:pt>
                <c:pt idx="256">
                  <c:v>44440</c:v>
                </c:pt>
                <c:pt idx="257">
                  <c:v>44439</c:v>
                </c:pt>
                <c:pt idx="258">
                  <c:v>44438</c:v>
                </c:pt>
                <c:pt idx="259">
                  <c:v>44435</c:v>
                </c:pt>
                <c:pt idx="260">
                  <c:v>44434</c:v>
                </c:pt>
                <c:pt idx="261">
                  <c:v>44433</c:v>
                </c:pt>
                <c:pt idx="262">
                  <c:v>44432</c:v>
                </c:pt>
                <c:pt idx="263">
                  <c:v>44431</c:v>
                </c:pt>
                <c:pt idx="264">
                  <c:v>44428</c:v>
                </c:pt>
                <c:pt idx="265">
                  <c:v>44427</c:v>
                </c:pt>
                <c:pt idx="266">
                  <c:v>44426</c:v>
                </c:pt>
                <c:pt idx="267">
                  <c:v>44425</c:v>
                </c:pt>
                <c:pt idx="268">
                  <c:v>44424</c:v>
                </c:pt>
                <c:pt idx="269">
                  <c:v>44421</c:v>
                </c:pt>
                <c:pt idx="270">
                  <c:v>44420</c:v>
                </c:pt>
                <c:pt idx="271">
                  <c:v>44419</c:v>
                </c:pt>
                <c:pt idx="272">
                  <c:v>44418</c:v>
                </c:pt>
                <c:pt idx="273">
                  <c:v>44417</c:v>
                </c:pt>
                <c:pt idx="274">
                  <c:v>44414</c:v>
                </c:pt>
                <c:pt idx="275">
                  <c:v>44413</c:v>
                </c:pt>
                <c:pt idx="276">
                  <c:v>44412</c:v>
                </c:pt>
                <c:pt idx="277">
                  <c:v>44411</c:v>
                </c:pt>
                <c:pt idx="278">
                  <c:v>44410</c:v>
                </c:pt>
                <c:pt idx="279">
                  <c:v>44407</c:v>
                </c:pt>
                <c:pt idx="280">
                  <c:v>44406</c:v>
                </c:pt>
                <c:pt idx="281">
                  <c:v>44405</c:v>
                </c:pt>
                <c:pt idx="282">
                  <c:v>44404</c:v>
                </c:pt>
                <c:pt idx="283">
                  <c:v>44403</c:v>
                </c:pt>
                <c:pt idx="284">
                  <c:v>44400</c:v>
                </c:pt>
                <c:pt idx="285">
                  <c:v>44399</c:v>
                </c:pt>
                <c:pt idx="286">
                  <c:v>44398</c:v>
                </c:pt>
                <c:pt idx="287">
                  <c:v>44397</c:v>
                </c:pt>
                <c:pt idx="288">
                  <c:v>44396</c:v>
                </c:pt>
                <c:pt idx="289">
                  <c:v>44393</c:v>
                </c:pt>
                <c:pt idx="290">
                  <c:v>44392</c:v>
                </c:pt>
                <c:pt idx="291">
                  <c:v>44391</c:v>
                </c:pt>
                <c:pt idx="292">
                  <c:v>44390</c:v>
                </c:pt>
                <c:pt idx="293">
                  <c:v>44389</c:v>
                </c:pt>
                <c:pt idx="294">
                  <c:v>44386</c:v>
                </c:pt>
                <c:pt idx="295">
                  <c:v>44385</c:v>
                </c:pt>
                <c:pt idx="296">
                  <c:v>44384</c:v>
                </c:pt>
                <c:pt idx="297">
                  <c:v>44383</c:v>
                </c:pt>
                <c:pt idx="298">
                  <c:v>44382</c:v>
                </c:pt>
                <c:pt idx="299">
                  <c:v>44379</c:v>
                </c:pt>
                <c:pt idx="300">
                  <c:v>44378</c:v>
                </c:pt>
                <c:pt idx="301">
                  <c:v>44377</c:v>
                </c:pt>
                <c:pt idx="302">
                  <c:v>44376</c:v>
                </c:pt>
                <c:pt idx="303">
                  <c:v>44375</c:v>
                </c:pt>
                <c:pt idx="304">
                  <c:v>44372</c:v>
                </c:pt>
                <c:pt idx="305">
                  <c:v>44371</c:v>
                </c:pt>
                <c:pt idx="306">
                  <c:v>44370</c:v>
                </c:pt>
                <c:pt idx="307">
                  <c:v>44369</c:v>
                </c:pt>
                <c:pt idx="308">
                  <c:v>44368</c:v>
                </c:pt>
                <c:pt idx="309">
                  <c:v>44365</c:v>
                </c:pt>
                <c:pt idx="310">
                  <c:v>44364</c:v>
                </c:pt>
                <c:pt idx="311">
                  <c:v>44363</c:v>
                </c:pt>
                <c:pt idx="312">
                  <c:v>44362</c:v>
                </c:pt>
                <c:pt idx="313">
                  <c:v>44358</c:v>
                </c:pt>
                <c:pt idx="314">
                  <c:v>44357</c:v>
                </c:pt>
                <c:pt idx="315">
                  <c:v>44356</c:v>
                </c:pt>
                <c:pt idx="316">
                  <c:v>44355</c:v>
                </c:pt>
                <c:pt idx="317">
                  <c:v>44354</c:v>
                </c:pt>
                <c:pt idx="318">
                  <c:v>44351</c:v>
                </c:pt>
                <c:pt idx="319">
                  <c:v>44350</c:v>
                </c:pt>
                <c:pt idx="320">
                  <c:v>44349</c:v>
                </c:pt>
                <c:pt idx="321">
                  <c:v>44348</c:v>
                </c:pt>
                <c:pt idx="322">
                  <c:v>44347</c:v>
                </c:pt>
                <c:pt idx="323">
                  <c:v>44344</c:v>
                </c:pt>
                <c:pt idx="324">
                  <c:v>44343</c:v>
                </c:pt>
                <c:pt idx="325">
                  <c:v>44342</c:v>
                </c:pt>
                <c:pt idx="326">
                  <c:v>44341</c:v>
                </c:pt>
                <c:pt idx="327">
                  <c:v>44340</c:v>
                </c:pt>
                <c:pt idx="328">
                  <c:v>44337</c:v>
                </c:pt>
                <c:pt idx="329">
                  <c:v>44336</c:v>
                </c:pt>
                <c:pt idx="330">
                  <c:v>44335</c:v>
                </c:pt>
                <c:pt idx="331">
                  <c:v>44334</c:v>
                </c:pt>
                <c:pt idx="332">
                  <c:v>44333</c:v>
                </c:pt>
                <c:pt idx="333">
                  <c:v>44330</c:v>
                </c:pt>
                <c:pt idx="334">
                  <c:v>44329</c:v>
                </c:pt>
                <c:pt idx="335">
                  <c:v>44328</c:v>
                </c:pt>
                <c:pt idx="336">
                  <c:v>44327</c:v>
                </c:pt>
                <c:pt idx="337">
                  <c:v>44326</c:v>
                </c:pt>
                <c:pt idx="338">
                  <c:v>44323</c:v>
                </c:pt>
                <c:pt idx="339">
                  <c:v>44322</c:v>
                </c:pt>
                <c:pt idx="340">
                  <c:v>44316</c:v>
                </c:pt>
                <c:pt idx="341">
                  <c:v>44315</c:v>
                </c:pt>
                <c:pt idx="342">
                  <c:v>44314</c:v>
                </c:pt>
                <c:pt idx="343">
                  <c:v>44313</c:v>
                </c:pt>
                <c:pt idx="344">
                  <c:v>44312</c:v>
                </c:pt>
                <c:pt idx="345">
                  <c:v>44309</c:v>
                </c:pt>
                <c:pt idx="346">
                  <c:v>44308</c:v>
                </c:pt>
                <c:pt idx="347">
                  <c:v>44307</c:v>
                </c:pt>
                <c:pt idx="348">
                  <c:v>44306</c:v>
                </c:pt>
                <c:pt idx="349">
                  <c:v>44305</c:v>
                </c:pt>
                <c:pt idx="350">
                  <c:v>44302</c:v>
                </c:pt>
                <c:pt idx="351">
                  <c:v>44301</c:v>
                </c:pt>
                <c:pt idx="352">
                  <c:v>44300</c:v>
                </c:pt>
                <c:pt idx="353">
                  <c:v>44299</c:v>
                </c:pt>
                <c:pt idx="354">
                  <c:v>44298</c:v>
                </c:pt>
                <c:pt idx="355">
                  <c:v>44295</c:v>
                </c:pt>
                <c:pt idx="356">
                  <c:v>44294</c:v>
                </c:pt>
                <c:pt idx="357">
                  <c:v>44293</c:v>
                </c:pt>
                <c:pt idx="358">
                  <c:v>44292</c:v>
                </c:pt>
                <c:pt idx="359">
                  <c:v>44288</c:v>
                </c:pt>
                <c:pt idx="360">
                  <c:v>44287</c:v>
                </c:pt>
                <c:pt idx="361">
                  <c:v>44286</c:v>
                </c:pt>
                <c:pt idx="362">
                  <c:v>44285</c:v>
                </c:pt>
                <c:pt idx="363">
                  <c:v>44284</c:v>
                </c:pt>
                <c:pt idx="364">
                  <c:v>44281</c:v>
                </c:pt>
                <c:pt idx="365">
                  <c:v>44280</c:v>
                </c:pt>
                <c:pt idx="366">
                  <c:v>44279</c:v>
                </c:pt>
                <c:pt idx="367">
                  <c:v>44278</c:v>
                </c:pt>
                <c:pt idx="368">
                  <c:v>44277</c:v>
                </c:pt>
                <c:pt idx="369">
                  <c:v>44274</c:v>
                </c:pt>
                <c:pt idx="370">
                  <c:v>44273</c:v>
                </c:pt>
                <c:pt idx="371">
                  <c:v>44272</c:v>
                </c:pt>
                <c:pt idx="372">
                  <c:v>44271</c:v>
                </c:pt>
                <c:pt idx="373">
                  <c:v>44270</c:v>
                </c:pt>
                <c:pt idx="374">
                  <c:v>44267</c:v>
                </c:pt>
                <c:pt idx="375">
                  <c:v>44266</c:v>
                </c:pt>
                <c:pt idx="376">
                  <c:v>44265</c:v>
                </c:pt>
                <c:pt idx="377">
                  <c:v>44264</c:v>
                </c:pt>
                <c:pt idx="378">
                  <c:v>44263</c:v>
                </c:pt>
                <c:pt idx="379">
                  <c:v>44260</c:v>
                </c:pt>
                <c:pt idx="380">
                  <c:v>44259</c:v>
                </c:pt>
                <c:pt idx="381">
                  <c:v>44258</c:v>
                </c:pt>
                <c:pt idx="382">
                  <c:v>44257</c:v>
                </c:pt>
                <c:pt idx="383">
                  <c:v>44256</c:v>
                </c:pt>
                <c:pt idx="384">
                  <c:v>44253</c:v>
                </c:pt>
                <c:pt idx="385">
                  <c:v>44252</c:v>
                </c:pt>
                <c:pt idx="386">
                  <c:v>44251</c:v>
                </c:pt>
                <c:pt idx="387">
                  <c:v>44250</c:v>
                </c:pt>
                <c:pt idx="388">
                  <c:v>44249</c:v>
                </c:pt>
                <c:pt idx="389">
                  <c:v>44246</c:v>
                </c:pt>
                <c:pt idx="390">
                  <c:v>44245</c:v>
                </c:pt>
                <c:pt idx="391">
                  <c:v>44237</c:v>
                </c:pt>
                <c:pt idx="392">
                  <c:v>44236</c:v>
                </c:pt>
                <c:pt idx="393">
                  <c:v>44235</c:v>
                </c:pt>
                <c:pt idx="394">
                  <c:v>44232</c:v>
                </c:pt>
                <c:pt idx="395">
                  <c:v>44231</c:v>
                </c:pt>
                <c:pt idx="396">
                  <c:v>44230</c:v>
                </c:pt>
                <c:pt idx="397">
                  <c:v>44229</c:v>
                </c:pt>
                <c:pt idx="398">
                  <c:v>44228</c:v>
                </c:pt>
                <c:pt idx="399">
                  <c:v>44225</c:v>
                </c:pt>
                <c:pt idx="400">
                  <c:v>44224</c:v>
                </c:pt>
                <c:pt idx="401">
                  <c:v>44223</c:v>
                </c:pt>
                <c:pt idx="402">
                  <c:v>44222</c:v>
                </c:pt>
                <c:pt idx="403">
                  <c:v>44221</c:v>
                </c:pt>
                <c:pt idx="404">
                  <c:v>44218</c:v>
                </c:pt>
                <c:pt idx="405">
                  <c:v>44217</c:v>
                </c:pt>
                <c:pt idx="406">
                  <c:v>44216</c:v>
                </c:pt>
                <c:pt idx="407">
                  <c:v>44215</c:v>
                </c:pt>
                <c:pt idx="408">
                  <c:v>44214</c:v>
                </c:pt>
                <c:pt idx="409">
                  <c:v>44211</c:v>
                </c:pt>
                <c:pt idx="410">
                  <c:v>44210</c:v>
                </c:pt>
                <c:pt idx="411">
                  <c:v>44209</c:v>
                </c:pt>
                <c:pt idx="412">
                  <c:v>44208</c:v>
                </c:pt>
                <c:pt idx="413">
                  <c:v>44207</c:v>
                </c:pt>
                <c:pt idx="414">
                  <c:v>44204</c:v>
                </c:pt>
                <c:pt idx="415">
                  <c:v>44203</c:v>
                </c:pt>
                <c:pt idx="416">
                  <c:v>44202</c:v>
                </c:pt>
                <c:pt idx="417">
                  <c:v>44201</c:v>
                </c:pt>
                <c:pt idx="418">
                  <c:v>44200</c:v>
                </c:pt>
                <c:pt idx="419">
                  <c:v>44196</c:v>
                </c:pt>
                <c:pt idx="420">
                  <c:v>44195</c:v>
                </c:pt>
                <c:pt idx="421">
                  <c:v>44194</c:v>
                </c:pt>
                <c:pt idx="422">
                  <c:v>44193</c:v>
                </c:pt>
                <c:pt idx="423">
                  <c:v>44190</c:v>
                </c:pt>
                <c:pt idx="424">
                  <c:v>44189</c:v>
                </c:pt>
                <c:pt idx="425">
                  <c:v>44188</c:v>
                </c:pt>
                <c:pt idx="426">
                  <c:v>44187</c:v>
                </c:pt>
                <c:pt idx="427">
                  <c:v>44186</c:v>
                </c:pt>
                <c:pt idx="428">
                  <c:v>44183</c:v>
                </c:pt>
                <c:pt idx="429">
                  <c:v>44182</c:v>
                </c:pt>
                <c:pt idx="430">
                  <c:v>44181</c:v>
                </c:pt>
                <c:pt idx="431">
                  <c:v>44180</c:v>
                </c:pt>
                <c:pt idx="432">
                  <c:v>44179</c:v>
                </c:pt>
                <c:pt idx="433">
                  <c:v>44176</c:v>
                </c:pt>
                <c:pt idx="434">
                  <c:v>44175</c:v>
                </c:pt>
                <c:pt idx="435">
                  <c:v>44174</c:v>
                </c:pt>
                <c:pt idx="436">
                  <c:v>44173</c:v>
                </c:pt>
                <c:pt idx="437">
                  <c:v>44172</c:v>
                </c:pt>
                <c:pt idx="438">
                  <c:v>44169</c:v>
                </c:pt>
                <c:pt idx="439">
                  <c:v>44168</c:v>
                </c:pt>
                <c:pt idx="440">
                  <c:v>44167</c:v>
                </c:pt>
                <c:pt idx="441">
                  <c:v>44166</c:v>
                </c:pt>
                <c:pt idx="442">
                  <c:v>44165</c:v>
                </c:pt>
                <c:pt idx="443">
                  <c:v>44162</c:v>
                </c:pt>
                <c:pt idx="444">
                  <c:v>44161</c:v>
                </c:pt>
                <c:pt idx="445">
                  <c:v>44160</c:v>
                </c:pt>
                <c:pt idx="446">
                  <c:v>44159</c:v>
                </c:pt>
                <c:pt idx="447">
                  <c:v>44158</c:v>
                </c:pt>
                <c:pt idx="448">
                  <c:v>44155</c:v>
                </c:pt>
                <c:pt idx="449">
                  <c:v>44154</c:v>
                </c:pt>
                <c:pt idx="450">
                  <c:v>44153</c:v>
                </c:pt>
                <c:pt idx="451">
                  <c:v>44152</c:v>
                </c:pt>
                <c:pt idx="452">
                  <c:v>44151</c:v>
                </c:pt>
                <c:pt idx="453">
                  <c:v>44148</c:v>
                </c:pt>
                <c:pt idx="454">
                  <c:v>44147</c:v>
                </c:pt>
                <c:pt idx="455">
                  <c:v>44146</c:v>
                </c:pt>
                <c:pt idx="456">
                  <c:v>44145</c:v>
                </c:pt>
                <c:pt idx="457">
                  <c:v>44144</c:v>
                </c:pt>
                <c:pt idx="458">
                  <c:v>44141</c:v>
                </c:pt>
                <c:pt idx="459">
                  <c:v>44140</c:v>
                </c:pt>
                <c:pt idx="460">
                  <c:v>44139</c:v>
                </c:pt>
                <c:pt idx="461">
                  <c:v>44138</c:v>
                </c:pt>
                <c:pt idx="462">
                  <c:v>44137</c:v>
                </c:pt>
                <c:pt idx="463">
                  <c:v>44134</c:v>
                </c:pt>
                <c:pt idx="464">
                  <c:v>44133</c:v>
                </c:pt>
                <c:pt idx="465">
                  <c:v>44132</c:v>
                </c:pt>
                <c:pt idx="466">
                  <c:v>44131</c:v>
                </c:pt>
                <c:pt idx="467">
                  <c:v>44130</c:v>
                </c:pt>
                <c:pt idx="468">
                  <c:v>44127</c:v>
                </c:pt>
                <c:pt idx="469">
                  <c:v>44126</c:v>
                </c:pt>
                <c:pt idx="470">
                  <c:v>44125</c:v>
                </c:pt>
                <c:pt idx="471">
                  <c:v>44124</c:v>
                </c:pt>
                <c:pt idx="472">
                  <c:v>44123</c:v>
                </c:pt>
                <c:pt idx="473">
                  <c:v>44120</c:v>
                </c:pt>
                <c:pt idx="474">
                  <c:v>44119</c:v>
                </c:pt>
                <c:pt idx="475">
                  <c:v>44118</c:v>
                </c:pt>
                <c:pt idx="476">
                  <c:v>44117</c:v>
                </c:pt>
                <c:pt idx="477">
                  <c:v>44116</c:v>
                </c:pt>
                <c:pt idx="478">
                  <c:v>44113</c:v>
                </c:pt>
                <c:pt idx="479">
                  <c:v>44104</c:v>
                </c:pt>
                <c:pt idx="480">
                  <c:v>44103</c:v>
                </c:pt>
                <c:pt idx="481">
                  <c:v>44102</c:v>
                </c:pt>
                <c:pt idx="482">
                  <c:v>44099</c:v>
                </c:pt>
                <c:pt idx="483">
                  <c:v>44098</c:v>
                </c:pt>
                <c:pt idx="484">
                  <c:v>44097</c:v>
                </c:pt>
                <c:pt idx="485">
                  <c:v>44096</c:v>
                </c:pt>
                <c:pt idx="486">
                  <c:v>44095</c:v>
                </c:pt>
                <c:pt idx="487">
                  <c:v>44092</c:v>
                </c:pt>
                <c:pt idx="488">
                  <c:v>44091</c:v>
                </c:pt>
                <c:pt idx="489">
                  <c:v>44090</c:v>
                </c:pt>
                <c:pt idx="490">
                  <c:v>44089</c:v>
                </c:pt>
                <c:pt idx="491">
                  <c:v>44088</c:v>
                </c:pt>
                <c:pt idx="492">
                  <c:v>44085</c:v>
                </c:pt>
                <c:pt idx="493">
                  <c:v>44084</c:v>
                </c:pt>
                <c:pt idx="494">
                  <c:v>44083</c:v>
                </c:pt>
                <c:pt idx="495">
                  <c:v>44082</c:v>
                </c:pt>
                <c:pt idx="496">
                  <c:v>44081</c:v>
                </c:pt>
                <c:pt idx="497">
                  <c:v>44078</c:v>
                </c:pt>
                <c:pt idx="498">
                  <c:v>44077</c:v>
                </c:pt>
                <c:pt idx="499">
                  <c:v>44076</c:v>
                </c:pt>
                <c:pt idx="500">
                  <c:v>44075</c:v>
                </c:pt>
                <c:pt idx="501">
                  <c:v>44074</c:v>
                </c:pt>
                <c:pt idx="502">
                  <c:v>44071</c:v>
                </c:pt>
                <c:pt idx="503">
                  <c:v>44070</c:v>
                </c:pt>
                <c:pt idx="504">
                  <c:v>44069</c:v>
                </c:pt>
                <c:pt idx="505">
                  <c:v>44068</c:v>
                </c:pt>
                <c:pt idx="506">
                  <c:v>44067</c:v>
                </c:pt>
                <c:pt idx="507">
                  <c:v>44064</c:v>
                </c:pt>
                <c:pt idx="508">
                  <c:v>44063</c:v>
                </c:pt>
                <c:pt idx="509">
                  <c:v>44062</c:v>
                </c:pt>
                <c:pt idx="510">
                  <c:v>44061</c:v>
                </c:pt>
                <c:pt idx="511">
                  <c:v>44060</c:v>
                </c:pt>
                <c:pt idx="512">
                  <c:v>44057</c:v>
                </c:pt>
                <c:pt idx="513">
                  <c:v>44056</c:v>
                </c:pt>
                <c:pt idx="514">
                  <c:v>44055</c:v>
                </c:pt>
                <c:pt idx="515">
                  <c:v>44054</c:v>
                </c:pt>
                <c:pt idx="516">
                  <c:v>44053</c:v>
                </c:pt>
                <c:pt idx="517">
                  <c:v>44050</c:v>
                </c:pt>
                <c:pt idx="518">
                  <c:v>44049</c:v>
                </c:pt>
                <c:pt idx="519">
                  <c:v>44048</c:v>
                </c:pt>
                <c:pt idx="520">
                  <c:v>44047</c:v>
                </c:pt>
                <c:pt idx="521">
                  <c:v>44046</c:v>
                </c:pt>
                <c:pt idx="522">
                  <c:v>44043</c:v>
                </c:pt>
                <c:pt idx="523">
                  <c:v>44042</c:v>
                </c:pt>
                <c:pt idx="524">
                  <c:v>44041</c:v>
                </c:pt>
                <c:pt idx="525">
                  <c:v>44040</c:v>
                </c:pt>
                <c:pt idx="526">
                  <c:v>44039</c:v>
                </c:pt>
                <c:pt idx="527">
                  <c:v>44036</c:v>
                </c:pt>
                <c:pt idx="528">
                  <c:v>44035</c:v>
                </c:pt>
                <c:pt idx="529">
                  <c:v>44034</c:v>
                </c:pt>
                <c:pt idx="530">
                  <c:v>44033</c:v>
                </c:pt>
                <c:pt idx="531">
                  <c:v>44032</c:v>
                </c:pt>
                <c:pt idx="532">
                  <c:v>44029</c:v>
                </c:pt>
                <c:pt idx="533">
                  <c:v>44028</c:v>
                </c:pt>
                <c:pt idx="534">
                  <c:v>44027</c:v>
                </c:pt>
                <c:pt idx="535">
                  <c:v>44026</c:v>
                </c:pt>
                <c:pt idx="536">
                  <c:v>44025</c:v>
                </c:pt>
                <c:pt idx="537">
                  <c:v>44022</c:v>
                </c:pt>
                <c:pt idx="538">
                  <c:v>44021</c:v>
                </c:pt>
                <c:pt idx="539">
                  <c:v>44020</c:v>
                </c:pt>
                <c:pt idx="540">
                  <c:v>44019</c:v>
                </c:pt>
                <c:pt idx="541">
                  <c:v>44018</c:v>
                </c:pt>
                <c:pt idx="542">
                  <c:v>44015</c:v>
                </c:pt>
                <c:pt idx="543">
                  <c:v>44014</c:v>
                </c:pt>
                <c:pt idx="544">
                  <c:v>44013</c:v>
                </c:pt>
                <c:pt idx="545">
                  <c:v>44012</c:v>
                </c:pt>
                <c:pt idx="546">
                  <c:v>44011</c:v>
                </c:pt>
                <c:pt idx="547">
                  <c:v>44006</c:v>
                </c:pt>
                <c:pt idx="548">
                  <c:v>44005</c:v>
                </c:pt>
                <c:pt idx="549">
                  <c:v>44004</c:v>
                </c:pt>
                <c:pt idx="550">
                  <c:v>44001</c:v>
                </c:pt>
                <c:pt idx="551">
                  <c:v>44000</c:v>
                </c:pt>
                <c:pt idx="552">
                  <c:v>43999</c:v>
                </c:pt>
                <c:pt idx="553">
                  <c:v>43998</c:v>
                </c:pt>
                <c:pt idx="554">
                  <c:v>43997</c:v>
                </c:pt>
                <c:pt idx="555">
                  <c:v>43994</c:v>
                </c:pt>
                <c:pt idx="556">
                  <c:v>43993</c:v>
                </c:pt>
                <c:pt idx="557">
                  <c:v>43992</c:v>
                </c:pt>
                <c:pt idx="558">
                  <c:v>43991</c:v>
                </c:pt>
                <c:pt idx="559">
                  <c:v>43990</c:v>
                </c:pt>
                <c:pt idx="560">
                  <c:v>43987</c:v>
                </c:pt>
                <c:pt idx="561">
                  <c:v>43986</c:v>
                </c:pt>
                <c:pt idx="562">
                  <c:v>43985</c:v>
                </c:pt>
                <c:pt idx="563">
                  <c:v>43984</c:v>
                </c:pt>
                <c:pt idx="564">
                  <c:v>43983</c:v>
                </c:pt>
                <c:pt idx="565">
                  <c:v>43980</c:v>
                </c:pt>
                <c:pt idx="566">
                  <c:v>43979</c:v>
                </c:pt>
                <c:pt idx="567">
                  <c:v>43978</c:v>
                </c:pt>
                <c:pt idx="568">
                  <c:v>43977</c:v>
                </c:pt>
                <c:pt idx="569">
                  <c:v>43976</c:v>
                </c:pt>
                <c:pt idx="570">
                  <c:v>43973</c:v>
                </c:pt>
                <c:pt idx="571">
                  <c:v>43972</c:v>
                </c:pt>
                <c:pt idx="572">
                  <c:v>43971</c:v>
                </c:pt>
                <c:pt idx="573">
                  <c:v>43970</c:v>
                </c:pt>
                <c:pt idx="574">
                  <c:v>43969</c:v>
                </c:pt>
                <c:pt idx="575">
                  <c:v>43966</c:v>
                </c:pt>
                <c:pt idx="576">
                  <c:v>43965</c:v>
                </c:pt>
                <c:pt idx="577">
                  <c:v>43964</c:v>
                </c:pt>
                <c:pt idx="578">
                  <c:v>43963</c:v>
                </c:pt>
                <c:pt idx="579">
                  <c:v>43962</c:v>
                </c:pt>
                <c:pt idx="580">
                  <c:v>43959</c:v>
                </c:pt>
                <c:pt idx="581">
                  <c:v>43958</c:v>
                </c:pt>
                <c:pt idx="582">
                  <c:v>43957</c:v>
                </c:pt>
                <c:pt idx="583">
                  <c:v>43951</c:v>
                </c:pt>
                <c:pt idx="584">
                  <c:v>43950</c:v>
                </c:pt>
                <c:pt idx="585">
                  <c:v>43949</c:v>
                </c:pt>
                <c:pt idx="586">
                  <c:v>43948</c:v>
                </c:pt>
                <c:pt idx="587">
                  <c:v>43945</c:v>
                </c:pt>
                <c:pt idx="588">
                  <c:v>43944</c:v>
                </c:pt>
                <c:pt idx="589">
                  <c:v>43943</c:v>
                </c:pt>
                <c:pt idx="590">
                  <c:v>43942</c:v>
                </c:pt>
                <c:pt idx="591">
                  <c:v>43941</c:v>
                </c:pt>
                <c:pt idx="592">
                  <c:v>43938</c:v>
                </c:pt>
                <c:pt idx="593">
                  <c:v>43937</c:v>
                </c:pt>
                <c:pt idx="594">
                  <c:v>43936</c:v>
                </c:pt>
                <c:pt idx="595">
                  <c:v>43935</c:v>
                </c:pt>
                <c:pt idx="596">
                  <c:v>43934</c:v>
                </c:pt>
                <c:pt idx="597">
                  <c:v>43931</c:v>
                </c:pt>
                <c:pt idx="598">
                  <c:v>43930</c:v>
                </c:pt>
                <c:pt idx="599">
                  <c:v>43929</c:v>
                </c:pt>
                <c:pt idx="600">
                  <c:v>43928</c:v>
                </c:pt>
                <c:pt idx="601">
                  <c:v>43924</c:v>
                </c:pt>
                <c:pt idx="602">
                  <c:v>43923</c:v>
                </c:pt>
                <c:pt idx="603">
                  <c:v>43922</c:v>
                </c:pt>
                <c:pt idx="604">
                  <c:v>43921</c:v>
                </c:pt>
                <c:pt idx="605">
                  <c:v>43920</c:v>
                </c:pt>
                <c:pt idx="606">
                  <c:v>43917</c:v>
                </c:pt>
                <c:pt idx="607">
                  <c:v>43916</c:v>
                </c:pt>
                <c:pt idx="608">
                  <c:v>43915</c:v>
                </c:pt>
                <c:pt idx="609">
                  <c:v>43914</c:v>
                </c:pt>
                <c:pt idx="610">
                  <c:v>43913</c:v>
                </c:pt>
                <c:pt idx="611">
                  <c:v>43910</c:v>
                </c:pt>
                <c:pt idx="612">
                  <c:v>43909</c:v>
                </c:pt>
                <c:pt idx="613">
                  <c:v>43908</c:v>
                </c:pt>
                <c:pt idx="614">
                  <c:v>43907</c:v>
                </c:pt>
                <c:pt idx="615">
                  <c:v>43906</c:v>
                </c:pt>
                <c:pt idx="616">
                  <c:v>43903</c:v>
                </c:pt>
                <c:pt idx="617">
                  <c:v>43902</c:v>
                </c:pt>
                <c:pt idx="618">
                  <c:v>43901</c:v>
                </c:pt>
                <c:pt idx="619">
                  <c:v>43900</c:v>
                </c:pt>
                <c:pt idx="620">
                  <c:v>43899</c:v>
                </c:pt>
                <c:pt idx="621">
                  <c:v>43896</c:v>
                </c:pt>
                <c:pt idx="622">
                  <c:v>43895</c:v>
                </c:pt>
                <c:pt idx="623">
                  <c:v>43894</c:v>
                </c:pt>
                <c:pt idx="624">
                  <c:v>43893</c:v>
                </c:pt>
                <c:pt idx="625">
                  <c:v>43892</c:v>
                </c:pt>
                <c:pt idx="626">
                  <c:v>43889</c:v>
                </c:pt>
                <c:pt idx="627">
                  <c:v>43888</c:v>
                </c:pt>
                <c:pt idx="628">
                  <c:v>43887</c:v>
                </c:pt>
                <c:pt idx="629">
                  <c:v>43886</c:v>
                </c:pt>
                <c:pt idx="630">
                  <c:v>43885</c:v>
                </c:pt>
                <c:pt idx="631">
                  <c:v>43882</c:v>
                </c:pt>
                <c:pt idx="632">
                  <c:v>43881</c:v>
                </c:pt>
                <c:pt idx="633">
                  <c:v>43880</c:v>
                </c:pt>
                <c:pt idx="634">
                  <c:v>43879</c:v>
                </c:pt>
                <c:pt idx="635">
                  <c:v>43878</c:v>
                </c:pt>
                <c:pt idx="636">
                  <c:v>43875</c:v>
                </c:pt>
                <c:pt idx="637">
                  <c:v>43874</c:v>
                </c:pt>
                <c:pt idx="638">
                  <c:v>43873</c:v>
                </c:pt>
                <c:pt idx="639">
                  <c:v>43872</c:v>
                </c:pt>
                <c:pt idx="640">
                  <c:v>43871</c:v>
                </c:pt>
                <c:pt idx="641">
                  <c:v>43868</c:v>
                </c:pt>
                <c:pt idx="642">
                  <c:v>43867</c:v>
                </c:pt>
                <c:pt idx="643">
                  <c:v>43866</c:v>
                </c:pt>
                <c:pt idx="644">
                  <c:v>43865</c:v>
                </c:pt>
                <c:pt idx="645">
                  <c:v>43864</c:v>
                </c:pt>
                <c:pt idx="646">
                  <c:v>43853</c:v>
                </c:pt>
                <c:pt idx="647">
                  <c:v>43852</c:v>
                </c:pt>
                <c:pt idx="648">
                  <c:v>43851</c:v>
                </c:pt>
                <c:pt idx="649">
                  <c:v>43850</c:v>
                </c:pt>
                <c:pt idx="650">
                  <c:v>43847</c:v>
                </c:pt>
                <c:pt idx="651">
                  <c:v>43846</c:v>
                </c:pt>
                <c:pt idx="652">
                  <c:v>43845</c:v>
                </c:pt>
                <c:pt idx="653">
                  <c:v>43844</c:v>
                </c:pt>
                <c:pt idx="654">
                  <c:v>43843</c:v>
                </c:pt>
                <c:pt idx="655">
                  <c:v>43840</c:v>
                </c:pt>
                <c:pt idx="656">
                  <c:v>43839</c:v>
                </c:pt>
                <c:pt idx="657">
                  <c:v>43838</c:v>
                </c:pt>
                <c:pt idx="658">
                  <c:v>43837</c:v>
                </c:pt>
                <c:pt idx="659">
                  <c:v>43836</c:v>
                </c:pt>
                <c:pt idx="660">
                  <c:v>43833</c:v>
                </c:pt>
                <c:pt idx="661">
                  <c:v>43832</c:v>
                </c:pt>
              </c:numCache>
            </c:numRef>
          </c:cat>
          <c:val>
            <c:numRef>
              <c:f>铝土矿价格!$B$5:$B$666</c:f>
              <c:numCache>
                <c:formatCode>General</c:formatCode>
                <c:ptCount val="662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  <c:pt idx="3">
                  <c:v>580</c:v>
                </c:pt>
                <c:pt idx="4">
                  <c:v>580</c:v>
                </c:pt>
                <c:pt idx="5">
                  <c:v>580</c:v>
                </c:pt>
                <c:pt idx="6">
                  <c:v>580</c:v>
                </c:pt>
                <c:pt idx="7">
                  <c:v>580</c:v>
                </c:pt>
                <c:pt idx="8">
                  <c:v>580</c:v>
                </c:pt>
                <c:pt idx="9">
                  <c:v>580</c:v>
                </c:pt>
                <c:pt idx="10">
                  <c:v>580</c:v>
                </c:pt>
                <c:pt idx="11">
                  <c:v>580</c:v>
                </c:pt>
                <c:pt idx="12">
                  <c:v>580</c:v>
                </c:pt>
                <c:pt idx="13">
                  <c:v>580</c:v>
                </c:pt>
                <c:pt idx="14">
                  <c:v>580</c:v>
                </c:pt>
                <c:pt idx="15">
                  <c:v>580</c:v>
                </c:pt>
                <c:pt idx="16">
                  <c:v>580</c:v>
                </c:pt>
                <c:pt idx="17">
                  <c:v>580</c:v>
                </c:pt>
                <c:pt idx="18">
                  <c:v>580</c:v>
                </c:pt>
                <c:pt idx="19">
                  <c:v>580</c:v>
                </c:pt>
                <c:pt idx="20">
                  <c:v>580</c:v>
                </c:pt>
                <c:pt idx="21">
                  <c:v>580</c:v>
                </c:pt>
                <c:pt idx="22">
                  <c:v>580</c:v>
                </c:pt>
                <c:pt idx="23">
                  <c:v>580</c:v>
                </c:pt>
                <c:pt idx="24">
                  <c:v>580</c:v>
                </c:pt>
                <c:pt idx="25">
                  <c:v>580</c:v>
                </c:pt>
                <c:pt idx="26">
                  <c:v>580</c:v>
                </c:pt>
                <c:pt idx="27">
                  <c:v>580</c:v>
                </c:pt>
                <c:pt idx="28">
                  <c:v>580</c:v>
                </c:pt>
                <c:pt idx="29">
                  <c:v>580</c:v>
                </c:pt>
                <c:pt idx="30">
                  <c:v>580</c:v>
                </c:pt>
                <c:pt idx="31">
                  <c:v>580</c:v>
                </c:pt>
                <c:pt idx="32">
                  <c:v>580</c:v>
                </c:pt>
                <c:pt idx="33">
                  <c:v>580</c:v>
                </c:pt>
                <c:pt idx="34">
                  <c:v>580</c:v>
                </c:pt>
                <c:pt idx="35">
                  <c:v>580</c:v>
                </c:pt>
                <c:pt idx="36">
                  <c:v>580</c:v>
                </c:pt>
                <c:pt idx="37">
                  <c:v>580</c:v>
                </c:pt>
                <c:pt idx="38">
                  <c:v>580</c:v>
                </c:pt>
                <c:pt idx="39">
                  <c:v>580</c:v>
                </c:pt>
                <c:pt idx="40">
                  <c:v>580</c:v>
                </c:pt>
                <c:pt idx="41">
                  <c:v>580</c:v>
                </c:pt>
                <c:pt idx="42">
                  <c:v>580</c:v>
                </c:pt>
                <c:pt idx="43">
                  <c:v>580</c:v>
                </c:pt>
                <c:pt idx="44">
                  <c:v>580</c:v>
                </c:pt>
                <c:pt idx="45">
                  <c:v>580</c:v>
                </c:pt>
                <c:pt idx="46">
                  <c:v>580</c:v>
                </c:pt>
                <c:pt idx="47">
                  <c:v>580</c:v>
                </c:pt>
                <c:pt idx="48">
                  <c:v>580</c:v>
                </c:pt>
                <c:pt idx="49">
                  <c:v>580</c:v>
                </c:pt>
                <c:pt idx="50">
                  <c:v>580</c:v>
                </c:pt>
                <c:pt idx="51">
                  <c:v>580</c:v>
                </c:pt>
                <c:pt idx="52">
                  <c:v>580</c:v>
                </c:pt>
                <c:pt idx="53">
                  <c:v>580</c:v>
                </c:pt>
                <c:pt idx="54">
                  <c:v>580</c:v>
                </c:pt>
                <c:pt idx="55">
                  <c:v>580</c:v>
                </c:pt>
                <c:pt idx="56">
                  <c:v>580</c:v>
                </c:pt>
                <c:pt idx="57">
                  <c:v>580</c:v>
                </c:pt>
                <c:pt idx="58">
                  <c:v>580</c:v>
                </c:pt>
                <c:pt idx="59">
                  <c:v>580</c:v>
                </c:pt>
                <c:pt idx="60">
                  <c:v>580</c:v>
                </c:pt>
                <c:pt idx="61">
                  <c:v>580</c:v>
                </c:pt>
                <c:pt idx="62">
                  <c:v>580</c:v>
                </c:pt>
                <c:pt idx="63">
                  <c:v>580</c:v>
                </c:pt>
                <c:pt idx="64">
                  <c:v>580</c:v>
                </c:pt>
                <c:pt idx="65">
                  <c:v>580</c:v>
                </c:pt>
                <c:pt idx="66">
                  <c:v>580</c:v>
                </c:pt>
                <c:pt idx="67">
                  <c:v>580</c:v>
                </c:pt>
                <c:pt idx="68">
                  <c:v>580</c:v>
                </c:pt>
                <c:pt idx="69">
                  <c:v>580</c:v>
                </c:pt>
                <c:pt idx="70">
                  <c:v>580</c:v>
                </c:pt>
                <c:pt idx="71">
                  <c:v>580</c:v>
                </c:pt>
                <c:pt idx="72">
                  <c:v>580</c:v>
                </c:pt>
                <c:pt idx="73">
                  <c:v>580</c:v>
                </c:pt>
                <c:pt idx="74">
                  <c:v>580</c:v>
                </c:pt>
                <c:pt idx="75">
                  <c:v>580</c:v>
                </c:pt>
                <c:pt idx="76">
                  <c:v>580</c:v>
                </c:pt>
                <c:pt idx="77">
                  <c:v>580</c:v>
                </c:pt>
                <c:pt idx="78">
                  <c:v>580</c:v>
                </c:pt>
                <c:pt idx="79">
                  <c:v>580</c:v>
                </c:pt>
                <c:pt idx="80">
                  <c:v>580</c:v>
                </c:pt>
                <c:pt idx="81">
                  <c:v>580</c:v>
                </c:pt>
                <c:pt idx="82">
                  <c:v>580</c:v>
                </c:pt>
                <c:pt idx="83">
                  <c:v>580</c:v>
                </c:pt>
                <c:pt idx="84">
                  <c:v>580</c:v>
                </c:pt>
                <c:pt idx="85">
                  <c:v>580</c:v>
                </c:pt>
                <c:pt idx="86">
                  <c:v>580</c:v>
                </c:pt>
                <c:pt idx="87">
                  <c:v>580</c:v>
                </c:pt>
                <c:pt idx="88">
                  <c:v>580</c:v>
                </c:pt>
                <c:pt idx="89">
                  <c:v>580</c:v>
                </c:pt>
                <c:pt idx="90">
                  <c:v>580</c:v>
                </c:pt>
                <c:pt idx="91">
                  <c:v>580</c:v>
                </c:pt>
                <c:pt idx="92">
                  <c:v>580</c:v>
                </c:pt>
                <c:pt idx="93">
                  <c:v>580</c:v>
                </c:pt>
                <c:pt idx="94">
                  <c:v>580</c:v>
                </c:pt>
                <c:pt idx="95">
                  <c:v>580</c:v>
                </c:pt>
                <c:pt idx="96">
                  <c:v>580</c:v>
                </c:pt>
                <c:pt idx="97">
                  <c:v>580</c:v>
                </c:pt>
                <c:pt idx="98">
                  <c:v>580</c:v>
                </c:pt>
                <c:pt idx="99">
                  <c:v>580</c:v>
                </c:pt>
                <c:pt idx="100">
                  <c:v>580</c:v>
                </c:pt>
                <c:pt idx="101">
                  <c:v>580</c:v>
                </c:pt>
                <c:pt idx="102">
                  <c:v>580</c:v>
                </c:pt>
                <c:pt idx="103">
                  <c:v>580</c:v>
                </c:pt>
                <c:pt idx="104">
                  <c:v>580</c:v>
                </c:pt>
                <c:pt idx="105">
                  <c:v>580</c:v>
                </c:pt>
                <c:pt idx="106">
                  <c:v>580</c:v>
                </c:pt>
                <c:pt idx="107">
                  <c:v>580</c:v>
                </c:pt>
                <c:pt idx="108">
                  <c:v>580</c:v>
                </c:pt>
                <c:pt idx="109">
                  <c:v>580</c:v>
                </c:pt>
                <c:pt idx="110">
                  <c:v>580</c:v>
                </c:pt>
                <c:pt idx="111">
                  <c:v>580</c:v>
                </c:pt>
                <c:pt idx="112">
                  <c:v>580</c:v>
                </c:pt>
                <c:pt idx="113">
                  <c:v>580</c:v>
                </c:pt>
                <c:pt idx="114">
                  <c:v>580</c:v>
                </c:pt>
                <c:pt idx="115">
                  <c:v>580</c:v>
                </c:pt>
                <c:pt idx="116">
                  <c:v>580</c:v>
                </c:pt>
                <c:pt idx="117">
                  <c:v>580</c:v>
                </c:pt>
                <c:pt idx="118">
                  <c:v>580</c:v>
                </c:pt>
                <c:pt idx="119">
                  <c:v>580</c:v>
                </c:pt>
                <c:pt idx="120">
                  <c:v>580</c:v>
                </c:pt>
                <c:pt idx="121">
                  <c:v>580</c:v>
                </c:pt>
                <c:pt idx="122">
                  <c:v>580</c:v>
                </c:pt>
                <c:pt idx="123">
                  <c:v>580</c:v>
                </c:pt>
                <c:pt idx="124">
                  <c:v>580</c:v>
                </c:pt>
                <c:pt idx="125">
                  <c:v>580</c:v>
                </c:pt>
                <c:pt idx="126">
                  <c:v>580</c:v>
                </c:pt>
                <c:pt idx="127">
                  <c:v>580</c:v>
                </c:pt>
                <c:pt idx="128">
                  <c:v>580</c:v>
                </c:pt>
                <c:pt idx="129">
                  <c:v>580</c:v>
                </c:pt>
                <c:pt idx="130">
                  <c:v>580</c:v>
                </c:pt>
                <c:pt idx="131">
                  <c:v>580</c:v>
                </c:pt>
                <c:pt idx="132">
                  <c:v>580</c:v>
                </c:pt>
                <c:pt idx="133">
                  <c:v>580</c:v>
                </c:pt>
                <c:pt idx="134">
                  <c:v>580</c:v>
                </c:pt>
                <c:pt idx="135">
                  <c:v>580</c:v>
                </c:pt>
                <c:pt idx="136">
                  <c:v>580</c:v>
                </c:pt>
                <c:pt idx="137">
                  <c:v>580</c:v>
                </c:pt>
                <c:pt idx="138">
                  <c:v>580</c:v>
                </c:pt>
                <c:pt idx="139">
                  <c:v>580</c:v>
                </c:pt>
                <c:pt idx="140">
                  <c:v>580</c:v>
                </c:pt>
                <c:pt idx="141">
                  <c:v>580</c:v>
                </c:pt>
                <c:pt idx="142">
                  <c:v>580</c:v>
                </c:pt>
                <c:pt idx="143">
                  <c:v>580</c:v>
                </c:pt>
                <c:pt idx="144">
                  <c:v>580</c:v>
                </c:pt>
                <c:pt idx="145">
                  <c:v>580</c:v>
                </c:pt>
                <c:pt idx="146">
                  <c:v>580</c:v>
                </c:pt>
                <c:pt idx="147">
                  <c:v>580</c:v>
                </c:pt>
                <c:pt idx="148">
                  <c:v>580</c:v>
                </c:pt>
                <c:pt idx="149">
                  <c:v>580</c:v>
                </c:pt>
                <c:pt idx="150">
                  <c:v>580</c:v>
                </c:pt>
                <c:pt idx="151">
                  <c:v>580</c:v>
                </c:pt>
                <c:pt idx="152">
                  <c:v>580</c:v>
                </c:pt>
                <c:pt idx="153">
                  <c:v>580</c:v>
                </c:pt>
                <c:pt idx="154">
                  <c:v>580</c:v>
                </c:pt>
                <c:pt idx="155">
                  <c:v>580</c:v>
                </c:pt>
                <c:pt idx="156">
                  <c:v>580</c:v>
                </c:pt>
                <c:pt idx="157">
                  <c:v>580</c:v>
                </c:pt>
                <c:pt idx="158">
                  <c:v>580</c:v>
                </c:pt>
                <c:pt idx="159">
                  <c:v>580</c:v>
                </c:pt>
                <c:pt idx="160">
                  <c:v>580</c:v>
                </c:pt>
                <c:pt idx="161">
                  <c:v>580</c:v>
                </c:pt>
                <c:pt idx="162">
                  <c:v>580</c:v>
                </c:pt>
                <c:pt idx="163">
                  <c:v>580</c:v>
                </c:pt>
                <c:pt idx="164">
                  <c:v>580</c:v>
                </c:pt>
                <c:pt idx="165">
                  <c:v>580</c:v>
                </c:pt>
                <c:pt idx="166">
                  <c:v>580</c:v>
                </c:pt>
                <c:pt idx="167">
                  <c:v>580</c:v>
                </c:pt>
                <c:pt idx="168">
                  <c:v>580</c:v>
                </c:pt>
                <c:pt idx="169">
                  <c:v>580</c:v>
                </c:pt>
                <c:pt idx="170">
                  <c:v>580</c:v>
                </c:pt>
                <c:pt idx="171">
                  <c:v>580</c:v>
                </c:pt>
                <c:pt idx="172">
                  <c:v>580</c:v>
                </c:pt>
                <c:pt idx="173">
                  <c:v>580</c:v>
                </c:pt>
                <c:pt idx="174">
                  <c:v>580</c:v>
                </c:pt>
                <c:pt idx="175">
                  <c:v>580</c:v>
                </c:pt>
                <c:pt idx="176">
                  <c:v>580</c:v>
                </c:pt>
                <c:pt idx="177">
                  <c:v>580</c:v>
                </c:pt>
                <c:pt idx="178">
                  <c:v>580</c:v>
                </c:pt>
                <c:pt idx="179">
                  <c:v>580</c:v>
                </c:pt>
                <c:pt idx="180">
                  <c:v>580</c:v>
                </c:pt>
                <c:pt idx="181">
                  <c:v>580</c:v>
                </c:pt>
                <c:pt idx="182">
                  <c:v>580</c:v>
                </c:pt>
                <c:pt idx="183">
                  <c:v>580</c:v>
                </c:pt>
                <c:pt idx="184">
                  <c:v>580</c:v>
                </c:pt>
                <c:pt idx="185">
                  <c:v>580</c:v>
                </c:pt>
                <c:pt idx="186">
                  <c:v>580</c:v>
                </c:pt>
                <c:pt idx="187">
                  <c:v>580</c:v>
                </c:pt>
                <c:pt idx="188">
                  <c:v>580</c:v>
                </c:pt>
                <c:pt idx="189">
                  <c:v>580</c:v>
                </c:pt>
                <c:pt idx="190">
                  <c:v>580</c:v>
                </c:pt>
                <c:pt idx="191">
                  <c:v>580</c:v>
                </c:pt>
                <c:pt idx="192">
                  <c:v>580</c:v>
                </c:pt>
                <c:pt idx="193">
                  <c:v>580</c:v>
                </c:pt>
                <c:pt idx="194">
                  <c:v>580</c:v>
                </c:pt>
                <c:pt idx="195">
                  <c:v>580</c:v>
                </c:pt>
                <c:pt idx="196">
                  <c:v>580</c:v>
                </c:pt>
                <c:pt idx="197">
                  <c:v>580</c:v>
                </c:pt>
                <c:pt idx="198">
                  <c:v>580</c:v>
                </c:pt>
                <c:pt idx="199">
                  <c:v>580</c:v>
                </c:pt>
                <c:pt idx="200">
                  <c:v>580</c:v>
                </c:pt>
                <c:pt idx="201">
                  <c:v>580</c:v>
                </c:pt>
                <c:pt idx="202">
                  <c:v>580</c:v>
                </c:pt>
                <c:pt idx="203">
                  <c:v>580</c:v>
                </c:pt>
                <c:pt idx="204">
                  <c:v>580</c:v>
                </c:pt>
                <c:pt idx="205">
                  <c:v>580</c:v>
                </c:pt>
                <c:pt idx="206">
                  <c:v>580</c:v>
                </c:pt>
                <c:pt idx="207">
                  <c:v>580</c:v>
                </c:pt>
                <c:pt idx="208">
                  <c:v>580</c:v>
                </c:pt>
                <c:pt idx="209">
                  <c:v>580</c:v>
                </c:pt>
                <c:pt idx="210">
                  <c:v>580</c:v>
                </c:pt>
                <c:pt idx="211">
                  <c:v>580</c:v>
                </c:pt>
                <c:pt idx="212">
                  <c:v>580</c:v>
                </c:pt>
                <c:pt idx="213">
                  <c:v>580</c:v>
                </c:pt>
                <c:pt idx="214">
                  <c:v>580</c:v>
                </c:pt>
                <c:pt idx="215">
                  <c:v>580</c:v>
                </c:pt>
                <c:pt idx="216">
                  <c:v>580</c:v>
                </c:pt>
                <c:pt idx="217">
                  <c:v>580</c:v>
                </c:pt>
                <c:pt idx="218">
                  <c:v>580</c:v>
                </c:pt>
                <c:pt idx="219">
                  <c:v>580</c:v>
                </c:pt>
                <c:pt idx="220">
                  <c:v>580</c:v>
                </c:pt>
                <c:pt idx="221">
                  <c:v>580</c:v>
                </c:pt>
                <c:pt idx="222">
                  <c:v>580</c:v>
                </c:pt>
                <c:pt idx="223">
                  <c:v>580</c:v>
                </c:pt>
                <c:pt idx="224">
                  <c:v>580</c:v>
                </c:pt>
                <c:pt idx="225">
                  <c:v>580</c:v>
                </c:pt>
                <c:pt idx="226">
                  <c:v>580</c:v>
                </c:pt>
                <c:pt idx="227">
                  <c:v>580</c:v>
                </c:pt>
                <c:pt idx="228">
                  <c:v>580</c:v>
                </c:pt>
                <c:pt idx="229">
                  <c:v>580</c:v>
                </c:pt>
                <c:pt idx="230">
                  <c:v>580</c:v>
                </c:pt>
                <c:pt idx="231">
                  <c:v>580</c:v>
                </c:pt>
                <c:pt idx="232">
                  <c:v>580</c:v>
                </c:pt>
                <c:pt idx="233">
                  <c:v>580</c:v>
                </c:pt>
                <c:pt idx="234">
                  <c:v>580</c:v>
                </c:pt>
                <c:pt idx="235">
                  <c:v>580</c:v>
                </c:pt>
                <c:pt idx="236">
                  <c:v>580</c:v>
                </c:pt>
                <c:pt idx="237">
                  <c:v>580</c:v>
                </c:pt>
                <c:pt idx="238">
                  <c:v>580</c:v>
                </c:pt>
                <c:pt idx="239">
                  <c:v>580</c:v>
                </c:pt>
                <c:pt idx="240">
                  <c:v>580</c:v>
                </c:pt>
                <c:pt idx="241">
                  <c:v>580</c:v>
                </c:pt>
                <c:pt idx="242">
                  <c:v>580</c:v>
                </c:pt>
                <c:pt idx="243">
                  <c:v>580</c:v>
                </c:pt>
                <c:pt idx="244">
                  <c:v>580</c:v>
                </c:pt>
                <c:pt idx="245">
                  <c:v>580</c:v>
                </c:pt>
                <c:pt idx="246">
                  <c:v>580</c:v>
                </c:pt>
                <c:pt idx="247">
                  <c:v>580</c:v>
                </c:pt>
                <c:pt idx="248">
                  <c:v>580</c:v>
                </c:pt>
                <c:pt idx="249">
                  <c:v>580</c:v>
                </c:pt>
                <c:pt idx="250">
                  <c:v>580</c:v>
                </c:pt>
                <c:pt idx="251">
                  <c:v>580</c:v>
                </c:pt>
                <c:pt idx="252">
                  <c:v>580</c:v>
                </c:pt>
                <c:pt idx="253">
                  <c:v>580</c:v>
                </c:pt>
                <c:pt idx="254">
                  <c:v>580</c:v>
                </c:pt>
                <c:pt idx="255">
                  <c:v>580</c:v>
                </c:pt>
                <c:pt idx="256">
                  <c:v>580</c:v>
                </c:pt>
                <c:pt idx="257">
                  <c:v>580</c:v>
                </c:pt>
                <c:pt idx="258">
                  <c:v>580</c:v>
                </c:pt>
                <c:pt idx="259">
                  <c:v>580</c:v>
                </c:pt>
                <c:pt idx="260">
                  <c:v>540</c:v>
                </c:pt>
                <c:pt idx="261">
                  <c:v>540</c:v>
                </c:pt>
                <c:pt idx="262">
                  <c:v>540</c:v>
                </c:pt>
                <c:pt idx="263">
                  <c:v>540</c:v>
                </c:pt>
                <c:pt idx="264">
                  <c:v>540</c:v>
                </c:pt>
                <c:pt idx="265">
                  <c:v>540</c:v>
                </c:pt>
                <c:pt idx="266">
                  <c:v>540</c:v>
                </c:pt>
                <c:pt idx="267">
                  <c:v>540</c:v>
                </c:pt>
                <c:pt idx="268">
                  <c:v>540</c:v>
                </c:pt>
                <c:pt idx="269">
                  <c:v>540</c:v>
                </c:pt>
                <c:pt idx="270">
                  <c:v>540</c:v>
                </c:pt>
                <c:pt idx="271">
                  <c:v>540</c:v>
                </c:pt>
                <c:pt idx="272">
                  <c:v>540</c:v>
                </c:pt>
                <c:pt idx="273">
                  <c:v>540</c:v>
                </c:pt>
                <c:pt idx="274">
                  <c:v>540</c:v>
                </c:pt>
                <c:pt idx="275">
                  <c:v>540</c:v>
                </c:pt>
                <c:pt idx="276">
                  <c:v>540</c:v>
                </c:pt>
                <c:pt idx="277">
                  <c:v>540</c:v>
                </c:pt>
                <c:pt idx="278">
                  <c:v>540</c:v>
                </c:pt>
                <c:pt idx="279">
                  <c:v>540</c:v>
                </c:pt>
                <c:pt idx="280">
                  <c:v>540</c:v>
                </c:pt>
                <c:pt idx="281">
                  <c:v>540</c:v>
                </c:pt>
                <c:pt idx="282">
                  <c:v>540</c:v>
                </c:pt>
                <c:pt idx="283">
                  <c:v>540</c:v>
                </c:pt>
                <c:pt idx="284">
                  <c:v>540</c:v>
                </c:pt>
                <c:pt idx="285">
                  <c:v>540</c:v>
                </c:pt>
                <c:pt idx="286">
                  <c:v>540</c:v>
                </c:pt>
                <c:pt idx="287">
                  <c:v>540</c:v>
                </c:pt>
                <c:pt idx="288">
                  <c:v>540</c:v>
                </c:pt>
                <c:pt idx="289">
                  <c:v>540</c:v>
                </c:pt>
                <c:pt idx="290">
                  <c:v>540</c:v>
                </c:pt>
                <c:pt idx="291">
                  <c:v>540</c:v>
                </c:pt>
                <c:pt idx="292">
                  <c:v>540</c:v>
                </c:pt>
                <c:pt idx="293">
                  <c:v>540</c:v>
                </c:pt>
                <c:pt idx="294">
                  <c:v>540</c:v>
                </c:pt>
                <c:pt idx="295">
                  <c:v>540</c:v>
                </c:pt>
                <c:pt idx="296">
                  <c:v>540</c:v>
                </c:pt>
                <c:pt idx="297">
                  <c:v>540</c:v>
                </c:pt>
                <c:pt idx="298">
                  <c:v>540</c:v>
                </c:pt>
                <c:pt idx="299">
                  <c:v>540</c:v>
                </c:pt>
                <c:pt idx="300">
                  <c:v>540</c:v>
                </c:pt>
                <c:pt idx="301">
                  <c:v>540</c:v>
                </c:pt>
                <c:pt idx="302">
                  <c:v>540</c:v>
                </c:pt>
                <c:pt idx="303">
                  <c:v>540</c:v>
                </c:pt>
                <c:pt idx="304">
                  <c:v>540</c:v>
                </c:pt>
                <c:pt idx="305">
                  <c:v>540</c:v>
                </c:pt>
                <c:pt idx="306">
                  <c:v>540</c:v>
                </c:pt>
                <c:pt idx="307">
                  <c:v>540</c:v>
                </c:pt>
                <c:pt idx="308">
                  <c:v>540</c:v>
                </c:pt>
                <c:pt idx="309">
                  <c:v>540</c:v>
                </c:pt>
                <c:pt idx="310">
                  <c:v>540</c:v>
                </c:pt>
                <c:pt idx="311">
                  <c:v>540</c:v>
                </c:pt>
                <c:pt idx="312">
                  <c:v>540</c:v>
                </c:pt>
                <c:pt idx="313">
                  <c:v>540</c:v>
                </c:pt>
                <c:pt idx="314">
                  <c:v>540</c:v>
                </c:pt>
                <c:pt idx="315">
                  <c:v>540</c:v>
                </c:pt>
                <c:pt idx="316">
                  <c:v>540</c:v>
                </c:pt>
                <c:pt idx="317">
                  <c:v>540</c:v>
                </c:pt>
                <c:pt idx="318">
                  <c:v>540</c:v>
                </c:pt>
                <c:pt idx="319">
                  <c:v>540</c:v>
                </c:pt>
                <c:pt idx="320">
                  <c:v>540</c:v>
                </c:pt>
                <c:pt idx="321">
                  <c:v>540</c:v>
                </c:pt>
                <c:pt idx="322">
                  <c:v>540</c:v>
                </c:pt>
                <c:pt idx="323">
                  <c:v>540</c:v>
                </c:pt>
                <c:pt idx="324">
                  <c:v>540</c:v>
                </c:pt>
                <c:pt idx="325">
                  <c:v>540</c:v>
                </c:pt>
                <c:pt idx="326">
                  <c:v>540</c:v>
                </c:pt>
                <c:pt idx="327">
                  <c:v>540</c:v>
                </c:pt>
                <c:pt idx="328">
                  <c:v>540</c:v>
                </c:pt>
                <c:pt idx="329">
                  <c:v>540</c:v>
                </c:pt>
                <c:pt idx="330">
                  <c:v>540</c:v>
                </c:pt>
                <c:pt idx="331">
                  <c:v>540</c:v>
                </c:pt>
                <c:pt idx="332">
                  <c:v>540</c:v>
                </c:pt>
                <c:pt idx="333">
                  <c:v>540</c:v>
                </c:pt>
                <c:pt idx="334">
                  <c:v>540</c:v>
                </c:pt>
                <c:pt idx="335">
                  <c:v>540</c:v>
                </c:pt>
                <c:pt idx="336">
                  <c:v>540</c:v>
                </c:pt>
                <c:pt idx="337">
                  <c:v>540</c:v>
                </c:pt>
                <c:pt idx="338">
                  <c:v>540</c:v>
                </c:pt>
                <c:pt idx="339">
                  <c:v>540</c:v>
                </c:pt>
                <c:pt idx="340">
                  <c:v>540</c:v>
                </c:pt>
                <c:pt idx="341">
                  <c:v>540</c:v>
                </c:pt>
                <c:pt idx="342">
                  <c:v>540</c:v>
                </c:pt>
                <c:pt idx="343">
                  <c:v>540</c:v>
                </c:pt>
                <c:pt idx="344">
                  <c:v>540</c:v>
                </c:pt>
                <c:pt idx="345">
                  <c:v>540</c:v>
                </c:pt>
                <c:pt idx="346">
                  <c:v>540</c:v>
                </c:pt>
                <c:pt idx="347">
                  <c:v>540</c:v>
                </c:pt>
                <c:pt idx="348">
                  <c:v>540</c:v>
                </c:pt>
                <c:pt idx="349">
                  <c:v>540</c:v>
                </c:pt>
                <c:pt idx="350">
                  <c:v>540</c:v>
                </c:pt>
                <c:pt idx="351">
                  <c:v>540</c:v>
                </c:pt>
                <c:pt idx="352">
                  <c:v>540</c:v>
                </c:pt>
                <c:pt idx="353">
                  <c:v>540</c:v>
                </c:pt>
                <c:pt idx="354">
                  <c:v>540</c:v>
                </c:pt>
                <c:pt idx="355">
                  <c:v>540</c:v>
                </c:pt>
                <c:pt idx="356">
                  <c:v>540</c:v>
                </c:pt>
                <c:pt idx="357">
                  <c:v>540</c:v>
                </c:pt>
                <c:pt idx="358">
                  <c:v>540</c:v>
                </c:pt>
                <c:pt idx="359">
                  <c:v>540</c:v>
                </c:pt>
                <c:pt idx="360">
                  <c:v>540</c:v>
                </c:pt>
                <c:pt idx="361">
                  <c:v>540</c:v>
                </c:pt>
                <c:pt idx="362">
                  <c:v>540</c:v>
                </c:pt>
                <c:pt idx="363">
                  <c:v>540</c:v>
                </c:pt>
                <c:pt idx="364">
                  <c:v>540</c:v>
                </c:pt>
                <c:pt idx="365">
                  <c:v>540</c:v>
                </c:pt>
                <c:pt idx="366">
                  <c:v>540</c:v>
                </c:pt>
                <c:pt idx="367">
                  <c:v>540</c:v>
                </c:pt>
                <c:pt idx="368">
                  <c:v>540</c:v>
                </c:pt>
                <c:pt idx="369">
                  <c:v>540</c:v>
                </c:pt>
                <c:pt idx="370">
                  <c:v>540</c:v>
                </c:pt>
                <c:pt idx="371">
                  <c:v>540</c:v>
                </c:pt>
                <c:pt idx="372">
                  <c:v>540</c:v>
                </c:pt>
                <c:pt idx="373">
                  <c:v>540</c:v>
                </c:pt>
                <c:pt idx="374">
                  <c:v>540</c:v>
                </c:pt>
                <c:pt idx="375">
                  <c:v>540</c:v>
                </c:pt>
                <c:pt idx="376">
                  <c:v>540</c:v>
                </c:pt>
                <c:pt idx="377">
                  <c:v>540</c:v>
                </c:pt>
                <c:pt idx="378">
                  <c:v>540</c:v>
                </c:pt>
                <c:pt idx="379">
                  <c:v>540</c:v>
                </c:pt>
                <c:pt idx="380">
                  <c:v>540</c:v>
                </c:pt>
                <c:pt idx="381">
                  <c:v>540</c:v>
                </c:pt>
                <c:pt idx="382">
                  <c:v>540</c:v>
                </c:pt>
                <c:pt idx="383">
                  <c:v>540</c:v>
                </c:pt>
                <c:pt idx="384">
                  <c:v>540</c:v>
                </c:pt>
                <c:pt idx="385">
                  <c:v>540</c:v>
                </c:pt>
                <c:pt idx="386">
                  <c:v>540</c:v>
                </c:pt>
                <c:pt idx="387">
                  <c:v>540</c:v>
                </c:pt>
                <c:pt idx="388">
                  <c:v>540</c:v>
                </c:pt>
                <c:pt idx="389">
                  <c:v>540</c:v>
                </c:pt>
                <c:pt idx="390">
                  <c:v>540</c:v>
                </c:pt>
                <c:pt idx="391">
                  <c:v>540</c:v>
                </c:pt>
                <c:pt idx="392">
                  <c:v>540</c:v>
                </c:pt>
                <c:pt idx="393">
                  <c:v>540</c:v>
                </c:pt>
                <c:pt idx="394">
                  <c:v>540</c:v>
                </c:pt>
                <c:pt idx="395">
                  <c:v>540</c:v>
                </c:pt>
                <c:pt idx="396">
                  <c:v>540</c:v>
                </c:pt>
                <c:pt idx="397">
                  <c:v>540</c:v>
                </c:pt>
                <c:pt idx="398">
                  <c:v>540</c:v>
                </c:pt>
                <c:pt idx="399">
                  <c:v>540</c:v>
                </c:pt>
                <c:pt idx="400">
                  <c:v>540</c:v>
                </c:pt>
                <c:pt idx="401">
                  <c:v>540</c:v>
                </c:pt>
                <c:pt idx="402">
                  <c:v>540</c:v>
                </c:pt>
                <c:pt idx="403">
                  <c:v>540</c:v>
                </c:pt>
                <c:pt idx="404">
                  <c:v>540</c:v>
                </c:pt>
                <c:pt idx="405">
                  <c:v>540</c:v>
                </c:pt>
                <c:pt idx="406">
                  <c:v>540</c:v>
                </c:pt>
                <c:pt idx="407">
                  <c:v>540</c:v>
                </c:pt>
                <c:pt idx="408">
                  <c:v>540</c:v>
                </c:pt>
                <c:pt idx="409">
                  <c:v>540</c:v>
                </c:pt>
                <c:pt idx="410">
                  <c:v>540</c:v>
                </c:pt>
                <c:pt idx="411">
                  <c:v>540</c:v>
                </c:pt>
                <c:pt idx="412">
                  <c:v>540</c:v>
                </c:pt>
                <c:pt idx="413">
                  <c:v>540</c:v>
                </c:pt>
                <c:pt idx="414">
                  <c:v>540</c:v>
                </c:pt>
                <c:pt idx="415">
                  <c:v>540</c:v>
                </c:pt>
                <c:pt idx="416">
                  <c:v>540</c:v>
                </c:pt>
                <c:pt idx="417">
                  <c:v>540</c:v>
                </c:pt>
                <c:pt idx="418">
                  <c:v>540</c:v>
                </c:pt>
                <c:pt idx="419">
                  <c:v>540</c:v>
                </c:pt>
                <c:pt idx="420">
                  <c:v>540</c:v>
                </c:pt>
                <c:pt idx="421">
                  <c:v>540</c:v>
                </c:pt>
                <c:pt idx="422">
                  <c:v>540</c:v>
                </c:pt>
                <c:pt idx="423">
                  <c:v>540</c:v>
                </c:pt>
                <c:pt idx="424">
                  <c:v>540</c:v>
                </c:pt>
                <c:pt idx="425">
                  <c:v>540</c:v>
                </c:pt>
                <c:pt idx="426">
                  <c:v>540</c:v>
                </c:pt>
                <c:pt idx="427">
                  <c:v>540</c:v>
                </c:pt>
                <c:pt idx="428">
                  <c:v>540</c:v>
                </c:pt>
                <c:pt idx="429">
                  <c:v>540</c:v>
                </c:pt>
                <c:pt idx="430">
                  <c:v>540</c:v>
                </c:pt>
                <c:pt idx="431">
                  <c:v>540</c:v>
                </c:pt>
                <c:pt idx="432">
                  <c:v>540</c:v>
                </c:pt>
                <c:pt idx="433">
                  <c:v>540</c:v>
                </c:pt>
                <c:pt idx="434">
                  <c:v>540</c:v>
                </c:pt>
                <c:pt idx="435">
                  <c:v>540</c:v>
                </c:pt>
                <c:pt idx="436">
                  <c:v>540</c:v>
                </c:pt>
                <c:pt idx="437">
                  <c:v>540</c:v>
                </c:pt>
                <c:pt idx="438">
                  <c:v>540</c:v>
                </c:pt>
                <c:pt idx="439">
                  <c:v>540</c:v>
                </c:pt>
                <c:pt idx="440">
                  <c:v>540</c:v>
                </c:pt>
                <c:pt idx="441">
                  <c:v>540</c:v>
                </c:pt>
                <c:pt idx="442">
                  <c:v>540</c:v>
                </c:pt>
                <c:pt idx="443">
                  <c:v>540</c:v>
                </c:pt>
                <c:pt idx="444">
                  <c:v>540</c:v>
                </c:pt>
                <c:pt idx="445">
                  <c:v>540</c:v>
                </c:pt>
                <c:pt idx="446">
                  <c:v>540</c:v>
                </c:pt>
                <c:pt idx="447">
                  <c:v>540</c:v>
                </c:pt>
                <c:pt idx="448">
                  <c:v>540</c:v>
                </c:pt>
                <c:pt idx="449">
                  <c:v>540</c:v>
                </c:pt>
                <c:pt idx="450">
                  <c:v>540</c:v>
                </c:pt>
                <c:pt idx="451">
                  <c:v>540</c:v>
                </c:pt>
                <c:pt idx="452">
                  <c:v>540</c:v>
                </c:pt>
                <c:pt idx="453">
                  <c:v>540</c:v>
                </c:pt>
                <c:pt idx="454">
                  <c:v>540</c:v>
                </c:pt>
                <c:pt idx="455">
                  <c:v>540</c:v>
                </c:pt>
                <c:pt idx="456">
                  <c:v>540</c:v>
                </c:pt>
                <c:pt idx="457">
                  <c:v>540</c:v>
                </c:pt>
                <c:pt idx="458">
                  <c:v>540</c:v>
                </c:pt>
                <c:pt idx="459">
                  <c:v>540</c:v>
                </c:pt>
                <c:pt idx="460">
                  <c:v>540</c:v>
                </c:pt>
                <c:pt idx="461">
                  <c:v>540</c:v>
                </c:pt>
                <c:pt idx="462">
                  <c:v>540</c:v>
                </c:pt>
                <c:pt idx="463">
                  <c:v>540</c:v>
                </c:pt>
                <c:pt idx="464">
                  <c:v>540</c:v>
                </c:pt>
                <c:pt idx="465">
                  <c:v>540</c:v>
                </c:pt>
                <c:pt idx="466">
                  <c:v>540</c:v>
                </c:pt>
                <c:pt idx="467">
                  <c:v>540</c:v>
                </c:pt>
                <c:pt idx="468">
                  <c:v>540</c:v>
                </c:pt>
                <c:pt idx="469">
                  <c:v>540</c:v>
                </c:pt>
                <c:pt idx="470">
                  <c:v>540</c:v>
                </c:pt>
                <c:pt idx="471">
                  <c:v>540</c:v>
                </c:pt>
                <c:pt idx="472">
                  <c:v>540</c:v>
                </c:pt>
                <c:pt idx="473">
                  <c:v>540</c:v>
                </c:pt>
                <c:pt idx="474">
                  <c:v>540</c:v>
                </c:pt>
                <c:pt idx="475">
                  <c:v>540</c:v>
                </c:pt>
                <c:pt idx="476">
                  <c:v>540</c:v>
                </c:pt>
                <c:pt idx="477">
                  <c:v>540</c:v>
                </c:pt>
                <c:pt idx="478">
                  <c:v>540</c:v>
                </c:pt>
                <c:pt idx="479">
                  <c:v>540</c:v>
                </c:pt>
                <c:pt idx="480">
                  <c:v>540</c:v>
                </c:pt>
                <c:pt idx="481">
                  <c:v>540</c:v>
                </c:pt>
                <c:pt idx="482">
                  <c:v>540</c:v>
                </c:pt>
                <c:pt idx="483">
                  <c:v>540</c:v>
                </c:pt>
                <c:pt idx="484">
                  <c:v>540</c:v>
                </c:pt>
                <c:pt idx="485">
                  <c:v>540</c:v>
                </c:pt>
                <c:pt idx="486">
                  <c:v>540</c:v>
                </c:pt>
                <c:pt idx="487">
                  <c:v>540</c:v>
                </c:pt>
                <c:pt idx="488">
                  <c:v>540</c:v>
                </c:pt>
                <c:pt idx="489">
                  <c:v>540</c:v>
                </c:pt>
                <c:pt idx="490">
                  <c:v>540</c:v>
                </c:pt>
                <c:pt idx="491">
                  <c:v>540</c:v>
                </c:pt>
                <c:pt idx="492">
                  <c:v>540</c:v>
                </c:pt>
                <c:pt idx="493">
                  <c:v>540</c:v>
                </c:pt>
                <c:pt idx="494">
                  <c:v>540</c:v>
                </c:pt>
                <c:pt idx="495">
                  <c:v>540</c:v>
                </c:pt>
                <c:pt idx="496">
                  <c:v>540</c:v>
                </c:pt>
                <c:pt idx="497">
                  <c:v>540</c:v>
                </c:pt>
                <c:pt idx="498">
                  <c:v>540</c:v>
                </c:pt>
                <c:pt idx="499">
                  <c:v>540</c:v>
                </c:pt>
                <c:pt idx="500">
                  <c:v>540</c:v>
                </c:pt>
                <c:pt idx="501">
                  <c:v>540</c:v>
                </c:pt>
                <c:pt idx="502">
                  <c:v>540</c:v>
                </c:pt>
                <c:pt idx="503">
                  <c:v>540</c:v>
                </c:pt>
                <c:pt idx="504">
                  <c:v>540</c:v>
                </c:pt>
                <c:pt idx="505">
                  <c:v>540</c:v>
                </c:pt>
                <c:pt idx="506">
                  <c:v>540</c:v>
                </c:pt>
                <c:pt idx="507">
                  <c:v>540</c:v>
                </c:pt>
                <c:pt idx="508">
                  <c:v>540</c:v>
                </c:pt>
                <c:pt idx="509">
                  <c:v>540</c:v>
                </c:pt>
                <c:pt idx="510">
                  <c:v>540</c:v>
                </c:pt>
                <c:pt idx="511">
                  <c:v>540</c:v>
                </c:pt>
                <c:pt idx="512">
                  <c:v>540</c:v>
                </c:pt>
                <c:pt idx="513">
                  <c:v>540</c:v>
                </c:pt>
                <c:pt idx="514">
                  <c:v>540</c:v>
                </c:pt>
                <c:pt idx="515">
                  <c:v>540</c:v>
                </c:pt>
                <c:pt idx="516">
                  <c:v>540</c:v>
                </c:pt>
                <c:pt idx="517">
                  <c:v>540</c:v>
                </c:pt>
                <c:pt idx="518">
                  <c:v>540</c:v>
                </c:pt>
                <c:pt idx="519">
                  <c:v>540</c:v>
                </c:pt>
                <c:pt idx="520">
                  <c:v>540</c:v>
                </c:pt>
                <c:pt idx="521">
                  <c:v>540</c:v>
                </c:pt>
                <c:pt idx="522">
                  <c:v>540</c:v>
                </c:pt>
                <c:pt idx="523">
                  <c:v>540</c:v>
                </c:pt>
                <c:pt idx="524">
                  <c:v>540</c:v>
                </c:pt>
                <c:pt idx="525">
                  <c:v>540</c:v>
                </c:pt>
                <c:pt idx="526">
                  <c:v>540</c:v>
                </c:pt>
                <c:pt idx="527">
                  <c:v>540</c:v>
                </c:pt>
                <c:pt idx="528">
                  <c:v>540</c:v>
                </c:pt>
                <c:pt idx="529">
                  <c:v>540</c:v>
                </c:pt>
                <c:pt idx="530">
                  <c:v>540</c:v>
                </c:pt>
                <c:pt idx="531">
                  <c:v>540</c:v>
                </c:pt>
                <c:pt idx="532">
                  <c:v>540</c:v>
                </c:pt>
                <c:pt idx="533">
                  <c:v>540</c:v>
                </c:pt>
                <c:pt idx="534">
                  <c:v>540</c:v>
                </c:pt>
                <c:pt idx="535">
                  <c:v>540</c:v>
                </c:pt>
                <c:pt idx="536">
                  <c:v>540</c:v>
                </c:pt>
                <c:pt idx="537">
                  <c:v>540</c:v>
                </c:pt>
                <c:pt idx="538">
                  <c:v>540</c:v>
                </c:pt>
                <c:pt idx="539">
                  <c:v>540</c:v>
                </c:pt>
                <c:pt idx="540">
                  <c:v>540</c:v>
                </c:pt>
                <c:pt idx="541">
                  <c:v>540</c:v>
                </c:pt>
                <c:pt idx="542">
                  <c:v>540</c:v>
                </c:pt>
                <c:pt idx="543">
                  <c:v>540</c:v>
                </c:pt>
                <c:pt idx="544">
                  <c:v>540</c:v>
                </c:pt>
                <c:pt idx="545">
                  <c:v>540</c:v>
                </c:pt>
                <c:pt idx="546">
                  <c:v>540</c:v>
                </c:pt>
                <c:pt idx="547">
                  <c:v>540</c:v>
                </c:pt>
                <c:pt idx="548">
                  <c:v>540</c:v>
                </c:pt>
                <c:pt idx="549">
                  <c:v>540</c:v>
                </c:pt>
                <c:pt idx="550">
                  <c:v>540</c:v>
                </c:pt>
                <c:pt idx="551">
                  <c:v>540</c:v>
                </c:pt>
                <c:pt idx="552">
                  <c:v>540</c:v>
                </c:pt>
                <c:pt idx="553">
                  <c:v>540</c:v>
                </c:pt>
                <c:pt idx="554">
                  <c:v>540</c:v>
                </c:pt>
                <c:pt idx="555">
                  <c:v>540</c:v>
                </c:pt>
                <c:pt idx="556">
                  <c:v>540</c:v>
                </c:pt>
                <c:pt idx="557">
                  <c:v>540</c:v>
                </c:pt>
                <c:pt idx="558">
                  <c:v>540</c:v>
                </c:pt>
                <c:pt idx="559">
                  <c:v>540</c:v>
                </c:pt>
                <c:pt idx="560">
                  <c:v>540</c:v>
                </c:pt>
                <c:pt idx="561">
                  <c:v>540</c:v>
                </c:pt>
                <c:pt idx="562">
                  <c:v>540</c:v>
                </c:pt>
                <c:pt idx="563">
                  <c:v>540</c:v>
                </c:pt>
                <c:pt idx="564">
                  <c:v>540</c:v>
                </c:pt>
                <c:pt idx="565">
                  <c:v>540</c:v>
                </c:pt>
                <c:pt idx="566">
                  <c:v>540</c:v>
                </c:pt>
                <c:pt idx="567">
                  <c:v>540</c:v>
                </c:pt>
                <c:pt idx="568">
                  <c:v>540</c:v>
                </c:pt>
                <c:pt idx="569">
                  <c:v>540</c:v>
                </c:pt>
                <c:pt idx="570">
                  <c:v>540</c:v>
                </c:pt>
                <c:pt idx="571">
                  <c:v>540</c:v>
                </c:pt>
                <c:pt idx="572">
                  <c:v>540</c:v>
                </c:pt>
                <c:pt idx="573">
                  <c:v>540</c:v>
                </c:pt>
                <c:pt idx="574">
                  <c:v>540</c:v>
                </c:pt>
                <c:pt idx="575">
                  <c:v>540</c:v>
                </c:pt>
                <c:pt idx="576">
                  <c:v>540</c:v>
                </c:pt>
                <c:pt idx="577">
                  <c:v>540</c:v>
                </c:pt>
                <c:pt idx="578">
                  <c:v>540</c:v>
                </c:pt>
                <c:pt idx="579">
                  <c:v>540</c:v>
                </c:pt>
                <c:pt idx="580">
                  <c:v>540</c:v>
                </c:pt>
                <c:pt idx="581">
                  <c:v>540</c:v>
                </c:pt>
                <c:pt idx="582">
                  <c:v>540</c:v>
                </c:pt>
                <c:pt idx="583">
                  <c:v>540</c:v>
                </c:pt>
                <c:pt idx="584">
                  <c:v>540</c:v>
                </c:pt>
                <c:pt idx="585">
                  <c:v>540</c:v>
                </c:pt>
                <c:pt idx="586">
                  <c:v>540</c:v>
                </c:pt>
                <c:pt idx="587">
                  <c:v>540</c:v>
                </c:pt>
                <c:pt idx="588">
                  <c:v>540</c:v>
                </c:pt>
                <c:pt idx="589">
                  <c:v>540</c:v>
                </c:pt>
                <c:pt idx="590">
                  <c:v>540</c:v>
                </c:pt>
                <c:pt idx="591">
                  <c:v>540</c:v>
                </c:pt>
                <c:pt idx="592">
                  <c:v>540</c:v>
                </c:pt>
                <c:pt idx="593">
                  <c:v>540</c:v>
                </c:pt>
                <c:pt idx="594">
                  <c:v>540</c:v>
                </c:pt>
                <c:pt idx="595">
                  <c:v>540</c:v>
                </c:pt>
                <c:pt idx="596">
                  <c:v>540</c:v>
                </c:pt>
                <c:pt idx="597">
                  <c:v>540</c:v>
                </c:pt>
                <c:pt idx="598">
                  <c:v>540</c:v>
                </c:pt>
                <c:pt idx="599">
                  <c:v>540</c:v>
                </c:pt>
                <c:pt idx="600">
                  <c:v>540</c:v>
                </c:pt>
                <c:pt idx="601">
                  <c:v>540</c:v>
                </c:pt>
                <c:pt idx="602">
                  <c:v>540</c:v>
                </c:pt>
                <c:pt idx="603">
                  <c:v>540</c:v>
                </c:pt>
                <c:pt idx="604">
                  <c:v>540</c:v>
                </c:pt>
                <c:pt idx="605">
                  <c:v>540</c:v>
                </c:pt>
                <c:pt idx="606">
                  <c:v>540</c:v>
                </c:pt>
                <c:pt idx="607">
                  <c:v>540</c:v>
                </c:pt>
                <c:pt idx="608">
                  <c:v>560</c:v>
                </c:pt>
                <c:pt idx="609">
                  <c:v>560</c:v>
                </c:pt>
                <c:pt idx="610">
                  <c:v>560</c:v>
                </c:pt>
                <c:pt idx="611">
                  <c:v>560</c:v>
                </c:pt>
                <c:pt idx="612">
                  <c:v>560</c:v>
                </c:pt>
                <c:pt idx="613">
                  <c:v>560</c:v>
                </c:pt>
                <c:pt idx="614">
                  <c:v>560</c:v>
                </c:pt>
                <c:pt idx="615">
                  <c:v>560</c:v>
                </c:pt>
                <c:pt idx="616">
                  <c:v>560</c:v>
                </c:pt>
                <c:pt idx="617">
                  <c:v>560</c:v>
                </c:pt>
                <c:pt idx="618">
                  <c:v>560</c:v>
                </c:pt>
                <c:pt idx="619">
                  <c:v>560</c:v>
                </c:pt>
                <c:pt idx="620">
                  <c:v>560</c:v>
                </c:pt>
                <c:pt idx="621">
                  <c:v>560</c:v>
                </c:pt>
                <c:pt idx="622">
                  <c:v>560</c:v>
                </c:pt>
                <c:pt idx="623">
                  <c:v>560</c:v>
                </c:pt>
                <c:pt idx="624">
                  <c:v>560</c:v>
                </c:pt>
                <c:pt idx="625">
                  <c:v>560</c:v>
                </c:pt>
                <c:pt idx="626">
                  <c:v>560</c:v>
                </c:pt>
                <c:pt idx="627">
                  <c:v>560</c:v>
                </c:pt>
                <c:pt idx="628">
                  <c:v>560</c:v>
                </c:pt>
                <c:pt idx="629">
                  <c:v>560</c:v>
                </c:pt>
                <c:pt idx="630">
                  <c:v>560</c:v>
                </c:pt>
                <c:pt idx="631">
                  <c:v>560</c:v>
                </c:pt>
                <c:pt idx="632">
                  <c:v>560</c:v>
                </c:pt>
                <c:pt idx="633">
                  <c:v>560</c:v>
                </c:pt>
                <c:pt idx="634">
                  <c:v>560</c:v>
                </c:pt>
                <c:pt idx="635">
                  <c:v>560</c:v>
                </c:pt>
                <c:pt idx="636">
                  <c:v>560</c:v>
                </c:pt>
                <c:pt idx="637">
                  <c:v>560</c:v>
                </c:pt>
                <c:pt idx="638">
                  <c:v>560</c:v>
                </c:pt>
                <c:pt idx="639">
                  <c:v>560</c:v>
                </c:pt>
                <c:pt idx="640">
                  <c:v>560</c:v>
                </c:pt>
                <c:pt idx="641">
                  <c:v>560</c:v>
                </c:pt>
                <c:pt idx="642">
                  <c:v>560</c:v>
                </c:pt>
                <c:pt idx="643">
                  <c:v>560</c:v>
                </c:pt>
                <c:pt idx="644">
                  <c:v>560</c:v>
                </c:pt>
                <c:pt idx="645">
                  <c:v>560</c:v>
                </c:pt>
                <c:pt idx="646">
                  <c:v>560</c:v>
                </c:pt>
                <c:pt idx="647">
                  <c:v>560</c:v>
                </c:pt>
                <c:pt idx="648">
                  <c:v>560</c:v>
                </c:pt>
                <c:pt idx="649">
                  <c:v>560</c:v>
                </c:pt>
                <c:pt idx="650">
                  <c:v>560</c:v>
                </c:pt>
                <c:pt idx="651">
                  <c:v>560</c:v>
                </c:pt>
                <c:pt idx="652">
                  <c:v>560</c:v>
                </c:pt>
                <c:pt idx="653">
                  <c:v>560</c:v>
                </c:pt>
                <c:pt idx="654">
                  <c:v>560</c:v>
                </c:pt>
                <c:pt idx="655">
                  <c:v>560</c:v>
                </c:pt>
                <c:pt idx="656">
                  <c:v>560</c:v>
                </c:pt>
                <c:pt idx="657">
                  <c:v>560</c:v>
                </c:pt>
                <c:pt idx="658">
                  <c:v>560</c:v>
                </c:pt>
                <c:pt idx="659">
                  <c:v>560</c:v>
                </c:pt>
                <c:pt idx="660">
                  <c:v>560</c:v>
                </c:pt>
                <c:pt idx="661">
                  <c:v>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40-49FC-A4D1-CC1F5B37BDE0}"/>
            </c:ext>
          </c:extLst>
        </c:ser>
        <c:ser>
          <c:idx val="1"/>
          <c:order val="1"/>
          <c:tx>
            <c:v>河南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铝土矿价格!$A$5:$A$666</c:f>
              <c:numCache>
                <c:formatCode>yyyy\-mm\-dd;@</c:formatCode>
                <c:ptCount val="662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44669</c:v>
                </c:pt>
                <c:pt idx="109">
                  <c:v>44666</c:v>
                </c:pt>
                <c:pt idx="110">
                  <c:v>44665</c:v>
                </c:pt>
                <c:pt idx="111">
                  <c:v>44664</c:v>
                </c:pt>
                <c:pt idx="112">
                  <c:v>44663</c:v>
                </c:pt>
                <c:pt idx="113">
                  <c:v>44662</c:v>
                </c:pt>
                <c:pt idx="114">
                  <c:v>44659</c:v>
                </c:pt>
                <c:pt idx="115">
                  <c:v>44658</c:v>
                </c:pt>
                <c:pt idx="116">
                  <c:v>44657</c:v>
                </c:pt>
                <c:pt idx="117">
                  <c:v>44652</c:v>
                </c:pt>
                <c:pt idx="118">
                  <c:v>44651</c:v>
                </c:pt>
                <c:pt idx="119">
                  <c:v>44650</c:v>
                </c:pt>
                <c:pt idx="120">
                  <c:v>44649</c:v>
                </c:pt>
                <c:pt idx="121">
                  <c:v>44648</c:v>
                </c:pt>
                <c:pt idx="122">
                  <c:v>44645</c:v>
                </c:pt>
                <c:pt idx="123">
                  <c:v>44644</c:v>
                </c:pt>
                <c:pt idx="124">
                  <c:v>44643</c:v>
                </c:pt>
                <c:pt idx="125">
                  <c:v>44642</c:v>
                </c:pt>
                <c:pt idx="126">
                  <c:v>44641</c:v>
                </c:pt>
                <c:pt idx="127">
                  <c:v>44638</c:v>
                </c:pt>
                <c:pt idx="128">
                  <c:v>44637</c:v>
                </c:pt>
                <c:pt idx="129">
                  <c:v>44636</c:v>
                </c:pt>
                <c:pt idx="130">
                  <c:v>44635</c:v>
                </c:pt>
                <c:pt idx="131">
                  <c:v>44634</c:v>
                </c:pt>
                <c:pt idx="132">
                  <c:v>44631</c:v>
                </c:pt>
                <c:pt idx="133">
                  <c:v>44630</c:v>
                </c:pt>
                <c:pt idx="134">
                  <c:v>44629</c:v>
                </c:pt>
                <c:pt idx="135">
                  <c:v>44628</c:v>
                </c:pt>
                <c:pt idx="136">
                  <c:v>44627</c:v>
                </c:pt>
                <c:pt idx="137">
                  <c:v>44624</c:v>
                </c:pt>
                <c:pt idx="138">
                  <c:v>44623</c:v>
                </c:pt>
                <c:pt idx="139">
                  <c:v>44622</c:v>
                </c:pt>
                <c:pt idx="140">
                  <c:v>44621</c:v>
                </c:pt>
                <c:pt idx="141">
                  <c:v>44620</c:v>
                </c:pt>
                <c:pt idx="142">
                  <c:v>44617</c:v>
                </c:pt>
                <c:pt idx="143">
                  <c:v>44616</c:v>
                </c:pt>
                <c:pt idx="144">
                  <c:v>44615</c:v>
                </c:pt>
                <c:pt idx="145">
                  <c:v>44614</c:v>
                </c:pt>
                <c:pt idx="146">
                  <c:v>44613</c:v>
                </c:pt>
                <c:pt idx="147">
                  <c:v>44610</c:v>
                </c:pt>
                <c:pt idx="148">
                  <c:v>44609</c:v>
                </c:pt>
                <c:pt idx="149">
                  <c:v>44608</c:v>
                </c:pt>
                <c:pt idx="150">
                  <c:v>44607</c:v>
                </c:pt>
                <c:pt idx="151">
                  <c:v>44606</c:v>
                </c:pt>
                <c:pt idx="152">
                  <c:v>44603</c:v>
                </c:pt>
                <c:pt idx="153">
                  <c:v>44602</c:v>
                </c:pt>
                <c:pt idx="154">
                  <c:v>44601</c:v>
                </c:pt>
                <c:pt idx="155">
                  <c:v>44600</c:v>
                </c:pt>
                <c:pt idx="156">
                  <c:v>44599</c:v>
                </c:pt>
                <c:pt idx="157">
                  <c:v>44589</c:v>
                </c:pt>
                <c:pt idx="158">
                  <c:v>44588</c:v>
                </c:pt>
                <c:pt idx="159">
                  <c:v>44587</c:v>
                </c:pt>
                <c:pt idx="160">
                  <c:v>44586</c:v>
                </c:pt>
                <c:pt idx="161">
                  <c:v>44585</c:v>
                </c:pt>
                <c:pt idx="162">
                  <c:v>44582</c:v>
                </c:pt>
                <c:pt idx="163">
                  <c:v>44581</c:v>
                </c:pt>
                <c:pt idx="164">
                  <c:v>44580</c:v>
                </c:pt>
                <c:pt idx="165">
                  <c:v>44579</c:v>
                </c:pt>
                <c:pt idx="166">
                  <c:v>44578</c:v>
                </c:pt>
                <c:pt idx="167">
                  <c:v>44575</c:v>
                </c:pt>
                <c:pt idx="168">
                  <c:v>44574</c:v>
                </c:pt>
                <c:pt idx="169">
                  <c:v>44573</c:v>
                </c:pt>
                <c:pt idx="170">
                  <c:v>44572</c:v>
                </c:pt>
                <c:pt idx="171">
                  <c:v>44571</c:v>
                </c:pt>
                <c:pt idx="172">
                  <c:v>44568</c:v>
                </c:pt>
                <c:pt idx="173">
                  <c:v>44567</c:v>
                </c:pt>
                <c:pt idx="174">
                  <c:v>44566</c:v>
                </c:pt>
                <c:pt idx="175">
                  <c:v>44565</c:v>
                </c:pt>
                <c:pt idx="176">
                  <c:v>44561</c:v>
                </c:pt>
                <c:pt idx="177">
                  <c:v>44560</c:v>
                </c:pt>
                <c:pt idx="178">
                  <c:v>44559</c:v>
                </c:pt>
                <c:pt idx="179">
                  <c:v>44558</c:v>
                </c:pt>
                <c:pt idx="180">
                  <c:v>44557</c:v>
                </c:pt>
                <c:pt idx="181">
                  <c:v>44554</c:v>
                </c:pt>
                <c:pt idx="182">
                  <c:v>44553</c:v>
                </c:pt>
                <c:pt idx="183">
                  <c:v>44552</c:v>
                </c:pt>
                <c:pt idx="184">
                  <c:v>44551</c:v>
                </c:pt>
                <c:pt idx="185">
                  <c:v>44550</c:v>
                </c:pt>
                <c:pt idx="186">
                  <c:v>44547</c:v>
                </c:pt>
                <c:pt idx="187">
                  <c:v>44546</c:v>
                </c:pt>
                <c:pt idx="188">
                  <c:v>44545</c:v>
                </c:pt>
                <c:pt idx="189">
                  <c:v>44544</c:v>
                </c:pt>
                <c:pt idx="190">
                  <c:v>44543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44533</c:v>
                </c:pt>
                <c:pt idx="197">
                  <c:v>44532</c:v>
                </c:pt>
                <c:pt idx="198">
                  <c:v>44531</c:v>
                </c:pt>
                <c:pt idx="199">
                  <c:v>44530</c:v>
                </c:pt>
                <c:pt idx="200">
                  <c:v>44529</c:v>
                </c:pt>
                <c:pt idx="201">
                  <c:v>44526</c:v>
                </c:pt>
                <c:pt idx="202">
                  <c:v>44525</c:v>
                </c:pt>
                <c:pt idx="203">
                  <c:v>44524</c:v>
                </c:pt>
                <c:pt idx="204">
                  <c:v>44523</c:v>
                </c:pt>
                <c:pt idx="205">
                  <c:v>44522</c:v>
                </c:pt>
                <c:pt idx="206">
                  <c:v>44519</c:v>
                </c:pt>
                <c:pt idx="207">
                  <c:v>44518</c:v>
                </c:pt>
                <c:pt idx="208">
                  <c:v>44517</c:v>
                </c:pt>
                <c:pt idx="209">
                  <c:v>44516</c:v>
                </c:pt>
                <c:pt idx="210">
                  <c:v>44515</c:v>
                </c:pt>
                <c:pt idx="211">
                  <c:v>44512</c:v>
                </c:pt>
                <c:pt idx="212">
                  <c:v>44511</c:v>
                </c:pt>
                <c:pt idx="213">
                  <c:v>44510</c:v>
                </c:pt>
                <c:pt idx="214">
                  <c:v>44509</c:v>
                </c:pt>
                <c:pt idx="215">
                  <c:v>44508</c:v>
                </c:pt>
                <c:pt idx="216">
                  <c:v>44505</c:v>
                </c:pt>
                <c:pt idx="217">
                  <c:v>44504</c:v>
                </c:pt>
                <c:pt idx="218">
                  <c:v>44503</c:v>
                </c:pt>
                <c:pt idx="219">
                  <c:v>44502</c:v>
                </c:pt>
                <c:pt idx="220">
                  <c:v>44501</c:v>
                </c:pt>
                <c:pt idx="221">
                  <c:v>44498</c:v>
                </c:pt>
                <c:pt idx="222">
                  <c:v>44497</c:v>
                </c:pt>
                <c:pt idx="223">
                  <c:v>44496</c:v>
                </c:pt>
                <c:pt idx="224">
                  <c:v>44495</c:v>
                </c:pt>
                <c:pt idx="225">
                  <c:v>44494</c:v>
                </c:pt>
                <c:pt idx="226">
                  <c:v>44491</c:v>
                </c:pt>
                <c:pt idx="227">
                  <c:v>44490</c:v>
                </c:pt>
                <c:pt idx="228">
                  <c:v>44489</c:v>
                </c:pt>
                <c:pt idx="229">
                  <c:v>44488</c:v>
                </c:pt>
                <c:pt idx="230">
                  <c:v>44487</c:v>
                </c:pt>
                <c:pt idx="231">
                  <c:v>44484</c:v>
                </c:pt>
                <c:pt idx="232">
                  <c:v>44483</c:v>
                </c:pt>
                <c:pt idx="233">
                  <c:v>44482</c:v>
                </c:pt>
                <c:pt idx="234">
                  <c:v>44481</c:v>
                </c:pt>
                <c:pt idx="235">
                  <c:v>44480</c:v>
                </c:pt>
                <c:pt idx="236">
                  <c:v>44477</c:v>
                </c:pt>
                <c:pt idx="237">
                  <c:v>44469</c:v>
                </c:pt>
                <c:pt idx="238">
                  <c:v>44468</c:v>
                </c:pt>
                <c:pt idx="239">
                  <c:v>44467</c:v>
                </c:pt>
                <c:pt idx="240">
                  <c:v>44466</c:v>
                </c:pt>
                <c:pt idx="241">
                  <c:v>44463</c:v>
                </c:pt>
                <c:pt idx="242">
                  <c:v>44462</c:v>
                </c:pt>
                <c:pt idx="243">
                  <c:v>44461</c:v>
                </c:pt>
                <c:pt idx="244">
                  <c:v>44456</c:v>
                </c:pt>
                <c:pt idx="245">
                  <c:v>44455</c:v>
                </c:pt>
                <c:pt idx="246">
                  <c:v>44454</c:v>
                </c:pt>
                <c:pt idx="247">
                  <c:v>44453</c:v>
                </c:pt>
                <c:pt idx="248">
                  <c:v>44452</c:v>
                </c:pt>
                <c:pt idx="249">
                  <c:v>44449</c:v>
                </c:pt>
                <c:pt idx="250">
                  <c:v>44448</c:v>
                </c:pt>
                <c:pt idx="251">
                  <c:v>44447</c:v>
                </c:pt>
                <c:pt idx="252">
                  <c:v>44446</c:v>
                </c:pt>
                <c:pt idx="253">
                  <c:v>44445</c:v>
                </c:pt>
                <c:pt idx="254">
                  <c:v>44442</c:v>
                </c:pt>
                <c:pt idx="255">
                  <c:v>44441</c:v>
                </c:pt>
                <c:pt idx="256">
                  <c:v>44440</c:v>
                </c:pt>
                <c:pt idx="257">
                  <c:v>44439</c:v>
                </c:pt>
                <c:pt idx="258">
                  <c:v>44438</c:v>
                </c:pt>
                <c:pt idx="259">
                  <c:v>44435</c:v>
                </c:pt>
                <c:pt idx="260">
                  <c:v>44434</c:v>
                </c:pt>
                <c:pt idx="261">
                  <c:v>44433</c:v>
                </c:pt>
                <c:pt idx="262">
                  <c:v>44432</c:v>
                </c:pt>
                <c:pt idx="263">
                  <c:v>44431</c:v>
                </c:pt>
                <c:pt idx="264">
                  <c:v>44428</c:v>
                </c:pt>
                <c:pt idx="265">
                  <c:v>44427</c:v>
                </c:pt>
                <c:pt idx="266">
                  <c:v>44426</c:v>
                </c:pt>
                <c:pt idx="267">
                  <c:v>44425</c:v>
                </c:pt>
                <c:pt idx="268">
                  <c:v>44424</c:v>
                </c:pt>
                <c:pt idx="269">
                  <c:v>44421</c:v>
                </c:pt>
                <c:pt idx="270">
                  <c:v>44420</c:v>
                </c:pt>
                <c:pt idx="271">
                  <c:v>44419</c:v>
                </c:pt>
                <c:pt idx="272">
                  <c:v>44418</c:v>
                </c:pt>
                <c:pt idx="273">
                  <c:v>44417</c:v>
                </c:pt>
                <c:pt idx="274">
                  <c:v>44414</c:v>
                </c:pt>
                <c:pt idx="275">
                  <c:v>44413</c:v>
                </c:pt>
                <c:pt idx="276">
                  <c:v>44412</c:v>
                </c:pt>
                <c:pt idx="277">
                  <c:v>44411</c:v>
                </c:pt>
                <c:pt idx="278">
                  <c:v>44410</c:v>
                </c:pt>
                <c:pt idx="279">
                  <c:v>44407</c:v>
                </c:pt>
                <c:pt idx="280">
                  <c:v>44406</c:v>
                </c:pt>
                <c:pt idx="281">
                  <c:v>44405</c:v>
                </c:pt>
                <c:pt idx="282">
                  <c:v>44404</c:v>
                </c:pt>
                <c:pt idx="283">
                  <c:v>44403</c:v>
                </c:pt>
                <c:pt idx="284">
                  <c:v>44400</c:v>
                </c:pt>
                <c:pt idx="285">
                  <c:v>44399</c:v>
                </c:pt>
                <c:pt idx="286">
                  <c:v>44398</c:v>
                </c:pt>
                <c:pt idx="287">
                  <c:v>44397</c:v>
                </c:pt>
                <c:pt idx="288">
                  <c:v>44396</c:v>
                </c:pt>
                <c:pt idx="289">
                  <c:v>44393</c:v>
                </c:pt>
                <c:pt idx="290">
                  <c:v>44392</c:v>
                </c:pt>
                <c:pt idx="291">
                  <c:v>44391</c:v>
                </c:pt>
                <c:pt idx="292">
                  <c:v>44390</c:v>
                </c:pt>
                <c:pt idx="293">
                  <c:v>44389</c:v>
                </c:pt>
                <c:pt idx="294">
                  <c:v>44386</c:v>
                </c:pt>
                <c:pt idx="295">
                  <c:v>44385</c:v>
                </c:pt>
                <c:pt idx="296">
                  <c:v>44384</c:v>
                </c:pt>
                <c:pt idx="297">
                  <c:v>44383</c:v>
                </c:pt>
                <c:pt idx="298">
                  <c:v>44382</c:v>
                </c:pt>
                <c:pt idx="299">
                  <c:v>44379</c:v>
                </c:pt>
                <c:pt idx="300">
                  <c:v>44378</c:v>
                </c:pt>
                <c:pt idx="301">
                  <c:v>44377</c:v>
                </c:pt>
                <c:pt idx="302">
                  <c:v>44376</c:v>
                </c:pt>
                <c:pt idx="303">
                  <c:v>44375</c:v>
                </c:pt>
                <c:pt idx="304">
                  <c:v>44372</c:v>
                </c:pt>
                <c:pt idx="305">
                  <c:v>44371</c:v>
                </c:pt>
                <c:pt idx="306">
                  <c:v>44370</c:v>
                </c:pt>
                <c:pt idx="307">
                  <c:v>44369</c:v>
                </c:pt>
                <c:pt idx="308">
                  <c:v>44368</c:v>
                </c:pt>
                <c:pt idx="309">
                  <c:v>44365</c:v>
                </c:pt>
                <c:pt idx="310">
                  <c:v>44364</c:v>
                </c:pt>
                <c:pt idx="311">
                  <c:v>44363</c:v>
                </c:pt>
                <c:pt idx="312">
                  <c:v>44362</c:v>
                </c:pt>
                <c:pt idx="313">
                  <c:v>44358</c:v>
                </c:pt>
                <c:pt idx="314">
                  <c:v>44357</c:v>
                </c:pt>
                <c:pt idx="315">
                  <c:v>44356</c:v>
                </c:pt>
                <c:pt idx="316">
                  <c:v>44355</c:v>
                </c:pt>
                <c:pt idx="317">
                  <c:v>44354</c:v>
                </c:pt>
                <c:pt idx="318">
                  <c:v>44351</c:v>
                </c:pt>
                <c:pt idx="319">
                  <c:v>44350</c:v>
                </c:pt>
                <c:pt idx="320">
                  <c:v>44349</c:v>
                </c:pt>
                <c:pt idx="321">
                  <c:v>44348</c:v>
                </c:pt>
                <c:pt idx="322">
                  <c:v>44347</c:v>
                </c:pt>
                <c:pt idx="323">
                  <c:v>44344</c:v>
                </c:pt>
                <c:pt idx="324">
                  <c:v>44343</c:v>
                </c:pt>
                <c:pt idx="325">
                  <c:v>44342</c:v>
                </c:pt>
                <c:pt idx="326">
                  <c:v>44341</c:v>
                </c:pt>
                <c:pt idx="327">
                  <c:v>44340</c:v>
                </c:pt>
                <c:pt idx="328">
                  <c:v>44337</c:v>
                </c:pt>
                <c:pt idx="329">
                  <c:v>44336</c:v>
                </c:pt>
                <c:pt idx="330">
                  <c:v>44335</c:v>
                </c:pt>
                <c:pt idx="331">
                  <c:v>44334</c:v>
                </c:pt>
                <c:pt idx="332">
                  <c:v>44333</c:v>
                </c:pt>
                <c:pt idx="333">
                  <c:v>44330</c:v>
                </c:pt>
                <c:pt idx="334">
                  <c:v>44329</c:v>
                </c:pt>
                <c:pt idx="335">
                  <c:v>44328</c:v>
                </c:pt>
                <c:pt idx="336">
                  <c:v>44327</c:v>
                </c:pt>
                <c:pt idx="337">
                  <c:v>44326</c:v>
                </c:pt>
                <c:pt idx="338">
                  <c:v>44323</c:v>
                </c:pt>
                <c:pt idx="339">
                  <c:v>44322</c:v>
                </c:pt>
                <c:pt idx="340">
                  <c:v>44316</c:v>
                </c:pt>
                <c:pt idx="341">
                  <c:v>44315</c:v>
                </c:pt>
                <c:pt idx="342">
                  <c:v>44314</c:v>
                </c:pt>
                <c:pt idx="343">
                  <c:v>44313</c:v>
                </c:pt>
                <c:pt idx="344">
                  <c:v>44312</c:v>
                </c:pt>
                <c:pt idx="345">
                  <c:v>44309</c:v>
                </c:pt>
                <c:pt idx="346">
                  <c:v>44308</c:v>
                </c:pt>
                <c:pt idx="347">
                  <c:v>44307</c:v>
                </c:pt>
                <c:pt idx="348">
                  <c:v>44306</c:v>
                </c:pt>
                <c:pt idx="349">
                  <c:v>44305</c:v>
                </c:pt>
                <c:pt idx="350">
                  <c:v>44302</c:v>
                </c:pt>
                <c:pt idx="351">
                  <c:v>44301</c:v>
                </c:pt>
                <c:pt idx="352">
                  <c:v>44300</c:v>
                </c:pt>
                <c:pt idx="353">
                  <c:v>44299</c:v>
                </c:pt>
                <c:pt idx="354">
                  <c:v>44298</c:v>
                </c:pt>
                <c:pt idx="355">
                  <c:v>44295</c:v>
                </c:pt>
                <c:pt idx="356">
                  <c:v>44294</c:v>
                </c:pt>
                <c:pt idx="357">
                  <c:v>44293</c:v>
                </c:pt>
                <c:pt idx="358">
                  <c:v>44292</c:v>
                </c:pt>
                <c:pt idx="359">
                  <c:v>44288</c:v>
                </c:pt>
                <c:pt idx="360">
                  <c:v>44287</c:v>
                </c:pt>
                <c:pt idx="361">
                  <c:v>44286</c:v>
                </c:pt>
                <c:pt idx="362">
                  <c:v>44285</c:v>
                </c:pt>
                <c:pt idx="363">
                  <c:v>44284</c:v>
                </c:pt>
                <c:pt idx="364">
                  <c:v>44281</c:v>
                </c:pt>
                <c:pt idx="365">
                  <c:v>44280</c:v>
                </c:pt>
                <c:pt idx="366">
                  <c:v>44279</c:v>
                </c:pt>
                <c:pt idx="367">
                  <c:v>44278</c:v>
                </c:pt>
                <c:pt idx="368">
                  <c:v>44277</c:v>
                </c:pt>
                <c:pt idx="369">
                  <c:v>44274</c:v>
                </c:pt>
                <c:pt idx="370">
                  <c:v>44273</c:v>
                </c:pt>
                <c:pt idx="371">
                  <c:v>44272</c:v>
                </c:pt>
                <c:pt idx="372">
                  <c:v>44271</c:v>
                </c:pt>
                <c:pt idx="373">
                  <c:v>44270</c:v>
                </c:pt>
                <c:pt idx="374">
                  <c:v>44267</c:v>
                </c:pt>
                <c:pt idx="375">
                  <c:v>44266</c:v>
                </c:pt>
                <c:pt idx="376">
                  <c:v>44265</c:v>
                </c:pt>
                <c:pt idx="377">
                  <c:v>44264</c:v>
                </c:pt>
                <c:pt idx="378">
                  <c:v>44263</c:v>
                </c:pt>
                <c:pt idx="379">
                  <c:v>44260</c:v>
                </c:pt>
                <c:pt idx="380">
                  <c:v>44259</c:v>
                </c:pt>
                <c:pt idx="381">
                  <c:v>44258</c:v>
                </c:pt>
                <c:pt idx="382">
                  <c:v>44257</c:v>
                </c:pt>
                <c:pt idx="383">
                  <c:v>44256</c:v>
                </c:pt>
                <c:pt idx="384">
                  <c:v>44253</c:v>
                </c:pt>
                <c:pt idx="385">
                  <c:v>44252</c:v>
                </c:pt>
                <c:pt idx="386">
                  <c:v>44251</c:v>
                </c:pt>
                <c:pt idx="387">
                  <c:v>44250</c:v>
                </c:pt>
                <c:pt idx="388">
                  <c:v>44249</c:v>
                </c:pt>
                <c:pt idx="389">
                  <c:v>44246</c:v>
                </c:pt>
                <c:pt idx="390">
                  <c:v>44245</c:v>
                </c:pt>
                <c:pt idx="391">
                  <c:v>44237</c:v>
                </c:pt>
                <c:pt idx="392">
                  <c:v>44236</c:v>
                </c:pt>
                <c:pt idx="393">
                  <c:v>44235</c:v>
                </c:pt>
                <c:pt idx="394">
                  <c:v>44232</c:v>
                </c:pt>
                <c:pt idx="395">
                  <c:v>44231</c:v>
                </c:pt>
                <c:pt idx="396">
                  <c:v>44230</c:v>
                </c:pt>
                <c:pt idx="397">
                  <c:v>44229</c:v>
                </c:pt>
                <c:pt idx="398">
                  <c:v>44228</c:v>
                </c:pt>
                <c:pt idx="399">
                  <c:v>44225</c:v>
                </c:pt>
                <c:pt idx="400">
                  <c:v>44224</c:v>
                </c:pt>
                <c:pt idx="401">
                  <c:v>44223</c:v>
                </c:pt>
                <c:pt idx="402">
                  <c:v>44222</c:v>
                </c:pt>
                <c:pt idx="403">
                  <c:v>44221</c:v>
                </c:pt>
                <c:pt idx="404">
                  <c:v>44218</c:v>
                </c:pt>
                <c:pt idx="405">
                  <c:v>44217</c:v>
                </c:pt>
                <c:pt idx="406">
                  <c:v>44216</c:v>
                </c:pt>
                <c:pt idx="407">
                  <c:v>44215</c:v>
                </c:pt>
                <c:pt idx="408">
                  <c:v>44214</c:v>
                </c:pt>
                <c:pt idx="409">
                  <c:v>44211</c:v>
                </c:pt>
                <c:pt idx="410">
                  <c:v>44210</c:v>
                </c:pt>
                <c:pt idx="411">
                  <c:v>44209</c:v>
                </c:pt>
                <c:pt idx="412">
                  <c:v>44208</c:v>
                </c:pt>
                <c:pt idx="413">
                  <c:v>44207</c:v>
                </c:pt>
                <c:pt idx="414">
                  <c:v>44204</c:v>
                </c:pt>
                <c:pt idx="415">
                  <c:v>44203</c:v>
                </c:pt>
                <c:pt idx="416">
                  <c:v>44202</c:v>
                </c:pt>
                <c:pt idx="417">
                  <c:v>44201</c:v>
                </c:pt>
                <c:pt idx="418">
                  <c:v>44200</c:v>
                </c:pt>
                <c:pt idx="419">
                  <c:v>44196</c:v>
                </c:pt>
                <c:pt idx="420">
                  <c:v>44195</c:v>
                </c:pt>
                <c:pt idx="421">
                  <c:v>44194</c:v>
                </c:pt>
                <c:pt idx="422">
                  <c:v>44193</c:v>
                </c:pt>
                <c:pt idx="423">
                  <c:v>44190</c:v>
                </c:pt>
                <c:pt idx="424">
                  <c:v>44189</c:v>
                </c:pt>
                <c:pt idx="425">
                  <c:v>44188</c:v>
                </c:pt>
                <c:pt idx="426">
                  <c:v>44187</c:v>
                </c:pt>
                <c:pt idx="427">
                  <c:v>44186</c:v>
                </c:pt>
                <c:pt idx="428">
                  <c:v>44183</c:v>
                </c:pt>
                <c:pt idx="429">
                  <c:v>44182</c:v>
                </c:pt>
                <c:pt idx="430">
                  <c:v>44181</c:v>
                </c:pt>
                <c:pt idx="431">
                  <c:v>44180</c:v>
                </c:pt>
                <c:pt idx="432">
                  <c:v>44179</c:v>
                </c:pt>
                <c:pt idx="433">
                  <c:v>44176</c:v>
                </c:pt>
                <c:pt idx="434">
                  <c:v>44175</c:v>
                </c:pt>
                <c:pt idx="435">
                  <c:v>44174</c:v>
                </c:pt>
                <c:pt idx="436">
                  <c:v>44173</c:v>
                </c:pt>
                <c:pt idx="437">
                  <c:v>44172</c:v>
                </c:pt>
                <c:pt idx="438">
                  <c:v>44169</c:v>
                </c:pt>
                <c:pt idx="439">
                  <c:v>44168</c:v>
                </c:pt>
                <c:pt idx="440">
                  <c:v>44167</c:v>
                </c:pt>
                <c:pt idx="441">
                  <c:v>44166</c:v>
                </c:pt>
                <c:pt idx="442">
                  <c:v>44165</c:v>
                </c:pt>
                <c:pt idx="443">
                  <c:v>44162</c:v>
                </c:pt>
                <c:pt idx="444">
                  <c:v>44161</c:v>
                </c:pt>
                <c:pt idx="445">
                  <c:v>44160</c:v>
                </c:pt>
                <c:pt idx="446">
                  <c:v>44159</c:v>
                </c:pt>
                <c:pt idx="447">
                  <c:v>44158</c:v>
                </c:pt>
                <c:pt idx="448">
                  <c:v>44155</c:v>
                </c:pt>
                <c:pt idx="449">
                  <c:v>44154</c:v>
                </c:pt>
                <c:pt idx="450">
                  <c:v>44153</c:v>
                </c:pt>
                <c:pt idx="451">
                  <c:v>44152</c:v>
                </c:pt>
                <c:pt idx="452">
                  <c:v>44151</c:v>
                </c:pt>
                <c:pt idx="453">
                  <c:v>44148</c:v>
                </c:pt>
                <c:pt idx="454">
                  <c:v>44147</c:v>
                </c:pt>
                <c:pt idx="455">
                  <c:v>44146</c:v>
                </c:pt>
                <c:pt idx="456">
                  <c:v>44145</c:v>
                </c:pt>
                <c:pt idx="457">
                  <c:v>44144</c:v>
                </c:pt>
                <c:pt idx="458">
                  <c:v>44141</c:v>
                </c:pt>
                <c:pt idx="459">
                  <c:v>44140</c:v>
                </c:pt>
                <c:pt idx="460">
                  <c:v>44139</c:v>
                </c:pt>
                <c:pt idx="461">
                  <c:v>44138</c:v>
                </c:pt>
                <c:pt idx="462">
                  <c:v>44137</c:v>
                </c:pt>
                <c:pt idx="463">
                  <c:v>44134</c:v>
                </c:pt>
                <c:pt idx="464">
                  <c:v>44133</c:v>
                </c:pt>
                <c:pt idx="465">
                  <c:v>44132</c:v>
                </c:pt>
                <c:pt idx="466">
                  <c:v>44131</c:v>
                </c:pt>
                <c:pt idx="467">
                  <c:v>44130</c:v>
                </c:pt>
                <c:pt idx="468">
                  <c:v>44127</c:v>
                </c:pt>
                <c:pt idx="469">
                  <c:v>44126</c:v>
                </c:pt>
                <c:pt idx="470">
                  <c:v>44125</c:v>
                </c:pt>
                <c:pt idx="471">
                  <c:v>44124</c:v>
                </c:pt>
                <c:pt idx="472">
                  <c:v>44123</c:v>
                </c:pt>
                <c:pt idx="473">
                  <c:v>44120</c:v>
                </c:pt>
                <c:pt idx="474">
                  <c:v>44119</c:v>
                </c:pt>
                <c:pt idx="475">
                  <c:v>44118</c:v>
                </c:pt>
                <c:pt idx="476">
                  <c:v>44117</c:v>
                </c:pt>
                <c:pt idx="477">
                  <c:v>44116</c:v>
                </c:pt>
                <c:pt idx="478">
                  <c:v>44113</c:v>
                </c:pt>
                <c:pt idx="479">
                  <c:v>44104</c:v>
                </c:pt>
                <c:pt idx="480">
                  <c:v>44103</c:v>
                </c:pt>
                <c:pt idx="481">
                  <c:v>44102</c:v>
                </c:pt>
                <c:pt idx="482">
                  <c:v>44099</c:v>
                </c:pt>
                <c:pt idx="483">
                  <c:v>44098</c:v>
                </c:pt>
                <c:pt idx="484">
                  <c:v>44097</c:v>
                </c:pt>
                <c:pt idx="485">
                  <c:v>44096</c:v>
                </c:pt>
                <c:pt idx="486">
                  <c:v>44095</c:v>
                </c:pt>
                <c:pt idx="487">
                  <c:v>44092</c:v>
                </c:pt>
                <c:pt idx="488">
                  <c:v>44091</c:v>
                </c:pt>
                <c:pt idx="489">
                  <c:v>44090</c:v>
                </c:pt>
                <c:pt idx="490">
                  <c:v>44089</c:v>
                </c:pt>
                <c:pt idx="491">
                  <c:v>44088</c:v>
                </c:pt>
                <c:pt idx="492">
                  <c:v>44085</c:v>
                </c:pt>
                <c:pt idx="493">
                  <c:v>44084</c:v>
                </c:pt>
                <c:pt idx="494">
                  <c:v>44083</c:v>
                </c:pt>
                <c:pt idx="495">
                  <c:v>44082</c:v>
                </c:pt>
                <c:pt idx="496">
                  <c:v>44081</c:v>
                </c:pt>
                <c:pt idx="497">
                  <c:v>44078</c:v>
                </c:pt>
                <c:pt idx="498">
                  <c:v>44077</c:v>
                </c:pt>
                <c:pt idx="499">
                  <c:v>44076</c:v>
                </c:pt>
                <c:pt idx="500">
                  <c:v>44075</c:v>
                </c:pt>
                <c:pt idx="501">
                  <c:v>44074</c:v>
                </c:pt>
                <c:pt idx="502">
                  <c:v>44071</c:v>
                </c:pt>
                <c:pt idx="503">
                  <c:v>44070</c:v>
                </c:pt>
                <c:pt idx="504">
                  <c:v>44069</c:v>
                </c:pt>
                <c:pt idx="505">
                  <c:v>44068</c:v>
                </c:pt>
                <c:pt idx="506">
                  <c:v>44067</c:v>
                </c:pt>
                <c:pt idx="507">
                  <c:v>44064</c:v>
                </c:pt>
                <c:pt idx="508">
                  <c:v>44063</c:v>
                </c:pt>
                <c:pt idx="509">
                  <c:v>44062</c:v>
                </c:pt>
                <c:pt idx="510">
                  <c:v>44061</c:v>
                </c:pt>
                <c:pt idx="511">
                  <c:v>44060</c:v>
                </c:pt>
                <c:pt idx="512">
                  <c:v>44057</c:v>
                </c:pt>
                <c:pt idx="513">
                  <c:v>44056</c:v>
                </c:pt>
                <c:pt idx="514">
                  <c:v>44055</c:v>
                </c:pt>
                <c:pt idx="515">
                  <c:v>44054</c:v>
                </c:pt>
                <c:pt idx="516">
                  <c:v>44053</c:v>
                </c:pt>
                <c:pt idx="517">
                  <c:v>44050</c:v>
                </c:pt>
                <c:pt idx="518">
                  <c:v>44049</c:v>
                </c:pt>
                <c:pt idx="519">
                  <c:v>44048</c:v>
                </c:pt>
                <c:pt idx="520">
                  <c:v>44047</c:v>
                </c:pt>
                <c:pt idx="521">
                  <c:v>44046</c:v>
                </c:pt>
                <c:pt idx="522">
                  <c:v>44043</c:v>
                </c:pt>
                <c:pt idx="523">
                  <c:v>44042</c:v>
                </c:pt>
                <c:pt idx="524">
                  <c:v>44041</c:v>
                </c:pt>
                <c:pt idx="525">
                  <c:v>44040</c:v>
                </c:pt>
                <c:pt idx="526">
                  <c:v>44039</c:v>
                </c:pt>
                <c:pt idx="527">
                  <c:v>44036</c:v>
                </c:pt>
                <c:pt idx="528">
                  <c:v>44035</c:v>
                </c:pt>
                <c:pt idx="529">
                  <c:v>44034</c:v>
                </c:pt>
                <c:pt idx="530">
                  <c:v>44033</c:v>
                </c:pt>
                <c:pt idx="531">
                  <c:v>44032</c:v>
                </c:pt>
                <c:pt idx="532">
                  <c:v>44029</c:v>
                </c:pt>
                <c:pt idx="533">
                  <c:v>44028</c:v>
                </c:pt>
                <c:pt idx="534">
                  <c:v>44027</c:v>
                </c:pt>
                <c:pt idx="535">
                  <c:v>44026</c:v>
                </c:pt>
                <c:pt idx="536">
                  <c:v>44025</c:v>
                </c:pt>
                <c:pt idx="537">
                  <c:v>44022</c:v>
                </c:pt>
                <c:pt idx="538">
                  <c:v>44021</c:v>
                </c:pt>
                <c:pt idx="539">
                  <c:v>44020</c:v>
                </c:pt>
                <c:pt idx="540">
                  <c:v>44019</c:v>
                </c:pt>
                <c:pt idx="541">
                  <c:v>44018</c:v>
                </c:pt>
                <c:pt idx="542">
                  <c:v>44015</c:v>
                </c:pt>
                <c:pt idx="543">
                  <c:v>44014</c:v>
                </c:pt>
                <c:pt idx="544">
                  <c:v>44013</c:v>
                </c:pt>
                <c:pt idx="545">
                  <c:v>44012</c:v>
                </c:pt>
                <c:pt idx="546">
                  <c:v>44011</c:v>
                </c:pt>
                <c:pt idx="547">
                  <c:v>44006</c:v>
                </c:pt>
                <c:pt idx="548">
                  <c:v>44005</c:v>
                </c:pt>
                <c:pt idx="549">
                  <c:v>44004</c:v>
                </c:pt>
                <c:pt idx="550">
                  <c:v>44001</c:v>
                </c:pt>
                <c:pt idx="551">
                  <c:v>44000</c:v>
                </c:pt>
                <c:pt idx="552">
                  <c:v>43999</c:v>
                </c:pt>
                <c:pt idx="553">
                  <c:v>43998</c:v>
                </c:pt>
                <c:pt idx="554">
                  <c:v>43997</c:v>
                </c:pt>
                <c:pt idx="555">
                  <c:v>43994</c:v>
                </c:pt>
                <c:pt idx="556">
                  <c:v>43993</c:v>
                </c:pt>
                <c:pt idx="557">
                  <c:v>43992</c:v>
                </c:pt>
                <c:pt idx="558">
                  <c:v>43991</c:v>
                </c:pt>
                <c:pt idx="559">
                  <c:v>43990</c:v>
                </c:pt>
                <c:pt idx="560">
                  <c:v>43987</c:v>
                </c:pt>
                <c:pt idx="561">
                  <c:v>43986</c:v>
                </c:pt>
                <c:pt idx="562">
                  <c:v>43985</c:v>
                </c:pt>
                <c:pt idx="563">
                  <c:v>43984</c:v>
                </c:pt>
                <c:pt idx="564">
                  <c:v>43983</c:v>
                </c:pt>
                <c:pt idx="565">
                  <c:v>43980</c:v>
                </c:pt>
                <c:pt idx="566">
                  <c:v>43979</c:v>
                </c:pt>
                <c:pt idx="567">
                  <c:v>43978</c:v>
                </c:pt>
                <c:pt idx="568">
                  <c:v>43977</c:v>
                </c:pt>
                <c:pt idx="569">
                  <c:v>43976</c:v>
                </c:pt>
                <c:pt idx="570">
                  <c:v>43973</c:v>
                </c:pt>
                <c:pt idx="571">
                  <c:v>43972</c:v>
                </c:pt>
                <c:pt idx="572">
                  <c:v>43971</c:v>
                </c:pt>
                <c:pt idx="573">
                  <c:v>43970</c:v>
                </c:pt>
                <c:pt idx="574">
                  <c:v>43969</c:v>
                </c:pt>
                <c:pt idx="575">
                  <c:v>43966</c:v>
                </c:pt>
                <c:pt idx="576">
                  <c:v>43965</c:v>
                </c:pt>
                <c:pt idx="577">
                  <c:v>43964</c:v>
                </c:pt>
                <c:pt idx="578">
                  <c:v>43963</c:v>
                </c:pt>
                <c:pt idx="579">
                  <c:v>43962</c:v>
                </c:pt>
                <c:pt idx="580">
                  <c:v>43959</c:v>
                </c:pt>
                <c:pt idx="581">
                  <c:v>43958</c:v>
                </c:pt>
                <c:pt idx="582">
                  <c:v>43957</c:v>
                </c:pt>
                <c:pt idx="583">
                  <c:v>43951</c:v>
                </c:pt>
                <c:pt idx="584">
                  <c:v>43950</c:v>
                </c:pt>
                <c:pt idx="585">
                  <c:v>43949</c:v>
                </c:pt>
                <c:pt idx="586">
                  <c:v>43948</c:v>
                </c:pt>
                <c:pt idx="587">
                  <c:v>43945</c:v>
                </c:pt>
                <c:pt idx="588">
                  <c:v>43944</c:v>
                </c:pt>
                <c:pt idx="589">
                  <c:v>43943</c:v>
                </c:pt>
                <c:pt idx="590">
                  <c:v>43942</c:v>
                </c:pt>
                <c:pt idx="591">
                  <c:v>43941</c:v>
                </c:pt>
                <c:pt idx="592">
                  <c:v>43938</c:v>
                </c:pt>
                <c:pt idx="593">
                  <c:v>43937</c:v>
                </c:pt>
                <c:pt idx="594">
                  <c:v>43936</c:v>
                </c:pt>
                <c:pt idx="595">
                  <c:v>43935</c:v>
                </c:pt>
                <c:pt idx="596">
                  <c:v>43934</c:v>
                </c:pt>
                <c:pt idx="597">
                  <c:v>43931</c:v>
                </c:pt>
                <c:pt idx="598">
                  <c:v>43930</c:v>
                </c:pt>
                <c:pt idx="599">
                  <c:v>43929</c:v>
                </c:pt>
                <c:pt idx="600">
                  <c:v>43928</c:v>
                </c:pt>
                <c:pt idx="601">
                  <c:v>43924</c:v>
                </c:pt>
                <c:pt idx="602">
                  <c:v>43923</c:v>
                </c:pt>
                <c:pt idx="603">
                  <c:v>43922</c:v>
                </c:pt>
                <c:pt idx="604">
                  <c:v>43921</c:v>
                </c:pt>
                <c:pt idx="605">
                  <c:v>43920</c:v>
                </c:pt>
                <c:pt idx="606">
                  <c:v>43917</c:v>
                </c:pt>
                <c:pt idx="607">
                  <c:v>43916</c:v>
                </c:pt>
                <c:pt idx="608">
                  <c:v>43915</c:v>
                </c:pt>
                <c:pt idx="609">
                  <c:v>43914</c:v>
                </c:pt>
                <c:pt idx="610">
                  <c:v>43913</c:v>
                </c:pt>
                <c:pt idx="611">
                  <c:v>43910</c:v>
                </c:pt>
                <c:pt idx="612">
                  <c:v>43909</c:v>
                </c:pt>
                <c:pt idx="613">
                  <c:v>43908</c:v>
                </c:pt>
                <c:pt idx="614">
                  <c:v>43907</c:v>
                </c:pt>
                <c:pt idx="615">
                  <c:v>43906</c:v>
                </c:pt>
                <c:pt idx="616">
                  <c:v>43903</c:v>
                </c:pt>
                <c:pt idx="617">
                  <c:v>43902</c:v>
                </c:pt>
                <c:pt idx="618">
                  <c:v>43901</c:v>
                </c:pt>
                <c:pt idx="619">
                  <c:v>43900</c:v>
                </c:pt>
                <c:pt idx="620">
                  <c:v>43899</c:v>
                </c:pt>
                <c:pt idx="621">
                  <c:v>43896</c:v>
                </c:pt>
                <c:pt idx="622">
                  <c:v>43895</c:v>
                </c:pt>
                <c:pt idx="623">
                  <c:v>43894</c:v>
                </c:pt>
                <c:pt idx="624">
                  <c:v>43893</c:v>
                </c:pt>
                <c:pt idx="625">
                  <c:v>43892</c:v>
                </c:pt>
                <c:pt idx="626">
                  <c:v>43889</c:v>
                </c:pt>
                <c:pt idx="627">
                  <c:v>43888</c:v>
                </c:pt>
                <c:pt idx="628">
                  <c:v>43887</c:v>
                </c:pt>
                <c:pt idx="629">
                  <c:v>43886</c:v>
                </c:pt>
                <c:pt idx="630">
                  <c:v>43885</c:v>
                </c:pt>
                <c:pt idx="631">
                  <c:v>43882</c:v>
                </c:pt>
                <c:pt idx="632">
                  <c:v>43881</c:v>
                </c:pt>
                <c:pt idx="633">
                  <c:v>43880</c:v>
                </c:pt>
                <c:pt idx="634">
                  <c:v>43879</c:v>
                </c:pt>
                <c:pt idx="635">
                  <c:v>43878</c:v>
                </c:pt>
                <c:pt idx="636">
                  <c:v>43875</c:v>
                </c:pt>
                <c:pt idx="637">
                  <c:v>43874</c:v>
                </c:pt>
                <c:pt idx="638">
                  <c:v>43873</c:v>
                </c:pt>
                <c:pt idx="639">
                  <c:v>43872</c:v>
                </c:pt>
                <c:pt idx="640">
                  <c:v>43871</c:v>
                </c:pt>
                <c:pt idx="641">
                  <c:v>43868</c:v>
                </c:pt>
                <c:pt idx="642">
                  <c:v>43867</c:v>
                </c:pt>
                <c:pt idx="643">
                  <c:v>43866</c:v>
                </c:pt>
                <c:pt idx="644">
                  <c:v>43865</c:v>
                </c:pt>
                <c:pt idx="645">
                  <c:v>43864</c:v>
                </c:pt>
                <c:pt idx="646">
                  <c:v>43853</c:v>
                </c:pt>
                <c:pt idx="647">
                  <c:v>43852</c:v>
                </c:pt>
                <c:pt idx="648">
                  <c:v>43851</c:v>
                </c:pt>
                <c:pt idx="649">
                  <c:v>43850</c:v>
                </c:pt>
                <c:pt idx="650">
                  <c:v>43847</c:v>
                </c:pt>
                <c:pt idx="651">
                  <c:v>43846</c:v>
                </c:pt>
                <c:pt idx="652">
                  <c:v>43845</c:v>
                </c:pt>
                <c:pt idx="653">
                  <c:v>43844</c:v>
                </c:pt>
                <c:pt idx="654">
                  <c:v>43843</c:v>
                </c:pt>
                <c:pt idx="655">
                  <c:v>43840</c:v>
                </c:pt>
                <c:pt idx="656">
                  <c:v>43839</c:v>
                </c:pt>
                <c:pt idx="657">
                  <c:v>43838</c:v>
                </c:pt>
                <c:pt idx="658">
                  <c:v>43837</c:v>
                </c:pt>
                <c:pt idx="659">
                  <c:v>43836</c:v>
                </c:pt>
                <c:pt idx="660">
                  <c:v>43833</c:v>
                </c:pt>
                <c:pt idx="661">
                  <c:v>43832</c:v>
                </c:pt>
              </c:numCache>
            </c:numRef>
          </c:cat>
          <c:val>
            <c:numRef>
              <c:f>铝土矿价格!$C$5:$C$666</c:f>
              <c:numCache>
                <c:formatCode>General</c:formatCode>
                <c:ptCount val="662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  <c:pt idx="3">
                  <c:v>580</c:v>
                </c:pt>
                <c:pt idx="4">
                  <c:v>580</c:v>
                </c:pt>
                <c:pt idx="5">
                  <c:v>580</c:v>
                </c:pt>
                <c:pt idx="6">
                  <c:v>580</c:v>
                </c:pt>
                <c:pt idx="7">
                  <c:v>580</c:v>
                </c:pt>
                <c:pt idx="8">
                  <c:v>580</c:v>
                </c:pt>
                <c:pt idx="9">
                  <c:v>580</c:v>
                </c:pt>
                <c:pt idx="10">
                  <c:v>580</c:v>
                </c:pt>
                <c:pt idx="11">
                  <c:v>580</c:v>
                </c:pt>
                <c:pt idx="12">
                  <c:v>580</c:v>
                </c:pt>
                <c:pt idx="13">
                  <c:v>580</c:v>
                </c:pt>
                <c:pt idx="14">
                  <c:v>580</c:v>
                </c:pt>
                <c:pt idx="15">
                  <c:v>580</c:v>
                </c:pt>
                <c:pt idx="16">
                  <c:v>580</c:v>
                </c:pt>
                <c:pt idx="17">
                  <c:v>580</c:v>
                </c:pt>
                <c:pt idx="18">
                  <c:v>580</c:v>
                </c:pt>
                <c:pt idx="19">
                  <c:v>580</c:v>
                </c:pt>
                <c:pt idx="20">
                  <c:v>580</c:v>
                </c:pt>
                <c:pt idx="21">
                  <c:v>580</c:v>
                </c:pt>
                <c:pt idx="22">
                  <c:v>580</c:v>
                </c:pt>
                <c:pt idx="23">
                  <c:v>580</c:v>
                </c:pt>
                <c:pt idx="24">
                  <c:v>580</c:v>
                </c:pt>
                <c:pt idx="25">
                  <c:v>580</c:v>
                </c:pt>
                <c:pt idx="26">
                  <c:v>580</c:v>
                </c:pt>
                <c:pt idx="27">
                  <c:v>580</c:v>
                </c:pt>
                <c:pt idx="28">
                  <c:v>580</c:v>
                </c:pt>
                <c:pt idx="29">
                  <c:v>580</c:v>
                </c:pt>
                <c:pt idx="30">
                  <c:v>580</c:v>
                </c:pt>
                <c:pt idx="31">
                  <c:v>580</c:v>
                </c:pt>
                <c:pt idx="32">
                  <c:v>580</c:v>
                </c:pt>
                <c:pt idx="33">
                  <c:v>580</c:v>
                </c:pt>
                <c:pt idx="34">
                  <c:v>580</c:v>
                </c:pt>
                <c:pt idx="35">
                  <c:v>580</c:v>
                </c:pt>
                <c:pt idx="36">
                  <c:v>580</c:v>
                </c:pt>
                <c:pt idx="37">
                  <c:v>580</c:v>
                </c:pt>
                <c:pt idx="38">
                  <c:v>580</c:v>
                </c:pt>
                <c:pt idx="39">
                  <c:v>580</c:v>
                </c:pt>
                <c:pt idx="40">
                  <c:v>580</c:v>
                </c:pt>
                <c:pt idx="41">
                  <c:v>580</c:v>
                </c:pt>
                <c:pt idx="42">
                  <c:v>580</c:v>
                </c:pt>
                <c:pt idx="43">
                  <c:v>580</c:v>
                </c:pt>
                <c:pt idx="44">
                  <c:v>580</c:v>
                </c:pt>
                <c:pt idx="45">
                  <c:v>580</c:v>
                </c:pt>
                <c:pt idx="46">
                  <c:v>580</c:v>
                </c:pt>
                <c:pt idx="47">
                  <c:v>580</c:v>
                </c:pt>
                <c:pt idx="48">
                  <c:v>580</c:v>
                </c:pt>
                <c:pt idx="49">
                  <c:v>580</c:v>
                </c:pt>
                <c:pt idx="50">
                  <c:v>580</c:v>
                </c:pt>
                <c:pt idx="51">
                  <c:v>580</c:v>
                </c:pt>
                <c:pt idx="52">
                  <c:v>580</c:v>
                </c:pt>
                <c:pt idx="53">
                  <c:v>580</c:v>
                </c:pt>
                <c:pt idx="54">
                  <c:v>580</c:v>
                </c:pt>
                <c:pt idx="55">
                  <c:v>580</c:v>
                </c:pt>
                <c:pt idx="56">
                  <c:v>580</c:v>
                </c:pt>
                <c:pt idx="57">
                  <c:v>580</c:v>
                </c:pt>
                <c:pt idx="58">
                  <c:v>580</c:v>
                </c:pt>
                <c:pt idx="59">
                  <c:v>580</c:v>
                </c:pt>
                <c:pt idx="60">
                  <c:v>580</c:v>
                </c:pt>
                <c:pt idx="61">
                  <c:v>580</c:v>
                </c:pt>
                <c:pt idx="62">
                  <c:v>580</c:v>
                </c:pt>
                <c:pt idx="63">
                  <c:v>580</c:v>
                </c:pt>
                <c:pt idx="64">
                  <c:v>580</c:v>
                </c:pt>
                <c:pt idx="65">
                  <c:v>580</c:v>
                </c:pt>
                <c:pt idx="66">
                  <c:v>580</c:v>
                </c:pt>
                <c:pt idx="67">
                  <c:v>580</c:v>
                </c:pt>
                <c:pt idx="68">
                  <c:v>580</c:v>
                </c:pt>
                <c:pt idx="69">
                  <c:v>580</c:v>
                </c:pt>
                <c:pt idx="70">
                  <c:v>580</c:v>
                </c:pt>
                <c:pt idx="71">
                  <c:v>580</c:v>
                </c:pt>
                <c:pt idx="72">
                  <c:v>580</c:v>
                </c:pt>
                <c:pt idx="73">
                  <c:v>580</c:v>
                </c:pt>
                <c:pt idx="74">
                  <c:v>580</c:v>
                </c:pt>
                <c:pt idx="75">
                  <c:v>580</c:v>
                </c:pt>
                <c:pt idx="76">
                  <c:v>580</c:v>
                </c:pt>
                <c:pt idx="77">
                  <c:v>580</c:v>
                </c:pt>
                <c:pt idx="78">
                  <c:v>580</c:v>
                </c:pt>
                <c:pt idx="79">
                  <c:v>580</c:v>
                </c:pt>
                <c:pt idx="80">
                  <c:v>580</c:v>
                </c:pt>
                <c:pt idx="81">
                  <c:v>580</c:v>
                </c:pt>
                <c:pt idx="82">
                  <c:v>580</c:v>
                </c:pt>
                <c:pt idx="83">
                  <c:v>580</c:v>
                </c:pt>
                <c:pt idx="84">
                  <c:v>580</c:v>
                </c:pt>
                <c:pt idx="85">
                  <c:v>580</c:v>
                </c:pt>
                <c:pt idx="86">
                  <c:v>580</c:v>
                </c:pt>
                <c:pt idx="87">
                  <c:v>580</c:v>
                </c:pt>
                <c:pt idx="88">
                  <c:v>580</c:v>
                </c:pt>
                <c:pt idx="89">
                  <c:v>580</c:v>
                </c:pt>
                <c:pt idx="90">
                  <c:v>580</c:v>
                </c:pt>
                <c:pt idx="91">
                  <c:v>580</c:v>
                </c:pt>
                <c:pt idx="92">
                  <c:v>580</c:v>
                </c:pt>
                <c:pt idx="93">
                  <c:v>580</c:v>
                </c:pt>
                <c:pt idx="94">
                  <c:v>580</c:v>
                </c:pt>
                <c:pt idx="95">
                  <c:v>580</c:v>
                </c:pt>
                <c:pt idx="96">
                  <c:v>580</c:v>
                </c:pt>
                <c:pt idx="97">
                  <c:v>580</c:v>
                </c:pt>
                <c:pt idx="98">
                  <c:v>580</c:v>
                </c:pt>
                <c:pt idx="99">
                  <c:v>580</c:v>
                </c:pt>
                <c:pt idx="100">
                  <c:v>580</c:v>
                </c:pt>
                <c:pt idx="101">
                  <c:v>580</c:v>
                </c:pt>
                <c:pt idx="102">
                  <c:v>580</c:v>
                </c:pt>
                <c:pt idx="103">
                  <c:v>580</c:v>
                </c:pt>
                <c:pt idx="104">
                  <c:v>580</c:v>
                </c:pt>
                <c:pt idx="105">
                  <c:v>580</c:v>
                </c:pt>
                <c:pt idx="106">
                  <c:v>580</c:v>
                </c:pt>
                <c:pt idx="107">
                  <c:v>580</c:v>
                </c:pt>
                <c:pt idx="108">
                  <c:v>580</c:v>
                </c:pt>
                <c:pt idx="109">
                  <c:v>580</c:v>
                </c:pt>
                <c:pt idx="110">
                  <c:v>580</c:v>
                </c:pt>
                <c:pt idx="111">
                  <c:v>580</c:v>
                </c:pt>
                <c:pt idx="112">
                  <c:v>580</c:v>
                </c:pt>
                <c:pt idx="113">
                  <c:v>580</c:v>
                </c:pt>
                <c:pt idx="114">
                  <c:v>580</c:v>
                </c:pt>
                <c:pt idx="115">
                  <c:v>580</c:v>
                </c:pt>
                <c:pt idx="116">
                  <c:v>580</c:v>
                </c:pt>
                <c:pt idx="117">
                  <c:v>580</c:v>
                </c:pt>
                <c:pt idx="118">
                  <c:v>580</c:v>
                </c:pt>
                <c:pt idx="119">
                  <c:v>580</c:v>
                </c:pt>
                <c:pt idx="120">
                  <c:v>580</c:v>
                </c:pt>
                <c:pt idx="121">
                  <c:v>580</c:v>
                </c:pt>
                <c:pt idx="122">
                  <c:v>580</c:v>
                </c:pt>
                <c:pt idx="123">
                  <c:v>580</c:v>
                </c:pt>
                <c:pt idx="124">
                  <c:v>580</c:v>
                </c:pt>
                <c:pt idx="125">
                  <c:v>580</c:v>
                </c:pt>
                <c:pt idx="126">
                  <c:v>580</c:v>
                </c:pt>
                <c:pt idx="127">
                  <c:v>580</c:v>
                </c:pt>
                <c:pt idx="128">
                  <c:v>580</c:v>
                </c:pt>
                <c:pt idx="129">
                  <c:v>580</c:v>
                </c:pt>
                <c:pt idx="130">
                  <c:v>580</c:v>
                </c:pt>
                <c:pt idx="131">
                  <c:v>580</c:v>
                </c:pt>
                <c:pt idx="132">
                  <c:v>580</c:v>
                </c:pt>
                <c:pt idx="133">
                  <c:v>580</c:v>
                </c:pt>
                <c:pt idx="134">
                  <c:v>580</c:v>
                </c:pt>
                <c:pt idx="135">
                  <c:v>580</c:v>
                </c:pt>
                <c:pt idx="136">
                  <c:v>580</c:v>
                </c:pt>
                <c:pt idx="137">
                  <c:v>580</c:v>
                </c:pt>
                <c:pt idx="138">
                  <c:v>580</c:v>
                </c:pt>
                <c:pt idx="139">
                  <c:v>580</c:v>
                </c:pt>
                <c:pt idx="140">
                  <c:v>580</c:v>
                </c:pt>
                <c:pt idx="141">
                  <c:v>580</c:v>
                </c:pt>
                <c:pt idx="142">
                  <c:v>580</c:v>
                </c:pt>
                <c:pt idx="143">
                  <c:v>580</c:v>
                </c:pt>
                <c:pt idx="144">
                  <c:v>580</c:v>
                </c:pt>
                <c:pt idx="145">
                  <c:v>580</c:v>
                </c:pt>
                <c:pt idx="146">
                  <c:v>580</c:v>
                </c:pt>
                <c:pt idx="147">
                  <c:v>580</c:v>
                </c:pt>
                <c:pt idx="148">
                  <c:v>580</c:v>
                </c:pt>
                <c:pt idx="149">
                  <c:v>580</c:v>
                </c:pt>
                <c:pt idx="150">
                  <c:v>580</c:v>
                </c:pt>
                <c:pt idx="151">
                  <c:v>580</c:v>
                </c:pt>
                <c:pt idx="152">
                  <c:v>580</c:v>
                </c:pt>
                <c:pt idx="153">
                  <c:v>580</c:v>
                </c:pt>
                <c:pt idx="154">
                  <c:v>580</c:v>
                </c:pt>
                <c:pt idx="155">
                  <c:v>580</c:v>
                </c:pt>
                <c:pt idx="156">
                  <c:v>580</c:v>
                </c:pt>
                <c:pt idx="157">
                  <c:v>580</c:v>
                </c:pt>
                <c:pt idx="158">
                  <c:v>580</c:v>
                </c:pt>
                <c:pt idx="159">
                  <c:v>580</c:v>
                </c:pt>
                <c:pt idx="160">
                  <c:v>580</c:v>
                </c:pt>
                <c:pt idx="161">
                  <c:v>580</c:v>
                </c:pt>
                <c:pt idx="162">
                  <c:v>580</c:v>
                </c:pt>
                <c:pt idx="163">
                  <c:v>580</c:v>
                </c:pt>
                <c:pt idx="164">
                  <c:v>580</c:v>
                </c:pt>
                <c:pt idx="165">
                  <c:v>580</c:v>
                </c:pt>
                <c:pt idx="166">
                  <c:v>580</c:v>
                </c:pt>
                <c:pt idx="167">
                  <c:v>580</c:v>
                </c:pt>
                <c:pt idx="168">
                  <c:v>580</c:v>
                </c:pt>
                <c:pt idx="169">
                  <c:v>580</c:v>
                </c:pt>
                <c:pt idx="170">
                  <c:v>580</c:v>
                </c:pt>
                <c:pt idx="171">
                  <c:v>580</c:v>
                </c:pt>
                <c:pt idx="172">
                  <c:v>580</c:v>
                </c:pt>
                <c:pt idx="173">
                  <c:v>580</c:v>
                </c:pt>
                <c:pt idx="174">
                  <c:v>580</c:v>
                </c:pt>
                <c:pt idx="175">
                  <c:v>580</c:v>
                </c:pt>
                <c:pt idx="176">
                  <c:v>580</c:v>
                </c:pt>
                <c:pt idx="177">
                  <c:v>580</c:v>
                </c:pt>
                <c:pt idx="178">
                  <c:v>580</c:v>
                </c:pt>
                <c:pt idx="179">
                  <c:v>580</c:v>
                </c:pt>
                <c:pt idx="180">
                  <c:v>580</c:v>
                </c:pt>
                <c:pt idx="181">
                  <c:v>580</c:v>
                </c:pt>
                <c:pt idx="182">
                  <c:v>580</c:v>
                </c:pt>
                <c:pt idx="183">
                  <c:v>580</c:v>
                </c:pt>
                <c:pt idx="184">
                  <c:v>580</c:v>
                </c:pt>
                <c:pt idx="185">
                  <c:v>580</c:v>
                </c:pt>
                <c:pt idx="186">
                  <c:v>580</c:v>
                </c:pt>
                <c:pt idx="187">
                  <c:v>580</c:v>
                </c:pt>
                <c:pt idx="188">
                  <c:v>580</c:v>
                </c:pt>
                <c:pt idx="189">
                  <c:v>580</c:v>
                </c:pt>
                <c:pt idx="190">
                  <c:v>580</c:v>
                </c:pt>
                <c:pt idx="191">
                  <c:v>580</c:v>
                </c:pt>
                <c:pt idx="192">
                  <c:v>580</c:v>
                </c:pt>
                <c:pt idx="193">
                  <c:v>580</c:v>
                </c:pt>
                <c:pt idx="194">
                  <c:v>580</c:v>
                </c:pt>
                <c:pt idx="195">
                  <c:v>580</c:v>
                </c:pt>
                <c:pt idx="196">
                  <c:v>580</c:v>
                </c:pt>
                <c:pt idx="197">
                  <c:v>580</c:v>
                </c:pt>
                <c:pt idx="198">
                  <c:v>580</c:v>
                </c:pt>
                <c:pt idx="199">
                  <c:v>580</c:v>
                </c:pt>
                <c:pt idx="200">
                  <c:v>580</c:v>
                </c:pt>
                <c:pt idx="201">
                  <c:v>580</c:v>
                </c:pt>
                <c:pt idx="202">
                  <c:v>580</c:v>
                </c:pt>
                <c:pt idx="203">
                  <c:v>580</c:v>
                </c:pt>
                <c:pt idx="204">
                  <c:v>580</c:v>
                </c:pt>
                <c:pt idx="205">
                  <c:v>580</c:v>
                </c:pt>
                <c:pt idx="206">
                  <c:v>580</c:v>
                </c:pt>
                <c:pt idx="207">
                  <c:v>580</c:v>
                </c:pt>
                <c:pt idx="208">
                  <c:v>580</c:v>
                </c:pt>
                <c:pt idx="209">
                  <c:v>580</c:v>
                </c:pt>
                <c:pt idx="210">
                  <c:v>580</c:v>
                </c:pt>
                <c:pt idx="211">
                  <c:v>580</c:v>
                </c:pt>
                <c:pt idx="212">
                  <c:v>580</c:v>
                </c:pt>
                <c:pt idx="213">
                  <c:v>580</c:v>
                </c:pt>
                <c:pt idx="214">
                  <c:v>580</c:v>
                </c:pt>
                <c:pt idx="215">
                  <c:v>580</c:v>
                </c:pt>
                <c:pt idx="216">
                  <c:v>580</c:v>
                </c:pt>
                <c:pt idx="217">
                  <c:v>580</c:v>
                </c:pt>
                <c:pt idx="218">
                  <c:v>580</c:v>
                </c:pt>
                <c:pt idx="219">
                  <c:v>580</c:v>
                </c:pt>
                <c:pt idx="220">
                  <c:v>580</c:v>
                </c:pt>
                <c:pt idx="221">
                  <c:v>580</c:v>
                </c:pt>
                <c:pt idx="222">
                  <c:v>580</c:v>
                </c:pt>
                <c:pt idx="223">
                  <c:v>580</c:v>
                </c:pt>
                <c:pt idx="224">
                  <c:v>580</c:v>
                </c:pt>
                <c:pt idx="225">
                  <c:v>580</c:v>
                </c:pt>
                <c:pt idx="226">
                  <c:v>580</c:v>
                </c:pt>
                <c:pt idx="227">
                  <c:v>580</c:v>
                </c:pt>
                <c:pt idx="228">
                  <c:v>580</c:v>
                </c:pt>
                <c:pt idx="229">
                  <c:v>580</c:v>
                </c:pt>
                <c:pt idx="230">
                  <c:v>580</c:v>
                </c:pt>
                <c:pt idx="231">
                  <c:v>580</c:v>
                </c:pt>
                <c:pt idx="232">
                  <c:v>580</c:v>
                </c:pt>
                <c:pt idx="233">
                  <c:v>580</c:v>
                </c:pt>
                <c:pt idx="234">
                  <c:v>580</c:v>
                </c:pt>
                <c:pt idx="235">
                  <c:v>580</c:v>
                </c:pt>
                <c:pt idx="236">
                  <c:v>580</c:v>
                </c:pt>
                <c:pt idx="237">
                  <c:v>580</c:v>
                </c:pt>
                <c:pt idx="238">
                  <c:v>580</c:v>
                </c:pt>
                <c:pt idx="239">
                  <c:v>580</c:v>
                </c:pt>
                <c:pt idx="240">
                  <c:v>570</c:v>
                </c:pt>
                <c:pt idx="241">
                  <c:v>570</c:v>
                </c:pt>
                <c:pt idx="242">
                  <c:v>570</c:v>
                </c:pt>
                <c:pt idx="243">
                  <c:v>570</c:v>
                </c:pt>
                <c:pt idx="244">
                  <c:v>570</c:v>
                </c:pt>
                <c:pt idx="245">
                  <c:v>570</c:v>
                </c:pt>
                <c:pt idx="246">
                  <c:v>570</c:v>
                </c:pt>
                <c:pt idx="247">
                  <c:v>570</c:v>
                </c:pt>
                <c:pt idx="248">
                  <c:v>570</c:v>
                </c:pt>
                <c:pt idx="249">
                  <c:v>570</c:v>
                </c:pt>
                <c:pt idx="250">
                  <c:v>570</c:v>
                </c:pt>
                <c:pt idx="251">
                  <c:v>570</c:v>
                </c:pt>
                <c:pt idx="252">
                  <c:v>570</c:v>
                </c:pt>
                <c:pt idx="253">
                  <c:v>570</c:v>
                </c:pt>
                <c:pt idx="254">
                  <c:v>570</c:v>
                </c:pt>
                <c:pt idx="255">
                  <c:v>570</c:v>
                </c:pt>
                <c:pt idx="256">
                  <c:v>570</c:v>
                </c:pt>
                <c:pt idx="257">
                  <c:v>570</c:v>
                </c:pt>
                <c:pt idx="258">
                  <c:v>570</c:v>
                </c:pt>
                <c:pt idx="259">
                  <c:v>570</c:v>
                </c:pt>
                <c:pt idx="260">
                  <c:v>520</c:v>
                </c:pt>
                <c:pt idx="261">
                  <c:v>520</c:v>
                </c:pt>
                <c:pt idx="262">
                  <c:v>520</c:v>
                </c:pt>
                <c:pt idx="263">
                  <c:v>520</c:v>
                </c:pt>
                <c:pt idx="264">
                  <c:v>520</c:v>
                </c:pt>
                <c:pt idx="265">
                  <c:v>520</c:v>
                </c:pt>
                <c:pt idx="266">
                  <c:v>520</c:v>
                </c:pt>
                <c:pt idx="267">
                  <c:v>520</c:v>
                </c:pt>
                <c:pt idx="268">
                  <c:v>520</c:v>
                </c:pt>
                <c:pt idx="269">
                  <c:v>520</c:v>
                </c:pt>
                <c:pt idx="270">
                  <c:v>520</c:v>
                </c:pt>
                <c:pt idx="271">
                  <c:v>520</c:v>
                </c:pt>
                <c:pt idx="272">
                  <c:v>520</c:v>
                </c:pt>
                <c:pt idx="273">
                  <c:v>520</c:v>
                </c:pt>
                <c:pt idx="274">
                  <c:v>520</c:v>
                </c:pt>
                <c:pt idx="275">
                  <c:v>520</c:v>
                </c:pt>
                <c:pt idx="276">
                  <c:v>520</c:v>
                </c:pt>
                <c:pt idx="277">
                  <c:v>520</c:v>
                </c:pt>
                <c:pt idx="278">
                  <c:v>520</c:v>
                </c:pt>
                <c:pt idx="279">
                  <c:v>520</c:v>
                </c:pt>
                <c:pt idx="280">
                  <c:v>520</c:v>
                </c:pt>
                <c:pt idx="281">
                  <c:v>520</c:v>
                </c:pt>
                <c:pt idx="282">
                  <c:v>520</c:v>
                </c:pt>
                <c:pt idx="283">
                  <c:v>520</c:v>
                </c:pt>
                <c:pt idx="284">
                  <c:v>520</c:v>
                </c:pt>
                <c:pt idx="285">
                  <c:v>520</c:v>
                </c:pt>
                <c:pt idx="286">
                  <c:v>520</c:v>
                </c:pt>
                <c:pt idx="287">
                  <c:v>520</c:v>
                </c:pt>
                <c:pt idx="288">
                  <c:v>520</c:v>
                </c:pt>
                <c:pt idx="289">
                  <c:v>520</c:v>
                </c:pt>
                <c:pt idx="290">
                  <c:v>520</c:v>
                </c:pt>
                <c:pt idx="291">
                  <c:v>520</c:v>
                </c:pt>
                <c:pt idx="292">
                  <c:v>520</c:v>
                </c:pt>
                <c:pt idx="293">
                  <c:v>520</c:v>
                </c:pt>
                <c:pt idx="294">
                  <c:v>520</c:v>
                </c:pt>
                <c:pt idx="295">
                  <c:v>520</c:v>
                </c:pt>
                <c:pt idx="296">
                  <c:v>520</c:v>
                </c:pt>
                <c:pt idx="297">
                  <c:v>520</c:v>
                </c:pt>
                <c:pt idx="298">
                  <c:v>520</c:v>
                </c:pt>
                <c:pt idx="299">
                  <c:v>520</c:v>
                </c:pt>
                <c:pt idx="300">
                  <c:v>520</c:v>
                </c:pt>
                <c:pt idx="301">
                  <c:v>520</c:v>
                </c:pt>
                <c:pt idx="302">
                  <c:v>520</c:v>
                </c:pt>
                <c:pt idx="303">
                  <c:v>520</c:v>
                </c:pt>
                <c:pt idx="304">
                  <c:v>520</c:v>
                </c:pt>
                <c:pt idx="305">
                  <c:v>520</c:v>
                </c:pt>
                <c:pt idx="306">
                  <c:v>520</c:v>
                </c:pt>
                <c:pt idx="307">
                  <c:v>520</c:v>
                </c:pt>
                <c:pt idx="308">
                  <c:v>520</c:v>
                </c:pt>
                <c:pt idx="309">
                  <c:v>520</c:v>
                </c:pt>
                <c:pt idx="310">
                  <c:v>520</c:v>
                </c:pt>
                <c:pt idx="311">
                  <c:v>520</c:v>
                </c:pt>
                <c:pt idx="312">
                  <c:v>520</c:v>
                </c:pt>
                <c:pt idx="313">
                  <c:v>520</c:v>
                </c:pt>
                <c:pt idx="314">
                  <c:v>520</c:v>
                </c:pt>
                <c:pt idx="315">
                  <c:v>520</c:v>
                </c:pt>
                <c:pt idx="316">
                  <c:v>520</c:v>
                </c:pt>
                <c:pt idx="317">
                  <c:v>520</c:v>
                </c:pt>
                <c:pt idx="318">
                  <c:v>520</c:v>
                </c:pt>
                <c:pt idx="319">
                  <c:v>520</c:v>
                </c:pt>
                <c:pt idx="320">
                  <c:v>520</c:v>
                </c:pt>
                <c:pt idx="321">
                  <c:v>520</c:v>
                </c:pt>
                <c:pt idx="322">
                  <c:v>520</c:v>
                </c:pt>
                <c:pt idx="323">
                  <c:v>520</c:v>
                </c:pt>
                <c:pt idx="324">
                  <c:v>520</c:v>
                </c:pt>
                <c:pt idx="325">
                  <c:v>520</c:v>
                </c:pt>
                <c:pt idx="326">
                  <c:v>520</c:v>
                </c:pt>
                <c:pt idx="327">
                  <c:v>520</c:v>
                </c:pt>
                <c:pt idx="328">
                  <c:v>520</c:v>
                </c:pt>
                <c:pt idx="329">
                  <c:v>520</c:v>
                </c:pt>
                <c:pt idx="330">
                  <c:v>520</c:v>
                </c:pt>
                <c:pt idx="331">
                  <c:v>520</c:v>
                </c:pt>
                <c:pt idx="332">
                  <c:v>520</c:v>
                </c:pt>
                <c:pt idx="333">
                  <c:v>520</c:v>
                </c:pt>
                <c:pt idx="334">
                  <c:v>520</c:v>
                </c:pt>
                <c:pt idx="335">
                  <c:v>520</c:v>
                </c:pt>
                <c:pt idx="336">
                  <c:v>520</c:v>
                </c:pt>
                <c:pt idx="337">
                  <c:v>520</c:v>
                </c:pt>
                <c:pt idx="338">
                  <c:v>520</c:v>
                </c:pt>
                <c:pt idx="339">
                  <c:v>520</c:v>
                </c:pt>
                <c:pt idx="340">
                  <c:v>520</c:v>
                </c:pt>
                <c:pt idx="341">
                  <c:v>520</c:v>
                </c:pt>
                <c:pt idx="342">
                  <c:v>520</c:v>
                </c:pt>
                <c:pt idx="343">
                  <c:v>520</c:v>
                </c:pt>
                <c:pt idx="344">
                  <c:v>520</c:v>
                </c:pt>
                <c:pt idx="345">
                  <c:v>520</c:v>
                </c:pt>
                <c:pt idx="346">
                  <c:v>520</c:v>
                </c:pt>
                <c:pt idx="347">
                  <c:v>520</c:v>
                </c:pt>
                <c:pt idx="348">
                  <c:v>520</c:v>
                </c:pt>
                <c:pt idx="349">
                  <c:v>520</c:v>
                </c:pt>
                <c:pt idx="350">
                  <c:v>520</c:v>
                </c:pt>
                <c:pt idx="351">
                  <c:v>520</c:v>
                </c:pt>
                <c:pt idx="352">
                  <c:v>520</c:v>
                </c:pt>
                <c:pt idx="353">
                  <c:v>520</c:v>
                </c:pt>
                <c:pt idx="354">
                  <c:v>520</c:v>
                </c:pt>
                <c:pt idx="355">
                  <c:v>520</c:v>
                </c:pt>
                <c:pt idx="356">
                  <c:v>520</c:v>
                </c:pt>
                <c:pt idx="357">
                  <c:v>520</c:v>
                </c:pt>
                <c:pt idx="358">
                  <c:v>520</c:v>
                </c:pt>
                <c:pt idx="359">
                  <c:v>520</c:v>
                </c:pt>
                <c:pt idx="360">
                  <c:v>520</c:v>
                </c:pt>
                <c:pt idx="361">
                  <c:v>520</c:v>
                </c:pt>
                <c:pt idx="362">
                  <c:v>520</c:v>
                </c:pt>
                <c:pt idx="363">
                  <c:v>520</c:v>
                </c:pt>
                <c:pt idx="364">
                  <c:v>520</c:v>
                </c:pt>
                <c:pt idx="365">
                  <c:v>520</c:v>
                </c:pt>
                <c:pt idx="366">
                  <c:v>520</c:v>
                </c:pt>
                <c:pt idx="367">
                  <c:v>520</c:v>
                </c:pt>
                <c:pt idx="368">
                  <c:v>520</c:v>
                </c:pt>
                <c:pt idx="369">
                  <c:v>520</c:v>
                </c:pt>
                <c:pt idx="370">
                  <c:v>520</c:v>
                </c:pt>
                <c:pt idx="371">
                  <c:v>520</c:v>
                </c:pt>
                <c:pt idx="372">
                  <c:v>520</c:v>
                </c:pt>
                <c:pt idx="373">
                  <c:v>520</c:v>
                </c:pt>
                <c:pt idx="374">
                  <c:v>520</c:v>
                </c:pt>
                <c:pt idx="375">
                  <c:v>520</c:v>
                </c:pt>
                <c:pt idx="376">
                  <c:v>520</c:v>
                </c:pt>
                <c:pt idx="377">
                  <c:v>520</c:v>
                </c:pt>
                <c:pt idx="378">
                  <c:v>520</c:v>
                </c:pt>
                <c:pt idx="379">
                  <c:v>520</c:v>
                </c:pt>
                <c:pt idx="380">
                  <c:v>520</c:v>
                </c:pt>
                <c:pt idx="381">
                  <c:v>520</c:v>
                </c:pt>
                <c:pt idx="382">
                  <c:v>520</c:v>
                </c:pt>
                <c:pt idx="383">
                  <c:v>520</c:v>
                </c:pt>
                <c:pt idx="384">
                  <c:v>520</c:v>
                </c:pt>
                <c:pt idx="385">
                  <c:v>520</c:v>
                </c:pt>
                <c:pt idx="386">
                  <c:v>520</c:v>
                </c:pt>
                <c:pt idx="387">
                  <c:v>520</c:v>
                </c:pt>
                <c:pt idx="388">
                  <c:v>520</c:v>
                </c:pt>
                <c:pt idx="389">
                  <c:v>520</c:v>
                </c:pt>
                <c:pt idx="390">
                  <c:v>520</c:v>
                </c:pt>
                <c:pt idx="391">
                  <c:v>520</c:v>
                </c:pt>
                <c:pt idx="392">
                  <c:v>520</c:v>
                </c:pt>
                <c:pt idx="393">
                  <c:v>520</c:v>
                </c:pt>
                <c:pt idx="394">
                  <c:v>520</c:v>
                </c:pt>
                <c:pt idx="395">
                  <c:v>520</c:v>
                </c:pt>
                <c:pt idx="396">
                  <c:v>520</c:v>
                </c:pt>
                <c:pt idx="397">
                  <c:v>520</c:v>
                </c:pt>
                <c:pt idx="398">
                  <c:v>520</c:v>
                </c:pt>
                <c:pt idx="399">
                  <c:v>520</c:v>
                </c:pt>
                <c:pt idx="400">
                  <c:v>520</c:v>
                </c:pt>
                <c:pt idx="401">
                  <c:v>520</c:v>
                </c:pt>
                <c:pt idx="402">
                  <c:v>520</c:v>
                </c:pt>
                <c:pt idx="403">
                  <c:v>520</c:v>
                </c:pt>
                <c:pt idx="404">
                  <c:v>520</c:v>
                </c:pt>
                <c:pt idx="405">
                  <c:v>520</c:v>
                </c:pt>
                <c:pt idx="406">
                  <c:v>520</c:v>
                </c:pt>
                <c:pt idx="407">
                  <c:v>520</c:v>
                </c:pt>
                <c:pt idx="408">
                  <c:v>520</c:v>
                </c:pt>
                <c:pt idx="409">
                  <c:v>520</c:v>
                </c:pt>
                <c:pt idx="410">
                  <c:v>520</c:v>
                </c:pt>
                <c:pt idx="411">
                  <c:v>520</c:v>
                </c:pt>
                <c:pt idx="412">
                  <c:v>520</c:v>
                </c:pt>
                <c:pt idx="413">
                  <c:v>520</c:v>
                </c:pt>
                <c:pt idx="414">
                  <c:v>520</c:v>
                </c:pt>
                <c:pt idx="415">
                  <c:v>520</c:v>
                </c:pt>
                <c:pt idx="416">
                  <c:v>520</c:v>
                </c:pt>
                <c:pt idx="417">
                  <c:v>520</c:v>
                </c:pt>
                <c:pt idx="418">
                  <c:v>520</c:v>
                </c:pt>
                <c:pt idx="419">
                  <c:v>520</c:v>
                </c:pt>
                <c:pt idx="420">
                  <c:v>520</c:v>
                </c:pt>
                <c:pt idx="421">
                  <c:v>520</c:v>
                </c:pt>
                <c:pt idx="422">
                  <c:v>520</c:v>
                </c:pt>
                <c:pt idx="423">
                  <c:v>520</c:v>
                </c:pt>
                <c:pt idx="424">
                  <c:v>520</c:v>
                </c:pt>
                <c:pt idx="425">
                  <c:v>520</c:v>
                </c:pt>
                <c:pt idx="426">
                  <c:v>520</c:v>
                </c:pt>
                <c:pt idx="427">
                  <c:v>520</c:v>
                </c:pt>
                <c:pt idx="428">
                  <c:v>520</c:v>
                </c:pt>
                <c:pt idx="429">
                  <c:v>520</c:v>
                </c:pt>
                <c:pt idx="430">
                  <c:v>520</c:v>
                </c:pt>
                <c:pt idx="431">
                  <c:v>520</c:v>
                </c:pt>
                <c:pt idx="432">
                  <c:v>520</c:v>
                </c:pt>
                <c:pt idx="433">
                  <c:v>520</c:v>
                </c:pt>
                <c:pt idx="434">
                  <c:v>520</c:v>
                </c:pt>
                <c:pt idx="435">
                  <c:v>520</c:v>
                </c:pt>
                <c:pt idx="436">
                  <c:v>520</c:v>
                </c:pt>
                <c:pt idx="437">
                  <c:v>520</c:v>
                </c:pt>
                <c:pt idx="438">
                  <c:v>520</c:v>
                </c:pt>
                <c:pt idx="439">
                  <c:v>520</c:v>
                </c:pt>
                <c:pt idx="440">
                  <c:v>520</c:v>
                </c:pt>
                <c:pt idx="441">
                  <c:v>520</c:v>
                </c:pt>
                <c:pt idx="442">
                  <c:v>520</c:v>
                </c:pt>
                <c:pt idx="443">
                  <c:v>520</c:v>
                </c:pt>
                <c:pt idx="444">
                  <c:v>520</c:v>
                </c:pt>
                <c:pt idx="445">
                  <c:v>520</c:v>
                </c:pt>
                <c:pt idx="446">
                  <c:v>520</c:v>
                </c:pt>
                <c:pt idx="447">
                  <c:v>520</c:v>
                </c:pt>
                <c:pt idx="448">
                  <c:v>520</c:v>
                </c:pt>
                <c:pt idx="449">
                  <c:v>520</c:v>
                </c:pt>
                <c:pt idx="450">
                  <c:v>520</c:v>
                </c:pt>
                <c:pt idx="451">
                  <c:v>520</c:v>
                </c:pt>
                <c:pt idx="452">
                  <c:v>520</c:v>
                </c:pt>
                <c:pt idx="453">
                  <c:v>520</c:v>
                </c:pt>
                <c:pt idx="454">
                  <c:v>520</c:v>
                </c:pt>
                <c:pt idx="455">
                  <c:v>520</c:v>
                </c:pt>
                <c:pt idx="456">
                  <c:v>520</c:v>
                </c:pt>
                <c:pt idx="457">
                  <c:v>520</c:v>
                </c:pt>
                <c:pt idx="458">
                  <c:v>520</c:v>
                </c:pt>
                <c:pt idx="459">
                  <c:v>520</c:v>
                </c:pt>
                <c:pt idx="460">
                  <c:v>520</c:v>
                </c:pt>
                <c:pt idx="461">
                  <c:v>520</c:v>
                </c:pt>
                <c:pt idx="462">
                  <c:v>520</c:v>
                </c:pt>
                <c:pt idx="463">
                  <c:v>520</c:v>
                </c:pt>
                <c:pt idx="464">
                  <c:v>520</c:v>
                </c:pt>
                <c:pt idx="465">
                  <c:v>520</c:v>
                </c:pt>
                <c:pt idx="466">
                  <c:v>520</c:v>
                </c:pt>
                <c:pt idx="467">
                  <c:v>520</c:v>
                </c:pt>
                <c:pt idx="468">
                  <c:v>520</c:v>
                </c:pt>
                <c:pt idx="469">
                  <c:v>520</c:v>
                </c:pt>
                <c:pt idx="470">
                  <c:v>520</c:v>
                </c:pt>
                <c:pt idx="471">
                  <c:v>520</c:v>
                </c:pt>
                <c:pt idx="472">
                  <c:v>520</c:v>
                </c:pt>
                <c:pt idx="473">
                  <c:v>520</c:v>
                </c:pt>
                <c:pt idx="474">
                  <c:v>520</c:v>
                </c:pt>
                <c:pt idx="475">
                  <c:v>520</c:v>
                </c:pt>
                <c:pt idx="476">
                  <c:v>520</c:v>
                </c:pt>
                <c:pt idx="477">
                  <c:v>520</c:v>
                </c:pt>
                <c:pt idx="478">
                  <c:v>520</c:v>
                </c:pt>
                <c:pt idx="479">
                  <c:v>520</c:v>
                </c:pt>
                <c:pt idx="480">
                  <c:v>520</c:v>
                </c:pt>
                <c:pt idx="481">
                  <c:v>520</c:v>
                </c:pt>
                <c:pt idx="482">
                  <c:v>520</c:v>
                </c:pt>
                <c:pt idx="483">
                  <c:v>520</c:v>
                </c:pt>
                <c:pt idx="484">
                  <c:v>520</c:v>
                </c:pt>
                <c:pt idx="485">
                  <c:v>520</c:v>
                </c:pt>
                <c:pt idx="486">
                  <c:v>520</c:v>
                </c:pt>
                <c:pt idx="487">
                  <c:v>520</c:v>
                </c:pt>
                <c:pt idx="488">
                  <c:v>520</c:v>
                </c:pt>
                <c:pt idx="489">
                  <c:v>520</c:v>
                </c:pt>
                <c:pt idx="490">
                  <c:v>520</c:v>
                </c:pt>
                <c:pt idx="491">
                  <c:v>520</c:v>
                </c:pt>
                <c:pt idx="492">
                  <c:v>520</c:v>
                </c:pt>
                <c:pt idx="493">
                  <c:v>520</c:v>
                </c:pt>
                <c:pt idx="494">
                  <c:v>520</c:v>
                </c:pt>
                <c:pt idx="495">
                  <c:v>520</c:v>
                </c:pt>
                <c:pt idx="496">
                  <c:v>520</c:v>
                </c:pt>
                <c:pt idx="497">
                  <c:v>520</c:v>
                </c:pt>
                <c:pt idx="498">
                  <c:v>520</c:v>
                </c:pt>
                <c:pt idx="499">
                  <c:v>520</c:v>
                </c:pt>
                <c:pt idx="500">
                  <c:v>520</c:v>
                </c:pt>
                <c:pt idx="501">
                  <c:v>520</c:v>
                </c:pt>
                <c:pt idx="502">
                  <c:v>520</c:v>
                </c:pt>
                <c:pt idx="503">
                  <c:v>520</c:v>
                </c:pt>
                <c:pt idx="504">
                  <c:v>520</c:v>
                </c:pt>
                <c:pt idx="505">
                  <c:v>520</c:v>
                </c:pt>
                <c:pt idx="506">
                  <c:v>520</c:v>
                </c:pt>
                <c:pt idx="507">
                  <c:v>520</c:v>
                </c:pt>
                <c:pt idx="508">
                  <c:v>520</c:v>
                </c:pt>
                <c:pt idx="509">
                  <c:v>520</c:v>
                </c:pt>
                <c:pt idx="510">
                  <c:v>520</c:v>
                </c:pt>
                <c:pt idx="511">
                  <c:v>520</c:v>
                </c:pt>
                <c:pt idx="512">
                  <c:v>520</c:v>
                </c:pt>
                <c:pt idx="513">
                  <c:v>520</c:v>
                </c:pt>
                <c:pt idx="514">
                  <c:v>520</c:v>
                </c:pt>
                <c:pt idx="515">
                  <c:v>520</c:v>
                </c:pt>
                <c:pt idx="516">
                  <c:v>520</c:v>
                </c:pt>
                <c:pt idx="517">
                  <c:v>520</c:v>
                </c:pt>
                <c:pt idx="518">
                  <c:v>520</c:v>
                </c:pt>
                <c:pt idx="519">
                  <c:v>520</c:v>
                </c:pt>
                <c:pt idx="520">
                  <c:v>520</c:v>
                </c:pt>
                <c:pt idx="521">
                  <c:v>520</c:v>
                </c:pt>
                <c:pt idx="522">
                  <c:v>520</c:v>
                </c:pt>
                <c:pt idx="523">
                  <c:v>520</c:v>
                </c:pt>
                <c:pt idx="524">
                  <c:v>520</c:v>
                </c:pt>
                <c:pt idx="525">
                  <c:v>520</c:v>
                </c:pt>
                <c:pt idx="526">
                  <c:v>520</c:v>
                </c:pt>
                <c:pt idx="527">
                  <c:v>520</c:v>
                </c:pt>
                <c:pt idx="528">
                  <c:v>520</c:v>
                </c:pt>
                <c:pt idx="529">
                  <c:v>520</c:v>
                </c:pt>
                <c:pt idx="530">
                  <c:v>520</c:v>
                </c:pt>
                <c:pt idx="531">
                  <c:v>520</c:v>
                </c:pt>
                <c:pt idx="532">
                  <c:v>520</c:v>
                </c:pt>
                <c:pt idx="533">
                  <c:v>520</c:v>
                </c:pt>
                <c:pt idx="534">
                  <c:v>520</c:v>
                </c:pt>
                <c:pt idx="535">
                  <c:v>520</c:v>
                </c:pt>
                <c:pt idx="536">
                  <c:v>520</c:v>
                </c:pt>
                <c:pt idx="537">
                  <c:v>520</c:v>
                </c:pt>
                <c:pt idx="538">
                  <c:v>520</c:v>
                </c:pt>
                <c:pt idx="539">
                  <c:v>520</c:v>
                </c:pt>
                <c:pt idx="540">
                  <c:v>520</c:v>
                </c:pt>
                <c:pt idx="541">
                  <c:v>520</c:v>
                </c:pt>
                <c:pt idx="542">
                  <c:v>520</c:v>
                </c:pt>
                <c:pt idx="543">
                  <c:v>520</c:v>
                </c:pt>
                <c:pt idx="544">
                  <c:v>520</c:v>
                </c:pt>
                <c:pt idx="545">
                  <c:v>520</c:v>
                </c:pt>
                <c:pt idx="546">
                  <c:v>520</c:v>
                </c:pt>
                <c:pt idx="547">
                  <c:v>520</c:v>
                </c:pt>
                <c:pt idx="548">
                  <c:v>520</c:v>
                </c:pt>
                <c:pt idx="549">
                  <c:v>520</c:v>
                </c:pt>
                <c:pt idx="550">
                  <c:v>520</c:v>
                </c:pt>
                <c:pt idx="551">
                  <c:v>520</c:v>
                </c:pt>
                <c:pt idx="552">
                  <c:v>520</c:v>
                </c:pt>
                <c:pt idx="553">
                  <c:v>520</c:v>
                </c:pt>
                <c:pt idx="554">
                  <c:v>520</c:v>
                </c:pt>
                <c:pt idx="555">
                  <c:v>520</c:v>
                </c:pt>
                <c:pt idx="556">
                  <c:v>520</c:v>
                </c:pt>
                <c:pt idx="557">
                  <c:v>520</c:v>
                </c:pt>
                <c:pt idx="558">
                  <c:v>520</c:v>
                </c:pt>
                <c:pt idx="559">
                  <c:v>520</c:v>
                </c:pt>
                <c:pt idx="560">
                  <c:v>520</c:v>
                </c:pt>
                <c:pt idx="561">
                  <c:v>520</c:v>
                </c:pt>
                <c:pt idx="562">
                  <c:v>520</c:v>
                </c:pt>
                <c:pt idx="563">
                  <c:v>520</c:v>
                </c:pt>
                <c:pt idx="564">
                  <c:v>520</c:v>
                </c:pt>
                <c:pt idx="565">
                  <c:v>520</c:v>
                </c:pt>
                <c:pt idx="566">
                  <c:v>520</c:v>
                </c:pt>
                <c:pt idx="567">
                  <c:v>520</c:v>
                </c:pt>
                <c:pt idx="568">
                  <c:v>520</c:v>
                </c:pt>
                <c:pt idx="569">
                  <c:v>520</c:v>
                </c:pt>
                <c:pt idx="570">
                  <c:v>520</c:v>
                </c:pt>
                <c:pt idx="571">
                  <c:v>520</c:v>
                </c:pt>
                <c:pt idx="572">
                  <c:v>520</c:v>
                </c:pt>
                <c:pt idx="573">
                  <c:v>520</c:v>
                </c:pt>
                <c:pt idx="574">
                  <c:v>520</c:v>
                </c:pt>
                <c:pt idx="575">
                  <c:v>520</c:v>
                </c:pt>
                <c:pt idx="576">
                  <c:v>520</c:v>
                </c:pt>
                <c:pt idx="577">
                  <c:v>520</c:v>
                </c:pt>
                <c:pt idx="578">
                  <c:v>520</c:v>
                </c:pt>
                <c:pt idx="579">
                  <c:v>520</c:v>
                </c:pt>
                <c:pt idx="580">
                  <c:v>520</c:v>
                </c:pt>
                <c:pt idx="581">
                  <c:v>520</c:v>
                </c:pt>
                <c:pt idx="582">
                  <c:v>520</c:v>
                </c:pt>
                <c:pt idx="583">
                  <c:v>520</c:v>
                </c:pt>
                <c:pt idx="584">
                  <c:v>520</c:v>
                </c:pt>
                <c:pt idx="585">
                  <c:v>520</c:v>
                </c:pt>
                <c:pt idx="586">
                  <c:v>520</c:v>
                </c:pt>
                <c:pt idx="587">
                  <c:v>520</c:v>
                </c:pt>
                <c:pt idx="588">
                  <c:v>520</c:v>
                </c:pt>
                <c:pt idx="589">
                  <c:v>520</c:v>
                </c:pt>
                <c:pt idx="590">
                  <c:v>520</c:v>
                </c:pt>
                <c:pt idx="591">
                  <c:v>520</c:v>
                </c:pt>
                <c:pt idx="592">
                  <c:v>520</c:v>
                </c:pt>
                <c:pt idx="593">
                  <c:v>520</c:v>
                </c:pt>
                <c:pt idx="594">
                  <c:v>520</c:v>
                </c:pt>
                <c:pt idx="595">
                  <c:v>520</c:v>
                </c:pt>
                <c:pt idx="596">
                  <c:v>520</c:v>
                </c:pt>
                <c:pt idx="597">
                  <c:v>520</c:v>
                </c:pt>
                <c:pt idx="598">
                  <c:v>520</c:v>
                </c:pt>
                <c:pt idx="599">
                  <c:v>520</c:v>
                </c:pt>
                <c:pt idx="600">
                  <c:v>520</c:v>
                </c:pt>
                <c:pt idx="601">
                  <c:v>520</c:v>
                </c:pt>
                <c:pt idx="602">
                  <c:v>520</c:v>
                </c:pt>
                <c:pt idx="603">
                  <c:v>520</c:v>
                </c:pt>
                <c:pt idx="604">
                  <c:v>520</c:v>
                </c:pt>
                <c:pt idx="605">
                  <c:v>520</c:v>
                </c:pt>
                <c:pt idx="606">
                  <c:v>520</c:v>
                </c:pt>
                <c:pt idx="607">
                  <c:v>520</c:v>
                </c:pt>
                <c:pt idx="608">
                  <c:v>520</c:v>
                </c:pt>
                <c:pt idx="609">
                  <c:v>520</c:v>
                </c:pt>
                <c:pt idx="610">
                  <c:v>520</c:v>
                </c:pt>
                <c:pt idx="611">
                  <c:v>520</c:v>
                </c:pt>
                <c:pt idx="612">
                  <c:v>520</c:v>
                </c:pt>
                <c:pt idx="613">
                  <c:v>520</c:v>
                </c:pt>
                <c:pt idx="614">
                  <c:v>520</c:v>
                </c:pt>
                <c:pt idx="615">
                  <c:v>520</c:v>
                </c:pt>
                <c:pt idx="616">
                  <c:v>520</c:v>
                </c:pt>
                <c:pt idx="617">
                  <c:v>520</c:v>
                </c:pt>
                <c:pt idx="618">
                  <c:v>520</c:v>
                </c:pt>
                <c:pt idx="619">
                  <c:v>520</c:v>
                </c:pt>
                <c:pt idx="620">
                  <c:v>520</c:v>
                </c:pt>
                <c:pt idx="621">
                  <c:v>520</c:v>
                </c:pt>
                <c:pt idx="622">
                  <c:v>520</c:v>
                </c:pt>
                <c:pt idx="623">
                  <c:v>520</c:v>
                </c:pt>
                <c:pt idx="624">
                  <c:v>520</c:v>
                </c:pt>
                <c:pt idx="625">
                  <c:v>520</c:v>
                </c:pt>
                <c:pt idx="626">
                  <c:v>520</c:v>
                </c:pt>
                <c:pt idx="627">
                  <c:v>520</c:v>
                </c:pt>
                <c:pt idx="628">
                  <c:v>520</c:v>
                </c:pt>
                <c:pt idx="629">
                  <c:v>520</c:v>
                </c:pt>
                <c:pt idx="630">
                  <c:v>520</c:v>
                </c:pt>
                <c:pt idx="631">
                  <c:v>520</c:v>
                </c:pt>
                <c:pt idx="632">
                  <c:v>520</c:v>
                </c:pt>
                <c:pt idx="633">
                  <c:v>520</c:v>
                </c:pt>
                <c:pt idx="634">
                  <c:v>520</c:v>
                </c:pt>
                <c:pt idx="635">
                  <c:v>520</c:v>
                </c:pt>
                <c:pt idx="636">
                  <c:v>520</c:v>
                </c:pt>
                <c:pt idx="637">
                  <c:v>520</c:v>
                </c:pt>
                <c:pt idx="638">
                  <c:v>520</c:v>
                </c:pt>
                <c:pt idx="639">
                  <c:v>520</c:v>
                </c:pt>
                <c:pt idx="640">
                  <c:v>520</c:v>
                </c:pt>
                <c:pt idx="641">
                  <c:v>520</c:v>
                </c:pt>
                <c:pt idx="642">
                  <c:v>520</c:v>
                </c:pt>
                <c:pt idx="643">
                  <c:v>520</c:v>
                </c:pt>
                <c:pt idx="644">
                  <c:v>520</c:v>
                </c:pt>
                <c:pt idx="645">
                  <c:v>520</c:v>
                </c:pt>
                <c:pt idx="646">
                  <c:v>520</c:v>
                </c:pt>
                <c:pt idx="647">
                  <c:v>520</c:v>
                </c:pt>
                <c:pt idx="648">
                  <c:v>520</c:v>
                </c:pt>
                <c:pt idx="649">
                  <c:v>520</c:v>
                </c:pt>
                <c:pt idx="650">
                  <c:v>520</c:v>
                </c:pt>
                <c:pt idx="651">
                  <c:v>520</c:v>
                </c:pt>
                <c:pt idx="652">
                  <c:v>520</c:v>
                </c:pt>
                <c:pt idx="653">
                  <c:v>520</c:v>
                </c:pt>
                <c:pt idx="654">
                  <c:v>520</c:v>
                </c:pt>
                <c:pt idx="655">
                  <c:v>520</c:v>
                </c:pt>
                <c:pt idx="656">
                  <c:v>520</c:v>
                </c:pt>
                <c:pt idx="657">
                  <c:v>520</c:v>
                </c:pt>
                <c:pt idx="658">
                  <c:v>520</c:v>
                </c:pt>
                <c:pt idx="659">
                  <c:v>520</c:v>
                </c:pt>
                <c:pt idx="660">
                  <c:v>520</c:v>
                </c:pt>
                <c:pt idx="661">
                  <c:v>520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40-49FC-A4D1-CC1F5B37BDE0}"/>
            </c:ext>
          </c:extLst>
        </c:ser>
        <c:ser>
          <c:idx val="2"/>
          <c:order val="2"/>
          <c:tx>
            <c:v>广西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铝土矿价格!$A$5:$A$666</c:f>
              <c:numCache>
                <c:formatCode>yyyy\-mm\-dd;@</c:formatCode>
                <c:ptCount val="662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44669</c:v>
                </c:pt>
                <c:pt idx="109">
                  <c:v>44666</c:v>
                </c:pt>
                <c:pt idx="110">
                  <c:v>44665</c:v>
                </c:pt>
                <c:pt idx="111">
                  <c:v>44664</c:v>
                </c:pt>
                <c:pt idx="112">
                  <c:v>44663</c:v>
                </c:pt>
                <c:pt idx="113">
                  <c:v>44662</c:v>
                </c:pt>
                <c:pt idx="114">
                  <c:v>44659</c:v>
                </c:pt>
                <c:pt idx="115">
                  <c:v>44658</c:v>
                </c:pt>
                <c:pt idx="116">
                  <c:v>44657</c:v>
                </c:pt>
                <c:pt idx="117">
                  <c:v>44652</c:v>
                </c:pt>
                <c:pt idx="118">
                  <c:v>44651</c:v>
                </c:pt>
                <c:pt idx="119">
                  <c:v>44650</c:v>
                </c:pt>
                <c:pt idx="120">
                  <c:v>44649</c:v>
                </c:pt>
                <c:pt idx="121">
                  <c:v>44648</c:v>
                </c:pt>
                <c:pt idx="122">
                  <c:v>44645</c:v>
                </c:pt>
                <c:pt idx="123">
                  <c:v>44644</c:v>
                </c:pt>
                <c:pt idx="124">
                  <c:v>44643</c:v>
                </c:pt>
                <c:pt idx="125">
                  <c:v>44642</c:v>
                </c:pt>
                <c:pt idx="126">
                  <c:v>44641</c:v>
                </c:pt>
                <c:pt idx="127">
                  <c:v>44638</c:v>
                </c:pt>
                <c:pt idx="128">
                  <c:v>44637</c:v>
                </c:pt>
                <c:pt idx="129">
                  <c:v>44636</c:v>
                </c:pt>
                <c:pt idx="130">
                  <c:v>44635</c:v>
                </c:pt>
                <c:pt idx="131">
                  <c:v>44634</c:v>
                </c:pt>
                <c:pt idx="132">
                  <c:v>44631</c:v>
                </c:pt>
                <c:pt idx="133">
                  <c:v>44630</c:v>
                </c:pt>
                <c:pt idx="134">
                  <c:v>44629</c:v>
                </c:pt>
                <c:pt idx="135">
                  <c:v>44628</c:v>
                </c:pt>
                <c:pt idx="136">
                  <c:v>44627</c:v>
                </c:pt>
                <c:pt idx="137">
                  <c:v>44624</c:v>
                </c:pt>
                <c:pt idx="138">
                  <c:v>44623</c:v>
                </c:pt>
                <c:pt idx="139">
                  <c:v>44622</c:v>
                </c:pt>
                <c:pt idx="140">
                  <c:v>44621</c:v>
                </c:pt>
                <c:pt idx="141">
                  <c:v>44620</c:v>
                </c:pt>
                <c:pt idx="142">
                  <c:v>44617</c:v>
                </c:pt>
                <c:pt idx="143">
                  <c:v>44616</c:v>
                </c:pt>
                <c:pt idx="144">
                  <c:v>44615</c:v>
                </c:pt>
                <c:pt idx="145">
                  <c:v>44614</c:v>
                </c:pt>
                <c:pt idx="146">
                  <c:v>44613</c:v>
                </c:pt>
                <c:pt idx="147">
                  <c:v>44610</c:v>
                </c:pt>
                <c:pt idx="148">
                  <c:v>44609</c:v>
                </c:pt>
                <c:pt idx="149">
                  <c:v>44608</c:v>
                </c:pt>
                <c:pt idx="150">
                  <c:v>44607</c:v>
                </c:pt>
                <c:pt idx="151">
                  <c:v>44606</c:v>
                </c:pt>
                <c:pt idx="152">
                  <c:v>44603</c:v>
                </c:pt>
                <c:pt idx="153">
                  <c:v>44602</c:v>
                </c:pt>
                <c:pt idx="154">
                  <c:v>44601</c:v>
                </c:pt>
                <c:pt idx="155">
                  <c:v>44600</c:v>
                </c:pt>
                <c:pt idx="156">
                  <c:v>44599</c:v>
                </c:pt>
                <c:pt idx="157">
                  <c:v>44589</c:v>
                </c:pt>
                <c:pt idx="158">
                  <c:v>44588</c:v>
                </c:pt>
                <c:pt idx="159">
                  <c:v>44587</c:v>
                </c:pt>
                <c:pt idx="160">
                  <c:v>44586</c:v>
                </c:pt>
                <c:pt idx="161">
                  <c:v>44585</c:v>
                </c:pt>
                <c:pt idx="162">
                  <c:v>44582</c:v>
                </c:pt>
                <c:pt idx="163">
                  <c:v>44581</c:v>
                </c:pt>
                <c:pt idx="164">
                  <c:v>44580</c:v>
                </c:pt>
                <c:pt idx="165">
                  <c:v>44579</c:v>
                </c:pt>
                <c:pt idx="166">
                  <c:v>44578</c:v>
                </c:pt>
                <c:pt idx="167">
                  <c:v>44575</c:v>
                </c:pt>
                <c:pt idx="168">
                  <c:v>44574</c:v>
                </c:pt>
                <c:pt idx="169">
                  <c:v>44573</c:v>
                </c:pt>
                <c:pt idx="170">
                  <c:v>44572</c:v>
                </c:pt>
                <c:pt idx="171">
                  <c:v>44571</c:v>
                </c:pt>
                <c:pt idx="172">
                  <c:v>44568</c:v>
                </c:pt>
                <c:pt idx="173">
                  <c:v>44567</c:v>
                </c:pt>
                <c:pt idx="174">
                  <c:v>44566</c:v>
                </c:pt>
                <c:pt idx="175">
                  <c:v>44565</c:v>
                </c:pt>
                <c:pt idx="176">
                  <c:v>44561</c:v>
                </c:pt>
                <c:pt idx="177">
                  <c:v>44560</c:v>
                </c:pt>
                <c:pt idx="178">
                  <c:v>44559</c:v>
                </c:pt>
                <c:pt idx="179">
                  <c:v>44558</c:v>
                </c:pt>
                <c:pt idx="180">
                  <c:v>44557</c:v>
                </c:pt>
                <c:pt idx="181">
                  <c:v>44554</c:v>
                </c:pt>
                <c:pt idx="182">
                  <c:v>44553</c:v>
                </c:pt>
                <c:pt idx="183">
                  <c:v>44552</c:v>
                </c:pt>
                <c:pt idx="184">
                  <c:v>44551</c:v>
                </c:pt>
                <c:pt idx="185">
                  <c:v>44550</c:v>
                </c:pt>
                <c:pt idx="186">
                  <c:v>44547</c:v>
                </c:pt>
                <c:pt idx="187">
                  <c:v>44546</c:v>
                </c:pt>
                <c:pt idx="188">
                  <c:v>44545</c:v>
                </c:pt>
                <c:pt idx="189">
                  <c:v>44544</c:v>
                </c:pt>
                <c:pt idx="190">
                  <c:v>44543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44533</c:v>
                </c:pt>
                <c:pt idx="197">
                  <c:v>44532</c:v>
                </c:pt>
                <c:pt idx="198">
                  <c:v>44531</c:v>
                </c:pt>
                <c:pt idx="199">
                  <c:v>44530</c:v>
                </c:pt>
                <c:pt idx="200">
                  <c:v>44529</c:v>
                </c:pt>
                <c:pt idx="201">
                  <c:v>44526</c:v>
                </c:pt>
                <c:pt idx="202">
                  <c:v>44525</c:v>
                </c:pt>
                <c:pt idx="203">
                  <c:v>44524</c:v>
                </c:pt>
                <c:pt idx="204">
                  <c:v>44523</c:v>
                </c:pt>
                <c:pt idx="205">
                  <c:v>44522</c:v>
                </c:pt>
                <c:pt idx="206">
                  <c:v>44519</c:v>
                </c:pt>
                <c:pt idx="207">
                  <c:v>44518</c:v>
                </c:pt>
                <c:pt idx="208">
                  <c:v>44517</c:v>
                </c:pt>
                <c:pt idx="209">
                  <c:v>44516</c:v>
                </c:pt>
                <c:pt idx="210">
                  <c:v>44515</c:v>
                </c:pt>
                <c:pt idx="211">
                  <c:v>44512</c:v>
                </c:pt>
                <c:pt idx="212">
                  <c:v>44511</c:v>
                </c:pt>
                <c:pt idx="213">
                  <c:v>44510</c:v>
                </c:pt>
                <c:pt idx="214">
                  <c:v>44509</c:v>
                </c:pt>
                <c:pt idx="215">
                  <c:v>44508</c:v>
                </c:pt>
                <c:pt idx="216">
                  <c:v>44505</c:v>
                </c:pt>
                <c:pt idx="217">
                  <c:v>44504</c:v>
                </c:pt>
                <c:pt idx="218">
                  <c:v>44503</c:v>
                </c:pt>
                <c:pt idx="219">
                  <c:v>44502</c:v>
                </c:pt>
                <c:pt idx="220">
                  <c:v>44501</c:v>
                </c:pt>
                <c:pt idx="221">
                  <c:v>44498</c:v>
                </c:pt>
                <c:pt idx="222">
                  <c:v>44497</c:v>
                </c:pt>
                <c:pt idx="223">
                  <c:v>44496</c:v>
                </c:pt>
                <c:pt idx="224">
                  <c:v>44495</c:v>
                </c:pt>
                <c:pt idx="225">
                  <c:v>44494</c:v>
                </c:pt>
                <c:pt idx="226">
                  <c:v>44491</c:v>
                </c:pt>
                <c:pt idx="227">
                  <c:v>44490</c:v>
                </c:pt>
                <c:pt idx="228">
                  <c:v>44489</c:v>
                </c:pt>
                <c:pt idx="229">
                  <c:v>44488</c:v>
                </c:pt>
                <c:pt idx="230">
                  <c:v>44487</c:v>
                </c:pt>
                <c:pt idx="231">
                  <c:v>44484</c:v>
                </c:pt>
                <c:pt idx="232">
                  <c:v>44483</c:v>
                </c:pt>
                <c:pt idx="233">
                  <c:v>44482</c:v>
                </c:pt>
                <c:pt idx="234">
                  <c:v>44481</c:v>
                </c:pt>
                <c:pt idx="235">
                  <c:v>44480</c:v>
                </c:pt>
                <c:pt idx="236">
                  <c:v>44477</c:v>
                </c:pt>
                <c:pt idx="237">
                  <c:v>44469</c:v>
                </c:pt>
                <c:pt idx="238">
                  <c:v>44468</c:v>
                </c:pt>
                <c:pt idx="239">
                  <c:v>44467</c:v>
                </c:pt>
                <c:pt idx="240">
                  <c:v>44466</c:v>
                </c:pt>
                <c:pt idx="241">
                  <c:v>44463</c:v>
                </c:pt>
                <c:pt idx="242">
                  <c:v>44462</c:v>
                </c:pt>
                <c:pt idx="243">
                  <c:v>44461</c:v>
                </c:pt>
                <c:pt idx="244">
                  <c:v>44456</c:v>
                </c:pt>
                <c:pt idx="245">
                  <c:v>44455</c:v>
                </c:pt>
                <c:pt idx="246">
                  <c:v>44454</c:v>
                </c:pt>
                <c:pt idx="247">
                  <c:v>44453</c:v>
                </c:pt>
                <c:pt idx="248">
                  <c:v>44452</c:v>
                </c:pt>
                <c:pt idx="249">
                  <c:v>44449</c:v>
                </c:pt>
                <c:pt idx="250">
                  <c:v>44448</c:v>
                </c:pt>
                <c:pt idx="251">
                  <c:v>44447</c:v>
                </c:pt>
                <c:pt idx="252">
                  <c:v>44446</c:v>
                </c:pt>
                <c:pt idx="253">
                  <c:v>44445</c:v>
                </c:pt>
                <c:pt idx="254">
                  <c:v>44442</c:v>
                </c:pt>
                <c:pt idx="255">
                  <c:v>44441</c:v>
                </c:pt>
                <c:pt idx="256">
                  <c:v>44440</c:v>
                </c:pt>
                <c:pt idx="257">
                  <c:v>44439</c:v>
                </c:pt>
                <c:pt idx="258">
                  <c:v>44438</c:v>
                </c:pt>
                <c:pt idx="259">
                  <c:v>44435</c:v>
                </c:pt>
                <c:pt idx="260">
                  <c:v>44434</c:v>
                </c:pt>
                <c:pt idx="261">
                  <c:v>44433</c:v>
                </c:pt>
                <c:pt idx="262">
                  <c:v>44432</c:v>
                </c:pt>
                <c:pt idx="263">
                  <c:v>44431</c:v>
                </c:pt>
                <c:pt idx="264">
                  <c:v>44428</c:v>
                </c:pt>
                <c:pt idx="265">
                  <c:v>44427</c:v>
                </c:pt>
                <c:pt idx="266">
                  <c:v>44426</c:v>
                </c:pt>
                <c:pt idx="267">
                  <c:v>44425</c:v>
                </c:pt>
                <c:pt idx="268">
                  <c:v>44424</c:v>
                </c:pt>
                <c:pt idx="269">
                  <c:v>44421</c:v>
                </c:pt>
                <c:pt idx="270">
                  <c:v>44420</c:v>
                </c:pt>
                <c:pt idx="271">
                  <c:v>44419</c:v>
                </c:pt>
                <c:pt idx="272">
                  <c:v>44418</c:v>
                </c:pt>
                <c:pt idx="273">
                  <c:v>44417</c:v>
                </c:pt>
                <c:pt idx="274">
                  <c:v>44414</c:v>
                </c:pt>
                <c:pt idx="275">
                  <c:v>44413</c:v>
                </c:pt>
                <c:pt idx="276">
                  <c:v>44412</c:v>
                </c:pt>
                <c:pt idx="277">
                  <c:v>44411</c:v>
                </c:pt>
                <c:pt idx="278">
                  <c:v>44410</c:v>
                </c:pt>
                <c:pt idx="279">
                  <c:v>44407</c:v>
                </c:pt>
                <c:pt idx="280">
                  <c:v>44406</c:v>
                </c:pt>
                <c:pt idx="281">
                  <c:v>44405</c:v>
                </c:pt>
                <c:pt idx="282">
                  <c:v>44404</c:v>
                </c:pt>
                <c:pt idx="283">
                  <c:v>44403</c:v>
                </c:pt>
                <c:pt idx="284">
                  <c:v>44400</c:v>
                </c:pt>
                <c:pt idx="285">
                  <c:v>44399</c:v>
                </c:pt>
                <c:pt idx="286">
                  <c:v>44398</c:v>
                </c:pt>
                <c:pt idx="287">
                  <c:v>44397</c:v>
                </c:pt>
                <c:pt idx="288">
                  <c:v>44396</c:v>
                </c:pt>
                <c:pt idx="289">
                  <c:v>44393</c:v>
                </c:pt>
                <c:pt idx="290">
                  <c:v>44392</c:v>
                </c:pt>
                <c:pt idx="291">
                  <c:v>44391</c:v>
                </c:pt>
                <c:pt idx="292">
                  <c:v>44390</c:v>
                </c:pt>
                <c:pt idx="293">
                  <c:v>44389</c:v>
                </c:pt>
                <c:pt idx="294">
                  <c:v>44386</c:v>
                </c:pt>
                <c:pt idx="295">
                  <c:v>44385</c:v>
                </c:pt>
                <c:pt idx="296">
                  <c:v>44384</c:v>
                </c:pt>
                <c:pt idx="297">
                  <c:v>44383</c:v>
                </c:pt>
                <c:pt idx="298">
                  <c:v>44382</c:v>
                </c:pt>
                <c:pt idx="299">
                  <c:v>44379</c:v>
                </c:pt>
                <c:pt idx="300">
                  <c:v>44378</c:v>
                </c:pt>
                <c:pt idx="301">
                  <c:v>44377</c:v>
                </c:pt>
                <c:pt idx="302">
                  <c:v>44376</c:v>
                </c:pt>
                <c:pt idx="303">
                  <c:v>44375</c:v>
                </c:pt>
                <c:pt idx="304">
                  <c:v>44372</c:v>
                </c:pt>
                <c:pt idx="305">
                  <c:v>44371</c:v>
                </c:pt>
                <c:pt idx="306">
                  <c:v>44370</c:v>
                </c:pt>
                <c:pt idx="307">
                  <c:v>44369</c:v>
                </c:pt>
                <c:pt idx="308">
                  <c:v>44368</c:v>
                </c:pt>
                <c:pt idx="309">
                  <c:v>44365</c:v>
                </c:pt>
                <c:pt idx="310">
                  <c:v>44364</c:v>
                </c:pt>
                <c:pt idx="311">
                  <c:v>44363</c:v>
                </c:pt>
                <c:pt idx="312">
                  <c:v>44362</c:v>
                </c:pt>
                <c:pt idx="313">
                  <c:v>44358</c:v>
                </c:pt>
                <c:pt idx="314">
                  <c:v>44357</c:v>
                </c:pt>
                <c:pt idx="315">
                  <c:v>44356</c:v>
                </c:pt>
                <c:pt idx="316">
                  <c:v>44355</c:v>
                </c:pt>
                <c:pt idx="317">
                  <c:v>44354</c:v>
                </c:pt>
                <c:pt idx="318">
                  <c:v>44351</c:v>
                </c:pt>
                <c:pt idx="319">
                  <c:v>44350</c:v>
                </c:pt>
                <c:pt idx="320">
                  <c:v>44349</c:v>
                </c:pt>
                <c:pt idx="321">
                  <c:v>44348</c:v>
                </c:pt>
                <c:pt idx="322">
                  <c:v>44347</c:v>
                </c:pt>
                <c:pt idx="323">
                  <c:v>44344</c:v>
                </c:pt>
                <c:pt idx="324">
                  <c:v>44343</c:v>
                </c:pt>
                <c:pt idx="325">
                  <c:v>44342</c:v>
                </c:pt>
                <c:pt idx="326">
                  <c:v>44341</c:v>
                </c:pt>
                <c:pt idx="327">
                  <c:v>44340</c:v>
                </c:pt>
                <c:pt idx="328">
                  <c:v>44337</c:v>
                </c:pt>
                <c:pt idx="329">
                  <c:v>44336</c:v>
                </c:pt>
                <c:pt idx="330">
                  <c:v>44335</c:v>
                </c:pt>
                <c:pt idx="331">
                  <c:v>44334</c:v>
                </c:pt>
                <c:pt idx="332">
                  <c:v>44333</c:v>
                </c:pt>
                <c:pt idx="333">
                  <c:v>44330</c:v>
                </c:pt>
                <c:pt idx="334">
                  <c:v>44329</c:v>
                </c:pt>
                <c:pt idx="335">
                  <c:v>44328</c:v>
                </c:pt>
                <c:pt idx="336">
                  <c:v>44327</c:v>
                </c:pt>
                <c:pt idx="337">
                  <c:v>44326</c:v>
                </c:pt>
                <c:pt idx="338">
                  <c:v>44323</c:v>
                </c:pt>
                <c:pt idx="339">
                  <c:v>44322</c:v>
                </c:pt>
                <c:pt idx="340">
                  <c:v>44316</c:v>
                </c:pt>
                <c:pt idx="341">
                  <c:v>44315</c:v>
                </c:pt>
                <c:pt idx="342">
                  <c:v>44314</c:v>
                </c:pt>
                <c:pt idx="343">
                  <c:v>44313</c:v>
                </c:pt>
                <c:pt idx="344">
                  <c:v>44312</c:v>
                </c:pt>
                <c:pt idx="345">
                  <c:v>44309</c:v>
                </c:pt>
                <c:pt idx="346">
                  <c:v>44308</c:v>
                </c:pt>
                <c:pt idx="347">
                  <c:v>44307</c:v>
                </c:pt>
                <c:pt idx="348">
                  <c:v>44306</c:v>
                </c:pt>
                <c:pt idx="349">
                  <c:v>44305</c:v>
                </c:pt>
                <c:pt idx="350">
                  <c:v>44302</c:v>
                </c:pt>
                <c:pt idx="351">
                  <c:v>44301</c:v>
                </c:pt>
                <c:pt idx="352">
                  <c:v>44300</c:v>
                </c:pt>
                <c:pt idx="353">
                  <c:v>44299</c:v>
                </c:pt>
                <c:pt idx="354">
                  <c:v>44298</c:v>
                </c:pt>
                <c:pt idx="355">
                  <c:v>44295</c:v>
                </c:pt>
                <c:pt idx="356">
                  <c:v>44294</c:v>
                </c:pt>
                <c:pt idx="357">
                  <c:v>44293</c:v>
                </c:pt>
                <c:pt idx="358">
                  <c:v>44292</c:v>
                </c:pt>
                <c:pt idx="359">
                  <c:v>44288</c:v>
                </c:pt>
                <c:pt idx="360">
                  <c:v>44287</c:v>
                </c:pt>
                <c:pt idx="361">
                  <c:v>44286</c:v>
                </c:pt>
                <c:pt idx="362">
                  <c:v>44285</c:v>
                </c:pt>
                <c:pt idx="363">
                  <c:v>44284</c:v>
                </c:pt>
                <c:pt idx="364">
                  <c:v>44281</c:v>
                </c:pt>
                <c:pt idx="365">
                  <c:v>44280</c:v>
                </c:pt>
                <c:pt idx="366">
                  <c:v>44279</c:v>
                </c:pt>
                <c:pt idx="367">
                  <c:v>44278</c:v>
                </c:pt>
                <c:pt idx="368">
                  <c:v>44277</c:v>
                </c:pt>
                <c:pt idx="369">
                  <c:v>44274</c:v>
                </c:pt>
                <c:pt idx="370">
                  <c:v>44273</c:v>
                </c:pt>
                <c:pt idx="371">
                  <c:v>44272</c:v>
                </c:pt>
                <c:pt idx="372">
                  <c:v>44271</c:v>
                </c:pt>
                <c:pt idx="373">
                  <c:v>44270</c:v>
                </c:pt>
                <c:pt idx="374">
                  <c:v>44267</c:v>
                </c:pt>
                <c:pt idx="375">
                  <c:v>44266</c:v>
                </c:pt>
                <c:pt idx="376">
                  <c:v>44265</c:v>
                </c:pt>
                <c:pt idx="377">
                  <c:v>44264</c:v>
                </c:pt>
                <c:pt idx="378">
                  <c:v>44263</c:v>
                </c:pt>
                <c:pt idx="379">
                  <c:v>44260</c:v>
                </c:pt>
                <c:pt idx="380">
                  <c:v>44259</c:v>
                </c:pt>
                <c:pt idx="381">
                  <c:v>44258</c:v>
                </c:pt>
                <c:pt idx="382">
                  <c:v>44257</c:v>
                </c:pt>
                <c:pt idx="383">
                  <c:v>44256</c:v>
                </c:pt>
                <c:pt idx="384">
                  <c:v>44253</c:v>
                </c:pt>
                <c:pt idx="385">
                  <c:v>44252</c:v>
                </c:pt>
                <c:pt idx="386">
                  <c:v>44251</c:v>
                </c:pt>
                <c:pt idx="387">
                  <c:v>44250</c:v>
                </c:pt>
                <c:pt idx="388">
                  <c:v>44249</c:v>
                </c:pt>
                <c:pt idx="389">
                  <c:v>44246</c:v>
                </c:pt>
                <c:pt idx="390">
                  <c:v>44245</c:v>
                </c:pt>
                <c:pt idx="391">
                  <c:v>44237</c:v>
                </c:pt>
                <c:pt idx="392">
                  <c:v>44236</c:v>
                </c:pt>
                <c:pt idx="393">
                  <c:v>44235</c:v>
                </c:pt>
                <c:pt idx="394">
                  <c:v>44232</c:v>
                </c:pt>
                <c:pt idx="395">
                  <c:v>44231</c:v>
                </c:pt>
                <c:pt idx="396">
                  <c:v>44230</c:v>
                </c:pt>
                <c:pt idx="397">
                  <c:v>44229</c:v>
                </c:pt>
                <c:pt idx="398">
                  <c:v>44228</c:v>
                </c:pt>
                <c:pt idx="399">
                  <c:v>44225</c:v>
                </c:pt>
                <c:pt idx="400">
                  <c:v>44224</c:v>
                </c:pt>
                <c:pt idx="401">
                  <c:v>44223</c:v>
                </c:pt>
                <c:pt idx="402">
                  <c:v>44222</c:v>
                </c:pt>
                <c:pt idx="403">
                  <c:v>44221</c:v>
                </c:pt>
                <c:pt idx="404">
                  <c:v>44218</c:v>
                </c:pt>
                <c:pt idx="405">
                  <c:v>44217</c:v>
                </c:pt>
                <c:pt idx="406">
                  <c:v>44216</c:v>
                </c:pt>
                <c:pt idx="407">
                  <c:v>44215</c:v>
                </c:pt>
                <c:pt idx="408">
                  <c:v>44214</c:v>
                </c:pt>
                <c:pt idx="409">
                  <c:v>44211</c:v>
                </c:pt>
                <c:pt idx="410">
                  <c:v>44210</c:v>
                </c:pt>
                <c:pt idx="411">
                  <c:v>44209</c:v>
                </c:pt>
                <c:pt idx="412">
                  <c:v>44208</c:v>
                </c:pt>
                <c:pt idx="413">
                  <c:v>44207</c:v>
                </c:pt>
                <c:pt idx="414">
                  <c:v>44204</c:v>
                </c:pt>
                <c:pt idx="415">
                  <c:v>44203</c:v>
                </c:pt>
                <c:pt idx="416">
                  <c:v>44202</c:v>
                </c:pt>
                <c:pt idx="417">
                  <c:v>44201</c:v>
                </c:pt>
                <c:pt idx="418">
                  <c:v>44200</c:v>
                </c:pt>
                <c:pt idx="419">
                  <c:v>44196</c:v>
                </c:pt>
                <c:pt idx="420">
                  <c:v>44195</c:v>
                </c:pt>
                <c:pt idx="421">
                  <c:v>44194</c:v>
                </c:pt>
                <c:pt idx="422">
                  <c:v>44193</c:v>
                </c:pt>
                <c:pt idx="423">
                  <c:v>44190</c:v>
                </c:pt>
                <c:pt idx="424">
                  <c:v>44189</c:v>
                </c:pt>
                <c:pt idx="425">
                  <c:v>44188</c:v>
                </c:pt>
                <c:pt idx="426">
                  <c:v>44187</c:v>
                </c:pt>
                <c:pt idx="427">
                  <c:v>44186</c:v>
                </c:pt>
                <c:pt idx="428">
                  <c:v>44183</c:v>
                </c:pt>
                <c:pt idx="429">
                  <c:v>44182</c:v>
                </c:pt>
                <c:pt idx="430">
                  <c:v>44181</c:v>
                </c:pt>
                <c:pt idx="431">
                  <c:v>44180</c:v>
                </c:pt>
                <c:pt idx="432">
                  <c:v>44179</c:v>
                </c:pt>
                <c:pt idx="433">
                  <c:v>44176</c:v>
                </c:pt>
                <c:pt idx="434">
                  <c:v>44175</c:v>
                </c:pt>
                <c:pt idx="435">
                  <c:v>44174</c:v>
                </c:pt>
                <c:pt idx="436">
                  <c:v>44173</c:v>
                </c:pt>
                <c:pt idx="437">
                  <c:v>44172</c:v>
                </c:pt>
                <c:pt idx="438">
                  <c:v>44169</c:v>
                </c:pt>
                <c:pt idx="439">
                  <c:v>44168</c:v>
                </c:pt>
                <c:pt idx="440">
                  <c:v>44167</c:v>
                </c:pt>
                <c:pt idx="441">
                  <c:v>44166</c:v>
                </c:pt>
                <c:pt idx="442">
                  <c:v>44165</c:v>
                </c:pt>
                <c:pt idx="443">
                  <c:v>44162</c:v>
                </c:pt>
                <c:pt idx="444">
                  <c:v>44161</c:v>
                </c:pt>
                <c:pt idx="445">
                  <c:v>44160</c:v>
                </c:pt>
                <c:pt idx="446">
                  <c:v>44159</c:v>
                </c:pt>
                <c:pt idx="447">
                  <c:v>44158</c:v>
                </c:pt>
                <c:pt idx="448">
                  <c:v>44155</c:v>
                </c:pt>
                <c:pt idx="449">
                  <c:v>44154</c:v>
                </c:pt>
                <c:pt idx="450">
                  <c:v>44153</c:v>
                </c:pt>
                <c:pt idx="451">
                  <c:v>44152</c:v>
                </c:pt>
                <c:pt idx="452">
                  <c:v>44151</c:v>
                </c:pt>
                <c:pt idx="453">
                  <c:v>44148</c:v>
                </c:pt>
                <c:pt idx="454">
                  <c:v>44147</c:v>
                </c:pt>
                <c:pt idx="455">
                  <c:v>44146</c:v>
                </c:pt>
                <c:pt idx="456">
                  <c:v>44145</c:v>
                </c:pt>
                <c:pt idx="457">
                  <c:v>44144</c:v>
                </c:pt>
                <c:pt idx="458">
                  <c:v>44141</c:v>
                </c:pt>
                <c:pt idx="459">
                  <c:v>44140</c:v>
                </c:pt>
                <c:pt idx="460">
                  <c:v>44139</c:v>
                </c:pt>
                <c:pt idx="461">
                  <c:v>44138</c:v>
                </c:pt>
                <c:pt idx="462">
                  <c:v>44137</c:v>
                </c:pt>
                <c:pt idx="463">
                  <c:v>44134</c:v>
                </c:pt>
                <c:pt idx="464">
                  <c:v>44133</c:v>
                </c:pt>
                <c:pt idx="465">
                  <c:v>44132</c:v>
                </c:pt>
                <c:pt idx="466">
                  <c:v>44131</c:v>
                </c:pt>
                <c:pt idx="467">
                  <c:v>44130</c:v>
                </c:pt>
                <c:pt idx="468">
                  <c:v>44127</c:v>
                </c:pt>
                <c:pt idx="469">
                  <c:v>44126</c:v>
                </c:pt>
                <c:pt idx="470">
                  <c:v>44125</c:v>
                </c:pt>
                <c:pt idx="471">
                  <c:v>44124</c:v>
                </c:pt>
                <c:pt idx="472">
                  <c:v>44123</c:v>
                </c:pt>
                <c:pt idx="473">
                  <c:v>44120</c:v>
                </c:pt>
                <c:pt idx="474">
                  <c:v>44119</c:v>
                </c:pt>
                <c:pt idx="475">
                  <c:v>44118</c:v>
                </c:pt>
                <c:pt idx="476">
                  <c:v>44117</c:v>
                </c:pt>
                <c:pt idx="477">
                  <c:v>44116</c:v>
                </c:pt>
                <c:pt idx="478">
                  <c:v>44113</c:v>
                </c:pt>
                <c:pt idx="479">
                  <c:v>44104</c:v>
                </c:pt>
                <c:pt idx="480">
                  <c:v>44103</c:v>
                </c:pt>
                <c:pt idx="481">
                  <c:v>44102</c:v>
                </c:pt>
                <c:pt idx="482">
                  <c:v>44099</c:v>
                </c:pt>
                <c:pt idx="483">
                  <c:v>44098</c:v>
                </c:pt>
                <c:pt idx="484">
                  <c:v>44097</c:v>
                </c:pt>
                <c:pt idx="485">
                  <c:v>44096</c:v>
                </c:pt>
                <c:pt idx="486">
                  <c:v>44095</c:v>
                </c:pt>
                <c:pt idx="487">
                  <c:v>44092</c:v>
                </c:pt>
                <c:pt idx="488">
                  <c:v>44091</c:v>
                </c:pt>
                <c:pt idx="489">
                  <c:v>44090</c:v>
                </c:pt>
                <c:pt idx="490">
                  <c:v>44089</c:v>
                </c:pt>
                <c:pt idx="491">
                  <c:v>44088</c:v>
                </c:pt>
                <c:pt idx="492">
                  <c:v>44085</c:v>
                </c:pt>
                <c:pt idx="493">
                  <c:v>44084</c:v>
                </c:pt>
                <c:pt idx="494">
                  <c:v>44083</c:v>
                </c:pt>
                <c:pt idx="495">
                  <c:v>44082</c:v>
                </c:pt>
                <c:pt idx="496">
                  <c:v>44081</c:v>
                </c:pt>
                <c:pt idx="497">
                  <c:v>44078</c:v>
                </c:pt>
                <c:pt idx="498">
                  <c:v>44077</c:v>
                </c:pt>
                <c:pt idx="499">
                  <c:v>44076</c:v>
                </c:pt>
                <c:pt idx="500">
                  <c:v>44075</c:v>
                </c:pt>
                <c:pt idx="501">
                  <c:v>44074</c:v>
                </c:pt>
                <c:pt idx="502">
                  <c:v>44071</c:v>
                </c:pt>
                <c:pt idx="503">
                  <c:v>44070</c:v>
                </c:pt>
                <c:pt idx="504">
                  <c:v>44069</c:v>
                </c:pt>
                <c:pt idx="505">
                  <c:v>44068</c:v>
                </c:pt>
                <c:pt idx="506">
                  <c:v>44067</c:v>
                </c:pt>
                <c:pt idx="507">
                  <c:v>44064</c:v>
                </c:pt>
                <c:pt idx="508">
                  <c:v>44063</c:v>
                </c:pt>
                <c:pt idx="509">
                  <c:v>44062</c:v>
                </c:pt>
                <c:pt idx="510">
                  <c:v>44061</c:v>
                </c:pt>
                <c:pt idx="511">
                  <c:v>44060</c:v>
                </c:pt>
                <c:pt idx="512">
                  <c:v>44057</c:v>
                </c:pt>
                <c:pt idx="513">
                  <c:v>44056</c:v>
                </c:pt>
                <c:pt idx="514">
                  <c:v>44055</c:v>
                </c:pt>
                <c:pt idx="515">
                  <c:v>44054</c:v>
                </c:pt>
                <c:pt idx="516">
                  <c:v>44053</c:v>
                </c:pt>
                <c:pt idx="517">
                  <c:v>44050</c:v>
                </c:pt>
                <c:pt idx="518">
                  <c:v>44049</c:v>
                </c:pt>
                <c:pt idx="519">
                  <c:v>44048</c:v>
                </c:pt>
                <c:pt idx="520">
                  <c:v>44047</c:v>
                </c:pt>
                <c:pt idx="521">
                  <c:v>44046</c:v>
                </c:pt>
                <c:pt idx="522">
                  <c:v>44043</c:v>
                </c:pt>
                <c:pt idx="523">
                  <c:v>44042</c:v>
                </c:pt>
                <c:pt idx="524">
                  <c:v>44041</c:v>
                </c:pt>
                <c:pt idx="525">
                  <c:v>44040</c:v>
                </c:pt>
                <c:pt idx="526">
                  <c:v>44039</c:v>
                </c:pt>
                <c:pt idx="527">
                  <c:v>44036</c:v>
                </c:pt>
                <c:pt idx="528">
                  <c:v>44035</c:v>
                </c:pt>
                <c:pt idx="529">
                  <c:v>44034</c:v>
                </c:pt>
                <c:pt idx="530">
                  <c:v>44033</c:v>
                </c:pt>
                <c:pt idx="531">
                  <c:v>44032</c:v>
                </c:pt>
                <c:pt idx="532">
                  <c:v>44029</c:v>
                </c:pt>
                <c:pt idx="533">
                  <c:v>44028</c:v>
                </c:pt>
                <c:pt idx="534">
                  <c:v>44027</c:v>
                </c:pt>
                <c:pt idx="535">
                  <c:v>44026</c:v>
                </c:pt>
                <c:pt idx="536">
                  <c:v>44025</c:v>
                </c:pt>
                <c:pt idx="537">
                  <c:v>44022</c:v>
                </c:pt>
                <c:pt idx="538">
                  <c:v>44021</c:v>
                </c:pt>
                <c:pt idx="539">
                  <c:v>44020</c:v>
                </c:pt>
                <c:pt idx="540">
                  <c:v>44019</c:v>
                </c:pt>
                <c:pt idx="541">
                  <c:v>44018</c:v>
                </c:pt>
                <c:pt idx="542">
                  <c:v>44015</c:v>
                </c:pt>
                <c:pt idx="543">
                  <c:v>44014</c:v>
                </c:pt>
                <c:pt idx="544">
                  <c:v>44013</c:v>
                </c:pt>
                <c:pt idx="545">
                  <c:v>44012</c:v>
                </c:pt>
                <c:pt idx="546">
                  <c:v>44011</c:v>
                </c:pt>
                <c:pt idx="547">
                  <c:v>44006</c:v>
                </c:pt>
                <c:pt idx="548">
                  <c:v>44005</c:v>
                </c:pt>
                <c:pt idx="549">
                  <c:v>44004</c:v>
                </c:pt>
                <c:pt idx="550">
                  <c:v>44001</c:v>
                </c:pt>
                <c:pt idx="551">
                  <c:v>44000</c:v>
                </c:pt>
                <c:pt idx="552">
                  <c:v>43999</c:v>
                </c:pt>
                <c:pt idx="553">
                  <c:v>43998</c:v>
                </c:pt>
                <c:pt idx="554">
                  <c:v>43997</c:v>
                </c:pt>
                <c:pt idx="555">
                  <c:v>43994</c:v>
                </c:pt>
                <c:pt idx="556">
                  <c:v>43993</c:v>
                </c:pt>
                <c:pt idx="557">
                  <c:v>43992</c:v>
                </c:pt>
                <c:pt idx="558">
                  <c:v>43991</c:v>
                </c:pt>
                <c:pt idx="559">
                  <c:v>43990</c:v>
                </c:pt>
                <c:pt idx="560">
                  <c:v>43987</c:v>
                </c:pt>
                <c:pt idx="561">
                  <c:v>43986</c:v>
                </c:pt>
                <c:pt idx="562">
                  <c:v>43985</c:v>
                </c:pt>
                <c:pt idx="563">
                  <c:v>43984</c:v>
                </c:pt>
                <c:pt idx="564">
                  <c:v>43983</c:v>
                </c:pt>
                <c:pt idx="565">
                  <c:v>43980</c:v>
                </c:pt>
                <c:pt idx="566">
                  <c:v>43979</c:v>
                </c:pt>
                <c:pt idx="567">
                  <c:v>43978</c:v>
                </c:pt>
                <c:pt idx="568">
                  <c:v>43977</c:v>
                </c:pt>
                <c:pt idx="569">
                  <c:v>43976</c:v>
                </c:pt>
                <c:pt idx="570">
                  <c:v>43973</c:v>
                </c:pt>
                <c:pt idx="571">
                  <c:v>43972</c:v>
                </c:pt>
                <c:pt idx="572">
                  <c:v>43971</c:v>
                </c:pt>
                <c:pt idx="573">
                  <c:v>43970</c:v>
                </c:pt>
                <c:pt idx="574">
                  <c:v>43969</c:v>
                </c:pt>
                <c:pt idx="575">
                  <c:v>43966</c:v>
                </c:pt>
                <c:pt idx="576">
                  <c:v>43965</c:v>
                </c:pt>
                <c:pt idx="577">
                  <c:v>43964</c:v>
                </c:pt>
                <c:pt idx="578">
                  <c:v>43963</c:v>
                </c:pt>
                <c:pt idx="579">
                  <c:v>43962</c:v>
                </c:pt>
                <c:pt idx="580">
                  <c:v>43959</c:v>
                </c:pt>
                <c:pt idx="581">
                  <c:v>43958</c:v>
                </c:pt>
                <c:pt idx="582">
                  <c:v>43957</c:v>
                </c:pt>
                <c:pt idx="583">
                  <c:v>43951</c:v>
                </c:pt>
                <c:pt idx="584">
                  <c:v>43950</c:v>
                </c:pt>
                <c:pt idx="585">
                  <c:v>43949</c:v>
                </c:pt>
                <c:pt idx="586">
                  <c:v>43948</c:v>
                </c:pt>
                <c:pt idx="587">
                  <c:v>43945</c:v>
                </c:pt>
                <c:pt idx="588">
                  <c:v>43944</c:v>
                </c:pt>
                <c:pt idx="589">
                  <c:v>43943</c:v>
                </c:pt>
                <c:pt idx="590">
                  <c:v>43942</c:v>
                </c:pt>
                <c:pt idx="591">
                  <c:v>43941</c:v>
                </c:pt>
                <c:pt idx="592">
                  <c:v>43938</c:v>
                </c:pt>
                <c:pt idx="593">
                  <c:v>43937</c:v>
                </c:pt>
                <c:pt idx="594">
                  <c:v>43936</c:v>
                </c:pt>
                <c:pt idx="595">
                  <c:v>43935</c:v>
                </c:pt>
                <c:pt idx="596">
                  <c:v>43934</c:v>
                </c:pt>
                <c:pt idx="597">
                  <c:v>43931</c:v>
                </c:pt>
                <c:pt idx="598">
                  <c:v>43930</c:v>
                </c:pt>
                <c:pt idx="599">
                  <c:v>43929</c:v>
                </c:pt>
                <c:pt idx="600">
                  <c:v>43928</c:v>
                </c:pt>
                <c:pt idx="601">
                  <c:v>43924</c:v>
                </c:pt>
                <c:pt idx="602">
                  <c:v>43923</c:v>
                </c:pt>
                <c:pt idx="603">
                  <c:v>43922</c:v>
                </c:pt>
                <c:pt idx="604">
                  <c:v>43921</c:v>
                </c:pt>
                <c:pt idx="605">
                  <c:v>43920</c:v>
                </c:pt>
                <c:pt idx="606">
                  <c:v>43917</c:v>
                </c:pt>
                <c:pt idx="607">
                  <c:v>43916</c:v>
                </c:pt>
                <c:pt idx="608">
                  <c:v>43915</c:v>
                </c:pt>
                <c:pt idx="609">
                  <c:v>43914</c:v>
                </c:pt>
                <c:pt idx="610">
                  <c:v>43913</c:v>
                </c:pt>
                <c:pt idx="611">
                  <c:v>43910</c:v>
                </c:pt>
                <c:pt idx="612">
                  <c:v>43909</c:v>
                </c:pt>
                <c:pt idx="613">
                  <c:v>43908</c:v>
                </c:pt>
                <c:pt idx="614">
                  <c:v>43907</c:v>
                </c:pt>
                <c:pt idx="615">
                  <c:v>43906</c:v>
                </c:pt>
                <c:pt idx="616">
                  <c:v>43903</c:v>
                </c:pt>
                <c:pt idx="617">
                  <c:v>43902</c:v>
                </c:pt>
                <c:pt idx="618">
                  <c:v>43901</c:v>
                </c:pt>
                <c:pt idx="619">
                  <c:v>43900</c:v>
                </c:pt>
                <c:pt idx="620">
                  <c:v>43899</c:v>
                </c:pt>
                <c:pt idx="621">
                  <c:v>43896</c:v>
                </c:pt>
                <c:pt idx="622">
                  <c:v>43895</c:v>
                </c:pt>
                <c:pt idx="623">
                  <c:v>43894</c:v>
                </c:pt>
                <c:pt idx="624">
                  <c:v>43893</c:v>
                </c:pt>
                <c:pt idx="625">
                  <c:v>43892</c:v>
                </c:pt>
                <c:pt idx="626">
                  <c:v>43889</c:v>
                </c:pt>
                <c:pt idx="627">
                  <c:v>43888</c:v>
                </c:pt>
                <c:pt idx="628">
                  <c:v>43887</c:v>
                </c:pt>
                <c:pt idx="629">
                  <c:v>43886</c:v>
                </c:pt>
                <c:pt idx="630">
                  <c:v>43885</c:v>
                </c:pt>
                <c:pt idx="631">
                  <c:v>43882</c:v>
                </c:pt>
                <c:pt idx="632">
                  <c:v>43881</c:v>
                </c:pt>
                <c:pt idx="633">
                  <c:v>43880</c:v>
                </c:pt>
                <c:pt idx="634">
                  <c:v>43879</c:v>
                </c:pt>
                <c:pt idx="635">
                  <c:v>43878</c:v>
                </c:pt>
                <c:pt idx="636">
                  <c:v>43875</c:v>
                </c:pt>
                <c:pt idx="637">
                  <c:v>43874</c:v>
                </c:pt>
                <c:pt idx="638">
                  <c:v>43873</c:v>
                </c:pt>
                <c:pt idx="639">
                  <c:v>43872</c:v>
                </c:pt>
                <c:pt idx="640">
                  <c:v>43871</c:v>
                </c:pt>
                <c:pt idx="641">
                  <c:v>43868</c:v>
                </c:pt>
                <c:pt idx="642">
                  <c:v>43867</c:v>
                </c:pt>
                <c:pt idx="643">
                  <c:v>43866</c:v>
                </c:pt>
                <c:pt idx="644">
                  <c:v>43865</c:v>
                </c:pt>
                <c:pt idx="645">
                  <c:v>43864</c:v>
                </c:pt>
                <c:pt idx="646">
                  <c:v>43853</c:v>
                </c:pt>
                <c:pt idx="647">
                  <c:v>43852</c:v>
                </c:pt>
                <c:pt idx="648">
                  <c:v>43851</c:v>
                </c:pt>
                <c:pt idx="649">
                  <c:v>43850</c:v>
                </c:pt>
                <c:pt idx="650">
                  <c:v>43847</c:v>
                </c:pt>
                <c:pt idx="651">
                  <c:v>43846</c:v>
                </c:pt>
                <c:pt idx="652">
                  <c:v>43845</c:v>
                </c:pt>
                <c:pt idx="653">
                  <c:v>43844</c:v>
                </c:pt>
                <c:pt idx="654">
                  <c:v>43843</c:v>
                </c:pt>
                <c:pt idx="655">
                  <c:v>43840</c:v>
                </c:pt>
                <c:pt idx="656">
                  <c:v>43839</c:v>
                </c:pt>
                <c:pt idx="657">
                  <c:v>43838</c:v>
                </c:pt>
                <c:pt idx="658">
                  <c:v>43837</c:v>
                </c:pt>
                <c:pt idx="659">
                  <c:v>43836</c:v>
                </c:pt>
                <c:pt idx="660">
                  <c:v>43833</c:v>
                </c:pt>
                <c:pt idx="661">
                  <c:v>43832</c:v>
                </c:pt>
              </c:numCache>
            </c:numRef>
          </c:cat>
          <c:val>
            <c:numRef>
              <c:f>铝土矿价格!$D$5:$D$666</c:f>
              <c:numCache>
                <c:formatCode>General</c:formatCode>
                <c:ptCount val="662"/>
                <c:pt idx="0">
                  <c:v>365</c:v>
                </c:pt>
                <c:pt idx="1">
                  <c:v>365</c:v>
                </c:pt>
                <c:pt idx="2">
                  <c:v>365</c:v>
                </c:pt>
                <c:pt idx="3">
                  <c:v>365</c:v>
                </c:pt>
                <c:pt idx="4">
                  <c:v>365</c:v>
                </c:pt>
                <c:pt idx="5">
                  <c:v>365</c:v>
                </c:pt>
                <c:pt idx="6">
                  <c:v>365</c:v>
                </c:pt>
                <c:pt idx="7">
                  <c:v>365</c:v>
                </c:pt>
                <c:pt idx="8">
                  <c:v>365</c:v>
                </c:pt>
                <c:pt idx="9">
                  <c:v>365</c:v>
                </c:pt>
                <c:pt idx="10">
                  <c:v>365</c:v>
                </c:pt>
                <c:pt idx="11">
                  <c:v>365</c:v>
                </c:pt>
                <c:pt idx="12">
                  <c:v>365</c:v>
                </c:pt>
                <c:pt idx="13">
                  <c:v>365</c:v>
                </c:pt>
                <c:pt idx="14">
                  <c:v>365</c:v>
                </c:pt>
                <c:pt idx="15">
                  <c:v>365</c:v>
                </c:pt>
                <c:pt idx="16">
                  <c:v>365</c:v>
                </c:pt>
                <c:pt idx="17">
                  <c:v>365</c:v>
                </c:pt>
                <c:pt idx="18">
                  <c:v>365</c:v>
                </c:pt>
                <c:pt idx="19">
                  <c:v>365</c:v>
                </c:pt>
                <c:pt idx="20">
                  <c:v>365</c:v>
                </c:pt>
                <c:pt idx="21">
                  <c:v>365</c:v>
                </c:pt>
                <c:pt idx="22">
                  <c:v>365</c:v>
                </c:pt>
                <c:pt idx="23">
                  <c:v>365</c:v>
                </c:pt>
                <c:pt idx="24">
                  <c:v>365</c:v>
                </c:pt>
                <c:pt idx="25">
                  <c:v>365</c:v>
                </c:pt>
                <c:pt idx="26">
                  <c:v>365</c:v>
                </c:pt>
                <c:pt idx="27">
                  <c:v>365</c:v>
                </c:pt>
                <c:pt idx="28">
                  <c:v>365</c:v>
                </c:pt>
                <c:pt idx="29">
                  <c:v>365</c:v>
                </c:pt>
                <c:pt idx="30">
                  <c:v>365</c:v>
                </c:pt>
                <c:pt idx="31">
                  <c:v>365</c:v>
                </c:pt>
                <c:pt idx="32">
                  <c:v>365</c:v>
                </c:pt>
                <c:pt idx="33">
                  <c:v>365</c:v>
                </c:pt>
                <c:pt idx="34">
                  <c:v>365</c:v>
                </c:pt>
                <c:pt idx="35">
                  <c:v>365</c:v>
                </c:pt>
                <c:pt idx="36">
                  <c:v>365</c:v>
                </c:pt>
                <c:pt idx="37">
                  <c:v>365</c:v>
                </c:pt>
                <c:pt idx="38">
                  <c:v>365</c:v>
                </c:pt>
                <c:pt idx="39">
                  <c:v>365</c:v>
                </c:pt>
                <c:pt idx="40">
                  <c:v>365</c:v>
                </c:pt>
                <c:pt idx="41">
                  <c:v>365</c:v>
                </c:pt>
                <c:pt idx="42">
                  <c:v>365</c:v>
                </c:pt>
                <c:pt idx="43">
                  <c:v>365</c:v>
                </c:pt>
                <c:pt idx="44">
                  <c:v>365</c:v>
                </c:pt>
                <c:pt idx="45">
                  <c:v>365</c:v>
                </c:pt>
                <c:pt idx="46">
                  <c:v>365</c:v>
                </c:pt>
                <c:pt idx="47">
                  <c:v>365</c:v>
                </c:pt>
                <c:pt idx="48">
                  <c:v>365</c:v>
                </c:pt>
                <c:pt idx="49">
                  <c:v>365</c:v>
                </c:pt>
                <c:pt idx="50">
                  <c:v>365</c:v>
                </c:pt>
                <c:pt idx="51">
                  <c:v>365</c:v>
                </c:pt>
                <c:pt idx="52">
                  <c:v>365</c:v>
                </c:pt>
                <c:pt idx="53">
                  <c:v>365</c:v>
                </c:pt>
                <c:pt idx="54">
                  <c:v>365</c:v>
                </c:pt>
                <c:pt idx="55">
                  <c:v>365</c:v>
                </c:pt>
                <c:pt idx="56">
                  <c:v>365</c:v>
                </c:pt>
                <c:pt idx="57">
                  <c:v>365</c:v>
                </c:pt>
                <c:pt idx="58">
                  <c:v>365</c:v>
                </c:pt>
                <c:pt idx="59">
                  <c:v>365</c:v>
                </c:pt>
                <c:pt idx="60">
                  <c:v>365</c:v>
                </c:pt>
                <c:pt idx="61">
                  <c:v>365</c:v>
                </c:pt>
                <c:pt idx="62">
                  <c:v>365</c:v>
                </c:pt>
                <c:pt idx="63">
                  <c:v>365</c:v>
                </c:pt>
                <c:pt idx="64">
                  <c:v>365</c:v>
                </c:pt>
                <c:pt idx="65">
                  <c:v>365</c:v>
                </c:pt>
                <c:pt idx="66">
                  <c:v>365</c:v>
                </c:pt>
                <c:pt idx="67">
                  <c:v>365</c:v>
                </c:pt>
                <c:pt idx="68">
                  <c:v>365</c:v>
                </c:pt>
                <c:pt idx="69">
                  <c:v>365</c:v>
                </c:pt>
                <c:pt idx="70">
                  <c:v>365</c:v>
                </c:pt>
                <c:pt idx="71">
                  <c:v>365</c:v>
                </c:pt>
                <c:pt idx="72">
                  <c:v>365</c:v>
                </c:pt>
                <c:pt idx="73">
                  <c:v>365</c:v>
                </c:pt>
                <c:pt idx="74">
                  <c:v>365</c:v>
                </c:pt>
                <c:pt idx="75">
                  <c:v>365</c:v>
                </c:pt>
                <c:pt idx="76">
                  <c:v>365</c:v>
                </c:pt>
                <c:pt idx="77">
                  <c:v>365</c:v>
                </c:pt>
                <c:pt idx="78">
                  <c:v>365</c:v>
                </c:pt>
                <c:pt idx="79">
                  <c:v>365</c:v>
                </c:pt>
                <c:pt idx="80">
                  <c:v>365</c:v>
                </c:pt>
                <c:pt idx="81">
                  <c:v>365</c:v>
                </c:pt>
                <c:pt idx="82">
                  <c:v>365</c:v>
                </c:pt>
                <c:pt idx="83">
                  <c:v>365</c:v>
                </c:pt>
                <c:pt idx="84">
                  <c:v>365</c:v>
                </c:pt>
                <c:pt idx="85">
                  <c:v>365</c:v>
                </c:pt>
                <c:pt idx="86">
                  <c:v>365</c:v>
                </c:pt>
                <c:pt idx="87">
                  <c:v>365</c:v>
                </c:pt>
                <c:pt idx="88">
                  <c:v>365</c:v>
                </c:pt>
                <c:pt idx="89">
                  <c:v>365</c:v>
                </c:pt>
                <c:pt idx="90">
                  <c:v>365</c:v>
                </c:pt>
                <c:pt idx="91">
                  <c:v>365</c:v>
                </c:pt>
                <c:pt idx="92">
                  <c:v>365</c:v>
                </c:pt>
                <c:pt idx="93">
                  <c:v>365</c:v>
                </c:pt>
                <c:pt idx="94">
                  <c:v>365</c:v>
                </c:pt>
                <c:pt idx="95">
                  <c:v>365</c:v>
                </c:pt>
                <c:pt idx="96">
                  <c:v>365</c:v>
                </c:pt>
                <c:pt idx="97">
                  <c:v>365</c:v>
                </c:pt>
                <c:pt idx="98">
                  <c:v>365</c:v>
                </c:pt>
                <c:pt idx="99">
                  <c:v>365</c:v>
                </c:pt>
                <c:pt idx="100">
                  <c:v>365</c:v>
                </c:pt>
                <c:pt idx="101">
                  <c:v>365</c:v>
                </c:pt>
                <c:pt idx="102">
                  <c:v>365</c:v>
                </c:pt>
                <c:pt idx="103">
                  <c:v>365</c:v>
                </c:pt>
                <c:pt idx="104">
                  <c:v>365</c:v>
                </c:pt>
                <c:pt idx="105">
                  <c:v>365</c:v>
                </c:pt>
                <c:pt idx="106">
                  <c:v>365</c:v>
                </c:pt>
                <c:pt idx="107">
                  <c:v>365</c:v>
                </c:pt>
                <c:pt idx="108">
                  <c:v>365</c:v>
                </c:pt>
                <c:pt idx="109">
                  <c:v>365</c:v>
                </c:pt>
                <c:pt idx="110">
                  <c:v>365</c:v>
                </c:pt>
                <c:pt idx="111">
                  <c:v>365</c:v>
                </c:pt>
                <c:pt idx="112">
                  <c:v>365</c:v>
                </c:pt>
                <c:pt idx="113">
                  <c:v>365</c:v>
                </c:pt>
                <c:pt idx="114">
                  <c:v>365</c:v>
                </c:pt>
                <c:pt idx="115">
                  <c:v>365</c:v>
                </c:pt>
                <c:pt idx="116">
                  <c:v>365</c:v>
                </c:pt>
                <c:pt idx="117">
                  <c:v>365</c:v>
                </c:pt>
                <c:pt idx="118">
                  <c:v>365</c:v>
                </c:pt>
                <c:pt idx="119">
                  <c:v>365</c:v>
                </c:pt>
                <c:pt idx="120">
                  <c:v>365</c:v>
                </c:pt>
                <c:pt idx="121">
                  <c:v>365</c:v>
                </c:pt>
                <c:pt idx="122">
                  <c:v>365</c:v>
                </c:pt>
                <c:pt idx="123">
                  <c:v>365</c:v>
                </c:pt>
                <c:pt idx="124">
                  <c:v>365</c:v>
                </c:pt>
                <c:pt idx="125">
                  <c:v>365</c:v>
                </c:pt>
                <c:pt idx="126">
                  <c:v>365</c:v>
                </c:pt>
                <c:pt idx="127">
                  <c:v>365</c:v>
                </c:pt>
                <c:pt idx="128">
                  <c:v>365</c:v>
                </c:pt>
                <c:pt idx="129">
                  <c:v>365</c:v>
                </c:pt>
                <c:pt idx="130">
                  <c:v>365</c:v>
                </c:pt>
                <c:pt idx="131">
                  <c:v>365</c:v>
                </c:pt>
                <c:pt idx="132">
                  <c:v>365</c:v>
                </c:pt>
                <c:pt idx="133">
                  <c:v>365</c:v>
                </c:pt>
                <c:pt idx="134">
                  <c:v>365</c:v>
                </c:pt>
                <c:pt idx="135">
                  <c:v>365</c:v>
                </c:pt>
                <c:pt idx="136">
                  <c:v>365</c:v>
                </c:pt>
                <c:pt idx="137">
                  <c:v>365</c:v>
                </c:pt>
                <c:pt idx="138">
                  <c:v>365</c:v>
                </c:pt>
                <c:pt idx="139">
                  <c:v>365</c:v>
                </c:pt>
                <c:pt idx="140">
                  <c:v>365</c:v>
                </c:pt>
                <c:pt idx="141">
                  <c:v>365</c:v>
                </c:pt>
                <c:pt idx="142">
                  <c:v>365</c:v>
                </c:pt>
                <c:pt idx="143">
                  <c:v>365</c:v>
                </c:pt>
                <c:pt idx="144">
                  <c:v>365</c:v>
                </c:pt>
                <c:pt idx="145">
                  <c:v>365</c:v>
                </c:pt>
                <c:pt idx="146">
                  <c:v>365</c:v>
                </c:pt>
                <c:pt idx="147">
                  <c:v>365</c:v>
                </c:pt>
                <c:pt idx="148">
                  <c:v>365</c:v>
                </c:pt>
                <c:pt idx="149">
                  <c:v>365</c:v>
                </c:pt>
                <c:pt idx="150">
                  <c:v>365</c:v>
                </c:pt>
                <c:pt idx="151">
                  <c:v>365</c:v>
                </c:pt>
                <c:pt idx="152">
                  <c:v>365</c:v>
                </c:pt>
                <c:pt idx="153">
                  <c:v>365</c:v>
                </c:pt>
                <c:pt idx="154">
                  <c:v>365</c:v>
                </c:pt>
                <c:pt idx="155">
                  <c:v>365</c:v>
                </c:pt>
                <c:pt idx="156">
                  <c:v>365</c:v>
                </c:pt>
                <c:pt idx="157">
                  <c:v>365</c:v>
                </c:pt>
                <c:pt idx="158">
                  <c:v>365</c:v>
                </c:pt>
                <c:pt idx="159">
                  <c:v>365</c:v>
                </c:pt>
                <c:pt idx="160">
                  <c:v>365</c:v>
                </c:pt>
                <c:pt idx="161">
                  <c:v>365</c:v>
                </c:pt>
                <c:pt idx="162">
                  <c:v>365</c:v>
                </c:pt>
                <c:pt idx="163">
                  <c:v>365</c:v>
                </c:pt>
                <c:pt idx="164">
                  <c:v>365</c:v>
                </c:pt>
                <c:pt idx="165">
                  <c:v>365</c:v>
                </c:pt>
                <c:pt idx="166">
                  <c:v>365</c:v>
                </c:pt>
                <c:pt idx="167">
                  <c:v>365</c:v>
                </c:pt>
                <c:pt idx="168">
                  <c:v>365</c:v>
                </c:pt>
                <c:pt idx="169">
                  <c:v>365</c:v>
                </c:pt>
                <c:pt idx="170">
                  <c:v>365</c:v>
                </c:pt>
                <c:pt idx="171">
                  <c:v>365</c:v>
                </c:pt>
                <c:pt idx="172">
                  <c:v>365</c:v>
                </c:pt>
                <c:pt idx="173">
                  <c:v>365</c:v>
                </c:pt>
                <c:pt idx="174">
                  <c:v>365</c:v>
                </c:pt>
                <c:pt idx="175">
                  <c:v>365</c:v>
                </c:pt>
                <c:pt idx="176">
                  <c:v>365</c:v>
                </c:pt>
                <c:pt idx="177">
                  <c:v>365</c:v>
                </c:pt>
                <c:pt idx="178">
                  <c:v>365</c:v>
                </c:pt>
                <c:pt idx="179">
                  <c:v>365</c:v>
                </c:pt>
                <c:pt idx="180">
                  <c:v>365</c:v>
                </c:pt>
                <c:pt idx="181">
                  <c:v>365</c:v>
                </c:pt>
                <c:pt idx="182">
                  <c:v>365</c:v>
                </c:pt>
                <c:pt idx="183">
                  <c:v>365</c:v>
                </c:pt>
                <c:pt idx="184">
                  <c:v>365</c:v>
                </c:pt>
                <c:pt idx="185">
                  <c:v>365</c:v>
                </c:pt>
                <c:pt idx="186">
                  <c:v>365</c:v>
                </c:pt>
                <c:pt idx="187">
                  <c:v>365</c:v>
                </c:pt>
                <c:pt idx="188">
                  <c:v>365</c:v>
                </c:pt>
                <c:pt idx="189">
                  <c:v>365</c:v>
                </c:pt>
                <c:pt idx="190">
                  <c:v>365</c:v>
                </c:pt>
                <c:pt idx="191">
                  <c:v>365</c:v>
                </c:pt>
                <c:pt idx="192">
                  <c:v>365</c:v>
                </c:pt>
                <c:pt idx="193">
                  <c:v>365</c:v>
                </c:pt>
                <c:pt idx="194">
                  <c:v>365</c:v>
                </c:pt>
                <c:pt idx="195">
                  <c:v>365</c:v>
                </c:pt>
                <c:pt idx="196">
                  <c:v>365</c:v>
                </c:pt>
                <c:pt idx="197">
                  <c:v>365</c:v>
                </c:pt>
                <c:pt idx="198">
                  <c:v>365</c:v>
                </c:pt>
                <c:pt idx="199">
                  <c:v>365</c:v>
                </c:pt>
                <c:pt idx="200">
                  <c:v>365</c:v>
                </c:pt>
                <c:pt idx="201">
                  <c:v>365</c:v>
                </c:pt>
                <c:pt idx="202">
                  <c:v>365</c:v>
                </c:pt>
                <c:pt idx="203">
                  <c:v>365</c:v>
                </c:pt>
                <c:pt idx="204">
                  <c:v>365</c:v>
                </c:pt>
                <c:pt idx="205">
                  <c:v>365</c:v>
                </c:pt>
                <c:pt idx="206">
                  <c:v>365</c:v>
                </c:pt>
                <c:pt idx="207">
                  <c:v>365</c:v>
                </c:pt>
                <c:pt idx="208">
                  <c:v>365</c:v>
                </c:pt>
                <c:pt idx="209">
                  <c:v>365</c:v>
                </c:pt>
                <c:pt idx="210">
                  <c:v>365</c:v>
                </c:pt>
                <c:pt idx="211">
                  <c:v>365</c:v>
                </c:pt>
                <c:pt idx="212">
                  <c:v>365</c:v>
                </c:pt>
                <c:pt idx="213">
                  <c:v>365</c:v>
                </c:pt>
                <c:pt idx="214">
                  <c:v>365</c:v>
                </c:pt>
                <c:pt idx="215">
                  <c:v>365</c:v>
                </c:pt>
                <c:pt idx="216">
                  <c:v>365</c:v>
                </c:pt>
                <c:pt idx="217">
                  <c:v>365</c:v>
                </c:pt>
                <c:pt idx="218">
                  <c:v>365</c:v>
                </c:pt>
                <c:pt idx="219">
                  <c:v>365</c:v>
                </c:pt>
                <c:pt idx="220">
                  <c:v>365</c:v>
                </c:pt>
                <c:pt idx="221">
                  <c:v>365</c:v>
                </c:pt>
                <c:pt idx="222">
                  <c:v>365</c:v>
                </c:pt>
                <c:pt idx="223">
                  <c:v>365</c:v>
                </c:pt>
                <c:pt idx="224">
                  <c:v>365</c:v>
                </c:pt>
                <c:pt idx="225">
                  <c:v>365</c:v>
                </c:pt>
                <c:pt idx="226">
                  <c:v>365</c:v>
                </c:pt>
                <c:pt idx="227">
                  <c:v>365</c:v>
                </c:pt>
                <c:pt idx="228">
                  <c:v>365</c:v>
                </c:pt>
                <c:pt idx="229">
                  <c:v>365</c:v>
                </c:pt>
                <c:pt idx="230">
                  <c:v>365</c:v>
                </c:pt>
                <c:pt idx="231">
                  <c:v>365</c:v>
                </c:pt>
                <c:pt idx="232">
                  <c:v>365</c:v>
                </c:pt>
                <c:pt idx="233">
                  <c:v>365</c:v>
                </c:pt>
                <c:pt idx="234">
                  <c:v>365</c:v>
                </c:pt>
                <c:pt idx="235">
                  <c:v>365</c:v>
                </c:pt>
                <c:pt idx="236">
                  <c:v>365</c:v>
                </c:pt>
                <c:pt idx="237">
                  <c:v>365</c:v>
                </c:pt>
                <c:pt idx="238">
                  <c:v>365</c:v>
                </c:pt>
                <c:pt idx="239">
                  <c:v>365</c:v>
                </c:pt>
                <c:pt idx="240">
                  <c:v>345</c:v>
                </c:pt>
                <c:pt idx="241">
                  <c:v>345</c:v>
                </c:pt>
                <c:pt idx="242">
                  <c:v>345</c:v>
                </c:pt>
                <c:pt idx="243">
                  <c:v>345</c:v>
                </c:pt>
                <c:pt idx="244">
                  <c:v>345</c:v>
                </c:pt>
                <c:pt idx="245">
                  <c:v>345</c:v>
                </c:pt>
                <c:pt idx="246">
                  <c:v>345</c:v>
                </c:pt>
                <c:pt idx="247">
                  <c:v>345</c:v>
                </c:pt>
                <c:pt idx="248">
                  <c:v>345</c:v>
                </c:pt>
                <c:pt idx="249">
                  <c:v>345</c:v>
                </c:pt>
                <c:pt idx="250">
                  <c:v>345</c:v>
                </c:pt>
                <c:pt idx="251">
                  <c:v>345</c:v>
                </c:pt>
                <c:pt idx="252">
                  <c:v>345</c:v>
                </c:pt>
                <c:pt idx="253">
                  <c:v>345</c:v>
                </c:pt>
                <c:pt idx="254">
                  <c:v>345</c:v>
                </c:pt>
                <c:pt idx="255">
                  <c:v>345</c:v>
                </c:pt>
                <c:pt idx="256">
                  <c:v>345</c:v>
                </c:pt>
                <c:pt idx="257">
                  <c:v>345</c:v>
                </c:pt>
                <c:pt idx="258">
                  <c:v>345</c:v>
                </c:pt>
                <c:pt idx="259">
                  <c:v>345</c:v>
                </c:pt>
                <c:pt idx="260">
                  <c:v>290</c:v>
                </c:pt>
                <c:pt idx="261">
                  <c:v>290</c:v>
                </c:pt>
                <c:pt idx="262">
                  <c:v>290</c:v>
                </c:pt>
                <c:pt idx="263">
                  <c:v>290</c:v>
                </c:pt>
                <c:pt idx="264">
                  <c:v>290</c:v>
                </c:pt>
                <c:pt idx="265">
                  <c:v>290</c:v>
                </c:pt>
                <c:pt idx="266">
                  <c:v>290</c:v>
                </c:pt>
                <c:pt idx="267">
                  <c:v>290</c:v>
                </c:pt>
                <c:pt idx="268">
                  <c:v>290</c:v>
                </c:pt>
                <c:pt idx="269">
                  <c:v>290</c:v>
                </c:pt>
                <c:pt idx="270">
                  <c:v>290</c:v>
                </c:pt>
                <c:pt idx="271">
                  <c:v>290</c:v>
                </c:pt>
                <c:pt idx="272">
                  <c:v>290</c:v>
                </c:pt>
                <c:pt idx="273">
                  <c:v>290</c:v>
                </c:pt>
                <c:pt idx="274">
                  <c:v>290</c:v>
                </c:pt>
                <c:pt idx="275">
                  <c:v>290</c:v>
                </c:pt>
                <c:pt idx="276">
                  <c:v>290</c:v>
                </c:pt>
                <c:pt idx="277">
                  <c:v>290</c:v>
                </c:pt>
                <c:pt idx="278">
                  <c:v>290</c:v>
                </c:pt>
                <c:pt idx="279">
                  <c:v>290</c:v>
                </c:pt>
                <c:pt idx="280">
                  <c:v>290</c:v>
                </c:pt>
                <c:pt idx="281">
                  <c:v>290</c:v>
                </c:pt>
                <c:pt idx="282">
                  <c:v>290</c:v>
                </c:pt>
                <c:pt idx="283">
                  <c:v>290</c:v>
                </c:pt>
                <c:pt idx="284">
                  <c:v>290</c:v>
                </c:pt>
                <c:pt idx="285">
                  <c:v>290</c:v>
                </c:pt>
                <c:pt idx="286">
                  <c:v>290</c:v>
                </c:pt>
                <c:pt idx="287">
                  <c:v>290</c:v>
                </c:pt>
                <c:pt idx="288">
                  <c:v>290</c:v>
                </c:pt>
                <c:pt idx="289">
                  <c:v>290</c:v>
                </c:pt>
                <c:pt idx="290">
                  <c:v>290</c:v>
                </c:pt>
                <c:pt idx="291">
                  <c:v>290</c:v>
                </c:pt>
                <c:pt idx="292">
                  <c:v>290</c:v>
                </c:pt>
                <c:pt idx="293">
                  <c:v>290</c:v>
                </c:pt>
                <c:pt idx="294">
                  <c:v>290</c:v>
                </c:pt>
                <c:pt idx="295">
                  <c:v>290</c:v>
                </c:pt>
                <c:pt idx="296">
                  <c:v>290</c:v>
                </c:pt>
                <c:pt idx="297">
                  <c:v>290</c:v>
                </c:pt>
                <c:pt idx="298">
                  <c:v>290</c:v>
                </c:pt>
                <c:pt idx="299">
                  <c:v>290</c:v>
                </c:pt>
                <c:pt idx="300">
                  <c:v>290</c:v>
                </c:pt>
                <c:pt idx="301">
                  <c:v>290</c:v>
                </c:pt>
                <c:pt idx="302">
                  <c:v>290</c:v>
                </c:pt>
                <c:pt idx="303">
                  <c:v>290</c:v>
                </c:pt>
                <c:pt idx="304">
                  <c:v>290</c:v>
                </c:pt>
                <c:pt idx="305">
                  <c:v>290</c:v>
                </c:pt>
                <c:pt idx="306">
                  <c:v>290</c:v>
                </c:pt>
                <c:pt idx="307">
                  <c:v>290</c:v>
                </c:pt>
                <c:pt idx="308">
                  <c:v>290</c:v>
                </c:pt>
                <c:pt idx="309">
                  <c:v>290</c:v>
                </c:pt>
                <c:pt idx="310">
                  <c:v>290</c:v>
                </c:pt>
                <c:pt idx="311">
                  <c:v>290</c:v>
                </c:pt>
                <c:pt idx="312">
                  <c:v>290</c:v>
                </c:pt>
                <c:pt idx="313">
                  <c:v>290</c:v>
                </c:pt>
                <c:pt idx="314">
                  <c:v>280</c:v>
                </c:pt>
                <c:pt idx="315">
                  <c:v>280</c:v>
                </c:pt>
                <c:pt idx="316">
                  <c:v>265</c:v>
                </c:pt>
                <c:pt idx="317">
                  <c:v>265</c:v>
                </c:pt>
                <c:pt idx="318">
                  <c:v>265</c:v>
                </c:pt>
                <c:pt idx="319">
                  <c:v>265</c:v>
                </c:pt>
                <c:pt idx="320">
                  <c:v>265</c:v>
                </c:pt>
                <c:pt idx="321">
                  <c:v>265</c:v>
                </c:pt>
                <c:pt idx="322">
                  <c:v>265</c:v>
                </c:pt>
                <c:pt idx="323">
                  <c:v>265</c:v>
                </c:pt>
                <c:pt idx="324">
                  <c:v>265</c:v>
                </c:pt>
                <c:pt idx="325">
                  <c:v>265</c:v>
                </c:pt>
                <c:pt idx="326">
                  <c:v>265</c:v>
                </c:pt>
                <c:pt idx="327">
                  <c:v>265</c:v>
                </c:pt>
                <c:pt idx="328">
                  <c:v>265</c:v>
                </c:pt>
                <c:pt idx="329">
                  <c:v>265</c:v>
                </c:pt>
                <c:pt idx="330">
                  <c:v>265</c:v>
                </c:pt>
                <c:pt idx="331">
                  <c:v>265</c:v>
                </c:pt>
                <c:pt idx="332">
                  <c:v>265</c:v>
                </c:pt>
                <c:pt idx="333">
                  <c:v>265</c:v>
                </c:pt>
                <c:pt idx="334">
                  <c:v>265</c:v>
                </c:pt>
                <c:pt idx="335">
                  <c:v>265</c:v>
                </c:pt>
                <c:pt idx="336">
                  <c:v>265</c:v>
                </c:pt>
                <c:pt idx="337">
                  <c:v>265</c:v>
                </c:pt>
                <c:pt idx="338">
                  <c:v>265</c:v>
                </c:pt>
                <c:pt idx="339">
                  <c:v>265</c:v>
                </c:pt>
                <c:pt idx="340">
                  <c:v>265</c:v>
                </c:pt>
                <c:pt idx="341">
                  <c:v>265</c:v>
                </c:pt>
                <c:pt idx="342">
                  <c:v>265</c:v>
                </c:pt>
                <c:pt idx="343">
                  <c:v>265</c:v>
                </c:pt>
                <c:pt idx="344">
                  <c:v>265</c:v>
                </c:pt>
                <c:pt idx="345">
                  <c:v>265</c:v>
                </c:pt>
                <c:pt idx="346">
                  <c:v>265</c:v>
                </c:pt>
                <c:pt idx="347">
                  <c:v>265</c:v>
                </c:pt>
                <c:pt idx="348">
                  <c:v>265</c:v>
                </c:pt>
                <c:pt idx="349">
                  <c:v>265</c:v>
                </c:pt>
                <c:pt idx="350">
                  <c:v>265</c:v>
                </c:pt>
                <c:pt idx="351">
                  <c:v>265</c:v>
                </c:pt>
                <c:pt idx="352">
                  <c:v>265</c:v>
                </c:pt>
                <c:pt idx="353">
                  <c:v>265</c:v>
                </c:pt>
                <c:pt idx="354">
                  <c:v>265</c:v>
                </c:pt>
                <c:pt idx="355">
                  <c:v>265</c:v>
                </c:pt>
                <c:pt idx="356">
                  <c:v>265</c:v>
                </c:pt>
                <c:pt idx="357">
                  <c:v>265</c:v>
                </c:pt>
                <c:pt idx="358">
                  <c:v>265</c:v>
                </c:pt>
                <c:pt idx="359">
                  <c:v>265</c:v>
                </c:pt>
                <c:pt idx="360">
                  <c:v>265</c:v>
                </c:pt>
                <c:pt idx="361">
                  <c:v>265</c:v>
                </c:pt>
                <c:pt idx="362">
                  <c:v>265</c:v>
                </c:pt>
                <c:pt idx="363">
                  <c:v>265</c:v>
                </c:pt>
                <c:pt idx="364">
                  <c:v>265</c:v>
                </c:pt>
                <c:pt idx="365">
                  <c:v>265</c:v>
                </c:pt>
                <c:pt idx="366">
                  <c:v>265</c:v>
                </c:pt>
                <c:pt idx="367">
                  <c:v>265</c:v>
                </c:pt>
                <c:pt idx="368">
                  <c:v>265</c:v>
                </c:pt>
                <c:pt idx="369">
                  <c:v>265</c:v>
                </c:pt>
                <c:pt idx="370">
                  <c:v>265</c:v>
                </c:pt>
                <c:pt idx="371">
                  <c:v>265</c:v>
                </c:pt>
                <c:pt idx="372">
                  <c:v>265</c:v>
                </c:pt>
                <c:pt idx="373">
                  <c:v>265</c:v>
                </c:pt>
                <c:pt idx="374">
                  <c:v>265</c:v>
                </c:pt>
                <c:pt idx="375">
                  <c:v>265</c:v>
                </c:pt>
                <c:pt idx="376">
                  <c:v>265</c:v>
                </c:pt>
                <c:pt idx="377">
                  <c:v>265</c:v>
                </c:pt>
                <c:pt idx="378">
                  <c:v>265</c:v>
                </c:pt>
                <c:pt idx="379">
                  <c:v>265</c:v>
                </c:pt>
                <c:pt idx="380">
                  <c:v>265</c:v>
                </c:pt>
                <c:pt idx="381">
                  <c:v>265</c:v>
                </c:pt>
                <c:pt idx="382">
                  <c:v>265</c:v>
                </c:pt>
                <c:pt idx="383">
                  <c:v>265</c:v>
                </c:pt>
                <c:pt idx="384">
                  <c:v>265</c:v>
                </c:pt>
                <c:pt idx="385">
                  <c:v>265</c:v>
                </c:pt>
                <c:pt idx="386">
                  <c:v>265</c:v>
                </c:pt>
                <c:pt idx="387">
                  <c:v>265</c:v>
                </c:pt>
                <c:pt idx="388">
                  <c:v>265</c:v>
                </c:pt>
                <c:pt idx="389">
                  <c:v>265</c:v>
                </c:pt>
                <c:pt idx="390">
                  <c:v>265</c:v>
                </c:pt>
                <c:pt idx="391">
                  <c:v>265</c:v>
                </c:pt>
                <c:pt idx="392">
                  <c:v>265</c:v>
                </c:pt>
                <c:pt idx="393">
                  <c:v>265</c:v>
                </c:pt>
                <c:pt idx="394">
                  <c:v>265</c:v>
                </c:pt>
                <c:pt idx="395">
                  <c:v>265</c:v>
                </c:pt>
                <c:pt idx="396">
                  <c:v>265</c:v>
                </c:pt>
                <c:pt idx="397">
                  <c:v>265</c:v>
                </c:pt>
                <c:pt idx="398">
                  <c:v>265</c:v>
                </c:pt>
                <c:pt idx="399">
                  <c:v>265</c:v>
                </c:pt>
                <c:pt idx="400">
                  <c:v>265</c:v>
                </c:pt>
                <c:pt idx="401">
                  <c:v>265</c:v>
                </c:pt>
                <c:pt idx="402">
                  <c:v>265</c:v>
                </c:pt>
                <c:pt idx="403">
                  <c:v>265</c:v>
                </c:pt>
                <c:pt idx="404">
                  <c:v>265</c:v>
                </c:pt>
                <c:pt idx="405">
                  <c:v>265</c:v>
                </c:pt>
                <c:pt idx="406">
                  <c:v>265</c:v>
                </c:pt>
                <c:pt idx="407">
                  <c:v>265</c:v>
                </c:pt>
                <c:pt idx="408">
                  <c:v>265</c:v>
                </c:pt>
                <c:pt idx="409">
                  <c:v>265</c:v>
                </c:pt>
                <c:pt idx="410">
                  <c:v>265</c:v>
                </c:pt>
                <c:pt idx="411">
                  <c:v>265</c:v>
                </c:pt>
                <c:pt idx="412">
                  <c:v>265</c:v>
                </c:pt>
                <c:pt idx="413">
                  <c:v>265</c:v>
                </c:pt>
                <c:pt idx="414">
                  <c:v>265</c:v>
                </c:pt>
                <c:pt idx="415">
                  <c:v>265</c:v>
                </c:pt>
                <c:pt idx="416">
                  <c:v>265</c:v>
                </c:pt>
                <c:pt idx="417">
                  <c:v>265</c:v>
                </c:pt>
                <c:pt idx="418">
                  <c:v>265</c:v>
                </c:pt>
                <c:pt idx="419">
                  <c:v>265</c:v>
                </c:pt>
                <c:pt idx="420">
                  <c:v>265</c:v>
                </c:pt>
                <c:pt idx="421">
                  <c:v>265</c:v>
                </c:pt>
                <c:pt idx="422">
                  <c:v>265</c:v>
                </c:pt>
                <c:pt idx="423">
                  <c:v>265</c:v>
                </c:pt>
                <c:pt idx="424">
                  <c:v>265</c:v>
                </c:pt>
                <c:pt idx="425">
                  <c:v>265</c:v>
                </c:pt>
                <c:pt idx="426">
                  <c:v>265</c:v>
                </c:pt>
                <c:pt idx="427">
                  <c:v>265</c:v>
                </c:pt>
                <c:pt idx="428">
                  <c:v>265</c:v>
                </c:pt>
                <c:pt idx="429">
                  <c:v>265</c:v>
                </c:pt>
                <c:pt idx="430">
                  <c:v>265</c:v>
                </c:pt>
                <c:pt idx="431">
                  <c:v>265</c:v>
                </c:pt>
                <c:pt idx="432">
                  <c:v>265</c:v>
                </c:pt>
                <c:pt idx="433">
                  <c:v>265</c:v>
                </c:pt>
                <c:pt idx="434">
                  <c:v>265</c:v>
                </c:pt>
                <c:pt idx="435">
                  <c:v>265</c:v>
                </c:pt>
                <c:pt idx="436">
                  <c:v>265</c:v>
                </c:pt>
                <c:pt idx="437">
                  <c:v>265</c:v>
                </c:pt>
                <c:pt idx="438">
                  <c:v>265</c:v>
                </c:pt>
                <c:pt idx="439">
                  <c:v>265</c:v>
                </c:pt>
                <c:pt idx="440">
                  <c:v>265</c:v>
                </c:pt>
                <c:pt idx="441">
                  <c:v>265</c:v>
                </c:pt>
                <c:pt idx="442">
                  <c:v>265</c:v>
                </c:pt>
                <c:pt idx="443">
                  <c:v>265</c:v>
                </c:pt>
                <c:pt idx="444">
                  <c:v>265</c:v>
                </c:pt>
                <c:pt idx="445">
                  <c:v>265</c:v>
                </c:pt>
                <c:pt idx="446">
                  <c:v>265</c:v>
                </c:pt>
                <c:pt idx="447">
                  <c:v>265</c:v>
                </c:pt>
                <c:pt idx="448">
                  <c:v>265</c:v>
                </c:pt>
                <c:pt idx="449">
                  <c:v>265</c:v>
                </c:pt>
                <c:pt idx="450">
                  <c:v>265</c:v>
                </c:pt>
                <c:pt idx="451">
                  <c:v>265</c:v>
                </c:pt>
                <c:pt idx="452">
                  <c:v>265</c:v>
                </c:pt>
                <c:pt idx="453">
                  <c:v>265</c:v>
                </c:pt>
                <c:pt idx="454">
                  <c:v>265</c:v>
                </c:pt>
                <c:pt idx="455">
                  <c:v>265</c:v>
                </c:pt>
                <c:pt idx="456">
                  <c:v>265</c:v>
                </c:pt>
                <c:pt idx="457">
                  <c:v>265</c:v>
                </c:pt>
                <c:pt idx="458">
                  <c:v>265</c:v>
                </c:pt>
                <c:pt idx="459">
                  <c:v>265</c:v>
                </c:pt>
                <c:pt idx="460">
                  <c:v>265</c:v>
                </c:pt>
                <c:pt idx="461">
                  <c:v>265</c:v>
                </c:pt>
                <c:pt idx="462">
                  <c:v>265</c:v>
                </c:pt>
                <c:pt idx="463">
                  <c:v>265</c:v>
                </c:pt>
                <c:pt idx="464">
                  <c:v>265</c:v>
                </c:pt>
                <c:pt idx="465">
                  <c:v>265</c:v>
                </c:pt>
                <c:pt idx="466">
                  <c:v>265</c:v>
                </c:pt>
                <c:pt idx="467">
                  <c:v>265</c:v>
                </c:pt>
                <c:pt idx="468">
                  <c:v>265</c:v>
                </c:pt>
                <c:pt idx="469">
                  <c:v>265</c:v>
                </c:pt>
                <c:pt idx="470">
                  <c:v>265</c:v>
                </c:pt>
                <c:pt idx="471">
                  <c:v>265</c:v>
                </c:pt>
                <c:pt idx="472">
                  <c:v>265</c:v>
                </c:pt>
                <c:pt idx="473">
                  <c:v>265</c:v>
                </c:pt>
                <c:pt idx="474">
                  <c:v>265</c:v>
                </c:pt>
                <c:pt idx="475">
                  <c:v>265</c:v>
                </c:pt>
                <c:pt idx="476">
                  <c:v>265</c:v>
                </c:pt>
                <c:pt idx="477">
                  <c:v>265</c:v>
                </c:pt>
                <c:pt idx="478">
                  <c:v>265</c:v>
                </c:pt>
                <c:pt idx="479">
                  <c:v>265</c:v>
                </c:pt>
                <c:pt idx="480">
                  <c:v>265</c:v>
                </c:pt>
                <c:pt idx="481">
                  <c:v>265</c:v>
                </c:pt>
                <c:pt idx="482">
                  <c:v>265</c:v>
                </c:pt>
                <c:pt idx="483">
                  <c:v>265</c:v>
                </c:pt>
                <c:pt idx="484">
                  <c:v>265</c:v>
                </c:pt>
                <c:pt idx="485">
                  <c:v>265</c:v>
                </c:pt>
                <c:pt idx="486">
                  <c:v>265</c:v>
                </c:pt>
                <c:pt idx="487">
                  <c:v>265</c:v>
                </c:pt>
                <c:pt idx="488">
                  <c:v>265</c:v>
                </c:pt>
                <c:pt idx="489">
                  <c:v>265</c:v>
                </c:pt>
                <c:pt idx="490">
                  <c:v>265</c:v>
                </c:pt>
                <c:pt idx="491">
                  <c:v>265</c:v>
                </c:pt>
                <c:pt idx="492">
                  <c:v>265</c:v>
                </c:pt>
                <c:pt idx="493">
                  <c:v>265</c:v>
                </c:pt>
                <c:pt idx="494">
                  <c:v>265</c:v>
                </c:pt>
                <c:pt idx="495">
                  <c:v>265</c:v>
                </c:pt>
                <c:pt idx="496">
                  <c:v>265</c:v>
                </c:pt>
                <c:pt idx="497">
                  <c:v>265</c:v>
                </c:pt>
                <c:pt idx="498">
                  <c:v>265</c:v>
                </c:pt>
                <c:pt idx="499">
                  <c:v>265</c:v>
                </c:pt>
                <c:pt idx="500">
                  <c:v>265</c:v>
                </c:pt>
                <c:pt idx="501">
                  <c:v>265</c:v>
                </c:pt>
                <c:pt idx="502">
                  <c:v>265</c:v>
                </c:pt>
                <c:pt idx="503">
                  <c:v>265</c:v>
                </c:pt>
                <c:pt idx="504">
                  <c:v>265</c:v>
                </c:pt>
                <c:pt idx="505">
                  <c:v>265</c:v>
                </c:pt>
                <c:pt idx="506">
                  <c:v>265</c:v>
                </c:pt>
                <c:pt idx="507">
                  <c:v>265</c:v>
                </c:pt>
                <c:pt idx="508">
                  <c:v>265</c:v>
                </c:pt>
                <c:pt idx="509">
                  <c:v>265</c:v>
                </c:pt>
                <c:pt idx="510">
                  <c:v>265</c:v>
                </c:pt>
                <c:pt idx="511">
                  <c:v>265</c:v>
                </c:pt>
                <c:pt idx="512">
                  <c:v>265</c:v>
                </c:pt>
                <c:pt idx="513">
                  <c:v>265</c:v>
                </c:pt>
                <c:pt idx="514">
                  <c:v>265</c:v>
                </c:pt>
                <c:pt idx="515">
                  <c:v>265</c:v>
                </c:pt>
                <c:pt idx="516">
                  <c:v>265</c:v>
                </c:pt>
                <c:pt idx="517">
                  <c:v>265</c:v>
                </c:pt>
                <c:pt idx="518">
                  <c:v>265</c:v>
                </c:pt>
                <c:pt idx="519">
                  <c:v>265</c:v>
                </c:pt>
                <c:pt idx="520">
                  <c:v>265</c:v>
                </c:pt>
                <c:pt idx="521">
                  <c:v>265</c:v>
                </c:pt>
                <c:pt idx="522">
                  <c:v>265</c:v>
                </c:pt>
                <c:pt idx="523">
                  <c:v>265</c:v>
                </c:pt>
                <c:pt idx="524">
                  <c:v>265</c:v>
                </c:pt>
                <c:pt idx="525">
                  <c:v>265</c:v>
                </c:pt>
                <c:pt idx="526">
                  <c:v>265</c:v>
                </c:pt>
                <c:pt idx="527">
                  <c:v>265</c:v>
                </c:pt>
                <c:pt idx="528">
                  <c:v>265</c:v>
                </c:pt>
                <c:pt idx="529">
                  <c:v>265</c:v>
                </c:pt>
                <c:pt idx="530">
                  <c:v>265</c:v>
                </c:pt>
                <c:pt idx="531">
                  <c:v>265</c:v>
                </c:pt>
                <c:pt idx="532">
                  <c:v>265</c:v>
                </c:pt>
                <c:pt idx="533">
                  <c:v>265</c:v>
                </c:pt>
                <c:pt idx="534">
                  <c:v>265</c:v>
                </c:pt>
                <c:pt idx="535">
                  <c:v>265</c:v>
                </c:pt>
                <c:pt idx="536">
                  <c:v>265</c:v>
                </c:pt>
                <c:pt idx="537">
                  <c:v>265</c:v>
                </c:pt>
                <c:pt idx="538">
                  <c:v>265</c:v>
                </c:pt>
                <c:pt idx="539">
                  <c:v>265</c:v>
                </c:pt>
                <c:pt idx="540">
                  <c:v>265</c:v>
                </c:pt>
                <c:pt idx="541">
                  <c:v>265</c:v>
                </c:pt>
                <c:pt idx="542">
                  <c:v>265</c:v>
                </c:pt>
                <c:pt idx="543">
                  <c:v>265</c:v>
                </c:pt>
                <c:pt idx="544">
                  <c:v>265</c:v>
                </c:pt>
                <c:pt idx="545">
                  <c:v>265</c:v>
                </c:pt>
                <c:pt idx="546">
                  <c:v>265</c:v>
                </c:pt>
                <c:pt idx="547">
                  <c:v>265</c:v>
                </c:pt>
                <c:pt idx="548">
                  <c:v>265</c:v>
                </c:pt>
                <c:pt idx="549">
                  <c:v>265</c:v>
                </c:pt>
                <c:pt idx="550">
                  <c:v>265</c:v>
                </c:pt>
                <c:pt idx="551">
                  <c:v>265</c:v>
                </c:pt>
                <c:pt idx="552">
                  <c:v>265</c:v>
                </c:pt>
                <c:pt idx="553">
                  <c:v>265</c:v>
                </c:pt>
                <c:pt idx="554">
                  <c:v>265</c:v>
                </c:pt>
                <c:pt idx="555">
                  <c:v>265</c:v>
                </c:pt>
                <c:pt idx="556">
                  <c:v>265</c:v>
                </c:pt>
                <c:pt idx="557">
                  <c:v>265</c:v>
                </c:pt>
                <c:pt idx="558">
                  <c:v>265</c:v>
                </c:pt>
                <c:pt idx="559">
                  <c:v>265</c:v>
                </c:pt>
                <c:pt idx="560">
                  <c:v>265</c:v>
                </c:pt>
                <c:pt idx="561">
                  <c:v>265</c:v>
                </c:pt>
                <c:pt idx="562">
                  <c:v>265</c:v>
                </c:pt>
                <c:pt idx="563">
                  <c:v>265</c:v>
                </c:pt>
                <c:pt idx="564">
                  <c:v>265</c:v>
                </c:pt>
                <c:pt idx="565">
                  <c:v>265</c:v>
                </c:pt>
                <c:pt idx="566">
                  <c:v>265</c:v>
                </c:pt>
                <c:pt idx="567">
                  <c:v>265</c:v>
                </c:pt>
                <c:pt idx="568">
                  <c:v>265</c:v>
                </c:pt>
                <c:pt idx="569">
                  <c:v>280</c:v>
                </c:pt>
                <c:pt idx="570">
                  <c:v>280</c:v>
                </c:pt>
                <c:pt idx="571">
                  <c:v>280</c:v>
                </c:pt>
                <c:pt idx="572">
                  <c:v>280</c:v>
                </c:pt>
                <c:pt idx="573">
                  <c:v>280</c:v>
                </c:pt>
                <c:pt idx="574">
                  <c:v>280</c:v>
                </c:pt>
                <c:pt idx="575">
                  <c:v>280</c:v>
                </c:pt>
                <c:pt idx="576">
                  <c:v>280</c:v>
                </c:pt>
                <c:pt idx="577">
                  <c:v>280</c:v>
                </c:pt>
                <c:pt idx="578">
                  <c:v>280</c:v>
                </c:pt>
                <c:pt idx="579">
                  <c:v>290</c:v>
                </c:pt>
                <c:pt idx="580">
                  <c:v>290</c:v>
                </c:pt>
                <c:pt idx="581">
                  <c:v>290</c:v>
                </c:pt>
                <c:pt idx="582">
                  <c:v>290</c:v>
                </c:pt>
                <c:pt idx="583">
                  <c:v>290</c:v>
                </c:pt>
                <c:pt idx="584">
                  <c:v>290</c:v>
                </c:pt>
                <c:pt idx="585">
                  <c:v>290</c:v>
                </c:pt>
                <c:pt idx="586">
                  <c:v>290</c:v>
                </c:pt>
                <c:pt idx="587">
                  <c:v>290</c:v>
                </c:pt>
                <c:pt idx="588">
                  <c:v>290</c:v>
                </c:pt>
                <c:pt idx="589">
                  <c:v>290</c:v>
                </c:pt>
                <c:pt idx="590">
                  <c:v>290</c:v>
                </c:pt>
                <c:pt idx="591">
                  <c:v>290</c:v>
                </c:pt>
                <c:pt idx="592">
                  <c:v>290</c:v>
                </c:pt>
                <c:pt idx="593">
                  <c:v>290</c:v>
                </c:pt>
                <c:pt idx="594">
                  <c:v>290</c:v>
                </c:pt>
                <c:pt idx="595">
                  <c:v>290</c:v>
                </c:pt>
                <c:pt idx="596">
                  <c:v>290</c:v>
                </c:pt>
                <c:pt idx="597">
                  <c:v>290</c:v>
                </c:pt>
                <c:pt idx="598">
                  <c:v>290</c:v>
                </c:pt>
                <c:pt idx="599">
                  <c:v>290</c:v>
                </c:pt>
                <c:pt idx="600">
                  <c:v>290</c:v>
                </c:pt>
                <c:pt idx="601">
                  <c:v>290</c:v>
                </c:pt>
                <c:pt idx="602">
                  <c:v>290</c:v>
                </c:pt>
                <c:pt idx="603">
                  <c:v>290</c:v>
                </c:pt>
                <c:pt idx="604">
                  <c:v>290</c:v>
                </c:pt>
                <c:pt idx="605">
                  <c:v>290</c:v>
                </c:pt>
                <c:pt idx="606">
                  <c:v>290</c:v>
                </c:pt>
                <c:pt idx="607">
                  <c:v>290</c:v>
                </c:pt>
                <c:pt idx="608">
                  <c:v>290</c:v>
                </c:pt>
                <c:pt idx="609">
                  <c:v>290</c:v>
                </c:pt>
                <c:pt idx="610">
                  <c:v>290</c:v>
                </c:pt>
                <c:pt idx="611">
                  <c:v>290</c:v>
                </c:pt>
                <c:pt idx="612">
                  <c:v>290</c:v>
                </c:pt>
                <c:pt idx="613">
                  <c:v>290</c:v>
                </c:pt>
                <c:pt idx="614">
                  <c:v>290</c:v>
                </c:pt>
                <c:pt idx="615">
                  <c:v>290</c:v>
                </c:pt>
                <c:pt idx="616">
                  <c:v>290</c:v>
                </c:pt>
                <c:pt idx="617">
                  <c:v>290</c:v>
                </c:pt>
                <c:pt idx="618">
                  <c:v>290</c:v>
                </c:pt>
                <c:pt idx="619">
                  <c:v>290</c:v>
                </c:pt>
                <c:pt idx="620">
                  <c:v>290</c:v>
                </c:pt>
                <c:pt idx="621">
                  <c:v>290</c:v>
                </c:pt>
                <c:pt idx="622">
                  <c:v>290</c:v>
                </c:pt>
                <c:pt idx="623">
                  <c:v>290</c:v>
                </c:pt>
                <c:pt idx="624">
                  <c:v>290</c:v>
                </c:pt>
                <c:pt idx="625">
                  <c:v>290</c:v>
                </c:pt>
                <c:pt idx="626">
                  <c:v>290</c:v>
                </c:pt>
                <c:pt idx="627">
                  <c:v>290</c:v>
                </c:pt>
                <c:pt idx="628">
                  <c:v>290</c:v>
                </c:pt>
                <c:pt idx="629">
                  <c:v>290</c:v>
                </c:pt>
                <c:pt idx="630">
                  <c:v>290</c:v>
                </c:pt>
                <c:pt idx="631">
                  <c:v>290</c:v>
                </c:pt>
                <c:pt idx="632">
                  <c:v>290</c:v>
                </c:pt>
                <c:pt idx="633">
                  <c:v>290</c:v>
                </c:pt>
                <c:pt idx="634">
                  <c:v>290</c:v>
                </c:pt>
                <c:pt idx="635">
                  <c:v>290</c:v>
                </c:pt>
                <c:pt idx="636">
                  <c:v>290</c:v>
                </c:pt>
                <c:pt idx="637">
                  <c:v>290</c:v>
                </c:pt>
                <c:pt idx="638">
                  <c:v>290</c:v>
                </c:pt>
                <c:pt idx="639">
                  <c:v>290</c:v>
                </c:pt>
                <c:pt idx="640">
                  <c:v>290</c:v>
                </c:pt>
                <c:pt idx="641">
                  <c:v>290</c:v>
                </c:pt>
                <c:pt idx="642">
                  <c:v>290</c:v>
                </c:pt>
                <c:pt idx="643">
                  <c:v>290</c:v>
                </c:pt>
                <c:pt idx="644">
                  <c:v>290</c:v>
                </c:pt>
                <c:pt idx="645">
                  <c:v>290</c:v>
                </c:pt>
                <c:pt idx="646">
                  <c:v>290</c:v>
                </c:pt>
                <c:pt idx="647">
                  <c:v>290</c:v>
                </c:pt>
                <c:pt idx="648">
                  <c:v>290</c:v>
                </c:pt>
                <c:pt idx="649">
                  <c:v>290</c:v>
                </c:pt>
                <c:pt idx="650">
                  <c:v>290</c:v>
                </c:pt>
                <c:pt idx="651">
                  <c:v>290</c:v>
                </c:pt>
                <c:pt idx="652">
                  <c:v>290</c:v>
                </c:pt>
                <c:pt idx="653">
                  <c:v>290</c:v>
                </c:pt>
                <c:pt idx="654">
                  <c:v>290</c:v>
                </c:pt>
                <c:pt idx="655">
                  <c:v>290</c:v>
                </c:pt>
                <c:pt idx="656">
                  <c:v>290</c:v>
                </c:pt>
                <c:pt idx="657">
                  <c:v>290</c:v>
                </c:pt>
                <c:pt idx="658">
                  <c:v>290</c:v>
                </c:pt>
                <c:pt idx="659">
                  <c:v>290</c:v>
                </c:pt>
                <c:pt idx="660">
                  <c:v>290</c:v>
                </c:pt>
                <c:pt idx="661">
                  <c:v>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40-49FC-A4D1-CC1F5B37BDE0}"/>
            </c:ext>
          </c:extLst>
        </c:ser>
        <c:ser>
          <c:idx val="3"/>
          <c:order val="3"/>
          <c:tx>
            <c:v>贵州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铝土矿价格!$A$5:$A$666</c:f>
              <c:numCache>
                <c:formatCode>yyyy\-mm\-dd;@</c:formatCode>
                <c:ptCount val="662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44669</c:v>
                </c:pt>
                <c:pt idx="109">
                  <c:v>44666</c:v>
                </c:pt>
                <c:pt idx="110">
                  <c:v>44665</c:v>
                </c:pt>
                <c:pt idx="111">
                  <c:v>44664</c:v>
                </c:pt>
                <c:pt idx="112">
                  <c:v>44663</c:v>
                </c:pt>
                <c:pt idx="113">
                  <c:v>44662</c:v>
                </c:pt>
                <c:pt idx="114">
                  <c:v>44659</c:v>
                </c:pt>
                <c:pt idx="115">
                  <c:v>44658</c:v>
                </c:pt>
                <c:pt idx="116">
                  <c:v>44657</c:v>
                </c:pt>
                <c:pt idx="117">
                  <c:v>44652</c:v>
                </c:pt>
                <c:pt idx="118">
                  <c:v>44651</c:v>
                </c:pt>
                <c:pt idx="119">
                  <c:v>44650</c:v>
                </c:pt>
                <c:pt idx="120">
                  <c:v>44649</c:v>
                </c:pt>
                <c:pt idx="121">
                  <c:v>44648</c:v>
                </c:pt>
                <c:pt idx="122">
                  <c:v>44645</c:v>
                </c:pt>
                <c:pt idx="123">
                  <c:v>44644</c:v>
                </c:pt>
                <c:pt idx="124">
                  <c:v>44643</c:v>
                </c:pt>
                <c:pt idx="125">
                  <c:v>44642</c:v>
                </c:pt>
                <c:pt idx="126">
                  <c:v>44641</c:v>
                </c:pt>
                <c:pt idx="127">
                  <c:v>44638</c:v>
                </c:pt>
                <c:pt idx="128">
                  <c:v>44637</c:v>
                </c:pt>
                <c:pt idx="129">
                  <c:v>44636</c:v>
                </c:pt>
                <c:pt idx="130">
                  <c:v>44635</c:v>
                </c:pt>
                <c:pt idx="131">
                  <c:v>44634</c:v>
                </c:pt>
                <c:pt idx="132">
                  <c:v>44631</c:v>
                </c:pt>
                <c:pt idx="133">
                  <c:v>44630</c:v>
                </c:pt>
                <c:pt idx="134">
                  <c:v>44629</c:v>
                </c:pt>
                <c:pt idx="135">
                  <c:v>44628</c:v>
                </c:pt>
                <c:pt idx="136">
                  <c:v>44627</c:v>
                </c:pt>
                <c:pt idx="137">
                  <c:v>44624</c:v>
                </c:pt>
                <c:pt idx="138">
                  <c:v>44623</c:v>
                </c:pt>
                <c:pt idx="139">
                  <c:v>44622</c:v>
                </c:pt>
                <c:pt idx="140">
                  <c:v>44621</c:v>
                </c:pt>
                <c:pt idx="141">
                  <c:v>44620</c:v>
                </c:pt>
                <c:pt idx="142">
                  <c:v>44617</c:v>
                </c:pt>
                <c:pt idx="143">
                  <c:v>44616</c:v>
                </c:pt>
                <c:pt idx="144">
                  <c:v>44615</c:v>
                </c:pt>
                <c:pt idx="145">
                  <c:v>44614</c:v>
                </c:pt>
                <c:pt idx="146">
                  <c:v>44613</c:v>
                </c:pt>
                <c:pt idx="147">
                  <c:v>44610</c:v>
                </c:pt>
                <c:pt idx="148">
                  <c:v>44609</c:v>
                </c:pt>
                <c:pt idx="149">
                  <c:v>44608</c:v>
                </c:pt>
                <c:pt idx="150">
                  <c:v>44607</c:v>
                </c:pt>
                <c:pt idx="151">
                  <c:v>44606</c:v>
                </c:pt>
                <c:pt idx="152">
                  <c:v>44603</c:v>
                </c:pt>
                <c:pt idx="153">
                  <c:v>44602</c:v>
                </c:pt>
                <c:pt idx="154">
                  <c:v>44601</c:v>
                </c:pt>
                <c:pt idx="155">
                  <c:v>44600</c:v>
                </c:pt>
                <c:pt idx="156">
                  <c:v>44599</c:v>
                </c:pt>
                <c:pt idx="157">
                  <c:v>44589</c:v>
                </c:pt>
                <c:pt idx="158">
                  <c:v>44588</c:v>
                </c:pt>
                <c:pt idx="159">
                  <c:v>44587</c:v>
                </c:pt>
                <c:pt idx="160">
                  <c:v>44586</c:v>
                </c:pt>
                <c:pt idx="161">
                  <c:v>44585</c:v>
                </c:pt>
                <c:pt idx="162">
                  <c:v>44582</c:v>
                </c:pt>
                <c:pt idx="163">
                  <c:v>44581</c:v>
                </c:pt>
                <c:pt idx="164">
                  <c:v>44580</c:v>
                </c:pt>
                <c:pt idx="165">
                  <c:v>44579</c:v>
                </c:pt>
                <c:pt idx="166">
                  <c:v>44578</c:v>
                </c:pt>
                <c:pt idx="167">
                  <c:v>44575</c:v>
                </c:pt>
                <c:pt idx="168">
                  <c:v>44574</c:v>
                </c:pt>
                <c:pt idx="169">
                  <c:v>44573</c:v>
                </c:pt>
                <c:pt idx="170">
                  <c:v>44572</c:v>
                </c:pt>
                <c:pt idx="171">
                  <c:v>44571</c:v>
                </c:pt>
                <c:pt idx="172">
                  <c:v>44568</c:v>
                </c:pt>
                <c:pt idx="173">
                  <c:v>44567</c:v>
                </c:pt>
                <c:pt idx="174">
                  <c:v>44566</c:v>
                </c:pt>
                <c:pt idx="175">
                  <c:v>44565</c:v>
                </c:pt>
                <c:pt idx="176">
                  <c:v>44561</c:v>
                </c:pt>
                <c:pt idx="177">
                  <c:v>44560</c:v>
                </c:pt>
                <c:pt idx="178">
                  <c:v>44559</c:v>
                </c:pt>
                <c:pt idx="179">
                  <c:v>44558</c:v>
                </c:pt>
                <c:pt idx="180">
                  <c:v>44557</c:v>
                </c:pt>
                <c:pt idx="181">
                  <c:v>44554</c:v>
                </c:pt>
                <c:pt idx="182">
                  <c:v>44553</c:v>
                </c:pt>
                <c:pt idx="183">
                  <c:v>44552</c:v>
                </c:pt>
                <c:pt idx="184">
                  <c:v>44551</c:v>
                </c:pt>
                <c:pt idx="185">
                  <c:v>44550</c:v>
                </c:pt>
                <c:pt idx="186">
                  <c:v>44547</c:v>
                </c:pt>
                <c:pt idx="187">
                  <c:v>44546</c:v>
                </c:pt>
                <c:pt idx="188">
                  <c:v>44545</c:v>
                </c:pt>
                <c:pt idx="189">
                  <c:v>44544</c:v>
                </c:pt>
                <c:pt idx="190">
                  <c:v>44543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44533</c:v>
                </c:pt>
                <c:pt idx="197">
                  <c:v>44532</c:v>
                </c:pt>
                <c:pt idx="198">
                  <c:v>44531</c:v>
                </c:pt>
                <c:pt idx="199">
                  <c:v>44530</c:v>
                </c:pt>
                <c:pt idx="200">
                  <c:v>44529</c:v>
                </c:pt>
                <c:pt idx="201">
                  <c:v>44526</c:v>
                </c:pt>
                <c:pt idx="202">
                  <c:v>44525</c:v>
                </c:pt>
                <c:pt idx="203">
                  <c:v>44524</c:v>
                </c:pt>
                <c:pt idx="204">
                  <c:v>44523</c:v>
                </c:pt>
                <c:pt idx="205">
                  <c:v>44522</c:v>
                </c:pt>
                <c:pt idx="206">
                  <c:v>44519</c:v>
                </c:pt>
                <c:pt idx="207">
                  <c:v>44518</c:v>
                </c:pt>
                <c:pt idx="208">
                  <c:v>44517</c:v>
                </c:pt>
                <c:pt idx="209">
                  <c:v>44516</c:v>
                </c:pt>
                <c:pt idx="210">
                  <c:v>44515</c:v>
                </c:pt>
                <c:pt idx="211">
                  <c:v>44512</c:v>
                </c:pt>
                <c:pt idx="212">
                  <c:v>44511</c:v>
                </c:pt>
                <c:pt idx="213">
                  <c:v>44510</c:v>
                </c:pt>
                <c:pt idx="214">
                  <c:v>44509</c:v>
                </c:pt>
                <c:pt idx="215">
                  <c:v>44508</c:v>
                </c:pt>
                <c:pt idx="216">
                  <c:v>44505</c:v>
                </c:pt>
                <c:pt idx="217">
                  <c:v>44504</c:v>
                </c:pt>
                <c:pt idx="218">
                  <c:v>44503</c:v>
                </c:pt>
                <c:pt idx="219">
                  <c:v>44502</c:v>
                </c:pt>
                <c:pt idx="220">
                  <c:v>44501</c:v>
                </c:pt>
                <c:pt idx="221">
                  <c:v>44498</c:v>
                </c:pt>
                <c:pt idx="222">
                  <c:v>44497</c:v>
                </c:pt>
                <c:pt idx="223">
                  <c:v>44496</c:v>
                </c:pt>
                <c:pt idx="224">
                  <c:v>44495</c:v>
                </c:pt>
                <c:pt idx="225">
                  <c:v>44494</c:v>
                </c:pt>
                <c:pt idx="226">
                  <c:v>44491</c:v>
                </c:pt>
                <c:pt idx="227">
                  <c:v>44490</c:v>
                </c:pt>
                <c:pt idx="228">
                  <c:v>44489</c:v>
                </c:pt>
                <c:pt idx="229">
                  <c:v>44488</c:v>
                </c:pt>
                <c:pt idx="230">
                  <c:v>44487</c:v>
                </c:pt>
                <c:pt idx="231">
                  <c:v>44484</c:v>
                </c:pt>
                <c:pt idx="232">
                  <c:v>44483</c:v>
                </c:pt>
                <c:pt idx="233">
                  <c:v>44482</c:v>
                </c:pt>
                <c:pt idx="234">
                  <c:v>44481</c:v>
                </c:pt>
                <c:pt idx="235">
                  <c:v>44480</c:v>
                </c:pt>
                <c:pt idx="236">
                  <c:v>44477</c:v>
                </c:pt>
                <c:pt idx="237">
                  <c:v>44469</c:v>
                </c:pt>
                <c:pt idx="238">
                  <c:v>44468</c:v>
                </c:pt>
                <c:pt idx="239">
                  <c:v>44467</c:v>
                </c:pt>
                <c:pt idx="240">
                  <c:v>44466</c:v>
                </c:pt>
                <c:pt idx="241">
                  <c:v>44463</c:v>
                </c:pt>
                <c:pt idx="242">
                  <c:v>44462</c:v>
                </c:pt>
                <c:pt idx="243">
                  <c:v>44461</c:v>
                </c:pt>
                <c:pt idx="244">
                  <c:v>44456</c:v>
                </c:pt>
                <c:pt idx="245">
                  <c:v>44455</c:v>
                </c:pt>
                <c:pt idx="246">
                  <c:v>44454</c:v>
                </c:pt>
                <c:pt idx="247">
                  <c:v>44453</c:v>
                </c:pt>
                <c:pt idx="248">
                  <c:v>44452</c:v>
                </c:pt>
                <c:pt idx="249">
                  <c:v>44449</c:v>
                </c:pt>
                <c:pt idx="250">
                  <c:v>44448</c:v>
                </c:pt>
                <c:pt idx="251">
                  <c:v>44447</c:v>
                </c:pt>
                <c:pt idx="252">
                  <c:v>44446</c:v>
                </c:pt>
                <c:pt idx="253">
                  <c:v>44445</c:v>
                </c:pt>
                <c:pt idx="254">
                  <c:v>44442</c:v>
                </c:pt>
                <c:pt idx="255">
                  <c:v>44441</c:v>
                </c:pt>
                <c:pt idx="256">
                  <c:v>44440</c:v>
                </c:pt>
                <c:pt idx="257">
                  <c:v>44439</c:v>
                </c:pt>
                <c:pt idx="258">
                  <c:v>44438</c:v>
                </c:pt>
                <c:pt idx="259">
                  <c:v>44435</c:v>
                </c:pt>
                <c:pt idx="260">
                  <c:v>44434</c:v>
                </c:pt>
                <c:pt idx="261">
                  <c:v>44433</c:v>
                </c:pt>
                <c:pt idx="262">
                  <c:v>44432</c:v>
                </c:pt>
                <c:pt idx="263">
                  <c:v>44431</c:v>
                </c:pt>
                <c:pt idx="264">
                  <c:v>44428</c:v>
                </c:pt>
                <c:pt idx="265">
                  <c:v>44427</c:v>
                </c:pt>
                <c:pt idx="266">
                  <c:v>44426</c:v>
                </c:pt>
                <c:pt idx="267">
                  <c:v>44425</c:v>
                </c:pt>
                <c:pt idx="268">
                  <c:v>44424</c:v>
                </c:pt>
                <c:pt idx="269">
                  <c:v>44421</c:v>
                </c:pt>
                <c:pt idx="270">
                  <c:v>44420</c:v>
                </c:pt>
                <c:pt idx="271">
                  <c:v>44419</c:v>
                </c:pt>
                <c:pt idx="272">
                  <c:v>44418</c:v>
                </c:pt>
                <c:pt idx="273">
                  <c:v>44417</c:v>
                </c:pt>
                <c:pt idx="274">
                  <c:v>44414</c:v>
                </c:pt>
                <c:pt idx="275">
                  <c:v>44413</c:v>
                </c:pt>
                <c:pt idx="276">
                  <c:v>44412</c:v>
                </c:pt>
                <c:pt idx="277">
                  <c:v>44411</c:v>
                </c:pt>
                <c:pt idx="278">
                  <c:v>44410</c:v>
                </c:pt>
                <c:pt idx="279">
                  <c:v>44407</c:v>
                </c:pt>
                <c:pt idx="280">
                  <c:v>44406</c:v>
                </c:pt>
                <c:pt idx="281">
                  <c:v>44405</c:v>
                </c:pt>
                <c:pt idx="282">
                  <c:v>44404</c:v>
                </c:pt>
                <c:pt idx="283">
                  <c:v>44403</c:v>
                </c:pt>
                <c:pt idx="284">
                  <c:v>44400</c:v>
                </c:pt>
                <c:pt idx="285">
                  <c:v>44399</c:v>
                </c:pt>
                <c:pt idx="286">
                  <c:v>44398</c:v>
                </c:pt>
                <c:pt idx="287">
                  <c:v>44397</c:v>
                </c:pt>
                <c:pt idx="288">
                  <c:v>44396</c:v>
                </c:pt>
                <c:pt idx="289">
                  <c:v>44393</c:v>
                </c:pt>
                <c:pt idx="290">
                  <c:v>44392</c:v>
                </c:pt>
                <c:pt idx="291">
                  <c:v>44391</c:v>
                </c:pt>
                <c:pt idx="292">
                  <c:v>44390</c:v>
                </c:pt>
                <c:pt idx="293">
                  <c:v>44389</c:v>
                </c:pt>
                <c:pt idx="294">
                  <c:v>44386</c:v>
                </c:pt>
                <c:pt idx="295">
                  <c:v>44385</c:v>
                </c:pt>
                <c:pt idx="296">
                  <c:v>44384</c:v>
                </c:pt>
                <c:pt idx="297">
                  <c:v>44383</c:v>
                </c:pt>
                <c:pt idx="298">
                  <c:v>44382</c:v>
                </c:pt>
                <c:pt idx="299">
                  <c:v>44379</c:v>
                </c:pt>
                <c:pt idx="300">
                  <c:v>44378</c:v>
                </c:pt>
                <c:pt idx="301">
                  <c:v>44377</c:v>
                </c:pt>
                <c:pt idx="302">
                  <c:v>44376</c:v>
                </c:pt>
                <c:pt idx="303">
                  <c:v>44375</c:v>
                </c:pt>
                <c:pt idx="304">
                  <c:v>44372</c:v>
                </c:pt>
                <c:pt idx="305">
                  <c:v>44371</c:v>
                </c:pt>
                <c:pt idx="306">
                  <c:v>44370</c:v>
                </c:pt>
                <c:pt idx="307">
                  <c:v>44369</c:v>
                </c:pt>
                <c:pt idx="308">
                  <c:v>44368</c:v>
                </c:pt>
                <c:pt idx="309">
                  <c:v>44365</c:v>
                </c:pt>
                <c:pt idx="310">
                  <c:v>44364</c:v>
                </c:pt>
                <c:pt idx="311">
                  <c:v>44363</c:v>
                </c:pt>
                <c:pt idx="312">
                  <c:v>44362</c:v>
                </c:pt>
                <c:pt idx="313">
                  <c:v>44358</c:v>
                </c:pt>
                <c:pt idx="314">
                  <c:v>44357</c:v>
                </c:pt>
                <c:pt idx="315">
                  <c:v>44356</c:v>
                </c:pt>
                <c:pt idx="316">
                  <c:v>44355</c:v>
                </c:pt>
                <c:pt idx="317">
                  <c:v>44354</c:v>
                </c:pt>
                <c:pt idx="318">
                  <c:v>44351</c:v>
                </c:pt>
                <c:pt idx="319">
                  <c:v>44350</c:v>
                </c:pt>
                <c:pt idx="320">
                  <c:v>44349</c:v>
                </c:pt>
                <c:pt idx="321">
                  <c:v>44348</c:v>
                </c:pt>
                <c:pt idx="322">
                  <c:v>44347</c:v>
                </c:pt>
                <c:pt idx="323">
                  <c:v>44344</c:v>
                </c:pt>
                <c:pt idx="324">
                  <c:v>44343</c:v>
                </c:pt>
                <c:pt idx="325">
                  <c:v>44342</c:v>
                </c:pt>
                <c:pt idx="326">
                  <c:v>44341</c:v>
                </c:pt>
                <c:pt idx="327">
                  <c:v>44340</c:v>
                </c:pt>
                <c:pt idx="328">
                  <c:v>44337</c:v>
                </c:pt>
                <c:pt idx="329">
                  <c:v>44336</c:v>
                </c:pt>
                <c:pt idx="330">
                  <c:v>44335</c:v>
                </c:pt>
                <c:pt idx="331">
                  <c:v>44334</c:v>
                </c:pt>
                <c:pt idx="332">
                  <c:v>44333</c:v>
                </c:pt>
                <c:pt idx="333">
                  <c:v>44330</c:v>
                </c:pt>
                <c:pt idx="334">
                  <c:v>44329</c:v>
                </c:pt>
                <c:pt idx="335">
                  <c:v>44328</c:v>
                </c:pt>
                <c:pt idx="336">
                  <c:v>44327</c:v>
                </c:pt>
                <c:pt idx="337">
                  <c:v>44326</c:v>
                </c:pt>
                <c:pt idx="338">
                  <c:v>44323</c:v>
                </c:pt>
                <c:pt idx="339">
                  <c:v>44322</c:v>
                </c:pt>
                <c:pt idx="340">
                  <c:v>44316</c:v>
                </c:pt>
                <c:pt idx="341">
                  <c:v>44315</c:v>
                </c:pt>
                <c:pt idx="342">
                  <c:v>44314</c:v>
                </c:pt>
                <c:pt idx="343">
                  <c:v>44313</c:v>
                </c:pt>
                <c:pt idx="344">
                  <c:v>44312</c:v>
                </c:pt>
                <c:pt idx="345">
                  <c:v>44309</c:v>
                </c:pt>
                <c:pt idx="346">
                  <c:v>44308</c:v>
                </c:pt>
                <c:pt idx="347">
                  <c:v>44307</c:v>
                </c:pt>
                <c:pt idx="348">
                  <c:v>44306</c:v>
                </c:pt>
                <c:pt idx="349">
                  <c:v>44305</c:v>
                </c:pt>
                <c:pt idx="350">
                  <c:v>44302</c:v>
                </c:pt>
                <c:pt idx="351">
                  <c:v>44301</c:v>
                </c:pt>
                <c:pt idx="352">
                  <c:v>44300</c:v>
                </c:pt>
                <c:pt idx="353">
                  <c:v>44299</c:v>
                </c:pt>
                <c:pt idx="354">
                  <c:v>44298</c:v>
                </c:pt>
                <c:pt idx="355">
                  <c:v>44295</c:v>
                </c:pt>
                <c:pt idx="356">
                  <c:v>44294</c:v>
                </c:pt>
                <c:pt idx="357">
                  <c:v>44293</c:v>
                </c:pt>
                <c:pt idx="358">
                  <c:v>44292</c:v>
                </c:pt>
                <c:pt idx="359">
                  <c:v>44288</c:v>
                </c:pt>
                <c:pt idx="360">
                  <c:v>44287</c:v>
                </c:pt>
                <c:pt idx="361">
                  <c:v>44286</c:v>
                </c:pt>
                <c:pt idx="362">
                  <c:v>44285</c:v>
                </c:pt>
                <c:pt idx="363">
                  <c:v>44284</c:v>
                </c:pt>
                <c:pt idx="364">
                  <c:v>44281</c:v>
                </c:pt>
                <c:pt idx="365">
                  <c:v>44280</c:v>
                </c:pt>
                <c:pt idx="366">
                  <c:v>44279</c:v>
                </c:pt>
                <c:pt idx="367">
                  <c:v>44278</c:v>
                </c:pt>
                <c:pt idx="368">
                  <c:v>44277</c:v>
                </c:pt>
                <c:pt idx="369">
                  <c:v>44274</c:v>
                </c:pt>
                <c:pt idx="370">
                  <c:v>44273</c:v>
                </c:pt>
                <c:pt idx="371">
                  <c:v>44272</c:v>
                </c:pt>
                <c:pt idx="372">
                  <c:v>44271</c:v>
                </c:pt>
                <c:pt idx="373">
                  <c:v>44270</c:v>
                </c:pt>
                <c:pt idx="374">
                  <c:v>44267</c:v>
                </c:pt>
                <c:pt idx="375">
                  <c:v>44266</c:v>
                </c:pt>
                <c:pt idx="376">
                  <c:v>44265</c:v>
                </c:pt>
                <c:pt idx="377">
                  <c:v>44264</c:v>
                </c:pt>
                <c:pt idx="378">
                  <c:v>44263</c:v>
                </c:pt>
                <c:pt idx="379">
                  <c:v>44260</c:v>
                </c:pt>
                <c:pt idx="380">
                  <c:v>44259</c:v>
                </c:pt>
                <c:pt idx="381">
                  <c:v>44258</c:v>
                </c:pt>
                <c:pt idx="382">
                  <c:v>44257</c:v>
                </c:pt>
                <c:pt idx="383">
                  <c:v>44256</c:v>
                </c:pt>
                <c:pt idx="384">
                  <c:v>44253</c:v>
                </c:pt>
                <c:pt idx="385">
                  <c:v>44252</c:v>
                </c:pt>
                <c:pt idx="386">
                  <c:v>44251</c:v>
                </c:pt>
                <c:pt idx="387">
                  <c:v>44250</c:v>
                </c:pt>
                <c:pt idx="388">
                  <c:v>44249</c:v>
                </c:pt>
                <c:pt idx="389">
                  <c:v>44246</c:v>
                </c:pt>
                <c:pt idx="390">
                  <c:v>44245</c:v>
                </c:pt>
                <c:pt idx="391">
                  <c:v>44237</c:v>
                </c:pt>
                <c:pt idx="392">
                  <c:v>44236</c:v>
                </c:pt>
                <c:pt idx="393">
                  <c:v>44235</c:v>
                </c:pt>
                <c:pt idx="394">
                  <c:v>44232</c:v>
                </c:pt>
                <c:pt idx="395">
                  <c:v>44231</c:v>
                </c:pt>
                <c:pt idx="396">
                  <c:v>44230</c:v>
                </c:pt>
                <c:pt idx="397">
                  <c:v>44229</c:v>
                </c:pt>
                <c:pt idx="398">
                  <c:v>44228</c:v>
                </c:pt>
                <c:pt idx="399">
                  <c:v>44225</c:v>
                </c:pt>
                <c:pt idx="400">
                  <c:v>44224</c:v>
                </c:pt>
                <c:pt idx="401">
                  <c:v>44223</c:v>
                </c:pt>
                <c:pt idx="402">
                  <c:v>44222</c:v>
                </c:pt>
                <c:pt idx="403">
                  <c:v>44221</c:v>
                </c:pt>
                <c:pt idx="404">
                  <c:v>44218</c:v>
                </c:pt>
                <c:pt idx="405">
                  <c:v>44217</c:v>
                </c:pt>
                <c:pt idx="406">
                  <c:v>44216</c:v>
                </c:pt>
                <c:pt idx="407">
                  <c:v>44215</c:v>
                </c:pt>
                <c:pt idx="408">
                  <c:v>44214</c:v>
                </c:pt>
                <c:pt idx="409">
                  <c:v>44211</c:v>
                </c:pt>
                <c:pt idx="410">
                  <c:v>44210</c:v>
                </c:pt>
                <c:pt idx="411">
                  <c:v>44209</c:v>
                </c:pt>
                <c:pt idx="412">
                  <c:v>44208</c:v>
                </c:pt>
                <c:pt idx="413">
                  <c:v>44207</c:v>
                </c:pt>
                <c:pt idx="414">
                  <c:v>44204</c:v>
                </c:pt>
                <c:pt idx="415">
                  <c:v>44203</c:v>
                </c:pt>
                <c:pt idx="416">
                  <c:v>44202</c:v>
                </c:pt>
                <c:pt idx="417">
                  <c:v>44201</c:v>
                </c:pt>
                <c:pt idx="418">
                  <c:v>44200</c:v>
                </c:pt>
                <c:pt idx="419">
                  <c:v>44196</c:v>
                </c:pt>
                <c:pt idx="420">
                  <c:v>44195</c:v>
                </c:pt>
                <c:pt idx="421">
                  <c:v>44194</c:v>
                </c:pt>
                <c:pt idx="422">
                  <c:v>44193</c:v>
                </c:pt>
                <c:pt idx="423">
                  <c:v>44190</c:v>
                </c:pt>
                <c:pt idx="424">
                  <c:v>44189</c:v>
                </c:pt>
                <c:pt idx="425">
                  <c:v>44188</c:v>
                </c:pt>
                <c:pt idx="426">
                  <c:v>44187</c:v>
                </c:pt>
                <c:pt idx="427">
                  <c:v>44186</c:v>
                </c:pt>
                <c:pt idx="428">
                  <c:v>44183</c:v>
                </c:pt>
                <c:pt idx="429">
                  <c:v>44182</c:v>
                </c:pt>
                <c:pt idx="430">
                  <c:v>44181</c:v>
                </c:pt>
                <c:pt idx="431">
                  <c:v>44180</c:v>
                </c:pt>
                <c:pt idx="432">
                  <c:v>44179</c:v>
                </c:pt>
                <c:pt idx="433">
                  <c:v>44176</c:v>
                </c:pt>
                <c:pt idx="434">
                  <c:v>44175</c:v>
                </c:pt>
                <c:pt idx="435">
                  <c:v>44174</c:v>
                </c:pt>
                <c:pt idx="436">
                  <c:v>44173</c:v>
                </c:pt>
                <c:pt idx="437">
                  <c:v>44172</c:v>
                </c:pt>
                <c:pt idx="438">
                  <c:v>44169</c:v>
                </c:pt>
                <c:pt idx="439">
                  <c:v>44168</c:v>
                </c:pt>
                <c:pt idx="440">
                  <c:v>44167</c:v>
                </c:pt>
                <c:pt idx="441">
                  <c:v>44166</c:v>
                </c:pt>
                <c:pt idx="442">
                  <c:v>44165</c:v>
                </c:pt>
                <c:pt idx="443">
                  <c:v>44162</c:v>
                </c:pt>
                <c:pt idx="444">
                  <c:v>44161</c:v>
                </c:pt>
                <c:pt idx="445">
                  <c:v>44160</c:v>
                </c:pt>
                <c:pt idx="446">
                  <c:v>44159</c:v>
                </c:pt>
                <c:pt idx="447">
                  <c:v>44158</c:v>
                </c:pt>
                <c:pt idx="448">
                  <c:v>44155</c:v>
                </c:pt>
                <c:pt idx="449">
                  <c:v>44154</c:v>
                </c:pt>
                <c:pt idx="450">
                  <c:v>44153</c:v>
                </c:pt>
                <c:pt idx="451">
                  <c:v>44152</c:v>
                </c:pt>
                <c:pt idx="452">
                  <c:v>44151</c:v>
                </c:pt>
                <c:pt idx="453">
                  <c:v>44148</c:v>
                </c:pt>
                <c:pt idx="454">
                  <c:v>44147</c:v>
                </c:pt>
                <c:pt idx="455">
                  <c:v>44146</c:v>
                </c:pt>
                <c:pt idx="456">
                  <c:v>44145</c:v>
                </c:pt>
                <c:pt idx="457">
                  <c:v>44144</c:v>
                </c:pt>
                <c:pt idx="458">
                  <c:v>44141</c:v>
                </c:pt>
                <c:pt idx="459">
                  <c:v>44140</c:v>
                </c:pt>
                <c:pt idx="460">
                  <c:v>44139</c:v>
                </c:pt>
                <c:pt idx="461">
                  <c:v>44138</c:v>
                </c:pt>
                <c:pt idx="462">
                  <c:v>44137</c:v>
                </c:pt>
                <c:pt idx="463">
                  <c:v>44134</c:v>
                </c:pt>
                <c:pt idx="464">
                  <c:v>44133</c:v>
                </c:pt>
                <c:pt idx="465">
                  <c:v>44132</c:v>
                </c:pt>
                <c:pt idx="466">
                  <c:v>44131</c:v>
                </c:pt>
                <c:pt idx="467">
                  <c:v>44130</c:v>
                </c:pt>
                <c:pt idx="468">
                  <c:v>44127</c:v>
                </c:pt>
                <c:pt idx="469">
                  <c:v>44126</c:v>
                </c:pt>
                <c:pt idx="470">
                  <c:v>44125</c:v>
                </c:pt>
                <c:pt idx="471">
                  <c:v>44124</c:v>
                </c:pt>
                <c:pt idx="472">
                  <c:v>44123</c:v>
                </c:pt>
                <c:pt idx="473">
                  <c:v>44120</c:v>
                </c:pt>
                <c:pt idx="474">
                  <c:v>44119</c:v>
                </c:pt>
                <c:pt idx="475">
                  <c:v>44118</c:v>
                </c:pt>
                <c:pt idx="476">
                  <c:v>44117</c:v>
                </c:pt>
                <c:pt idx="477">
                  <c:v>44116</c:v>
                </c:pt>
                <c:pt idx="478">
                  <c:v>44113</c:v>
                </c:pt>
                <c:pt idx="479">
                  <c:v>44104</c:v>
                </c:pt>
                <c:pt idx="480">
                  <c:v>44103</c:v>
                </c:pt>
                <c:pt idx="481">
                  <c:v>44102</c:v>
                </c:pt>
                <c:pt idx="482">
                  <c:v>44099</c:v>
                </c:pt>
                <c:pt idx="483">
                  <c:v>44098</c:v>
                </c:pt>
                <c:pt idx="484">
                  <c:v>44097</c:v>
                </c:pt>
                <c:pt idx="485">
                  <c:v>44096</c:v>
                </c:pt>
                <c:pt idx="486">
                  <c:v>44095</c:v>
                </c:pt>
                <c:pt idx="487">
                  <c:v>44092</c:v>
                </c:pt>
                <c:pt idx="488">
                  <c:v>44091</c:v>
                </c:pt>
                <c:pt idx="489">
                  <c:v>44090</c:v>
                </c:pt>
                <c:pt idx="490">
                  <c:v>44089</c:v>
                </c:pt>
                <c:pt idx="491">
                  <c:v>44088</c:v>
                </c:pt>
                <c:pt idx="492">
                  <c:v>44085</c:v>
                </c:pt>
                <c:pt idx="493">
                  <c:v>44084</c:v>
                </c:pt>
                <c:pt idx="494">
                  <c:v>44083</c:v>
                </c:pt>
                <c:pt idx="495">
                  <c:v>44082</c:v>
                </c:pt>
                <c:pt idx="496">
                  <c:v>44081</c:v>
                </c:pt>
                <c:pt idx="497">
                  <c:v>44078</c:v>
                </c:pt>
                <c:pt idx="498">
                  <c:v>44077</c:v>
                </c:pt>
                <c:pt idx="499">
                  <c:v>44076</c:v>
                </c:pt>
                <c:pt idx="500">
                  <c:v>44075</c:v>
                </c:pt>
                <c:pt idx="501">
                  <c:v>44074</c:v>
                </c:pt>
                <c:pt idx="502">
                  <c:v>44071</c:v>
                </c:pt>
                <c:pt idx="503">
                  <c:v>44070</c:v>
                </c:pt>
                <c:pt idx="504">
                  <c:v>44069</c:v>
                </c:pt>
                <c:pt idx="505">
                  <c:v>44068</c:v>
                </c:pt>
                <c:pt idx="506">
                  <c:v>44067</c:v>
                </c:pt>
                <c:pt idx="507">
                  <c:v>44064</c:v>
                </c:pt>
                <c:pt idx="508">
                  <c:v>44063</c:v>
                </c:pt>
                <c:pt idx="509">
                  <c:v>44062</c:v>
                </c:pt>
                <c:pt idx="510">
                  <c:v>44061</c:v>
                </c:pt>
                <c:pt idx="511">
                  <c:v>44060</c:v>
                </c:pt>
                <c:pt idx="512">
                  <c:v>44057</c:v>
                </c:pt>
                <c:pt idx="513">
                  <c:v>44056</c:v>
                </c:pt>
                <c:pt idx="514">
                  <c:v>44055</c:v>
                </c:pt>
                <c:pt idx="515">
                  <c:v>44054</c:v>
                </c:pt>
                <c:pt idx="516">
                  <c:v>44053</c:v>
                </c:pt>
                <c:pt idx="517">
                  <c:v>44050</c:v>
                </c:pt>
                <c:pt idx="518">
                  <c:v>44049</c:v>
                </c:pt>
                <c:pt idx="519">
                  <c:v>44048</c:v>
                </c:pt>
                <c:pt idx="520">
                  <c:v>44047</c:v>
                </c:pt>
                <c:pt idx="521">
                  <c:v>44046</c:v>
                </c:pt>
                <c:pt idx="522">
                  <c:v>44043</c:v>
                </c:pt>
                <c:pt idx="523">
                  <c:v>44042</c:v>
                </c:pt>
                <c:pt idx="524">
                  <c:v>44041</c:v>
                </c:pt>
                <c:pt idx="525">
                  <c:v>44040</c:v>
                </c:pt>
                <c:pt idx="526">
                  <c:v>44039</c:v>
                </c:pt>
                <c:pt idx="527">
                  <c:v>44036</c:v>
                </c:pt>
                <c:pt idx="528">
                  <c:v>44035</c:v>
                </c:pt>
                <c:pt idx="529">
                  <c:v>44034</c:v>
                </c:pt>
                <c:pt idx="530">
                  <c:v>44033</c:v>
                </c:pt>
                <c:pt idx="531">
                  <c:v>44032</c:v>
                </c:pt>
                <c:pt idx="532">
                  <c:v>44029</c:v>
                </c:pt>
                <c:pt idx="533">
                  <c:v>44028</c:v>
                </c:pt>
                <c:pt idx="534">
                  <c:v>44027</c:v>
                </c:pt>
                <c:pt idx="535">
                  <c:v>44026</c:v>
                </c:pt>
                <c:pt idx="536">
                  <c:v>44025</c:v>
                </c:pt>
                <c:pt idx="537">
                  <c:v>44022</c:v>
                </c:pt>
                <c:pt idx="538">
                  <c:v>44021</c:v>
                </c:pt>
                <c:pt idx="539">
                  <c:v>44020</c:v>
                </c:pt>
                <c:pt idx="540">
                  <c:v>44019</c:v>
                </c:pt>
                <c:pt idx="541">
                  <c:v>44018</c:v>
                </c:pt>
                <c:pt idx="542">
                  <c:v>44015</c:v>
                </c:pt>
                <c:pt idx="543">
                  <c:v>44014</c:v>
                </c:pt>
                <c:pt idx="544">
                  <c:v>44013</c:v>
                </c:pt>
                <c:pt idx="545">
                  <c:v>44012</c:v>
                </c:pt>
                <c:pt idx="546">
                  <c:v>44011</c:v>
                </c:pt>
                <c:pt idx="547">
                  <c:v>44006</c:v>
                </c:pt>
                <c:pt idx="548">
                  <c:v>44005</c:v>
                </c:pt>
                <c:pt idx="549">
                  <c:v>44004</c:v>
                </c:pt>
                <c:pt idx="550">
                  <c:v>44001</c:v>
                </c:pt>
                <c:pt idx="551">
                  <c:v>44000</c:v>
                </c:pt>
                <c:pt idx="552">
                  <c:v>43999</c:v>
                </c:pt>
                <c:pt idx="553">
                  <c:v>43998</c:v>
                </c:pt>
                <c:pt idx="554">
                  <c:v>43997</c:v>
                </c:pt>
                <c:pt idx="555">
                  <c:v>43994</c:v>
                </c:pt>
                <c:pt idx="556">
                  <c:v>43993</c:v>
                </c:pt>
                <c:pt idx="557">
                  <c:v>43992</c:v>
                </c:pt>
                <c:pt idx="558">
                  <c:v>43991</c:v>
                </c:pt>
                <c:pt idx="559">
                  <c:v>43990</c:v>
                </c:pt>
                <c:pt idx="560">
                  <c:v>43987</c:v>
                </c:pt>
                <c:pt idx="561">
                  <c:v>43986</c:v>
                </c:pt>
                <c:pt idx="562">
                  <c:v>43985</c:v>
                </c:pt>
                <c:pt idx="563">
                  <c:v>43984</c:v>
                </c:pt>
                <c:pt idx="564">
                  <c:v>43983</c:v>
                </c:pt>
                <c:pt idx="565">
                  <c:v>43980</c:v>
                </c:pt>
                <c:pt idx="566">
                  <c:v>43979</c:v>
                </c:pt>
                <c:pt idx="567">
                  <c:v>43978</c:v>
                </c:pt>
                <c:pt idx="568">
                  <c:v>43977</c:v>
                </c:pt>
                <c:pt idx="569">
                  <c:v>43976</c:v>
                </c:pt>
                <c:pt idx="570">
                  <c:v>43973</c:v>
                </c:pt>
                <c:pt idx="571">
                  <c:v>43972</c:v>
                </c:pt>
                <c:pt idx="572">
                  <c:v>43971</c:v>
                </c:pt>
                <c:pt idx="573">
                  <c:v>43970</c:v>
                </c:pt>
                <c:pt idx="574">
                  <c:v>43969</c:v>
                </c:pt>
                <c:pt idx="575">
                  <c:v>43966</c:v>
                </c:pt>
                <c:pt idx="576">
                  <c:v>43965</c:v>
                </c:pt>
                <c:pt idx="577">
                  <c:v>43964</c:v>
                </c:pt>
                <c:pt idx="578">
                  <c:v>43963</c:v>
                </c:pt>
                <c:pt idx="579">
                  <c:v>43962</c:v>
                </c:pt>
                <c:pt idx="580">
                  <c:v>43959</c:v>
                </c:pt>
                <c:pt idx="581">
                  <c:v>43958</c:v>
                </c:pt>
                <c:pt idx="582">
                  <c:v>43957</c:v>
                </c:pt>
                <c:pt idx="583">
                  <c:v>43951</c:v>
                </c:pt>
                <c:pt idx="584">
                  <c:v>43950</c:v>
                </c:pt>
                <c:pt idx="585">
                  <c:v>43949</c:v>
                </c:pt>
                <c:pt idx="586">
                  <c:v>43948</c:v>
                </c:pt>
                <c:pt idx="587">
                  <c:v>43945</c:v>
                </c:pt>
                <c:pt idx="588">
                  <c:v>43944</c:v>
                </c:pt>
                <c:pt idx="589">
                  <c:v>43943</c:v>
                </c:pt>
                <c:pt idx="590">
                  <c:v>43942</c:v>
                </c:pt>
                <c:pt idx="591">
                  <c:v>43941</c:v>
                </c:pt>
                <c:pt idx="592">
                  <c:v>43938</c:v>
                </c:pt>
                <c:pt idx="593">
                  <c:v>43937</c:v>
                </c:pt>
                <c:pt idx="594">
                  <c:v>43936</c:v>
                </c:pt>
                <c:pt idx="595">
                  <c:v>43935</c:v>
                </c:pt>
                <c:pt idx="596">
                  <c:v>43934</c:v>
                </c:pt>
                <c:pt idx="597">
                  <c:v>43931</c:v>
                </c:pt>
                <c:pt idx="598">
                  <c:v>43930</c:v>
                </c:pt>
                <c:pt idx="599">
                  <c:v>43929</c:v>
                </c:pt>
                <c:pt idx="600">
                  <c:v>43928</c:v>
                </c:pt>
                <c:pt idx="601">
                  <c:v>43924</c:v>
                </c:pt>
                <c:pt idx="602">
                  <c:v>43923</c:v>
                </c:pt>
                <c:pt idx="603">
                  <c:v>43922</c:v>
                </c:pt>
                <c:pt idx="604">
                  <c:v>43921</c:v>
                </c:pt>
                <c:pt idx="605">
                  <c:v>43920</c:v>
                </c:pt>
                <c:pt idx="606">
                  <c:v>43917</c:v>
                </c:pt>
                <c:pt idx="607">
                  <c:v>43916</c:v>
                </c:pt>
                <c:pt idx="608">
                  <c:v>43915</c:v>
                </c:pt>
                <c:pt idx="609">
                  <c:v>43914</c:v>
                </c:pt>
                <c:pt idx="610">
                  <c:v>43913</c:v>
                </c:pt>
                <c:pt idx="611">
                  <c:v>43910</c:v>
                </c:pt>
                <c:pt idx="612">
                  <c:v>43909</c:v>
                </c:pt>
                <c:pt idx="613">
                  <c:v>43908</c:v>
                </c:pt>
                <c:pt idx="614">
                  <c:v>43907</c:v>
                </c:pt>
                <c:pt idx="615">
                  <c:v>43906</c:v>
                </c:pt>
                <c:pt idx="616">
                  <c:v>43903</c:v>
                </c:pt>
                <c:pt idx="617">
                  <c:v>43902</c:v>
                </c:pt>
                <c:pt idx="618">
                  <c:v>43901</c:v>
                </c:pt>
                <c:pt idx="619">
                  <c:v>43900</c:v>
                </c:pt>
                <c:pt idx="620">
                  <c:v>43899</c:v>
                </c:pt>
                <c:pt idx="621">
                  <c:v>43896</c:v>
                </c:pt>
                <c:pt idx="622">
                  <c:v>43895</c:v>
                </c:pt>
                <c:pt idx="623">
                  <c:v>43894</c:v>
                </c:pt>
                <c:pt idx="624">
                  <c:v>43893</c:v>
                </c:pt>
                <c:pt idx="625">
                  <c:v>43892</c:v>
                </c:pt>
                <c:pt idx="626">
                  <c:v>43889</c:v>
                </c:pt>
                <c:pt idx="627">
                  <c:v>43888</c:v>
                </c:pt>
                <c:pt idx="628">
                  <c:v>43887</c:v>
                </c:pt>
                <c:pt idx="629">
                  <c:v>43886</c:v>
                </c:pt>
                <c:pt idx="630">
                  <c:v>43885</c:v>
                </c:pt>
                <c:pt idx="631">
                  <c:v>43882</c:v>
                </c:pt>
                <c:pt idx="632">
                  <c:v>43881</c:v>
                </c:pt>
                <c:pt idx="633">
                  <c:v>43880</c:v>
                </c:pt>
                <c:pt idx="634">
                  <c:v>43879</c:v>
                </c:pt>
                <c:pt idx="635">
                  <c:v>43878</c:v>
                </c:pt>
                <c:pt idx="636">
                  <c:v>43875</c:v>
                </c:pt>
                <c:pt idx="637">
                  <c:v>43874</c:v>
                </c:pt>
                <c:pt idx="638">
                  <c:v>43873</c:v>
                </c:pt>
                <c:pt idx="639">
                  <c:v>43872</c:v>
                </c:pt>
                <c:pt idx="640">
                  <c:v>43871</c:v>
                </c:pt>
                <c:pt idx="641">
                  <c:v>43868</c:v>
                </c:pt>
                <c:pt idx="642">
                  <c:v>43867</c:v>
                </c:pt>
                <c:pt idx="643">
                  <c:v>43866</c:v>
                </c:pt>
                <c:pt idx="644">
                  <c:v>43865</c:v>
                </c:pt>
                <c:pt idx="645">
                  <c:v>43864</c:v>
                </c:pt>
                <c:pt idx="646">
                  <c:v>43853</c:v>
                </c:pt>
                <c:pt idx="647">
                  <c:v>43852</c:v>
                </c:pt>
                <c:pt idx="648">
                  <c:v>43851</c:v>
                </c:pt>
                <c:pt idx="649">
                  <c:v>43850</c:v>
                </c:pt>
                <c:pt idx="650">
                  <c:v>43847</c:v>
                </c:pt>
                <c:pt idx="651">
                  <c:v>43846</c:v>
                </c:pt>
                <c:pt idx="652">
                  <c:v>43845</c:v>
                </c:pt>
                <c:pt idx="653">
                  <c:v>43844</c:v>
                </c:pt>
                <c:pt idx="654">
                  <c:v>43843</c:v>
                </c:pt>
                <c:pt idx="655">
                  <c:v>43840</c:v>
                </c:pt>
                <c:pt idx="656">
                  <c:v>43839</c:v>
                </c:pt>
                <c:pt idx="657">
                  <c:v>43838</c:v>
                </c:pt>
                <c:pt idx="658">
                  <c:v>43837</c:v>
                </c:pt>
                <c:pt idx="659">
                  <c:v>43836</c:v>
                </c:pt>
                <c:pt idx="660">
                  <c:v>43833</c:v>
                </c:pt>
                <c:pt idx="661">
                  <c:v>43832</c:v>
                </c:pt>
              </c:numCache>
            </c:numRef>
          </c:cat>
          <c:val>
            <c:numRef>
              <c:f>铝土矿价格!$E$5:$E$666</c:f>
              <c:numCache>
                <c:formatCode>General</c:formatCode>
                <c:ptCount val="662"/>
                <c:pt idx="0">
                  <c:v>475</c:v>
                </c:pt>
                <c:pt idx="1">
                  <c:v>475</c:v>
                </c:pt>
                <c:pt idx="2">
                  <c:v>475</c:v>
                </c:pt>
                <c:pt idx="3">
                  <c:v>475</c:v>
                </c:pt>
                <c:pt idx="4">
                  <c:v>475</c:v>
                </c:pt>
                <c:pt idx="5">
                  <c:v>475</c:v>
                </c:pt>
                <c:pt idx="6">
                  <c:v>475</c:v>
                </c:pt>
                <c:pt idx="7">
                  <c:v>475</c:v>
                </c:pt>
                <c:pt idx="8">
                  <c:v>475</c:v>
                </c:pt>
                <c:pt idx="9">
                  <c:v>475</c:v>
                </c:pt>
                <c:pt idx="10">
                  <c:v>475</c:v>
                </c:pt>
                <c:pt idx="11">
                  <c:v>475</c:v>
                </c:pt>
                <c:pt idx="12">
                  <c:v>475</c:v>
                </c:pt>
                <c:pt idx="13">
                  <c:v>475</c:v>
                </c:pt>
                <c:pt idx="14">
                  <c:v>475</c:v>
                </c:pt>
                <c:pt idx="15">
                  <c:v>475</c:v>
                </c:pt>
                <c:pt idx="16">
                  <c:v>475</c:v>
                </c:pt>
                <c:pt idx="17">
                  <c:v>475</c:v>
                </c:pt>
                <c:pt idx="18">
                  <c:v>475</c:v>
                </c:pt>
                <c:pt idx="19">
                  <c:v>475</c:v>
                </c:pt>
                <c:pt idx="20">
                  <c:v>475</c:v>
                </c:pt>
                <c:pt idx="21">
                  <c:v>475</c:v>
                </c:pt>
                <c:pt idx="22">
                  <c:v>475</c:v>
                </c:pt>
                <c:pt idx="23">
                  <c:v>475</c:v>
                </c:pt>
                <c:pt idx="24">
                  <c:v>475</c:v>
                </c:pt>
                <c:pt idx="25">
                  <c:v>475</c:v>
                </c:pt>
                <c:pt idx="26">
                  <c:v>475</c:v>
                </c:pt>
                <c:pt idx="27">
                  <c:v>475</c:v>
                </c:pt>
                <c:pt idx="28">
                  <c:v>475</c:v>
                </c:pt>
                <c:pt idx="29">
                  <c:v>475</c:v>
                </c:pt>
                <c:pt idx="30">
                  <c:v>475</c:v>
                </c:pt>
                <c:pt idx="31">
                  <c:v>475</c:v>
                </c:pt>
                <c:pt idx="32">
                  <c:v>475</c:v>
                </c:pt>
                <c:pt idx="33">
                  <c:v>475</c:v>
                </c:pt>
                <c:pt idx="34">
                  <c:v>475</c:v>
                </c:pt>
                <c:pt idx="35">
                  <c:v>475</c:v>
                </c:pt>
                <c:pt idx="36">
                  <c:v>475</c:v>
                </c:pt>
                <c:pt idx="37">
                  <c:v>475</c:v>
                </c:pt>
                <c:pt idx="38">
                  <c:v>475</c:v>
                </c:pt>
                <c:pt idx="39">
                  <c:v>475</c:v>
                </c:pt>
                <c:pt idx="40">
                  <c:v>475</c:v>
                </c:pt>
                <c:pt idx="41">
                  <c:v>475</c:v>
                </c:pt>
                <c:pt idx="42">
                  <c:v>475</c:v>
                </c:pt>
                <c:pt idx="43">
                  <c:v>475</c:v>
                </c:pt>
                <c:pt idx="44">
                  <c:v>475</c:v>
                </c:pt>
                <c:pt idx="45">
                  <c:v>475</c:v>
                </c:pt>
                <c:pt idx="46">
                  <c:v>475</c:v>
                </c:pt>
                <c:pt idx="47">
                  <c:v>475</c:v>
                </c:pt>
                <c:pt idx="48">
                  <c:v>475</c:v>
                </c:pt>
                <c:pt idx="49">
                  <c:v>475</c:v>
                </c:pt>
                <c:pt idx="50">
                  <c:v>475</c:v>
                </c:pt>
                <c:pt idx="51">
                  <c:v>475</c:v>
                </c:pt>
                <c:pt idx="52">
                  <c:v>475</c:v>
                </c:pt>
                <c:pt idx="53">
                  <c:v>475</c:v>
                </c:pt>
                <c:pt idx="54">
                  <c:v>475</c:v>
                </c:pt>
                <c:pt idx="55">
                  <c:v>475</c:v>
                </c:pt>
                <c:pt idx="56">
                  <c:v>475</c:v>
                </c:pt>
                <c:pt idx="57">
                  <c:v>475</c:v>
                </c:pt>
                <c:pt idx="58">
                  <c:v>475</c:v>
                </c:pt>
                <c:pt idx="59">
                  <c:v>475</c:v>
                </c:pt>
                <c:pt idx="60">
                  <c:v>475</c:v>
                </c:pt>
                <c:pt idx="61">
                  <c:v>475</c:v>
                </c:pt>
                <c:pt idx="62">
                  <c:v>475</c:v>
                </c:pt>
                <c:pt idx="63">
                  <c:v>475</c:v>
                </c:pt>
                <c:pt idx="64">
                  <c:v>475</c:v>
                </c:pt>
                <c:pt idx="65">
                  <c:v>475</c:v>
                </c:pt>
                <c:pt idx="66">
                  <c:v>475</c:v>
                </c:pt>
                <c:pt idx="67">
                  <c:v>475</c:v>
                </c:pt>
                <c:pt idx="68">
                  <c:v>475</c:v>
                </c:pt>
                <c:pt idx="69">
                  <c:v>475</c:v>
                </c:pt>
                <c:pt idx="70">
                  <c:v>475</c:v>
                </c:pt>
                <c:pt idx="71">
                  <c:v>475</c:v>
                </c:pt>
                <c:pt idx="72">
                  <c:v>475</c:v>
                </c:pt>
                <c:pt idx="73">
                  <c:v>475</c:v>
                </c:pt>
                <c:pt idx="74">
                  <c:v>475</c:v>
                </c:pt>
                <c:pt idx="75">
                  <c:v>475</c:v>
                </c:pt>
                <c:pt idx="76">
                  <c:v>475</c:v>
                </c:pt>
                <c:pt idx="77">
                  <c:v>475</c:v>
                </c:pt>
                <c:pt idx="78">
                  <c:v>475</c:v>
                </c:pt>
                <c:pt idx="79">
                  <c:v>475</c:v>
                </c:pt>
                <c:pt idx="80">
                  <c:v>475</c:v>
                </c:pt>
                <c:pt idx="81">
                  <c:v>475</c:v>
                </c:pt>
                <c:pt idx="82">
                  <c:v>475</c:v>
                </c:pt>
                <c:pt idx="83">
                  <c:v>475</c:v>
                </c:pt>
                <c:pt idx="84">
                  <c:v>475</c:v>
                </c:pt>
                <c:pt idx="85">
                  <c:v>475</c:v>
                </c:pt>
                <c:pt idx="86">
                  <c:v>475</c:v>
                </c:pt>
                <c:pt idx="87">
                  <c:v>475</c:v>
                </c:pt>
                <c:pt idx="88">
                  <c:v>475</c:v>
                </c:pt>
                <c:pt idx="89">
                  <c:v>475</c:v>
                </c:pt>
                <c:pt idx="90">
                  <c:v>475</c:v>
                </c:pt>
                <c:pt idx="91">
                  <c:v>475</c:v>
                </c:pt>
                <c:pt idx="92">
                  <c:v>475</c:v>
                </c:pt>
                <c:pt idx="93">
                  <c:v>475</c:v>
                </c:pt>
                <c:pt idx="94">
                  <c:v>475</c:v>
                </c:pt>
                <c:pt idx="95">
                  <c:v>475</c:v>
                </c:pt>
                <c:pt idx="96">
                  <c:v>475</c:v>
                </c:pt>
                <c:pt idx="97">
                  <c:v>475</c:v>
                </c:pt>
                <c:pt idx="98">
                  <c:v>475</c:v>
                </c:pt>
                <c:pt idx="99">
                  <c:v>475</c:v>
                </c:pt>
                <c:pt idx="100">
                  <c:v>475</c:v>
                </c:pt>
                <c:pt idx="101">
                  <c:v>475</c:v>
                </c:pt>
                <c:pt idx="102">
                  <c:v>475</c:v>
                </c:pt>
                <c:pt idx="103">
                  <c:v>475</c:v>
                </c:pt>
                <c:pt idx="104">
                  <c:v>475</c:v>
                </c:pt>
                <c:pt idx="105">
                  <c:v>475</c:v>
                </c:pt>
                <c:pt idx="106">
                  <c:v>475</c:v>
                </c:pt>
                <c:pt idx="107">
                  <c:v>475</c:v>
                </c:pt>
                <c:pt idx="108">
                  <c:v>475</c:v>
                </c:pt>
                <c:pt idx="109">
                  <c:v>475</c:v>
                </c:pt>
                <c:pt idx="110">
                  <c:v>475</c:v>
                </c:pt>
                <c:pt idx="111">
                  <c:v>475</c:v>
                </c:pt>
                <c:pt idx="112">
                  <c:v>475</c:v>
                </c:pt>
                <c:pt idx="113">
                  <c:v>475</c:v>
                </c:pt>
                <c:pt idx="114">
                  <c:v>475</c:v>
                </c:pt>
                <c:pt idx="115">
                  <c:v>475</c:v>
                </c:pt>
                <c:pt idx="116">
                  <c:v>475</c:v>
                </c:pt>
                <c:pt idx="117">
                  <c:v>475</c:v>
                </c:pt>
                <c:pt idx="118">
                  <c:v>475</c:v>
                </c:pt>
                <c:pt idx="119">
                  <c:v>475</c:v>
                </c:pt>
                <c:pt idx="120">
                  <c:v>475</c:v>
                </c:pt>
                <c:pt idx="121">
                  <c:v>475</c:v>
                </c:pt>
                <c:pt idx="122">
                  <c:v>475</c:v>
                </c:pt>
                <c:pt idx="123">
                  <c:v>475</c:v>
                </c:pt>
                <c:pt idx="124">
                  <c:v>475</c:v>
                </c:pt>
                <c:pt idx="125">
                  <c:v>475</c:v>
                </c:pt>
                <c:pt idx="126">
                  <c:v>475</c:v>
                </c:pt>
                <c:pt idx="127">
                  <c:v>475</c:v>
                </c:pt>
                <c:pt idx="128">
                  <c:v>475</c:v>
                </c:pt>
                <c:pt idx="129">
                  <c:v>475</c:v>
                </c:pt>
                <c:pt idx="130">
                  <c:v>475</c:v>
                </c:pt>
                <c:pt idx="131">
                  <c:v>475</c:v>
                </c:pt>
                <c:pt idx="132">
                  <c:v>475</c:v>
                </c:pt>
                <c:pt idx="133">
                  <c:v>475</c:v>
                </c:pt>
                <c:pt idx="134">
                  <c:v>475</c:v>
                </c:pt>
                <c:pt idx="135">
                  <c:v>475</c:v>
                </c:pt>
                <c:pt idx="136">
                  <c:v>475</c:v>
                </c:pt>
                <c:pt idx="137">
                  <c:v>475</c:v>
                </c:pt>
                <c:pt idx="138">
                  <c:v>475</c:v>
                </c:pt>
                <c:pt idx="139">
                  <c:v>475</c:v>
                </c:pt>
                <c:pt idx="140">
                  <c:v>475</c:v>
                </c:pt>
                <c:pt idx="141">
                  <c:v>475</c:v>
                </c:pt>
                <c:pt idx="142">
                  <c:v>475</c:v>
                </c:pt>
                <c:pt idx="143">
                  <c:v>475</c:v>
                </c:pt>
                <c:pt idx="144">
                  <c:v>475</c:v>
                </c:pt>
                <c:pt idx="145">
                  <c:v>475</c:v>
                </c:pt>
                <c:pt idx="146">
                  <c:v>475</c:v>
                </c:pt>
                <c:pt idx="147">
                  <c:v>475</c:v>
                </c:pt>
                <c:pt idx="148">
                  <c:v>475</c:v>
                </c:pt>
                <c:pt idx="149">
                  <c:v>475</c:v>
                </c:pt>
                <c:pt idx="150">
                  <c:v>475</c:v>
                </c:pt>
                <c:pt idx="151">
                  <c:v>475</c:v>
                </c:pt>
                <c:pt idx="152">
                  <c:v>475</c:v>
                </c:pt>
                <c:pt idx="153">
                  <c:v>475</c:v>
                </c:pt>
                <c:pt idx="154">
                  <c:v>475</c:v>
                </c:pt>
                <c:pt idx="155">
                  <c:v>475</c:v>
                </c:pt>
                <c:pt idx="156">
                  <c:v>475</c:v>
                </c:pt>
                <c:pt idx="157">
                  <c:v>475</c:v>
                </c:pt>
                <c:pt idx="158">
                  <c:v>475</c:v>
                </c:pt>
                <c:pt idx="159">
                  <c:v>475</c:v>
                </c:pt>
                <c:pt idx="160">
                  <c:v>475</c:v>
                </c:pt>
                <c:pt idx="161">
                  <c:v>475</c:v>
                </c:pt>
                <c:pt idx="162">
                  <c:v>475</c:v>
                </c:pt>
                <c:pt idx="163">
                  <c:v>475</c:v>
                </c:pt>
                <c:pt idx="164">
                  <c:v>475</c:v>
                </c:pt>
                <c:pt idx="165">
                  <c:v>475</c:v>
                </c:pt>
                <c:pt idx="166">
                  <c:v>475</c:v>
                </c:pt>
                <c:pt idx="167">
                  <c:v>475</c:v>
                </c:pt>
                <c:pt idx="168">
                  <c:v>475</c:v>
                </c:pt>
                <c:pt idx="169">
                  <c:v>475</c:v>
                </c:pt>
                <c:pt idx="170">
                  <c:v>475</c:v>
                </c:pt>
                <c:pt idx="171">
                  <c:v>475</c:v>
                </c:pt>
                <c:pt idx="172">
                  <c:v>475</c:v>
                </c:pt>
                <c:pt idx="173">
                  <c:v>475</c:v>
                </c:pt>
                <c:pt idx="174">
                  <c:v>475</c:v>
                </c:pt>
                <c:pt idx="175">
                  <c:v>475</c:v>
                </c:pt>
                <c:pt idx="176">
                  <c:v>475</c:v>
                </c:pt>
                <c:pt idx="177">
                  <c:v>475</c:v>
                </c:pt>
                <c:pt idx="178">
                  <c:v>475</c:v>
                </c:pt>
                <c:pt idx="179">
                  <c:v>475</c:v>
                </c:pt>
                <c:pt idx="180">
                  <c:v>475</c:v>
                </c:pt>
                <c:pt idx="181">
                  <c:v>475</c:v>
                </c:pt>
                <c:pt idx="182">
                  <c:v>475</c:v>
                </c:pt>
                <c:pt idx="183">
                  <c:v>475</c:v>
                </c:pt>
                <c:pt idx="184">
                  <c:v>475</c:v>
                </c:pt>
                <c:pt idx="185">
                  <c:v>475</c:v>
                </c:pt>
                <c:pt idx="186">
                  <c:v>475</c:v>
                </c:pt>
                <c:pt idx="187">
                  <c:v>475</c:v>
                </c:pt>
                <c:pt idx="188">
                  <c:v>475</c:v>
                </c:pt>
                <c:pt idx="189">
                  <c:v>475</c:v>
                </c:pt>
                <c:pt idx="190">
                  <c:v>475</c:v>
                </c:pt>
                <c:pt idx="191">
                  <c:v>475</c:v>
                </c:pt>
                <c:pt idx="192">
                  <c:v>475</c:v>
                </c:pt>
                <c:pt idx="193">
                  <c:v>475</c:v>
                </c:pt>
                <c:pt idx="194">
                  <c:v>475</c:v>
                </c:pt>
                <c:pt idx="195">
                  <c:v>475</c:v>
                </c:pt>
                <c:pt idx="196">
                  <c:v>475</c:v>
                </c:pt>
                <c:pt idx="197">
                  <c:v>475</c:v>
                </c:pt>
                <c:pt idx="198">
                  <c:v>475</c:v>
                </c:pt>
                <c:pt idx="199">
                  <c:v>475</c:v>
                </c:pt>
                <c:pt idx="200">
                  <c:v>475</c:v>
                </c:pt>
                <c:pt idx="201">
                  <c:v>475</c:v>
                </c:pt>
                <c:pt idx="202">
                  <c:v>475</c:v>
                </c:pt>
                <c:pt idx="203">
                  <c:v>475</c:v>
                </c:pt>
                <c:pt idx="204">
                  <c:v>475</c:v>
                </c:pt>
                <c:pt idx="205">
                  <c:v>475</c:v>
                </c:pt>
                <c:pt idx="206">
                  <c:v>475</c:v>
                </c:pt>
                <c:pt idx="207">
                  <c:v>475</c:v>
                </c:pt>
                <c:pt idx="208">
                  <c:v>475</c:v>
                </c:pt>
                <c:pt idx="209">
                  <c:v>475</c:v>
                </c:pt>
                <c:pt idx="210">
                  <c:v>475</c:v>
                </c:pt>
                <c:pt idx="211">
                  <c:v>475</c:v>
                </c:pt>
                <c:pt idx="212">
                  <c:v>475</c:v>
                </c:pt>
                <c:pt idx="213">
                  <c:v>475</c:v>
                </c:pt>
                <c:pt idx="214">
                  <c:v>475</c:v>
                </c:pt>
                <c:pt idx="215">
                  <c:v>475</c:v>
                </c:pt>
                <c:pt idx="216">
                  <c:v>475</c:v>
                </c:pt>
                <c:pt idx="217">
                  <c:v>475</c:v>
                </c:pt>
                <c:pt idx="218">
                  <c:v>475</c:v>
                </c:pt>
                <c:pt idx="219">
                  <c:v>475</c:v>
                </c:pt>
                <c:pt idx="220">
                  <c:v>475</c:v>
                </c:pt>
                <c:pt idx="221">
                  <c:v>475</c:v>
                </c:pt>
                <c:pt idx="222">
                  <c:v>475</c:v>
                </c:pt>
                <c:pt idx="223">
                  <c:v>475</c:v>
                </c:pt>
                <c:pt idx="224">
                  <c:v>475</c:v>
                </c:pt>
                <c:pt idx="225">
                  <c:v>475</c:v>
                </c:pt>
                <c:pt idx="226">
                  <c:v>475</c:v>
                </c:pt>
                <c:pt idx="227">
                  <c:v>475</c:v>
                </c:pt>
                <c:pt idx="228">
                  <c:v>475</c:v>
                </c:pt>
                <c:pt idx="229">
                  <c:v>475</c:v>
                </c:pt>
                <c:pt idx="230">
                  <c:v>475</c:v>
                </c:pt>
                <c:pt idx="231">
                  <c:v>475</c:v>
                </c:pt>
                <c:pt idx="232">
                  <c:v>475</c:v>
                </c:pt>
                <c:pt idx="233">
                  <c:v>475</c:v>
                </c:pt>
                <c:pt idx="234">
                  <c:v>475</c:v>
                </c:pt>
                <c:pt idx="235">
                  <c:v>475</c:v>
                </c:pt>
                <c:pt idx="236">
                  <c:v>475</c:v>
                </c:pt>
                <c:pt idx="237">
                  <c:v>475</c:v>
                </c:pt>
                <c:pt idx="238">
                  <c:v>475</c:v>
                </c:pt>
                <c:pt idx="239">
                  <c:v>475</c:v>
                </c:pt>
                <c:pt idx="240">
                  <c:v>475</c:v>
                </c:pt>
                <c:pt idx="241">
                  <c:v>475</c:v>
                </c:pt>
                <c:pt idx="242">
                  <c:v>475</c:v>
                </c:pt>
                <c:pt idx="243">
                  <c:v>475</c:v>
                </c:pt>
                <c:pt idx="244">
                  <c:v>475</c:v>
                </c:pt>
                <c:pt idx="245">
                  <c:v>475</c:v>
                </c:pt>
                <c:pt idx="246">
                  <c:v>475</c:v>
                </c:pt>
                <c:pt idx="247">
                  <c:v>475</c:v>
                </c:pt>
                <c:pt idx="248">
                  <c:v>475</c:v>
                </c:pt>
                <c:pt idx="249">
                  <c:v>475</c:v>
                </c:pt>
                <c:pt idx="250">
                  <c:v>475</c:v>
                </c:pt>
                <c:pt idx="251">
                  <c:v>475</c:v>
                </c:pt>
                <c:pt idx="252">
                  <c:v>475</c:v>
                </c:pt>
                <c:pt idx="253">
                  <c:v>475</c:v>
                </c:pt>
                <c:pt idx="254">
                  <c:v>475</c:v>
                </c:pt>
                <c:pt idx="255">
                  <c:v>475</c:v>
                </c:pt>
                <c:pt idx="256">
                  <c:v>475</c:v>
                </c:pt>
                <c:pt idx="257">
                  <c:v>475</c:v>
                </c:pt>
                <c:pt idx="258">
                  <c:v>475</c:v>
                </c:pt>
                <c:pt idx="259">
                  <c:v>475</c:v>
                </c:pt>
                <c:pt idx="260">
                  <c:v>370</c:v>
                </c:pt>
                <c:pt idx="261">
                  <c:v>370</c:v>
                </c:pt>
                <c:pt idx="262">
                  <c:v>370</c:v>
                </c:pt>
                <c:pt idx="263">
                  <c:v>370</c:v>
                </c:pt>
                <c:pt idx="264">
                  <c:v>370</c:v>
                </c:pt>
                <c:pt idx="265">
                  <c:v>370</c:v>
                </c:pt>
                <c:pt idx="266">
                  <c:v>370</c:v>
                </c:pt>
                <c:pt idx="267">
                  <c:v>370</c:v>
                </c:pt>
                <c:pt idx="268">
                  <c:v>370</c:v>
                </c:pt>
                <c:pt idx="269">
                  <c:v>370</c:v>
                </c:pt>
                <c:pt idx="270">
                  <c:v>370</c:v>
                </c:pt>
                <c:pt idx="271">
                  <c:v>370</c:v>
                </c:pt>
                <c:pt idx="272">
                  <c:v>370</c:v>
                </c:pt>
                <c:pt idx="273">
                  <c:v>370</c:v>
                </c:pt>
                <c:pt idx="274">
                  <c:v>370</c:v>
                </c:pt>
                <c:pt idx="275">
                  <c:v>370</c:v>
                </c:pt>
                <c:pt idx="276">
                  <c:v>370</c:v>
                </c:pt>
                <c:pt idx="277">
                  <c:v>370</c:v>
                </c:pt>
                <c:pt idx="278">
                  <c:v>370</c:v>
                </c:pt>
                <c:pt idx="279">
                  <c:v>370</c:v>
                </c:pt>
                <c:pt idx="280">
                  <c:v>370</c:v>
                </c:pt>
                <c:pt idx="281">
                  <c:v>370</c:v>
                </c:pt>
                <c:pt idx="282">
                  <c:v>370</c:v>
                </c:pt>
                <c:pt idx="283">
                  <c:v>370</c:v>
                </c:pt>
                <c:pt idx="284">
                  <c:v>370</c:v>
                </c:pt>
                <c:pt idx="285">
                  <c:v>370</c:v>
                </c:pt>
                <c:pt idx="286">
                  <c:v>370</c:v>
                </c:pt>
                <c:pt idx="287">
                  <c:v>370</c:v>
                </c:pt>
                <c:pt idx="288">
                  <c:v>370</c:v>
                </c:pt>
                <c:pt idx="289">
                  <c:v>370</c:v>
                </c:pt>
                <c:pt idx="290">
                  <c:v>370</c:v>
                </c:pt>
                <c:pt idx="291">
                  <c:v>370</c:v>
                </c:pt>
                <c:pt idx="292">
                  <c:v>370</c:v>
                </c:pt>
                <c:pt idx="293">
                  <c:v>370</c:v>
                </c:pt>
                <c:pt idx="294">
                  <c:v>370</c:v>
                </c:pt>
                <c:pt idx="295">
                  <c:v>370</c:v>
                </c:pt>
                <c:pt idx="296">
                  <c:v>370</c:v>
                </c:pt>
                <c:pt idx="297">
                  <c:v>370</c:v>
                </c:pt>
                <c:pt idx="298">
                  <c:v>370</c:v>
                </c:pt>
                <c:pt idx="299">
                  <c:v>370</c:v>
                </c:pt>
                <c:pt idx="300">
                  <c:v>370</c:v>
                </c:pt>
                <c:pt idx="301">
                  <c:v>370</c:v>
                </c:pt>
                <c:pt idx="302">
                  <c:v>370</c:v>
                </c:pt>
                <c:pt idx="303">
                  <c:v>370</c:v>
                </c:pt>
                <c:pt idx="304">
                  <c:v>370</c:v>
                </c:pt>
                <c:pt idx="305">
                  <c:v>370</c:v>
                </c:pt>
                <c:pt idx="306">
                  <c:v>370</c:v>
                </c:pt>
                <c:pt idx="307">
                  <c:v>370</c:v>
                </c:pt>
                <c:pt idx="308">
                  <c:v>370</c:v>
                </c:pt>
                <c:pt idx="309">
                  <c:v>370</c:v>
                </c:pt>
                <c:pt idx="310">
                  <c:v>370</c:v>
                </c:pt>
                <c:pt idx="311">
                  <c:v>370</c:v>
                </c:pt>
                <c:pt idx="312">
                  <c:v>370</c:v>
                </c:pt>
                <c:pt idx="313">
                  <c:v>360</c:v>
                </c:pt>
                <c:pt idx="314">
                  <c:v>360</c:v>
                </c:pt>
                <c:pt idx="315">
                  <c:v>360</c:v>
                </c:pt>
                <c:pt idx="316">
                  <c:v>360</c:v>
                </c:pt>
                <c:pt idx="317">
                  <c:v>360</c:v>
                </c:pt>
                <c:pt idx="318">
                  <c:v>360</c:v>
                </c:pt>
                <c:pt idx="319">
                  <c:v>360</c:v>
                </c:pt>
                <c:pt idx="320">
                  <c:v>360</c:v>
                </c:pt>
                <c:pt idx="321">
                  <c:v>360</c:v>
                </c:pt>
                <c:pt idx="322">
                  <c:v>360</c:v>
                </c:pt>
                <c:pt idx="323">
                  <c:v>360</c:v>
                </c:pt>
                <c:pt idx="324">
                  <c:v>360</c:v>
                </c:pt>
                <c:pt idx="325">
                  <c:v>360</c:v>
                </c:pt>
                <c:pt idx="326">
                  <c:v>360</c:v>
                </c:pt>
                <c:pt idx="327">
                  <c:v>360</c:v>
                </c:pt>
                <c:pt idx="328">
                  <c:v>360</c:v>
                </c:pt>
                <c:pt idx="329">
                  <c:v>360</c:v>
                </c:pt>
                <c:pt idx="330">
                  <c:v>360</c:v>
                </c:pt>
                <c:pt idx="331">
                  <c:v>360</c:v>
                </c:pt>
                <c:pt idx="332">
                  <c:v>360</c:v>
                </c:pt>
                <c:pt idx="333">
                  <c:v>360</c:v>
                </c:pt>
                <c:pt idx="334">
                  <c:v>360</c:v>
                </c:pt>
                <c:pt idx="335">
                  <c:v>360</c:v>
                </c:pt>
                <c:pt idx="336">
                  <c:v>360</c:v>
                </c:pt>
                <c:pt idx="337">
                  <c:v>360</c:v>
                </c:pt>
                <c:pt idx="338">
                  <c:v>360</c:v>
                </c:pt>
                <c:pt idx="339">
                  <c:v>360</c:v>
                </c:pt>
                <c:pt idx="340">
                  <c:v>360</c:v>
                </c:pt>
                <c:pt idx="341">
                  <c:v>360</c:v>
                </c:pt>
                <c:pt idx="342">
                  <c:v>360</c:v>
                </c:pt>
                <c:pt idx="343">
                  <c:v>360</c:v>
                </c:pt>
                <c:pt idx="344">
                  <c:v>360</c:v>
                </c:pt>
                <c:pt idx="345">
                  <c:v>360</c:v>
                </c:pt>
                <c:pt idx="346">
                  <c:v>360</c:v>
                </c:pt>
                <c:pt idx="347">
                  <c:v>360</c:v>
                </c:pt>
                <c:pt idx="348">
                  <c:v>360</c:v>
                </c:pt>
                <c:pt idx="349">
                  <c:v>360</c:v>
                </c:pt>
                <c:pt idx="350">
                  <c:v>360</c:v>
                </c:pt>
                <c:pt idx="351">
                  <c:v>360</c:v>
                </c:pt>
                <c:pt idx="352">
                  <c:v>360</c:v>
                </c:pt>
                <c:pt idx="353">
                  <c:v>360</c:v>
                </c:pt>
                <c:pt idx="354">
                  <c:v>360</c:v>
                </c:pt>
                <c:pt idx="355">
                  <c:v>360</c:v>
                </c:pt>
                <c:pt idx="356">
                  <c:v>360</c:v>
                </c:pt>
                <c:pt idx="357">
                  <c:v>360</c:v>
                </c:pt>
                <c:pt idx="358">
                  <c:v>360</c:v>
                </c:pt>
                <c:pt idx="359">
                  <c:v>360</c:v>
                </c:pt>
                <c:pt idx="360">
                  <c:v>360</c:v>
                </c:pt>
                <c:pt idx="361">
                  <c:v>360</c:v>
                </c:pt>
                <c:pt idx="362">
                  <c:v>360</c:v>
                </c:pt>
                <c:pt idx="363">
                  <c:v>360</c:v>
                </c:pt>
                <c:pt idx="364">
                  <c:v>360</c:v>
                </c:pt>
                <c:pt idx="365">
                  <c:v>360</c:v>
                </c:pt>
                <c:pt idx="366">
                  <c:v>360</c:v>
                </c:pt>
                <c:pt idx="367">
                  <c:v>360</c:v>
                </c:pt>
                <c:pt idx="368">
                  <c:v>360</c:v>
                </c:pt>
                <c:pt idx="369">
                  <c:v>360</c:v>
                </c:pt>
                <c:pt idx="370">
                  <c:v>360</c:v>
                </c:pt>
                <c:pt idx="371">
                  <c:v>360</c:v>
                </c:pt>
                <c:pt idx="372">
                  <c:v>360</c:v>
                </c:pt>
                <c:pt idx="373">
                  <c:v>360</c:v>
                </c:pt>
                <c:pt idx="374">
                  <c:v>360</c:v>
                </c:pt>
                <c:pt idx="375">
                  <c:v>360</c:v>
                </c:pt>
                <c:pt idx="376">
                  <c:v>360</c:v>
                </c:pt>
                <c:pt idx="377">
                  <c:v>360</c:v>
                </c:pt>
                <c:pt idx="378">
                  <c:v>360</c:v>
                </c:pt>
                <c:pt idx="379">
                  <c:v>360</c:v>
                </c:pt>
                <c:pt idx="380">
                  <c:v>360</c:v>
                </c:pt>
                <c:pt idx="381">
                  <c:v>360</c:v>
                </c:pt>
                <c:pt idx="382">
                  <c:v>360</c:v>
                </c:pt>
                <c:pt idx="383">
                  <c:v>360</c:v>
                </c:pt>
                <c:pt idx="384">
                  <c:v>360</c:v>
                </c:pt>
                <c:pt idx="385">
                  <c:v>360</c:v>
                </c:pt>
                <c:pt idx="386">
                  <c:v>360</c:v>
                </c:pt>
                <c:pt idx="387">
                  <c:v>360</c:v>
                </c:pt>
                <c:pt idx="388">
                  <c:v>360</c:v>
                </c:pt>
                <c:pt idx="389">
                  <c:v>360</c:v>
                </c:pt>
                <c:pt idx="390">
                  <c:v>360</c:v>
                </c:pt>
                <c:pt idx="391">
                  <c:v>360</c:v>
                </c:pt>
                <c:pt idx="392">
                  <c:v>360</c:v>
                </c:pt>
                <c:pt idx="393">
                  <c:v>360</c:v>
                </c:pt>
                <c:pt idx="394">
                  <c:v>360</c:v>
                </c:pt>
                <c:pt idx="395">
                  <c:v>360</c:v>
                </c:pt>
                <c:pt idx="396">
                  <c:v>360</c:v>
                </c:pt>
                <c:pt idx="397">
                  <c:v>360</c:v>
                </c:pt>
                <c:pt idx="398">
                  <c:v>360</c:v>
                </c:pt>
                <c:pt idx="399">
                  <c:v>360</c:v>
                </c:pt>
                <c:pt idx="400">
                  <c:v>360</c:v>
                </c:pt>
                <c:pt idx="401">
                  <c:v>360</c:v>
                </c:pt>
                <c:pt idx="402">
                  <c:v>360</c:v>
                </c:pt>
                <c:pt idx="403">
                  <c:v>360</c:v>
                </c:pt>
                <c:pt idx="404">
                  <c:v>360</c:v>
                </c:pt>
                <c:pt idx="405">
                  <c:v>360</c:v>
                </c:pt>
                <c:pt idx="406">
                  <c:v>360</c:v>
                </c:pt>
                <c:pt idx="407">
                  <c:v>360</c:v>
                </c:pt>
                <c:pt idx="408">
                  <c:v>360</c:v>
                </c:pt>
                <c:pt idx="409">
                  <c:v>360</c:v>
                </c:pt>
                <c:pt idx="410">
                  <c:v>360</c:v>
                </c:pt>
                <c:pt idx="411">
                  <c:v>360</c:v>
                </c:pt>
                <c:pt idx="412">
                  <c:v>360</c:v>
                </c:pt>
                <c:pt idx="413">
                  <c:v>360</c:v>
                </c:pt>
                <c:pt idx="414">
                  <c:v>360</c:v>
                </c:pt>
                <c:pt idx="415">
                  <c:v>360</c:v>
                </c:pt>
                <c:pt idx="416">
                  <c:v>360</c:v>
                </c:pt>
                <c:pt idx="417">
                  <c:v>360</c:v>
                </c:pt>
                <c:pt idx="418">
                  <c:v>360</c:v>
                </c:pt>
                <c:pt idx="419">
                  <c:v>360</c:v>
                </c:pt>
                <c:pt idx="420">
                  <c:v>360</c:v>
                </c:pt>
                <c:pt idx="421">
                  <c:v>360</c:v>
                </c:pt>
                <c:pt idx="422">
                  <c:v>360</c:v>
                </c:pt>
                <c:pt idx="423">
                  <c:v>360</c:v>
                </c:pt>
                <c:pt idx="424">
                  <c:v>360</c:v>
                </c:pt>
                <c:pt idx="425">
                  <c:v>360</c:v>
                </c:pt>
                <c:pt idx="426">
                  <c:v>360</c:v>
                </c:pt>
                <c:pt idx="427">
                  <c:v>360</c:v>
                </c:pt>
                <c:pt idx="428">
                  <c:v>360</c:v>
                </c:pt>
                <c:pt idx="429">
                  <c:v>360</c:v>
                </c:pt>
                <c:pt idx="430">
                  <c:v>360</c:v>
                </c:pt>
                <c:pt idx="431">
                  <c:v>360</c:v>
                </c:pt>
                <c:pt idx="432">
                  <c:v>360</c:v>
                </c:pt>
                <c:pt idx="433">
                  <c:v>360</c:v>
                </c:pt>
                <c:pt idx="434">
                  <c:v>360</c:v>
                </c:pt>
                <c:pt idx="435">
                  <c:v>360</c:v>
                </c:pt>
                <c:pt idx="436">
                  <c:v>360</c:v>
                </c:pt>
                <c:pt idx="437">
                  <c:v>360</c:v>
                </c:pt>
                <c:pt idx="438">
                  <c:v>360</c:v>
                </c:pt>
                <c:pt idx="439">
                  <c:v>360</c:v>
                </c:pt>
                <c:pt idx="440">
                  <c:v>360</c:v>
                </c:pt>
                <c:pt idx="441">
                  <c:v>360</c:v>
                </c:pt>
                <c:pt idx="442">
                  <c:v>360</c:v>
                </c:pt>
                <c:pt idx="443">
                  <c:v>360</c:v>
                </c:pt>
                <c:pt idx="444">
                  <c:v>360</c:v>
                </c:pt>
                <c:pt idx="445">
                  <c:v>360</c:v>
                </c:pt>
                <c:pt idx="446">
                  <c:v>360</c:v>
                </c:pt>
                <c:pt idx="447">
                  <c:v>360</c:v>
                </c:pt>
                <c:pt idx="448">
                  <c:v>360</c:v>
                </c:pt>
                <c:pt idx="449">
                  <c:v>360</c:v>
                </c:pt>
                <c:pt idx="450">
                  <c:v>360</c:v>
                </c:pt>
                <c:pt idx="451">
                  <c:v>360</c:v>
                </c:pt>
                <c:pt idx="452">
                  <c:v>360</c:v>
                </c:pt>
                <c:pt idx="453">
                  <c:v>360</c:v>
                </c:pt>
                <c:pt idx="454">
                  <c:v>360</c:v>
                </c:pt>
                <c:pt idx="455">
                  <c:v>360</c:v>
                </c:pt>
                <c:pt idx="456">
                  <c:v>360</c:v>
                </c:pt>
                <c:pt idx="457">
                  <c:v>360</c:v>
                </c:pt>
                <c:pt idx="458">
                  <c:v>360</c:v>
                </c:pt>
                <c:pt idx="459">
                  <c:v>360</c:v>
                </c:pt>
                <c:pt idx="460">
                  <c:v>360</c:v>
                </c:pt>
                <c:pt idx="461">
                  <c:v>360</c:v>
                </c:pt>
                <c:pt idx="462">
                  <c:v>360</c:v>
                </c:pt>
                <c:pt idx="463">
                  <c:v>360</c:v>
                </c:pt>
                <c:pt idx="464">
                  <c:v>360</c:v>
                </c:pt>
                <c:pt idx="465">
                  <c:v>360</c:v>
                </c:pt>
                <c:pt idx="466">
                  <c:v>360</c:v>
                </c:pt>
                <c:pt idx="467">
                  <c:v>360</c:v>
                </c:pt>
                <c:pt idx="468">
                  <c:v>360</c:v>
                </c:pt>
                <c:pt idx="469">
                  <c:v>360</c:v>
                </c:pt>
                <c:pt idx="470">
                  <c:v>360</c:v>
                </c:pt>
                <c:pt idx="471">
                  <c:v>360</c:v>
                </c:pt>
                <c:pt idx="472">
                  <c:v>360</c:v>
                </c:pt>
                <c:pt idx="473">
                  <c:v>360</c:v>
                </c:pt>
                <c:pt idx="474">
                  <c:v>360</c:v>
                </c:pt>
                <c:pt idx="475">
                  <c:v>360</c:v>
                </c:pt>
                <c:pt idx="476">
                  <c:v>360</c:v>
                </c:pt>
                <c:pt idx="477">
                  <c:v>360</c:v>
                </c:pt>
                <c:pt idx="478">
                  <c:v>360</c:v>
                </c:pt>
                <c:pt idx="479">
                  <c:v>360</c:v>
                </c:pt>
                <c:pt idx="480">
                  <c:v>360</c:v>
                </c:pt>
                <c:pt idx="481">
                  <c:v>360</c:v>
                </c:pt>
                <c:pt idx="482">
                  <c:v>360</c:v>
                </c:pt>
                <c:pt idx="483">
                  <c:v>360</c:v>
                </c:pt>
                <c:pt idx="484">
                  <c:v>360</c:v>
                </c:pt>
                <c:pt idx="485">
                  <c:v>360</c:v>
                </c:pt>
                <c:pt idx="486">
                  <c:v>360</c:v>
                </c:pt>
                <c:pt idx="487">
                  <c:v>360</c:v>
                </c:pt>
                <c:pt idx="488">
                  <c:v>360</c:v>
                </c:pt>
                <c:pt idx="489">
                  <c:v>360</c:v>
                </c:pt>
                <c:pt idx="490">
                  <c:v>360</c:v>
                </c:pt>
                <c:pt idx="491">
                  <c:v>360</c:v>
                </c:pt>
                <c:pt idx="492">
                  <c:v>360</c:v>
                </c:pt>
                <c:pt idx="493">
                  <c:v>360</c:v>
                </c:pt>
                <c:pt idx="494">
                  <c:v>360</c:v>
                </c:pt>
                <c:pt idx="495">
                  <c:v>360</c:v>
                </c:pt>
                <c:pt idx="496">
                  <c:v>360</c:v>
                </c:pt>
                <c:pt idx="497">
                  <c:v>360</c:v>
                </c:pt>
                <c:pt idx="498">
                  <c:v>360</c:v>
                </c:pt>
                <c:pt idx="499">
                  <c:v>360</c:v>
                </c:pt>
                <c:pt idx="500">
                  <c:v>360</c:v>
                </c:pt>
                <c:pt idx="501">
                  <c:v>360</c:v>
                </c:pt>
                <c:pt idx="502">
                  <c:v>360</c:v>
                </c:pt>
                <c:pt idx="503">
                  <c:v>360</c:v>
                </c:pt>
                <c:pt idx="504">
                  <c:v>360</c:v>
                </c:pt>
                <c:pt idx="505">
                  <c:v>360</c:v>
                </c:pt>
                <c:pt idx="506">
                  <c:v>360</c:v>
                </c:pt>
                <c:pt idx="507">
                  <c:v>360</c:v>
                </c:pt>
                <c:pt idx="508">
                  <c:v>360</c:v>
                </c:pt>
                <c:pt idx="509">
                  <c:v>360</c:v>
                </c:pt>
                <c:pt idx="510">
                  <c:v>360</c:v>
                </c:pt>
                <c:pt idx="511">
                  <c:v>360</c:v>
                </c:pt>
                <c:pt idx="512">
                  <c:v>360</c:v>
                </c:pt>
                <c:pt idx="513">
                  <c:v>360</c:v>
                </c:pt>
                <c:pt idx="514">
                  <c:v>360</c:v>
                </c:pt>
                <c:pt idx="515">
                  <c:v>360</c:v>
                </c:pt>
                <c:pt idx="516">
                  <c:v>360</c:v>
                </c:pt>
                <c:pt idx="517">
                  <c:v>360</c:v>
                </c:pt>
                <c:pt idx="518">
                  <c:v>360</c:v>
                </c:pt>
                <c:pt idx="519">
                  <c:v>360</c:v>
                </c:pt>
                <c:pt idx="520">
                  <c:v>360</c:v>
                </c:pt>
                <c:pt idx="521">
                  <c:v>360</c:v>
                </c:pt>
                <c:pt idx="522">
                  <c:v>360</c:v>
                </c:pt>
                <c:pt idx="523">
                  <c:v>360</c:v>
                </c:pt>
                <c:pt idx="524">
                  <c:v>360</c:v>
                </c:pt>
                <c:pt idx="525">
                  <c:v>360</c:v>
                </c:pt>
                <c:pt idx="526">
                  <c:v>360</c:v>
                </c:pt>
                <c:pt idx="527">
                  <c:v>360</c:v>
                </c:pt>
                <c:pt idx="528">
                  <c:v>360</c:v>
                </c:pt>
                <c:pt idx="529">
                  <c:v>360</c:v>
                </c:pt>
                <c:pt idx="530">
                  <c:v>360</c:v>
                </c:pt>
                <c:pt idx="531">
                  <c:v>360</c:v>
                </c:pt>
                <c:pt idx="532">
                  <c:v>360</c:v>
                </c:pt>
                <c:pt idx="533">
                  <c:v>360</c:v>
                </c:pt>
                <c:pt idx="534">
                  <c:v>360</c:v>
                </c:pt>
                <c:pt idx="535">
                  <c:v>360</c:v>
                </c:pt>
                <c:pt idx="536">
                  <c:v>360</c:v>
                </c:pt>
                <c:pt idx="537">
                  <c:v>360</c:v>
                </c:pt>
                <c:pt idx="538">
                  <c:v>360</c:v>
                </c:pt>
                <c:pt idx="539">
                  <c:v>360</c:v>
                </c:pt>
                <c:pt idx="540">
                  <c:v>360</c:v>
                </c:pt>
                <c:pt idx="541">
                  <c:v>360</c:v>
                </c:pt>
                <c:pt idx="542">
                  <c:v>360</c:v>
                </c:pt>
                <c:pt idx="543">
                  <c:v>360</c:v>
                </c:pt>
                <c:pt idx="544">
                  <c:v>360</c:v>
                </c:pt>
                <c:pt idx="545">
                  <c:v>360</c:v>
                </c:pt>
                <c:pt idx="546">
                  <c:v>360</c:v>
                </c:pt>
                <c:pt idx="547">
                  <c:v>360</c:v>
                </c:pt>
                <c:pt idx="548">
                  <c:v>360</c:v>
                </c:pt>
                <c:pt idx="549">
                  <c:v>360</c:v>
                </c:pt>
                <c:pt idx="550">
                  <c:v>360</c:v>
                </c:pt>
                <c:pt idx="551">
                  <c:v>360</c:v>
                </c:pt>
                <c:pt idx="552">
                  <c:v>360</c:v>
                </c:pt>
                <c:pt idx="553">
                  <c:v>360</c:v>
                </c:pt>
                <c:pt idx="554">
                  <c:v>360</c:v>
                </c:pt>
                <c:pt idx="555">
                  <c:v>360</c:v>
                </c:pt>
                <c:pt idx="556">
                  <c:v>360</c:v>
                </c:pt>
                <c:pt idx="557">
                  <c:v>360</c:v>
                </c:pt>
                <c:pt idx="558">
                  <c:v>360</c:v>
                </c:pt>
                <c:pt idx="559">
                  <c:v>360</c:v>
                </c:pt>
                <c:pt idx="560">
                  <c:v>360</c:v>
                </c:pt>
                <c:pt idx="561">
                  <c:v>360</c:v>
                </c:pt>
                <c:pt idx="562">
                  <c:v>360</c:v>
                </c:pt>
                <c:pt idx="563">
                  <c:v>360</c:v>
                </c:pt>
                <c:pt idx="564">
                  <c:v>360</c:v>
                </c:pt>
                <c:pt idx="565">
                  <c:v>360</c:v>
                </c:pt>
                <c:pt idx="566">
                  <c:v>360</c:v>
                </c:pt>
                <c:pt idx="567">
                  <c:v>360</c:v>
                </c:pt>
                <c:pt idx="568">
                  <c:v>360</c:v>
                </c:pt>
                <c:pt idx="569">
                  <c:v>360</c:v>
                </c:pt>
                <c:pt idx="570">
                  <c:v>360</c:v>
                </c:pt>
                <c:pt idx="571">
                  <c:v>360</c:v>
                </c:pt>
                <c:pt idx="572">
                  <c:v>360</c:v>
                </c:pt>
                <c:pt idx="573">
                  <c:v>360</c:v>
                </c:pt>
                <c:pt idx="574">
                  <c:v>360</c:v>
                </c:pt>
                <c:pt idx="575">
                  <c:v>360</c:v>
                </c:pt>
                <c:pt idx="576">
                  <c:v>360</c:v>
                </c:pt>
                <c:pt idx="577">
                  <c:v>360</c:v>
                </c:pt>
                <c:pt idx="578">
                  <c:v>360</c:v>
                </c:pt>
                <c:pt idx="579">
                  <c:v>380</c:v>
                </c:pt>
                <c:pt idx="580">
                  <c:v>380</c:v>
                </c:pt>
                <c:pt idx="581">
                  <c:v>380</c:v>
                </c:pt>
                <c:pt idx="582">
                  <c:v>380</c:v>
                </c:pt>
                <c:pt idx="583">
                  <c:v>380</c:v>
                </c:pt>
                <c:pt idx="584">
                  <c:v>380</c:v>
                </c:pt>
                <c:pt idx="585">
                  <c:v>380</c:v>
                </c:pt>
                <c:pt idx="586">
                  <c:v>380</c:v>
                </c:pt>
                <c:pt idx="587">
                  <c:v>380</c:v>
                </c:pt>
                <c:pt idx="588">
                  <c:v>380</c:v>
                </c:pt>
                <c:pt idx="589">
                  <c:v>380</c:v>
                </c:pt>
                <c:pt idx="590">
                  <c:v>380</c:v>
                </c:pt>
                <c:pt idx="591">
                  <c:v>380</c:v>
                </c:pt>
                <c:pt idx="592">
                  <c:v>380</c:v>
                </c:pt>
                <c:pt idx="593">
                  <c:v>380</c:v>
                </c:pt>
                <c:pt idx="594">
                  <c:v>380</c:v>
                </c:pt>
                <c:pt idx="595">
                  <c:v>380</c:v>
                </c:pt>
                <c:pt idx="596">
                  <c:v>380</c:v>
                </c:pt>
                <c:pt idx="597">
                  <c:v>380</c:v>
                </c:pt>
                <c:pt idx="598">
                  <c:v>380</c:v>
                </c:pt>
                <c:pt idx="599">
                  <c:v>380</c:v>
                </c:pt>
                <c:pt idx="600">
                  <c:v>380</c:v>
                </c:pt>
                <c:pt idx="601">
                  <c:v>380</c:v>
                </c:pt>
                <c:pt idx="602">
                  <c:v>380</c:v>
                </c:pt>
                <c:pt idx="603">
                  <c:v>380</c:v>
                </c:pt>
                <c:pt idx="604">
                  <c:v>380</c:v>
                </c:pt>
                <c:pt idx="605">
                  <c:v>380</c:v>
                </c:pt>
                <c:pt idx="606">
                  <c:v>380</c:v>
                </c:pt>
                <c:pt idx="607">
                  <c:v>380</c:v>
                </c:pt>
                <c:pt idx="608">
                  <c:v>380</c:v>
                </c:pt>
                <c:pt idx="609">
                  <c:v>380</c:v>
                </c:pt>
                <c:pt idx="610">
                  <c:v>380</c:v>
                </c:pt>
                <c:pt idx="611">
                  <c:v>380</c:v>
                </c:pt>
                <c:pt idx="612">
                  <c:v>380</c:v>
                </c:pt>
                <c:pt idx="613">
                  <c:v>380</c:v>
                </c:pt>
                <c:pt idx="614">
                  <c:v>380</c:v>
                </c:pt>
                <c:pt idx="615">
                  <c:v>380</c:v>
                </c:pt>
                <c:pt idx="616">
                  <c:v>380</c:v>
                </c:pt>
                <c:pt idx="617">
                  <c:v>380</c:v>
                </c:pt>
                <c:pt idx="618">
                  <c:v>380</c:v>
                </c:pt>
                <c:pt idx="619">
                  <c:v>380</c:v>
                </c:pt>
                <c:pt idx="620">
                  <c:v>380</c:v>
                </c:pt>
                <c:pt idx="621">
                  <c:v>380</c:v>
                </c:pt>
                <c:pt idx="622">
                  <c:v>380</c:v>
                </c:pt>
                <c:pt idx="623">
                  <c:v>380</c:v>
                </c:pt>
                <c:pt idx="624">
                  <c:v>380</c:v>
                </c:pt>
                <c:pt idx="625">
                  <c:v>380</c:v>
                </c:pt>
                <c:pt idx="626">
                  <c:v>380</c:v>
                </c:pt>
                <c:pt idx="627">
                  <c:v>380</c:v>
                </c:pt>
                <c:pt idx="628">
                  <c:v>380</c:v>
                </c:pt>
                <c:pt idx="629">
                  <c:v>380</c:v>
                </c:pt>
                <c:pt idx="630">
                  <c:v>380</c:v>
                </c:pt>
                <c:pt idx="631">
                  <c:v>380</c:v>
                </c:pt>
                <c:pt idx="632">
                  <c:v>380</c:v>
                </c:pt>
                <c:pt idx="633">
                  <c:v>380</c:v>
                </c:pt>
                <c:pt idx="634">
                  <c:v>380</c:v>
                </c:pt>
                <c:pt idx="635">
                  <c:v>380</c:v>
                </c:pt>
                <c:pt idx="636">
                  <c:v>380</c:v>
                </c:pt>
                <c:pt idx="637">
                  <c:v>380</c:v>
                </c:pt>
                <c:pt idx="638">
                  <c:v>380</c:v>
                </c:pt>
                <c:pt idx="639">
                  <c:v>380</c:v>
                </c:pt>
                <c:pt idx="640">
                  <c:v>380</c:v>
                </c:pt>
                <c:pt idx="641">
                  <c:v>380</c:v>
                </c:pt>
                <c:pt idx="642">
                  <c:v>380</c:v>
                </c:pt>
                <c:pt idx="643">
                  <c:v>380</c:v>
                </c:pt>
                <c:pt idx="644">
                  <c:v>380</c:v>
                </c:pt>
                <c:pt idx="645">
                  <c:v>380</c:v>
                </c:pt>
                <c:pt idx="646">
                  <c:v>380</c:v>
                </c:pt>
                <c:pt idx="647">
                  <c:v>380</c:v>
                </c:pt>
                <c:pt idx="648">
                  <c:v>380</c:v>
                </c:pt>
                <c:pt idx="649">
                  <c:v>380</c:v>
                </c:pt>
                <c:pt idx="650">
                  <c:v>380</c:v>
                </c:pt>
                <c:pt idx="651">
                  <c:v>380</c:v>
                </c:pt>
                <c:pt idx="652">
                  <c:v>380</c:v>
                </c:pt>
                <c:pt idx="653">
                  <c:v>380</c:v>
                </c:pt>
                <c:pt idx="654">
                  <c:v>380</c:v>
                </c:pt>
                <c:pt idx="655">
                  <c:v>380</c:v>
                </c:pt>
                <c:pt idx="656">
                  <c:v>380</c:v>
                </c:pt>
                <c:pt idx="657">
                  <c:v>380</c:v>
                </c:pt>
                <c:pt idx="658">
                  <c:v>380</c:v>
                </c:pt>
                <c:pt idx="659">
                  <c:v>380</c:v>
                </c:pt>
                <c:pt idx="660">
                  <c:v>380</c:v>
                </c:pt>
                <c:pt idx="661">
                  <c:v>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40-49FC-A4D1-CC1F5B37BD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5481903"/>
        <c:axId val="1815479407"/>
      </c:lineChart>
      <c:dateAx>
        <c:axId val="1815481903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15479407"/>
        <c:crosses val="autoZero"/>
        <c:auto val="1"/>
        <c:lblOffset val="100"/>
        <c:baseTimeUnit val="days"/>
      </c:dateAx>
      <c:valAx>
        <c:axId val="181547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15481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44E7E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CB-4AFE-9937-09FCC2ED082B}"/>
              </c:ext>
            </c:extLst>
          </c:dPt>
          <c:dLbls>
            <c:numFmt formatCode="0_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Sheet1!$G$4:$G$13</c:f>
              <c:strCache>
                <c:ptCount val="10"/>
                <c:pt idx="0">
                  <c:v>云南</c:v>
                </c:pt>
                <c:pt idx="1">
                  <c:v>广西</c:v>
                </c:pt>
                <c:pt idx="2">
                  <c:v>山东</c:v>
                </c:pt>
                <c:pt idx="3">
                  <c:v>贵州</c:v>
                </c:pt>
                <c:pt idx="4">
                  <c:v>河北</c:v>
                </c:pt>
                <c:pt idx="5">
                  <c:v>全国</c:v>
                </c:pt>
                <c:pt idx="6">
                  <c:v>重庆</c:v>
                </c:pt>
                <c:pt idx="7">
                  <c:v>山西</c:v>
                </c:pt>
                <c:pt idx="8">
                  <c:v>内蒙古</c:v>
                </c:pt>
                <c:pt idx="9">
                  <c:v>河南</c:v>
                </c:pt>
              </c:strCache>
            </c:strRef>
          </c:cat>
          <c:val>
            <c:numRef>
              <c:f>Sheet1!$H$4:$H$13</c:f>
              <c:numCache>
                <c:formatCode>General</c:formatCode>
                <c:ptCount val="10"/>
                <c:pt idx="0">
                  <c:v>2589.7800000000002</c:v>
                </c:pt>
                <c:pt idx="1">
                  <c:v>2629.5408021915109</c:v>
                </c:pt>
                <c:pt idx="2">
                  <c:v>2689.1678010795454</c:v>
                </c:pt>
                <c:pt idx="3">
                  <c:v>2880.8856603773588</c:v>
                </c:pt>
                <c:pt idx="4">
                  <c:v>2825.39</c:v>
                </c:pt>
                <c:pt idx="5">
                  <c:v>2847.2970974755303</c:v>
                </c:pt>
                <c:pt idx="6">
                  <c:v>3015.3094078181821</c:v>
                </c:pt>
                <c:pt idx="7">
                  <c:v>2902.5196149129602</c:v>
                </c:pt>
                <c:pt idx="8">
                  <c:v>3031.4914999999996</c:v>
                </c:pt>
                <c:pt idx="9">
                  <c:v>3001.785211041024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CB-4AFE-9937-09FCC2ED0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6079392"/>
        <c:axId val="326084816"/>
      </c:barChart>
      <c:lineChart>
        <c:grouping val="standard"/>
        <c:varyColors val="0"/>
        <c:ser>
          <c:idx val="1"/>
          <c:order val="1"/>
          <c:spPr>
            <a:ln w="28575" cap="rnd">
              <a:solidFill>
                <a:srgbClr val="C00000"/>
              </a:solidFill>
              <a:prstDash val="dashDot"/>
              <a:round/>
            </a:ln>
            <a:effectLst/>
          </c:spPr>
          <c:marker>
            <c:symbol val="none"/>
          </c:marker>
          <c:cat>
            <c:multiLvlStrRef>
              <c:f>Sheet1!#REF!</c:f>
            </c:multiLvlStrRef>
          </c:cat>
          <c:val>
            <c:numRef>
              <c:f>Sheet1!$I$4:$I$13</c:f>
              <c:numCache>
                <c:formatCode>General</c:formatCode>
                <c:ptCount val="10"/>
                <c:pt idx="0">
                  <c:v>2903</c:v>
                </c:pt>
                <c:pt idx="1">
                  <c:v>2903</c:v>
                </c:pt>
                <c:pt idx="2">
                  <c:v>2903</c:v>
                </c:pt>
                <c:pt idx="3">
                  <c:v>2903</c:v>
                </c:pt>
                <c:pt idx="4">
                  <c:v>2903</c:v>
                </c:pt>
                <c:pt idx="5">
                  <c:v>2903</c:v>
                </c:pt>
                <c:pt idx="6">
                  <c:v>2903</c:v>
                </c:pt>
                <c:pt idx="7">
                  <c:v>2903</c:v>
                </c:pt>
                <c:pt idx="8">
                  <c:v>2903</c:v>
                </c:pt>
                <c:pt idx="9">
                  <c:v>2903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CB-4AFE-9937-09FCC2ED0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079392"/>
        <c:axId val="326084816"/>
      </c:lineChart>
      <c:catAx>
        <c:axId val="32607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6084816"/>
        <c:crosses val="autoZero"/>
        <c:auto val="1"/>
        <c:lblAlgn val="ctr"/>
        <c:lblOffset val="100"/>
        <c:noMultiLvlLbl val="0"/>
      </c:catAx>
      <c:valAx>
        <c:axId val="326084816"/>
        <c:scaling>
          <c:orientation val="minMax"/>
          <c:max val="40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26079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  <c:userShapes r:id="rId5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国内动力煤价格!$B$1</c:f>
              <c:strCache>
                <c:ptCount val="1"/>
                <c:pt idx="0">
                  <c:v>秦皇岛港FOB煤价5500K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国内动力煤价格!$A$5:$A$282</c:f>
              <c:numCache>
                <c:formatCode>yyyy\-mm\-dd;@</c:formatCode>
                <c:ptCount val="278"/>
                <c:pt idx="0">
                  <c:v>44847</c:v>
                </c:pt>
                <c:pt idx="1">
                  <c:v>44833</c:v>
                </c:pt>
                <c:pt idx="2">
                  <c:v>44826</c:v>
                </c:pt>
                <c:pt idx="3">
                  <c:v>44819</c:v>
                </c:pt>
                <c:pt idx="4">
                  <c:v>44812</c:v>
                </c:pt>
                <c:pt idx="5">
                  <c:v>44805</c:v>
                </c:pt>
                <c:pt idx="6">
                  <c:v>44798</c:v>
                </c:pt>
                <c:pt idx="7">
                  <c:v>44791</c:v>
                </c:pt>
                <c:pt idx="8">
                  <c:v>44784</c:v>
                </c:pt>
                <c:pt idx="9">
                  <c:v>44777</c:v>
                </c:pt>
                <c:pt idx="10">
                  <c:v>44770</c:v>
                </c:pt>
                <c:pt idx="11">
                  <c:v>44763</c:v>
                </c:pt>
                <c:pt idx="12">
                  <c:v>44756</c:v>
                </c:pt>
                <c:pt idx="13">
                  <c:v>44749</c:v>
                </c:pt>
                <c:pt idx="14">
                  <c:v>44742</c:v>
                </c:pt>
                <c:pt idx="15">
                  <c:v>44736</c:v>
                </c:pt>
                <c:pt idx="16">
                  <c:v>44728</c:v>
                </c:pt>
                <c:pt idx="17">
                  <c:v>44722</c:v>
                </c:pt>
                <c:pt idx="18">
                  <c:v>44714</c:v>
                </c:pt>
                <c:pt idx="19">
                  <c:v>44707</c:v>
                </c:pt>
                <c:pt idx="20">
                  <c:v>44700</c:v>
                </c:pt>
                <c:pt idx="21">
                  <c:v>44693</c:v>
                </c:pt>
                <c:pt idx="22">
                  <c:v>44686</c:v>
                </c:pt>
                <c:pt idx="23">
                  <c:v>44679</c:v>
                </c:pt>
                <c:pt idx="24">
                  <c:v>44672</c:v>
                </c:pt>
                <c:pt idx="25">
                  <c:v>44665</c:v>
                </c:pt>
                <c:pt idx="26">
                  <c:v>44658</c:v>
                </c:pt>
                <c:pt idx="27">
                  <c:v>44651</c:v>
                </c:pt>
                <c:pt idx="28">
                  <c:v>44644</c:v>
                </c:pt>
                <c:pt idx="29">
                  <c:v>44637</c:v>
                </c:pt>
                <c:pt idx="30">
                  <c:v>44630</c:v>
                </c:pt>
                <c:pt idx="31">
                  <c:v>44623</c:v>
                </c:pt>
                <c:pt idx="32">
                  <c:v>44616</c:v>
                </c:pt>
                <c:pt idx="33">
                  <c:v>44609</c:v>
                </c:pt>
                <c:pt idx="34">
                  <c:v>44602</c:v>
                </c:pt>
                <c:pt idx="35">
                  <c:v>44599</c:v>
                </c:pt>
                <c:pt idx="36">
                  <c:v>44591</c:v>
                </c:pt>
                <c:pt idx="37">
                  <c:v>44588</c:v>
                </c:pt>
                <c:pt idx="38">
                  <c:v>44581</c:v>
                </c:pt>
                <c:pt idx="39">
                  <c:v>44574</c:v>
                </c:pt>
                <c:pt idx="40">
                  <c:v>44567</c:v>
                </c:pt>
                <c:pt idx="41">
                  <c:v>44561</c:v>
                </c:pt>
                <c:pt idx="42">
                  <c:v>44553</c:v>
                </c:pt>
                <c:pt idx="43">
                  <c:v>44546</c:v>
                </c:pt>
                <c:pt idx="44">
                  <c:v>44539</c:v>
                </c:pt>
                <c:pt idx="45">
                  <c:v>44533</c:v>
                </c:pt>
                <c:pt idx="46">
                  <c:v>44526</c:v>
                </c:pt>
                <c:pt idx="47">
                  <c:v>44519</c:v>
                </c:pt>
                <c:pt idx="48">
                  <c:v>44512</c:v>
                </c:pt>
                <c:pt idx="49">
                  <c:v>44505</c:v>
                </c:pt>
                <c:pt idx="50">
                  <c:v>44498</c:v>
                </c:pt>
                <c:pt idx="51">
                  <c:v>44491</c:v>
                </c:pt>
                <c:pt idx="52">
                  <c:v>44484</c:v>
                </c:pt>
                <c:pt idx="53">
                  <c:v>44480</c:v>
                </c:pt>
                <c:pt idx="54">
                  <c:v>44477</c:v>
                </c:pt>
                <c:pt idx="55">
                  <c:v>44466</c:v>
                </c:pt>
                <c:pt idx="56">
                  <c:v>44461</c:v>
                </c:pt>
                <c:pt idx="57">
                  <c:v>44452</c:v>
                </c:pt>
                <c:pt idx="58">
                  <c:v>44445</c:v>
                </c:pt>
                <c:pt idx="59">
                  <c:v>44438</c:v>
                </c:pt>
                <c:pt idx="60">
                  <c:v>44431</c:v>
                </c:pt>
                <c:pt idx="61">
                  <c:v>44424</c:v>
                </c:pt>
                <c:pt idx="62">
                  <c:v>44417</c:v>
                </c:pt>
                <c:pt idx="63">
                  <c:v>44410</c:v>
                </c:pt>
                <c:pt idx="64">
                  <c:v>44403</c:v>
                </c:pt>
                <c:pt idx="65">
                  <c:v>44400</c:v>
                </c:pt>
                <c:pt idx="66">
                  <c:v>44396</c:v>
                </c:pt>
                <c:pt idx="67">
                  <c:v>44389</c:v>
                </c:pt>
                <c:pt idx="68">
                  <c:v>44382</c:v>
                </c:pt>
                <c:pt idx="69">
                  <c:v>44375</c:v>
                </c:pt>
                <c:pt idx="70">
                  <c:v>44368</c:v>
                </c:pt>
                <c:pt idx="71">
                  <c:v>44362</c:v>
                </c:pt>
                <c:pt idx="72">
                  <c:v>44354</c:v>
                </c:pt>
                <c:pt idx="73">
                  <c:v>44347</c:v>
                </c:pt>
                <c:pt idx="74">
                  <c:v>44340</c:v>
                </c:pt>
                <c:pt idx="75">
                  <c:v>44333</c:v>
                </c:pt>
                <c:pt idx="76">
                  <c:v>44326</c:v>
                </c:pt>
                <c:pt idx="77">
                  <c:v>44322</c:v>
                </c:pt>
                <c:pt idx="78">
                  <c:v>44312</c:v>
                </c:pt>
                <c:pt idx="79">
                  <c:v>44305</c:v>
                </c:pt>
                <c:pt idx="80">
                  <c:v>44298</c:v>
                </c:pt>
                <c:pt idx="81">
                  <c:v>44292</c:v>
                </c:pt>
                <c:pt idx="82">
                  <c:v>44284</c:v>
                </c:pt>
                <c:pt idx="83">
                  <c:v>44277</c:v>
                </c:pt>
                <c:pt idx="84">
                  <c:v>44270</c:v>
                </c:pt>
                <c:pt idx="85">
                  <c:v>44263</c:v>
                </c:pt>
                <c:pt idx="86">
                  <c:v>44256</c:v>
                </c:pt>
                <c:pt idx="87">
                  <c:v>44249</c:v>
                </c:pt>
                <c:pt idx="88">
                  <c:v>44245</c:v>
                </c:pt>
                <c:pt idx="89">
                  <c:v>44235</c:v>
                </c:pt>
                <c:pt idx="90">
                  <c:v>44228</c:v>
                </c:pt>
                <c:pt idx="91">
                  <c:v>44221</c:v>
                </c:pt>
                <c:pt idx="92">
                  <c:v>44214</c:v>
                </c:pt>
                <c:pt idx="93">
                  <c:v>44207</c:v>
                </c:pt>
                <c:pt idx="94">
                  <c:v>44200</c:v>
                </c:pt>
                <c:pt idx="95">
                  <c:v>44193</c:v>
                </c:pt>
                <c:pt idx="96">
                  <c:v>44186</c:v>
                </c:pt>
                <c:pt idx="97">
                  <c:v>44179</c:v>
                </c:pt>
                <c:pt idx="98">
                  <c:v>44172</c:v>
                </c:pt>
                <c:pt idx="99">
                  <c:v>44165</c:v>
                </c:pt>
                <c:pt idx="100">
                  <c:v>44158</c:v>
                </c:pt>
                <c:pt idx="101">
                  <c:v>44151</c:v>
                </c:pt>
                <c:pt idx="102">
                  <c:v>44144</c:v>
                </c:pt>
                <c:pt idx="103">
                  <c:v>44137</c:v>
                </c:pt>
                <c:pt idx="104">
                  <c:v>44130</c:v>
                </c:pt>
                <c:pt idx="105">
                  <c:v>44123</c:v>
                </c:pt>
                <c:pt idx="106">
                  <c:v>44116</c:v>
                </c:pt>
                <c:pt idx="107">
                  <c:v>44113</c:v>
                </c:pt>
                <c:pt idx="108">
                  <c:v>44102</c:v>
                </c:pt>
                <c:pt idx="109">
                  <c:v>44095</c:v>
                </c:pt>
                <c:pt idx="110">
                  <c:v>44088</c:v>
                </c:pt>
                <c:pt idx="111">
                  <c:v>44081</c:v>
                </c:pt>
                <c:pt idx="112">
                  <c:v>44074</c:v>
                </c:pt>
                <c:pt idx="113">
                  <c:v>44067</c:v>
                </c:pt>
                <c:pt idx="114">
                  <c:v>44060</c:v>
                </c:pt>
                <c:pt idx="115">
                  <c:v>44053</c:v>
                </c:pt>
                <c:pt idx="116">
                  <c:v>44046</c:v>
                </c:pt>
                <c:pt idx="117">
                  <c:v>44039</c:v>
                </c:pt>
                <c:pt idx="118">
                  <c:v>44032</c:v>
                </c:pt>
                <c:pt idx="119">
                  <c:v>44025</c:v>
                </c:pt>
                <c:pt idx="120">
                  <c:v>44018</c:v>
                </c:pt>
                <c:pt idx="121">
                  <c:v>44011</c:v>
                </c:pt>
                <c:pt idx="122">
                  <c:v>44004</c:v>
                </c:pt>
                <c:pt idx="123">
                  <c:v>43997</c:v>
                </c:pt>
                <c:pt idx="124">
                  <c:v>43990</c:v>
                </c:pt>
                <c:pt idx="125">
                  <c:v>43983</c:v>
                </c:pt>
                <c:pt idx="126">
                  <c:v>43976</c:v>
                </c:pt>
                <c:pt idx="127">
                  <c:v>43969</c:v>
                </c:pt>
                <c:pt idx="128">
                  <c:v>43962</c:v>
                </c:pt>
                <c:pt idx="129">
                  <c:v>43948</c:v>
                </c:pt>
                <c:pt idx="130">
                  <c:v>43941</c:v>
                </c:pt>
                <c:pt idx="131">
                  <c:v>43934</c:v>
                </c:pt>
                <c:pt idx="132">
                  <c:v>43928</c:v>
                </c:pt>
                <c:pt idx="133">
                  <c:v>43920</c:v>
                </c:pt>
                <c:pt idx="134">
                  <c:v>43913</c:v>
                </c:pt>
                <c:pt idx="135">
                  <c:v>43906</c:v>
                </c:pt>
                <c:pt idx="136">
                  <c:v>43899</c:v>
                </c:pt>
                <c:pt idx="137">
                  <c:v>43892</c:v>
                </c:pt>
                <c:pt idx="138">
                  <c:v>43885</c:v>
                </c:pt>
                <c:pt idx="139">
                  <c:v>43878</c:v>
                </c:pt>
                <c:pt idx="140">
                  <c:v>43871</c:v>
                </c:pt>
                <c:pt idx="141">
                  <c:v>43864</c:v>
                </c:pt>
                <c:pt idx="142">
                  <c:v>43850</c:v>
                </c:pt>
                <c:pt idx="143">
                  <c:v>43843</c:v>
                </c:pt>
                <c:pt idx="144">
                  <c:v>43836</c:v>
                </c:pt>
                <c:pt idx="145">
                  <c:v>43829</c:v>
                </c:pt>
                <c:pt idx="146">
                  <c:v>43822</c:v>
                </c:pt>
                <c:pt idx="147">
                  <c:v>43815</c:v>
                </c:pt>
                <c:pt idx="148">
                  <c:v>43808</c:v>
                </c:pt>
                <c:pt idx="149">
                  <c:v>43801</c:v>
                </c:pt>
                <c:pt idx="150">
                  <c:v>43794</c:v>
                </c:pt>
                <c:pt idx="151">
                  <c:v>43787</c:v>
                </c:pt>
                <c:pt idx="152">
                  <c:v>43780</c:v>
                </c:pt>
                <c:pt idx="153">
                  <c:v>43773</c:v>
                </c:pt>
                <c:pt idx="154">
                  <c:v>43766</c:v>
                </c:pt>
                <c:pt idx="155">
                  <c:v>43759</c:v>
                </c:pt>
                <c:pt idx="156">
                  <c:v>43752</c:v>
                </c:pt>
                <c:pt idx="157">
                  <c:v>43746</c:v>
                </c:pt>
                <c:pt idx="158">
                  <c:v>43738</c:v>
                </c:pt>
                <c:pt idx="159">
                  <c:v>43731</c:v>
                </c:pt>
                <c:pt idx="160">
                  <c:v>43724</c:v>
                </c:pt>
                <c:pt idx="161">
                  <c:v>43717</c:v>
                </c:pt>
                <c:pt idx="162">
                  <c:v>43710</c:v>
                </c:pt>
                <c:pt idx="163">
                  <c:v>43703</c:v>
                </c:pt>
                <c:pt idx="164">
                  <c:v>43696</c:v>
                </c:pt>
                <c:pt idx="165">
                  <c:v>43689</c:v>
                </c:pt>
                <c:pt idx="166">
                  <c:v>43682</c:v>
                </c:pt>
                <c:pt idx="167">
                  <c:v>43675</c:v>
                </c:pt>
                <c:pt idx="168">
                  <c:v>43668</c:v>
                </c:pt>
                <c:pt idx="169">
                  <c:v>43661</c:v>
                </c:pt>
                <c:pt idx="170">
                  <c:v>43654</c:v>
                </c:pt>
                <c:pt idx="171">
                  <c:v>43647</c:v>
                </c:pt>
                <c:pt idx="172">
                  <c:v>43640</c:v>
                </c:pt>
                <c:pt idx="173">
                  <c:v>43633</c:v>
                </c:pt>
                <c:pt idx="174">
                  <c:v>43626</c:v>
                </c:pt>
                <c:pt idx="175">
                  <c:v>43619</c:v>
                </c:pt>
                <c:pt idx="176">
                  <c:v>43612</c:v>
                </c:pt>
                <c:pt idx="177">
                  <c:v>43605</c:v>
                </c:pt>
                <c:pt idx="178">
                  <c:v>43598</c:v>
                </c:pt>
                <c:pt idx="179">
                  <c:v>43591</c:v>
                </c:pt>
                <c:pt idx="180">
                  <c:v>43584</c:v>
                </c:pt>
                <c:pt idx="181">
                  <c:v>43577</c:v>
                </c:pt>
                <c:pt idx="182">
                  <c:v>43570</c:v>
                </c:pt>
                <c:pt idx="183">
                  <c:v>43565</c:v>
                </c:pt>
                <c:pt idx="184">
                  <c:v>43558</c:v>
                </c:pt>
                <c:pt idx="185">
                  <c:v>43550</c:v>
                </c:pt>
                <c:pt idx="186">
                  <c:v>43543</c:v>
                </c:pt>
                <c:pt idx="187">
                  <c:v>43536</c:v>
                </c:pt>
                <c:pt idx="188">
                  <c:v>43529</c:v>
                </c:pt>
                <c:pt idx="189">
                  <c:v>43521</c:v>
                </c:pt>
                <c:pt idx="190">
                  <c:v>43514</c:v>
                </c:pt>
                <c:pt idx="191">
                  <c:v>43507</c:v>
                </c:pt>
                <c:pt idx="192">
                  <c:v>43495</c:v>
                </c:pt>
                <c:pt idx="193">
                  <c:v>43488</c:v>
                </c:pt>
                <c:pt idx="194">
                  <c:v>43481</c:v>
                </c:pt>
                <c:pt idx="195">
                  <c:v>43474</c:v>
                </c:pt>
                <c:pt idx="196">
                  <c:v>43467</c:v>
                </c:pt>
                <c:pt idx="197">
                  <c:v>43460</c:v>
                </c:pt>
                <c:pt idx="198">
                  <c:v>43453</c:v>
                </c:pt>
                <c:pt idx="199">
                  <c:v>43446</c:v>
                </c:pt>
                <c:pt idx="200">
                  <c:v>43439</c:v>
                </c:pt>
                <c:pt idx="201">
                  <c:v>43432</c:v>
                </c:pt>
                <c:pt idx="202">
                  <c:v>43425</c:v>
                </c:pt>
                <c:pt idx="203">
                  <c:v>43418</c:v>
                </c:pt>
                <c:pt idx="204">
                  <c:v>43411</c:v>
                </c:pt>
                <c:pt idx="205">
                  <c:v>43404</c:v>
                </c:pt>
                <c:pt idx="206">
                  <c:v>43397</c:v>
                </c:pt>
                <c:pt idx="207">
                  <c:v>43390</c:v>
                </c:pt>
                <c:pt idx="208">
                  <c:v>43382</c:v>
                </c:pt>
                <c:pt idx="209">
                  <c:v>43369</c:v>
                </c:pt>
                <c:pt idx="210">
                  <c:v>43362</c:v>
                </c:pt>
                <c:pt idx="211">
                  <c:v>43355</c:v>
                </c:pt>
                <c:pt idx="212">
                  <c:v>43348</c:v>
                </c:pt>
                <c:pt idx="213">
                  <c:v>43341</c:v>
                </c:pt>
                <c:pt idx="214">
                  <c:v>43334</c:v>
                </c:pt>
                <c:pt idx="215">
                  <c:v>43327</c:v>
                </c:pt>
                <c:pt idx="216">
                  <c:v>43320</c:v>
                </c:pt>
                <c:pt idx="217">
                  <c:v>43313</c:v>
                </c:pt>
                <c:pt idx="218">
                  <c:v>43306</c:v>
                </c:pt>
                <c:pt idx="219">
                  <c:v>43299</c:v>
                </c:pt>
                <c:pt idx="220">
                  <c:v>43292</c:v>
                </c:pt>
                <c:pt idx="221">
                  <c:v>43285</c:v>
                </c:pt>
                <c:pt idx="222">
                  <c:v>43278</c:v>
                </c:pt>
                <c:pt idx="223">
                  <c:v>43271</c:v>
                </c:pt>
                <c:pt idx="224">
                  <c:v>43264</c:v>
                </c:pt>
                <c:pt idx="225">
                  <c:v>43257</c:v>
                </c:pt>
                <c:pt idx="226">
                  <c:v>43250</c:v>
                </c:pt>
                <c:pt idx="227">
                  <c:v>43243</c:v>
                </c:pt>
                <c:pt idx="228">
                  <c:v>43236</c:v>
                </c:pt>
                <c:pt idx="229">
                  <c:v>43229</c:v>
                </c:pt>
                <c:pt idx="230">
                  <c:v>43221</c:v>
                </c:pt>
                <c:pt idx="231">
                  <c:v>43213</c:v>
                </c:pt>
                <c:pt idx="232">
                  <c:v>43206</c:v>
                </c:pt>
                <c:pt idx="233">
                  <c:v>43199</c:v>
                </c:pt>
                <c:pt idx="234">
                  <c:v>43192</c:v>
                </c:pt>
                <c:pt idx="235">
                  <c:v>43185</c:v>
                </c:pt>
                <c:pt idx="236">
                  <c:v>43178</c:v>
                </c:pt>
                <c:pt idx="237">
                  <c:v>43171</c:v>
                </c:pt>
                <c:pt idx="238">
                  <c:v>43164</c:v>
                </c:pt>
                <c:pt idx="239">
                  <c:v>43157</c:v>
                </c:pt>
                <c:pt idx="240">
                  <c:v>43150</c:v>
                </c:pt>
                <c:pt idx="241">
                  <c:v>43143</c:v>
                </c:pt>
                <c:pt idx="242">
                  <c:v>43136</c:v>
                </c:pt>
                <c:pt idx="243">
                  <c:v>43129</c:v>
                </c:pt>
                <c:pt idx="244">
                  <c:v>43122</c:v>
                </c:pt>
                <c:pt idx="245">
                  <c:v>43115</c:v>
                </c:pt>
                <c:pt idx="246">
                  <c:v>43108</c:v>
                </c:pt>
                <c:pt idx="247">
                  <c:v>43101</c:v>
                </c:pt>
                <c:pt idx="248">
                  <c:v>43094</c:v>
                </c:pt>
                <c:pt idx="249">
                  <c:v>43087</c:v>
                </c:pt>
                <c:pt idx="250">
                  <c:v>43080</c:v>
                </c:pt>
                <c:pt idx="251">
                  <c:v>43073</c:v>
                </c:pt>
                <c:pt idx="252">
                  <c:v>43066</c:v>
                </c:pt>
                <c:pt idx="253">
                  <c:v>43059</c:v>
                </c:pt>
                <c:pt idx="254">
                  <c:v>43052</c:v>
                </c:pt>
                <c:pt idx="255">
                  <c:v>43045</c:v>
                </c:pt>
                <c:pt idx="256">
                  <c:v>43038</c:v>
                </c:pt>
                <c:pt idx="257">
                  <c:v>43031</c:v>
                </c:pt>
                <c:pt idx="258">
                  <c:v>43024</c:v>
                </c:pt>
                <c:pt idx="259">
                  <c:v>43012</c:v>
                </c:pt>
                <c:pt idx="260">
                  <c:v>43005</c:v>
                </c:pt>
                <c:pt idx="261">
                  <c:v>43003</c:v>
                </c:pt>
                <c:pt idx="262">
                  <c:v>42996</c:v>
                </c:pt>
                <c:pt idx="263">
                  <c:v>42989</c:v>
                </c:pt>
                <c:pt idx="264">
                  <c:v>42982</c:v>
                </c:pt>
                <c:pt idx="265">
                  <c:v>42975</c:v>
                </c:pt>
                <c:pt idx="266">
                  <c:v>42968</c:v>
                </c:pt>
                <c:pt idx="267">
                  <c:v>42961</c:v>
                </c:pt>
                <c:pt idx="268">
                  <c:v>42954</c:v>
                </c:pt>
                <c:pt idx="269">
                  <c:v>42947</c:v>
                </c:pt>
                <c:pt idx="270">
                  <c:v>42940</c:v>
                </c:pt>
                <c:pt idx="271">
                  <c:v>42933</c:v>
                </c:pt>
                <c:pt idx="272">
                  <c:v>42926</c:v>
                </c:pt>
                <c:pt idx="273">
                  <c:v>42919</c:v>
                </c:pt>
                <c:pt idx="274">
                  <c:v>42912</c:v>
                </c:pt>
                <c:pt idx="275">
                  <c:v>42905</c:v>
                </c:pt>
                <c:pt idx="276">
                  <c:v>42898</c:v>
                </c:pt>
                <c:pt idx="277">
                  <c:v>42891</c:v>
                </c:pt>
              </c:numCache>
            </c:numRef>
          </c:cat>
          <c:val>
            <c:numRef>
              <c:f>国内动力煤价格!$B$5:$B$282</c:f>
              <c:numCache>
                <c:formatCode>General</c:formatCode>
                <c:ptCount val="278"/>
                <c:pt idx="0">
                  <c:v>1558</c:v>
                </c:pt>
                <c:pt idx="1">
                  <c:v>1518</c:v>
                </c:pt>
                <c:pt idx="2">
                  <c:v>1482</c:v>
                </c:pt>
                <c:pt idx="3">
                  <c:v>1408</c:v>
                </c:pt>
                <c:pt idx="4">
                  <c:v>1335</c:v>
                </c:pt>
                <c:pt idx="5">
                  <c:v>1280</c:v>
                </c:pt>
                <c:pt idx="6">
                  <c:v>1195</c:v>
                </c:pt>
                <c:pt idx="7">
                  <c:v>1155</c:v>
                </c:pt>
                <c:pt idx="8">
                  <c:v>1140</c:v>
                </c:pt>
                <c:pt idx="9">
                  <c:v>1135</c:v>
                </c:pt>
                <c:pt idx="10">
                  <c:v>1148</c:v>
                </c:pt>
                <c:pt idx="11">
                  <c:v>1223</c:v>
                </c:pt>
                <c:pt idx="12">
                  <c:v>1248</c:v>
                </c:pt>
                <c:pt idx="13">
                  <c:v>1242</c:v>
                </c:pt>
                <c:pt idx="14">
                  <c:v>1242</c:v>
                </c:pt>
                <c:pt idx="15">
                  <c:v>1205</c:v>
                </c:pt>
                <c:pt idx="16">
                  <c:v>1205</c:v>
                </c:pt>
                <c:pt idx="17">
                  <c:v>1205</c:v>
                </c:pt>
                <c:pt idx="18">
                  <c:v>1205</c:v>
                </c:pt>
                <c:pt idx="19">
                  <c:v>1205</c:v>
                </c:pt>
                <c:pt idx="20">
                  <c:v>1205</c:v>
                </c:pt>
                <c:pt idx="21">
                  <c:v>1205</c:v>
                </c:pt>
                <c:pt idx="22">
                  <c:v>1185</c:v>
                </c:pt>
                <c:pt idx="23">
                  <c:v>1165</c:v>
                </c:pt>
                <c:pt idx="24">
                  <c:v>1195</c:v>
                </c:pt>
                <c:pt idx="25">
                  <c:v>1095</c:v>
                </c:pt>
                <c:pt idx="26">
                  <c:v>1295</c:v>
                </c:pt>
                <c:pt idx="27">
                  <c:v>1395</c:v>
                </c:pt>
                <c:pt idx="28">
                  <c:v>1605</c:v>
                </c:pt>
                <c:pt idx="29">
                  <c:v>1520</c:v>
                </c:pt>
                <c:pt idx="30">
                  <c:v>1664</c:v>
                </c:pt>
                <c:pt idx="31">
                  <c:v>1250</c:v>
                </c:pt>
                <c:pt idx="32">
                  <c:v>1080</c:v>
                </c:pt>
                <c:pt idx="33">
                  <c:v>995</c:v>
                </c:pt>
                <c:pt idx="34">
                  <c:v>1105</c:v>
                </c:pt>
                <c:pt idx="35">
                  <c:v>1055</c:v>
                </c:pt>
                <c:pt idx="36">
                  <c:v>1055</c:v>
                </c:pt>
                <c:pt idx="37">
                  <c:v>1065</c:v>
                </c:pt>
                <c:pt idx="38">
                  <c:v>927</c:v>
                </c:pt>
                <c:pt idx="39">
                  <c:v>900</c:v>
                </c:pt>
                <c:pt idx="40">
                  <c:v>806</c:v>
                </c:pt>
                <c:pt idx="41">
                  <c:v>803</c:v>
                </c:pt>
                <c:pt idx="42">
                  <c:v>942</c:v>
                </c:pt>
                <c:pt idx="43">
                  <c:v>942</c:v>
                </c:pt>
                <c:pt idx="44">
                  <c:v>942</c:v>
                </c:pt>
                <c:pt idx="45">
                  <c:v>942</c:v>
                </c:pt>
                <c:pt idx="46">
                  <c:v>942</c:v>
                </c:pt>
                <c:pt idx="47">
                  <c:v>942</c:v>
                </c:pt>
                <c:pt idx="48">
                  <c:v>942</c:v>
                </c:pt>
                <c:pt idx="49">
                  <c:v>942</c:v>
                </c:pt>
                <c:pt idx="50">
                  <c:v>942</c:v>
                </c:pt>
                <c:pt idx="51">
                  <c:v>942</c:v>
                </c:pt>
                <c:pt idx="52">
                  <c:v>942</c:v>
                </c:pt>
                <c:pt idx="53">
                  <c:v>942</c:v>
                </c:pt>
                <c:pt idx="54">
                  <c:v>942</c:v>
                </c:pt>
                <c:pt idx="55">
                  <c:v>942</c:v>
                </c:pt>
                <c:pt idx="56">
                  <c:v>942</c:v>
                </c:pt>
                <c:pt idx="57">
                  <c:v>942</c:v>
                </c:pt>
                <c:pt idx="58">
                  <c:v>942</c:v>
                </c:pt>
                <c:pt idx="59">
                  <c:v>942</c:v>
                </c:pt>
                <c:pt idx="60">
                  <c:v>942</c:v>
                </c:pt>
                <c:pt idx="61">
                  <c:v>942</c:v>
                </c:pt>
                <c:pt idx="62">
                  <c:v>942</c:v>
                </c:pt>
                <c:pt idx="63">
                  <c:v>942</c:v>
                </c:pt>
                <c:pt idx="64">
                  <c:v>942</c:v>
                </c:pt>
                <c:pt idx="65">
                  <c:v>810</c:v>
                </c:pt>
                <c:pt idx="66">
                  <c:v>942</c:v>
                </c:pt>
                <c:pt idx="67">
                  <c:v>819</c:v>
                </c:pt>
                <c:pt idx="68">
                  <c:v>819</c:v>
                </c:pt>
                <c:pt idx="69">
                  <c:v>819</c:v>
                </c:pt>
                <c:pt idx="70">
                  <c:v>795</c:v>
                </c:pt>
                <c:pt idx="71">
                  <c:v>795</c:v>
                </c:pt>
                <c:pt idx="72">
                  <c:v>768</c:v>
                </c:pt>
                <c:pt idx="73">
                  <c:v>744</c:v>
                </c:pt>
                <c:pt idx="74">
                  <c:v>878</c:v>
                </c:pt>
                <c:pt idx="75">
                  <c:v>939</c:v>
                </c:pt>
                <c:pt idx="76">
                  <c:v>881</c:v>
                </c:pt>
                <c:pt idx="77">
                  <c:v>820</c:v>
                </c:pt>
                <c:pt idx="78">
                  <c:v>787</c:v>
                </c:pt>
                <c:pt idx="79">
                  <c:v>766</c:v>
                </c:pt>
                <c:pt idx="80">
                  <c:v>719</c:v>
                </c:pt>
                <c:pt idx="81">
                  <c:v>737</c:v>
                </c:pt>
                <c:pt idx="82">
                  <c:v>698</c:v>
                </c:pt>
                <c:pt idx="83">
                  <c:v>638</c:v>
                </c:pt>
                <c:pt idx="84">
                  <c:v>625</c:v>
                </c:pt>
                <c:pt idx="85">
                  <c:v>614</c:v>
                </c:pt>
                <c:pt idx="86">
                  <c:v>566</c:v>
                </c:pt>
                <c:pt idx="87">
                  <c:v>591</c:v>
                </c:pt>
                <c:pt idx="88">
                  <c:v>625</c:v>
                </c:pt>
                <c:pt idx="89">
                  <c:v>645</c:v>
                </c:pt>
                <c:pt idx="90">
                  <c:v>748</c:v>
                </c:pt>
                <c:pt idx="91">
                  <c:v>875</c:v>
                </c:pt>
                <c:pt idx="92">
                  <c:v>1010</c:v>
                </c:pt>
                <c:pt idx="93">
                  <c:v>880</c:v>
                </c:pt>
                <c:pt idx="94">
                  <c:v>805</c:v>
                </c:pt>
                <c:pt idx="95">
                  <c:v>767</c:v>
                </c:pt>
                <c:pt idx="96">
                  <c:v>714</c:v>
                </c:pt>
                <c:pt idx="97">
                  <c:v>680</c:v>
                </c:pt>
                <c:pt idx="98">
                  <c:v>642</c:v>
                </c:pt>
                <c:pt idx="99">
                  <c:v>630</c:v>
                </c:pt>
                <c:pt idx="100">
                  <c:v>613</c:v>
                </c:pt>
                <c:pt idx="101">
                  <c:v>609</c:v>
                </c:pt>
                <c:pt idx="102">
                  <c:v>610</c:v>
                </c:pt>
                <c:pt idx="103">
                  <c:v>608</c:v>
                </c:pt>
                <c:pt idx="104">
                  <c:v>598</c:v>
                </c:pt>
                <c:pt idx="105">
                  <c:v>606</c:v>
                </c:pt>
                <c:pt idx="106">
                  <c:v>608</c:v>
                </c:pt>
                <c:pt idx="107">
                  <c:v>606</c:v>
                </c:pt>
                <c:pt idx="108">
                  <c:v>599</c:v>
                </c:pt>
                <c:pt idx="109">
                  <c:v>589</c:v>
                </c:pt>
                <c:pt idx="110">
                  <c:v>574</c:v>
                </c:pt>
                <c:pt idx="111">
                  <c:v>553</c:v>
                </c:pt>
                <c:pt idx="112">
                  <c:v>547</c:v>
                </c:pt>
                <c:pt idx="113">
                  <c:v>549</c:v>
                </c:pt>
                <c:pt idx="114">
                  <c:v>551</c:v>
                </c:pt>
                <c:pt idx="115">
                  <c:v>553</c:v>
                </c:pt>
                <c:pt idx="116">
                  <c:v>566</c:v>
                </c:pt>
                <c:pt idx="117">
                  <c:v>569</c:v>
                </c:pt>
                <c:pt idx="118">
                  <c:v>579</c:v>
                </c:pt>
                <c:pt idx="119">
                  <c:v>592</c:v>
                </c:pt>
                <c:pt idx="120">
                  <c:v>590</c:v>
                </c:pt>
                <c:pt idx="121">
                  <c:v>565</c:v>
                </c:pt>
                <c:pt idx="122">
                  <c:v>565</c:v>
                </c:pt>
                <c:pt idx="123">
                  <c:v>565</c:v>
                </c:pt>
                <c:pt idx="124">
                  <c:v>544</c:v>
                </c:pt>
                <c:pt idx="125">
                  <c:v>543</c:v>
                </c:pt>
                <c:pt idx="126">
                  <c:v>543</c:v>
                </c:pt>
                <c:pt idx="127">
                  <c:v>498</c:v>
                </c:pt>
                <c:pt idx="128">
                  <c:v>465</c:v>
                </c:pt>
                <c:pt idx="129">
                  <c:v>465</c:v>
                </c:pt>
                <c:pt idx="130">
                  <c:v>476</c:v>
                </c:pt>
                <c:pt idx="131">
                  <c:v>487</c:v>
                </c:pt>
                <c:pt idx="132">
                  <c:v>509</c:v>
                </c:pt>
                <c:pt idx="133">
                  <c:v>533</c:v>
                </c:pt>
                <c:pt idx="134">
                  <c:v>541</c:v>
                </c:pt>
                <c:pt idx="135">
                  <c:v>549</c:v>
                </c:pt>
                <c:pt idx="136">
                  <c:v>561</c:v>
                </c:pt>
                <c:pt idx="137">
                  <c:v>566</c:v>
                </c:pt>
                <c:pt idx="138">
                  <c:v>570</c:v>
                </c:pt>
                <c:pt idx="139">
                  <c:v>571</c:v>
                </c:pt>
                <c:pt idx="140">
                  <c:v>569</c:v>
                </c:pt>
                <c:pt idx="141">
                  <c:v>560</c:v>
                </c:pt>
                <c:pt idx="142">
                  <c:v>556</c:v>
                </c:pt>
                <c:pt idx="143">
                  <c:v>556</c:v>
                </c:pt>
                <c:pt idx="144">
                  <c:v>551</c:v>
                </c:pt>
                <c:pt idx="145">
                  <c:v>550</c:v>
                </c:pt>
                <c:pt idx="146">
                  <c:v>545</c:v>
                </c:pt>
                <c:pt idx="147">
                  <c:v>543</c:v>
                </c:pt>
                <c:pt idx="148">
                  <c:v>543</c:v>
                </c:pt>
                <c:pt idx="149">
                  <c:v>544</c:v>
                </c:pt>
                <c:pt idx="150">
                  <c:v>544</c:v>
                </c:pt>
                <c:pt idx="151">
                  <c:v>544</c:v>
                </c:pt>
                <c:pt idx="152">
                  <c:v>545</c:v>
                </c:pt>
                <c:pt idx="153">
                  <c:v>553</c:v>
                </c:pt>
                <c:pt idx="154">
                  <c:v>564</c:v>
                </c:pt>
                <c:pt idx="155">
                  <c:v>570</c:v>
                </c:pt>
                <c:pt idx="156">
                  <c:v>576</c:v>
                </c:pt>
                <c:pt idx="157">
                  <c:v>582</c:v>
                </c:pt>
                <c:pt idx="158">
                  <c:v>582</c:v>
                </c:pt>
                <c:pt idx="159">
                  <c:v>582</c:v>
                </c:pt>
                <c:pt idx="160">
                  <c:v>581</c:v>
                </c:pt>
                <c:pt idx="161">
                  <c:v>581</c:v>
                </c:pt>
                <c:pt idx="162">
                  <c:v>575</c:v>
                </c:pt>
                <c:pt idx="163">
                  <c:v>580</c:v>
                </c:pt>
                <c:pt idx="164">
                  <c:v>577</c:v>
                </c:pt>
                <c:pt idx="165">
                  <c:v>576</c:v>
                </c:pt>
                <c:pt idx="166">
                  <c:v>585</c:v>
                </c:pt>
                <c:pt idx="167">
                  <c:v>588</c:v>
                </c:pt>
                <c:pt idx="168">
                  <c:v>588</c:v>
                </c:pt>
                <c:pt idx="169">
                  <c:v>595</c:v>
                </c:pt>
                <c:pt idx="170">
                  <c:v>607</c:v>
                </c:pt>
                <c:pt idx="171">
                  <c:v>601</c:v>
                </c:pt>
                <c:pt idx="172">
                  <c:v>591</c:v>
                </c:pt>
                <c:pt idx="173">
                  <c:v>591</c:v>
                </c:pt>
                <c:pt idx="174">
                  <c:v>591</c:v>
                </c:pt>
                <c:pt idx="175">
                  <c:v>599</c:v>
                </c:pt>
                <c:pt idx="176">
                  <c:v>612</c:v>
                </c:pt>
                <c:pt idx="177">
                  <c:v>614</c:v>
                </c:pt>
                <c:pt idx="178">
                  <c:v>615</c:v>
                </c:pt>
                <c:pt idx="179">
                  <c:v>616</c:v>
                </c:pt>
                <c:pt idx="180">
                  <c:v>614</c:v>
                </c:pt>
                <c:pt idx="181">
                  <c:v>622</c:v>
                </c:pt>
                <c:pt idx="182">
                  <c:v>627</c:v>
                </c:pt>
                <c:pt idx="183">
                  <c:v>618</c:v>
                </c:pt>
                <c:pt idx="184">
                  <c:v>619</c:v>
                </c:pt>
                <c:pt idx="185">
                  <c:v>620</c:v>
                </c:pt>
                <c:pt idx="186">
                  <c:v>628</c:v>
                </c:pt>
                <c:pt idx="187">
                  <c:v>634</c:v>
                </c:pt>
                <c:pt idx="188">
                  <c:v>608</c:v>
                </c:pt>
                <c:pt idx="189">
                  <c:v>602</c:v>
                </c:pt>
                <c:pt idx="190">
                  <c:v>590</c:v>
                </c:pt>
                <c:pt idx="191">
                  <c:v>585</c:v>
                </c:pt>
                <c:pt idx="192">
                  <c:v>582</c:v>
                </c:pt>
                <c:pt idx="193">
                  <c:v>589</c:v>
                </c:pt>
                <c:pt idx="194">
                  <c:v>584</c:v>
                </c:pt>
                <c:pt idx="195">
                  <c:v>583</c:v>
                </c:pt>
                <c:pt idx="196">
                  <c:v>575</c:v>
                </c:pt>
                <c:pt idx="197">
                  <c:v>598</c:v>
                </c:pt>
                <c:pt idx="198">
                  <c:v>614</c:v>
                </c:pt>
                <c:pt idx="199">
                  <c:v>620</c:v>
                </c:pt>
                <c:pt idx="200">
                  <c:v>631</c:v>
                </c:pt>
                <c:pt idx="201">
                  <c:v>626</c:v>
                </c:pt>
                <c:pt idx="202">
                  <c:v>628</c:v>
                </c:pt>
                <c:pt idx="203">
                  <c:v>645</c:v>
                </c:pt>
                <c:pt idx="204">
                  <c:v>642</c:v>
                </c:pt>
                <c:pt idx="205">
                  <c:v>655</c:v>
                </c:pt>
                <c:pt idx="206">
                  <c:v>667</c:v>
                </c:pt>
                <c:pt idx="207">
                  <c:v>652</c:v>
                </c:pt>
                <c:pt idx="208">
                  <c:v>636</c:v>
                </c:pt>
                <c:pt idx="209">
                  <c:v>626</c:v>
                </c:pt>
                <c:pt idx="210">
                  <c:v>629</c:v>
                </c:pt>
                <c:pt idx="211">
                  <c:v>621</c:v>
                </c:pt>
                <c:pt idx="212">
                  <c:v>622</c:v>
                </c:pt>
                <c:pt idx="213">
                  <c:v>613</c:v>
                </c:pt>
                <c:pt idx="214">
                  <c:v>623</c:v>
                </c:pt>
                <c:pt idx="215">
                  <c:v>607</c:v>
                </c:pt>
                <c:pt idx="216">
                  <c:v>602</c:v>
                </c:pt>
                <c:pt idx="217">
                  <c:v>634</c:v>
                </c:pt>
                <c:pt idx="218">
                  <c:v>659</c:v>
                </c:pt>
                <c:pt idx="219">
                  <c:v>676</c:v>
                </c:pt>
                <c:pt idx="220">
                  <c:v>677</c:v>
                </c:pt>
                <c:pt idx="221">
                  <c:v>678</c:v>
                </c:pt>
                <c:pt idx="222">
                  <c:v>684</c:v>
                </c:pt>
                <c:pt idx="223">
                  <c:v>694</c:v>
                </c:pt>
                <c:pt idx="224">
                  <c:v>673</c:v>
                </c:pt>
                <c:pt idx="225">
                  <c:v>645</c:v>
                </c:pt>
                <c:pt idx="226">
                  <c:v>648</c:v>
                </c:pt>
                <c:pt idx="227">
                  <c:v>625</c:v>
                </c:pt>
                <c:pt idx="228">
                  <c:v>601</c:v>
                </c:pt>
                <c:pt idx="229">
                  <c:v>591.66999999999996</c:v>
                </c:pt>
                <c:pt idx="230">
                  <c:v>588.5</c:v>
                </c:pt>
                <c:pt idx="231">
                  <c:v>565.79999999999995</c:v>
                </c:pt>
                <c:pt idx="232">
                  <c:v>572.20000000000005</c:v>
                </c:pt>
                <c:pt idx="233">
                  <c:v>591.75</c:v>
                </c:pt>
                <c:pt idx="234">
                  <c:v>614.20000000000005</c:v>
                </c:pt>
                <c:pt idx="235">
                  <c:v>632.4</c:v>
                </c:pt>
                <c:pt idx="236">
                  <c:v>640.20000000000005</c:v>
                </c:pt>
                <c:pt idx="237">
                  <c:v>658.2</c:v>
                </c:pt>
                <c:pt idx="238">
                  <c:v>696</c:v>
                </c:pt>
                <c:pt idx="239">
                  <c:v>727</c:v>
                </c:pt>
                <c:pt idx="240">
                  <c:v>739.25</c:v>
                </c:pt>
                <c:pt idx="241">
                  <c:v>743.8</c:v>
                </c:pt>
                <c:pt idx="242">
                  <c:v>758.6</c:v>
                </c:pt>
                <c:pt idx="243">
                  <c:v>741.6</c:v>
                </c:pt>
                <c:pt idx="244">
                  <c:v>734.2</c:v>
                </c:pt>
                <c:pt idx="245">
                  <c:v>724</c:v>
                </c:pt>
                <c:pt idx="246">
                  <c:v>707</c:v>
                </c:pt>
                <c:pt idx="247">
                  <c:v>699.8</c:v>
                </c:pt>
                <c:pt idx="248">
                  <c:v>694.2</c:v>
                </c:pt>
                <c:pt idx="249">
                  <c:v>688.4</c:v>
                </c:pt>
                <c:pt idx="250">
                  <c:v>685.4</c:v>
                </c:pt>
                <c:pt idx="251">
                  <c:v>677.8</c:v>
                </c:pt>
                <c:pt idx="252">
                  <c:v>665</c:v>
                </c:pt>
                <c:pt idx="253">
                  <c:v>666.2</c:v>
                </c:pt>
                <c:pt idx="254">
                  <c:v>676.2</c:v>
                </c:pt>
                <c:pt idx="255">
                  <c:v>698.6</c:v>
                </c:pt>
                <c:pt idx="256">
                  <c:v>712.6</c:v>
                </c:pt>
                <c:pt idx="257">
                  <c:v>720.2</c:v>
                </c:pt>
                <c:pt idx="258">
                  <c:v>720.2</c:v>
                </c:pt>
                <c:pt idx="259">
                  <c:v>712.67</c:v>
                </c:pt>
                <c:pt idx="260">
                  <c:v>710</c:v>
                </c:pt>
                <c:pt idx="261">
                  <c:v>698</c:v>
                </c:pt>
                <c:pt idx="262">
                  <c:v>656.4</c:v>
                </c:pt>
                <c:pt idx="263">
                  <c:v>630.79999999999995</c:v>
                </c:pt>
                <c:pt idx="264">
                  <c:v>619.20000000000005</c:v>
                </c:pt>
                <c:pt idx="265">
                  <c:v>616</c:v>
                </c:pt>
                <c:pt idx="266">
                  <c:v>620.79999999999995</c:v>
                </c:pt>
                <c:pt idx="267">
                  <c:v>631.1</c:v>
                </c:pt>
                <c:pt idx="268">
                  <c:v>633.4</c:v>
                </c:pt>
                <c:pt idx="269">
                  <c:v>637</c:v>
                </c:pt>
                <c:pt idx="270">
                  <c:v>632</c:v>
                </c:pt>
                <c:pt idx="271">
                  <c:v>616.6</c:v>
                </c:pt>
                <c:pt idx="272">
                  <c:v>599.6</c:v>
                </c:pt>
                <c:pt idx="273">
                  <c:v>588.4</c:v>
                </c:pt>
                <c:pt idx="274">
                  <c:v>582.79999999999995</c:v>
                </c:pt>
                <c:pt idx="275">
                  <c:v>565</c:v>
                </c:pt>
                <c:pt idx="276">
                  <c:v>550</c:v>
                </c:pt>
                <c:pt idx="277">
                  <c:v>552.66999999999996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69-4DAA-9DA4-5A4073E94C4E}"/>
            </c:ext>
          </c:extLst>
        </c:ser>
        <c:ser>
          <c:idx val="1"/>
          <c:order val="1"/>
          <c:tx>
            <c:strRef>
              <c:f>国内动力煤价格!$C$1</c:f>
              <c:strCache>
                <c:ptCount val="1"/>
                <c:pt idx="0">
                  <c:v>大同坑口煤价5500K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国内动力煤价格!$A$5:$A$282</c:f>
              <c:numCache>
                <c:formatCode>yyyy\-mm\-dd;@</c:formatCode>
                <c:ptCount val="278"/>
                <c:pt idx="0">
                  <c:v>44847</c:v>
                </c:pt>
                <c:pt idx="1">
                  <c:v>44833</c:v>
                </c:pt>
                <c:pt idx="2">
                  <c:v>44826</c:v>
                </c:pt>
                <c:pt idx="3">
                  <c:v>44819</c:v>
                </c:pt>
                <c:pt idx="4">
                  <c:v>44812</c:v>
                </c:pt>
                <c:pt idx="5">
                  <c:v>44805</c:v>
                </c:pt>
                <c:pt idx="6">
                  <c:v>44798</c:v>
                </c:pt>
                <c:pt idx="7">
                  <c:v>44791</c:v>
                </c:pt>
                <c:pt idx="8">
                  <c:v>44784</c:v>
                </c:pt>
                <c:pt idx="9">
                  <c:v>44777</c:v>
                </c:pt>
                <c:pt idx="10">
                  <c:v>44770</c:v>
                </c:pt>
                <c:pt idx="11">
                  <c:v>44763</c:v>
                </c:pt>
                <c:pt idx="12">
                  <c:v>44756</c:v>
                </c:pt>
                <c:pt idx="13">
                  <c:v>44749</c:v>
                </c:pt>
                <c:pt idx="14">
                  <c:v>44742</c:v>
                </c:pt>
                <c:pt idx="15">
                  <c:v>44736</c:v>
                </c:pt>
                <c:pt idx="16">
                  <c:v>44728</c:v>
                </c:pt>
                <c:pt idx="17">
                  <c:v>44722</c:v>
                </c:pt>
                <c:pt idx="18">
                  <c:v>44714</c:v>
                </c:pt>
                <c:pt idx="19">
                  <c:v>44707</c:v>
                </c:pt>
                <c:pt idx="20">
                  <c:v>44700</c:v>
                </c:pt>
                <c:pt idx="21">
                  <c:v>44693</c:v>
                </c:pt>
                <c:pt idx="22">
                  <c:v>44686</c:v>
                </c:pt>
                <c:pt idx="23">
                  <c:v>44679</c:v>
                </c:pt>
                <c:pt idx="24">
                  <c:v>44672</c:v>
                </c:pt>
                <c:pt idx="25">
                  <c:v>44665</c:v>
                </c:pt>
                <c:pt idx="26">
                  <c:v>44658</c:v>
                </c:pt>
                <c:pt idx="27">
                  <c:v>44651</c:v>
                </c:pt>
                <c:pt idx="28">
                  <c:v>44644</c:v>
                </c:pt>
                <c:pt idx="29">
                  <c:v>44637</c:v>
                </c:pt>
                <c:pt idx="30">
                  <c:v>44630</c:v>
                </c:pt>
                <c:pt idx="31">
                  <c:v>44623</c:v>
                </c:pt>
                <c:pt idx="32">
                  <c:v>44616</c:v>
                </c:pt>
                <c:pt idx="33">
                  <c:v>44609</c:v>
                </c:pt>
                <c:pt idx="34">
                  <c:v>44602</c:v>
                </c:pt>
                <c:pt idx="35">
                  <c:v>44599</c:v>
                </c:pt>
                <c:pt idx="36">
                  <c:v>44591</c:v>
                </c:pt>
                <c:pt idx="37">
                  <c:v>44588</c:v>
                </c:pt>
                <c:pt idx="38">
                  <c:v>44581</c:v>
                </c:pt>
                <c:pt idx="39">
                  <c:v>44574</c:v>
                </c:pt>
                <c:pt idx="40">
                  <c:v>44567</c:v>
                </c:pt>
                <c:pt idx="41">
                  <c:v>44561</c:v>
                </c:pt>
                <c:pt idx="42">
                  <c:v>44553</c:v>
                </c:pt>
                <c:pt idx="43">
                  <c:v>44546</c:v>
                </c:pt>
                <c:pt idx="44">
                  <c:v>44539</c:v>
                </c:pt>
                <c:pt idx="45">
                  <c:v>44533</c:v>
                </c:pt>
                <c:pt idx="46">
                  <c:v>44526</c:v>
                </c:pt>
                <c:pt idx="47">
                  <c:v>44519</c:v>
                </c:pt>
                <c:pt idx="48">
                  <c:v>44512</c:v>
                </c:pt>
                <c:pt idx="49">
                  <c:v>44505</c:v>
                </c:pt>
                <c:pt idx="50">
                  <c:v>44498</c:v>
                </c:pt>
                <c:pt idx="51">
                  <c:v>44491</c:v>
                </c:pt>
                <c:pt idx="52">
                  <c:v>44484</c:v>
                </c:pt>
                <c:pt idx="53">
                  <c:v>44480</c:v>
                </c:pt>
                <c:pt idx="54">
                  <c:v>44477</c:v>
                </c:pt>
                <c:pt idx="55">
                  <c:v>44466</c:v>
                </c:pt>
                <c:pt idx="56">
                  <c:v>44461</c:v>
                </c:pt>
                <c:pt idx="57">
                  <c:v>44452</c:v>
                </c:pt>
                <c:pt idx="58">
                  <c:v>44445</c:v>
                </c:pt>
                <c:pt idx="59">
                  <c:v>44438</c:v>
                </c:pt>
                <c:pt idx="60">
                  <c:v>44431</c:v>
                </c:pt>
                <c:pt idx="61">
                  <c:v>44424</c:v>
                </c:pt>
                <c:pt idx="62">
                  <c:v>44417</c:v>
                </c:pt>
                <c:pt idx="63">
                  <c:v>44410</c:v>
                </c:pt>
                <c:pt idx="64">
                  <c:v>44403</c:v>
                </c:pt>
                <c:pt idx="65">
                  <c:v>44400</c:v>
                </c:pt>
                <c:pt idx="66">
                  <c:v>44396</c:v>
                </c:pt>
                <c:pt idx="67">
                  <c:v>44389</c:v>
                </c:pt>
                <c:pt idx="68">
                  <c:v>44382</c:v>
                </c:pt>
                <c:pt idx="69">
                  <c:v>44375</c:v>
                </c:pt>
                <c:pt idx="70">
                  <c:v>44368</c:v>
                </c:pt>
                <c:pt idx="71">
                  <c:v>44362</c:v>
                </c:pt>
                <c:pt idx="72">
                  <c:v>44354</c:v>
                </c:pt>
                <c:pt idx="73">
                  <c:v>44347</c:v>
                </c:pt>
                <c:pt idx="74">
                  <c:v>44340</c:v>
                </c:pt>
                <c:pt idx="75">
                  <c:v>44333</c:v>
                </c:pt>
                <c:pt idx="76">
                  <c:v>44326</c:v>
                </c:pt>
                <c:pt idx="77">
                  <c:v>44322</c:v>
                </c:pt>
                <c:pt idx="78">
                  <c:v>44312</c:v>
                </c:pt>
                <c:pt idx="79">
                  <c:v>44305</c:v>
                </c:pt>
                <c:pt idx="80">
                  <c:v>44298</c:v>
                </c:pt>
                <c:pt idx="81">
                  <c:v>44292</c:v>
                </c:pt>
                <c:pt idx="82">
                  <c:v>44284</c:v>
                </c:pt>
                <c:pt idx="83">
                  <c:v>44277</c:v>
                </c:pt>
                <c:pt idx="84">
                  <c:v>44270</c:v>
                </c:pt>
                <c:pt idx="85">
                  <c:v>44263</c:v>
                </c:pt>
                <c:pt idx="86">
                  <c:v>44256</c:v>
                </c:pt>
                <c:pt idx="87">
                  <c:v>44249</c:v>
                </c:pt>
                <c:pt idx="88">
                  <c:v>44245</c:v>
                </c:pt>
                <c:pt idx="89">
                  <c:v>44235</c:v>
                </c:pt>
                <c:pt idx="90">
                  <c:v>44228</c:v>
                </c:pt>
                <c:pt idx="91">
                  <c:v>44221</c:v>
                </c:pt>
                <c:pt idx="92">
                  <c:v>44214</c:v>
                </c:pt>
                <c:pt idx="93">
                  <c:v>44207</c:v>
                </c:pt>
                <c:pt idx="94">
                  <c:v>44200</c:v>
                </c:pt>
                <c:pt idx="95">
                  <c:v>44193</c:v>
                </c:pt>
                <c:pt idx="96">
                  <c:v>44186</c:v>
                </c:pt>
                <c:pt idx="97">
                  <c:v>44179</c:v>
                </c:pt>
                <c:pt idx="98">
                  <c:v>44172</c:v>
                </c:pt>
                <c:pt idx="99">
                  <c:v>44165</c:v>
                </c:pt>
                <c:pt idx="100">
                  <c:v>44158</c:v>
                </c:pt>
                <c:pt idx="101">
                  <c:v>44151</c:v>
                </c:pt>
                <c:pt idx="102">
                  <c:v>44144</c:v>
                </c:pt>
                <c:pt idx="103">
                  <c:v>44137</c:v>
                </c:pt>
                <c:pt idx="104">
                  <c:v>44130</c:v>
                </c:pt>
                <c:pt idx="105">
                  <c:v>44123</c:v>
                </c:pt>
                <c:pt idx="106">
                  <c:v>44116</c:v>
                </c:pt>
                <c:pt idx="107">
                  <c:v>44113</c:v>
                </c:pt>
                <c:pt idx="108">
                  <c:v>44102</c:v>
                </c:pt>
                <c:pt idx="109">
                  <c:v>44095</c:v>
                </c:pt>
                <c:pt idx="110">
                  <c:v>44088</c:v>
                </c:pt>
                <c:pt idx="111">
                  <c:v>44081</c:v>
                </c:pt>
                <c:pt idx="112">
                  <c:v>44074</c:v>
                </c:pt>
                <c:pt idx="113">
                  <c:v>44067</c:v>
                </c:pt>
                <c:pt idx="114">
                  <c:v>44060</c:v>
                </c:pt>
                <c:pt idx="115">
                  <c:v>44053</c:v>
                </c:pt>
                <c:pt idx="116">
                  <c:v>44046</c:v>
                </c:pt>
                <c:pt idx="117">
                  <c:v>44039</c:v>
                </c:pt>
                <c:pt idx="118">
                  <c:v>44032</c:v>
                </c:pt>
                <c:pt idx="119">
                  <c:v>44025</c:v>
                </c:pt>
                <c:pt idx="120">
                  <c:v>44018</c:v>
                </c:pt>
                <c:pt idx="121">
                  <c:v>44011</c:v>
                </c:pt>
                <c:pt idx="122">
                  <c:v>44004</c:v>
                </c:pt>
                <c:pt idx="123">
                  <c:v>43997</c:v>
                </c:pt>
                <c:pt idx="124">
                  <c:v>43990</c:v>
                </c:pt>
                <c:pt idx="125">
                  <c:v>43983</c:v>
                </c:pt>
                <c:pt idx="126">
                  <c:v>43976</c:v>
                </c:pt>
                <c:pt idx="127">
                  <c:v>43969</c:v>
                </c:pt>
                <c:pt idx="128">
                  <c:v>43962</c:v>
                </c:pt>
                <c:pt idx="129">
                  <c:v>43948</c:v>
                </c:pt>
                <c:pt idx="130">
                  <c:v>43941</c:v>
                </c:pt>
                <c:pt idx="131">
                  <c:v>43934</c:v>
                </c:pt>
                <c:pt idx="132">
                  <c:v>43928</c:v>
                </c:pt>
                <c:pt idx="133">
                  <c:v>43920</c:v>
                </c:pt>
                <c:pt idx="134">
                  <c:v>43913</c:v>
                </c:pt>
                <c:pt idx="135">
                  <c:v>43906</c:v>
                </c:pt>
                <c:pt idx="136">
                  <c:v>43899</c:v>
                </c:pt>
                <c:pt idx="137">
                  <c:v>43892</c:v>
                </c:pt>
                <c:pt idx="138">
                  <c:v>43885</c:v>
                </c:pt>
                <c:pt idx="139">
                  <c:v>43878</c:v>
                </c:pt>
                <c:pt idx="140">
                  <c:v>43871</c:v>
                </c:pt>
                <c:pt idx="141">
                  <c:v>43864</c:v>
                </c:pt>
                <c:pt idx="142">
                  <c:v>43850</c:v>
                </c:pt>
                <c:pt idx="143">
                  <c:v>43843</c:v>
                </c:pt>
                <c:pt idx="144">
                  <c:v>43836</c:v>
                </c:pt>
                <c:pt idx="145">
                  <c:v>43829</c:v>
                </c:pt>
                <c:pt idx="146">
                  <c:v>43822</c:v>
                </c:pt>
                <c:pt idx="147">
                  <c:v>43815</c:v>
                </c:pt>
                <c:pt idx="148">
                  <c:v>43808</c:v>
                </c:pt>
                <c:pt idx="149">
                  <c:v>43801</c:v>
                </c:pt>
                <c:pt idx="150">
                  <c:v>43794</c:v>
                </c:pt>
                <c:pt idx="151">
                  <c:v>43787</c:v>
                </c:pt>
                <c:pt idx="152">
                  <c:v>43780</c:v>
                </c:pt>
                <c:pt idx="153">
                  <c:v>43773</c:v>
                </c:pt>
                <c:pt idx="154">
                  <c:v>43766</c:v>
                </c:pt>
                <c:pt idx="155">
                  <c:v>43759</c:v>
                </c:pt>
                <c:pt idx="156">
                  <c:v>43752</c:v>
                </c:pt>
                <c:pt idx="157">
                  <c:v>43746</c:v>
                </c:pt>
                <c:pt idx="158">
                  <c:v>43738</c:v>
                </c:pt>
                <c:pt idx="159">
                  <c:v>43731</c:v>
                </c:pt>
                <c:pt idx="160">
                  <c:v>43724</c:v>
                </c:pt>
                <c:pt idx="161">
                  <c:v>43717</c:v>
                </c:pt>
                <c:pt idx="162">
                  <c:v>43710</c:v>
                </c:pt>
                <c:pt idx="163">
                  <c:v>43703</c:v>
                </c:pt>
                <c:pt idx="164">
                  <c:v>43696</c:v>
                </c:pt>
                <c:pt idx="165">
                  <c:v>43689</c:v>
                </c:pt>
                <c:pt idx="166">
                  <c:v>43682</c:v>
                </c:pt>
                <c:pt idx="167">
                  <c:v>43675</c:v>
                </c:pt>
                <c:pt idx="168">
                  <c:v>43668</c:v>
                </c:pt>
                <c:pt idx="169">
                  <c:v>43661</c:v>
                </c:pt>
                <c:pt idx="170">
                  <c:v>43654</c:v>
                </c:pt>
                <c:pt idx="171">
                  <c:v>43647</c:v>
                </c:pt>
                <c:pt idx="172">
                  <c:v>43640</c:v>
                </c:pt>
                <c:pt idx="173">
                  <c:v>43633</c:v>
                </c:pt>
                <c:pt idx="174">
                  <c:v>43626</c:v>
                </c:pt>
                <c:pt idx="175">
                  <c:v>43619</c:v>
                </c:pt>
                <c:pt idx="176">
                  <c:v>43612</c:v>
                </c:pt>
                <c:pt idx="177">
                  <c:v>43605</c:v>
                </c:pt>
                <c:pt idx="178">
                  <c:v>43598</c:v>
                </c:pt>
                <c:pt idx="179">
                  <c:v>43591</c:v>
                </c:pt>
                <c:pt idx="180">
                  <c:v>43584</c:v>
                </c:pt>
                <c:pt idx="181">
                  <c:v>43577</c:v>
                </c:pt>
                <c:pt idx="182">
                  <c:v>43570</c:v>
                </c:pt>
                <c:pt idx="183">
                  <c:v>43565</c:v>
                </c:pt>
                <c:pt idx="184">
                  <c:v>43558</c:v>
                </c:pt>
                <c:pt idx="185">
                  <c:v>43550</c:v>
                </c:pt>
                <c:pt idx="186">
                  <c:v>43543</c:v>
                </c:pt>
                <c:pt idx="187">
                  <c:v>43536</c:v>
                </c:pt>
                <c:pt idx="188">
                  <c:v>43529</c:v>
                </c:pt>
                <c:pt idx="189">
                  <c:v>43521</c:v>
                </c:pt>
                <c:pt idx="190">
                  <c:v>43514</c:v>
                </c:pt>
                <c:pt idx="191">
                  <c:v>43507</c:v>
                </c:pt>
                <c:pt idx="192">
                  <c:v>43495</c:v>
                </c:pt>
                <c:pt idx="193">
                  <c:v>43488</c:v>
                </c:pt>
                <c:pt idx="194">
                  <c:v>43481</c:v>
                </c:pt>
                <c:pt idx="195">
                  <c:v>43474</c:v>
                </c:pt>
                <c:pt idx="196">
                  <c:v>43467</c:v>
                </c:pt>
                <c:pt idx="197">
                  <c:v>43460</c:v>
                </c:pt>
                <c:pt idx="198">
                  <c:v>43453</c:v>
                </c:pt>
                <c:pt idx="199">
                  <c:v>43446</c:v>
                </c:pt>
                <c:pt idx="200">
                  <c:v>43439</c:v>
                </c:pt>
                <c:pt idx="201">
                  <c:v>43432</c:v>
                </c:pt>
                <c:pt idx="202">
                  <c:v>43425</c:v>
                </c:pt>
                <c:pt idx="203">
                  <c:v>43418</c:v>
                </c:pt>
                <c:pt idx="204">
                  <c:v>43411</c:v>
                </c:pt>
                <c:pt idx="205">
                  <c:v>43404</c:v>
                </c:pt>
                <c:pt idx="206">
                  <c:v>43397</c:v>
                </c:pt>
                <c:pt idx="207">
                  <c:v>43390</c:v>
                </c:pt>
                <c:pt idx="208">
                  <c:v>43382</c:v>
                </c:pt>
                <c:pt idx="209">
                  <c:v>43369</c:v>
                </c:pt>
                <c:pt idx="210">
                  <c:v>43362</c:v>
                </c:pt>
                <c:pt idx="211">
                  <c:v>43355</c:v>
                </c:pt>
                <c:pt idx="212">
                  <c:v>43348</c:v>
                </c:pt>
                <c:pt idx="213">
                  <c:v>43341</c:v>
                </c:pt>
                <c:pt idx="214">
                  <c:v>43334</c:v>
                </c:pt>
                <c:pt idx="215">
                  <c:v>43327</c:v>
                </c:pt>
                <c:pt idx="216">
                  <c:v>43320</c:v>
                </c:pt>
                <c:pt idx="217">
                  <c:v>43313</c:v>
                </c:pt>
                <c:pt idx="218">
                  <c:v>43306</c:v>
                </c:pt>
                <c:pt idx="219">
                  <c:v>43299</c:v>
                </c:pt>
                <c:pt idx="220">
                  <c:v>43292</c:v>
                </c:pt>
                <c:pt idx="221">
                  <c:v>43285</c:v>
                </c:pt>
                <c:pt idx="222">
                  <c:v>43278</c:v>
                </c:pt>
                <c:pt idx="223">
                  <c:v>43271</c:v>
                </c:pt>
                <c:pt idx="224">
                  <c:v>43264</c:v>
                </c:pt>
                <c:pt idx="225">
                  <c:v>43257</c:v>
                </c:pt>
                <c:pt idx="226">
                  <c:v>43250</c:v>
                </c:pt>
                <c:pt idx="227">
                  <c:v>43243</c:v>
                </c:pt>
                <c:pt idx="228">
                  <c:v>43236</c:v>
                </c:pt>
                <c:pt idx="229">
                  <c:v>43229</c:v>
                </c:pt>
                <c:pt idx="230">
                  <c:v>43221</c:v>
                </c:pt>
                <c:pt idx="231">
                  <c:v>43213</c:v>
                </c:pt>
                <c:pt idx="232">
                  <c:v>43206</c:v>
                </c:pt>
                <c:pt idx="233">
                  <c:v>43199</c:v>
                </c:pt>
                <c:pt idx="234">
                  <c:v>43192</c:v>
                </c:pt>
                <c:pt idx="235">
                  <c:v>43185</c:v>
                </c:pt>
                <c:pt idx="236">
                  <c:v>43178</c:v>
                </c:pt>
                <c:pt idx="237">
                  <c:v>43171</c:v>
                </c:pt>
                <c:pt idx="238">
                  <c:v>43164</c:v>
                </c:pt>
                <c:pt idx="239">
                  <c:v>43157</c:v>
                </c:pt>
                <c:pt idx="240">
                  <c:v>43150</c:v>
                </c:pt>
                <c:pt idx="241">
                  <c:v>43143</c:v>
                </c:pt>
                <c:pt idx="242">
                  <c:v>43136</c:v>
                </c:pt>
                <c:pt idx="243">
                  <c:v>43129</c:v>
                </c:pt>
                <c:pt idx="244">
                  <c:v>43122</c:v>
                </c:pt>
                <c:pt idx="245">
                  <c:v>43115</c:v>
                </c:pt>
                <c:pt idx="246">
                  <c:v>43108</c:v>
                </c:pt>
                <c:pt idx="247">
                  <c:v>43101</c:v>
                </c:pt>
                <c:pt idx="248">
                  <c:v>43094</c:v>
                </c:pt>
                <c:pt idx="249">
                  <c:v>43087</c:v>
                </c:pt>
                <c:pt idx="250">
                  <c:v>43080</c:v>
                </c:pt>
                <c:pt idx="251">
                  <c:v>43073</c:v>
                </c:pt>
                <c:pt idx="252">
                  <c:v>43066</c:v>
                </c:pt>
                <c:pt idx="253">
                  <c:v>43059</c:v>
                </c:pt>
                <c:pt idx="254">
                  <c:v>43052</c:v>
                </c:pt>
                <c:pt idx="255">
                  <c:v>43045</c:v>
                </c:pt>
                <c:pt idx="256">
                  <c:v>43038</c:v>
                </c:pt>
                <c:pt idx="257">
                  <c:v>43031</c:v>
                </c:pt>
                <c:pt idx="258">
                  <c:v>43024</c:v>
                </c:pt>
                <c:pt idx="259">
                  <c:v>43012</c:v>
                </c:pt>
                <c:pt idx="260">
                  <c:v>43005</c:v>
                </c:pt>
                <c:pt idx="261">
                  <c:v>43003</c:v>
                </c:pt>
                <c:pt idx="262">
                  <c:v>42996</c:v>
                </c:pt>
                <c:pt idx="263">
                  <c:v>42989</c:v>
                </c:pt>
                <c:pt idx="264">
                  <c:v>42982</c:v>
                </c:pt>
                <c:pt idx="265">
                  <c:v>42975</c:v>
                </c:pt>
                <c:pt idx="266">
                  <c:v>42968</c:v>
                </c:pt>
                <c:pt idx="267">
                  <c:v>42961</c:v>
                </c:pt>
                <c:pt idx="268">
                  <c:v>42954</c:v>
                </c:pt>
                <c:pt idx="269">
                  <c:v>42947</c:v>
                </c:pt>
                <c:pt idx="270">
                  <c:v>42940</c:v>
                </c:pt>
                <c:pt idx="271">
                  <c:v>42933</c:v>
                </c:pt>
                <c:pt idx="272">
                  <c:v>42926</c:v>
                </c:pt>
                <c:pt idx="273">
                  <c:v>42919</c:v>
                </c:pt>
                <c:pt idx="274">
                  <c:v>42912</c:v>
                </c:pt>
                <c:pt idx="275">
                  <c:v>42905</c:v>
                </c:pt>
                <c:pt idx="276">
                  <c:v>42898</c:v>
                </c:pt>
                <c:pt idx="277">
                  <c:v>42891</c:v>
                </c:pt>
              </c:numCache>
            </c:numRef>
          </c:cat>
          <c:val>
            <c:numRef>
              <c:f>国内动力煤价格!$C$5:$C$282</c:f>
              <c:numCache>
                <c:formatCode>General</c:formatCode>
                <c:ptCount val="278"/>
                <c:pt idx="0">
                  <c:v>1144</c:v>
                </c:pt>
                <c:pt idx="1">
                  <c:v>1125</c:v>
                </c:pt>
                <c:pt idx="2">
                  <c:v>1078</c:v>
                </c:pt>
                <c:pt idx="3">
                  <c:v>1047</c:v>
                </c:pt>
                <c:pt idx="4">
                  <c:v>1018</c:v>
                </c:pt>
                <c:pt idx="5">
                  <c:v>985</c:v>
                </c:pt>
                <c:pt idx="6">
                  <c:v>967</c:v>
                </c:pt>
                <c:pt idx="7">
                  <c:v>934</c:v>
                </c:pt>
                <c:pt idx="8">
                  <c:v>915</c:v>
                </c:pt>
                <c:pt idx="9">
                  <c:v>910</c:v>
                </c:pt>
                <c:pt idx="10">
                  <c:v>910</c:v>
                </c:pt>
                <c:pt idx="11">
                  <c:v>910</c:v>
                </c:pt>
                <c:pt idx="12">
                  <c:v>910</c:v>
                </c:pt>
                <c:pt idx="13">
                  <c:v>910</c:v>
                </c:pt>
                <c:pt idx="14">
                  <c:v>910</c:v>
                </c:pt>
                <c:pt idx="15">
                  <c:v>910</c:v>
                </c:pt>
                <c:pt idx="16">
                  <c:v>910</c:v>
                </c:pt>
                <c:pt idx="17">
                  <c:v>910</c:v>
                </c:pt>
                <c:pt idx="18">
                  <c:v>910</c:v>
                </c:pt>
                <c:pt idx="19">
                  <c:v>910</c:v>
                </c:pt>
                <c:pt idx="20">
                  <c:v>910</c:v>
                </c:pt>
                <c:pt idx="21">
                  <c:v>910</c:v>
                </c:pt>
                <c:pt idx="22">
                  <c:v>910</c:v>
                </c:pt>
                <c:pt idx="23">
                  <c:v>905</c:v>
                </c:pt>
                <c:pt idx="24">
                  <c:v>920</c:v>
                </c:pt>
                <c:pt idx="25">
                  <c:v>965</c:v>
                </c:pt>
                <c:pt idx="26">
                  <c:v>1007</c:v>
                </c:pt>
                <c:pt idx="27">
                  <c:v>1120</c:v>
                </c:pt>
                <c:pt idx="28">
                  <c:v>1090</c:v>
                </c:pt>
                <c:pt idx="29">
                  <c:v>1025</c:v>
                </c:pt>
                <c:pt idx="30">
                  <c:v>985</c:v>
                </c:pt>
                <c:pt idx="31">
                  <c:v>865</c:v>
                </c:pt>
                <c:pt idx="32">
                  <c:v>825</c:v>
                </c:pt>
                <c:pt idx="33">
                  <c:v>850</c:v>
                </c:pt>
                <c:pt idx="34">
                  <c:v>925</c:v>
                </c:pt>
                <c:pt idx="35">
                  <c:v>933</c:v>
                </c:pt>
                <c:pt idx="36">
                  <c:v>935</c:v>
                </c:pt>
                <c:pt idx="37">
                  <c:v>930</c:v>
                </c:pt>
                <c:pt idx="38">
                  <c:v>804</c:v>
                </c:pt>
                <c:pt idx="39">
                  <c:v>770</c:v>
                </c:pt>
                <c:pt idx="40">
                  <c:v>685</c:v>
                </c:pt>
                <c:pt idx="41">
                  <c:v>710</c:v>
                </c:pt>
                <c:pt idx="42">
                  <c:v>785</c:v>
                </c:pt>
                <c:pt idx="43">
                  <c:v>890</c:v>
                </c:pt>
                <c:pt idx="44">
                  <c:v>917</c:v>
                </c:pt>
                <c:pt idx="45">
                  <c:v>985</c:v>
                </c:pt>
                <c:pt idx="46">
                  <c:v>978</c:v>
                </c:pt>
                <c:pt idx="47">
                  <c:v>960</c:v>
                </c:pt>
                <c:pt idx="48">
                  <c:v>960</c:v>
                </c:pt>
                <c:pt idx="49">
                  <c:v>1080</c:v>
                </c:pt>
                <c:pt idx="50">
                  <c:v>1295</c:v>
                </c:pt>
                <c:pt idx="51">
                  <c:v>1900</c:v>
                </c:pt>
                <c:pt idx="52">
                  <c:v>1830</c:v>
                </c:pt>
                <c:pt idx="53">
                  <c:v>1650</c:v>
                </c:pt>
                <c:pt idx="54">
                  <c:v>1483</c:v>
                </c:pt>
                <c:pt idx="55">
                  <c:v>1295</c:v>
                </c:pt>
                <c:pt idx="56">
                  <c:v>1200</c:v>
                </c:pt>
                <c:pt idx="57">
                  <c:v>995</c:v>
                </c:pt>
                <c:pt idx="58">
                  <c:v>943</c:v>
                </c:pt>
                <c:pt idx="59">
                  <c:v>915</c:v>
                </c:pt>
                <c:pt idx="60">
                  <c:v>892</c:v>
                </c:pt>
                <c:pt idx="61">
                  <c:v>890</c:v>
                </c:pt>
                <c:pt idx="62">
                  <c:v>909</c:v>
                </c:pt>
                <c:pt idx="63">
                  <c:v>907</c:v>
                </c:pt>
                <c:pt idx="64">
                  <c:v>879</c:v>
                </c:pt>
                <c:pt idx="65">
                  <c:v>882</c:v>
                </c:pt>
                <c:pt idx="66">
                  <c:v>840</c:v>
                </c:pt>
                <c:pt idx="67">
                  <c:v>825</c:v>
                </c:pt>
                <c:pt idx="68">
                  <c:v>825</c:v>
                </c:pt>
                <c:pt idx="69">
                  <c:v>855</c:v>
                </c:pt>
                <c:pt idx="70">
                  <c:v>849</c:v>
                </c:pt>
                <c:pt idx="71">
                  <c:v>800</c:v>
                </c:pt>
                <c:pt idx="72">
                  <c:v>748</c:v>
                </c:pt>
                <c:pt idx="73">
                  <c:v>715</c:v>
                </c:pt>
                <c:pt idx="74">
                  <c:v>760</c:v>
                </c:pt>
                <c:pt idx="75">
                  <c:v>780</c:v>
                </c:pt>
                <c:pt idx="76">
                  <c:v>711</c:v>
                </c:pt>
                <c:pt idx="77">
                  <c:v>643</c:v>
                </c:pt>
                <c:pt idx="78">
                  <c:v>630</c:v>
                </c:pt>
                <c:pt idx="79">
                  <c:v>587</c:v>
                </c:pt>
                <c:pt idx="80">
                  <c:v>573</c:v>
                </c:pt>
                <c:pt idx="81">
                  <c:v>570</c:v>
                </c:pt>
                <c:pt idx="82">
                  <c:v>512</c:v>
                </c:pt>
                <c:pt idx="83">
                  <c:v>465</c:v>
                </c:pt>
                <c:pt idx="84">
                  <c:v>454</c:v>
                </c:pt>
                <c:pt idx="85">
                  <c:v>443</c:v>
                </c:pt>
                <c:pt idx="86">
                  <c:v>433</c:v>
                </c:pt>
                <c:pt idx="87">
                  <c:v>450</c:v>
                </c:pt>
                <c:pt idx="88">
                  <c:v>541</c:v>
                </c:pt>
                <c:pt idx="89">
                  <c:v>541</c:v>
                </c:pt>
                <c:pt idx="90">
                  <c:v>580</c:v>
                </c:pt>
                <c:pt idx="91">
                  <c:v>660</c:v>
                </c:pt>
                <c:pt idx="92">
                  <c:v>699</c:v>
                </c:pt>
                <c:pt idx="93">
                  <c:v>630</c:v>
                </c:pt>
                <c:pt idx="94">
                  <c:v>570</c:v>
                </c:pt>
                <c:pt idx="95">
                  <c:v>540</c:v>
                </c:pt>
                <c:pt idx="96">
                  <c:v>525</c:v>
                </c:pt>
                <c:pt idx="97">
                  <c:v>500</c:v>
                </c:pt>
                <c:pt idx="98">
                  <c:v>460</c:v>
                </c:pt>
                <c:pt idx="99">
                  <c:v>449</c:v>
                </c:pt>
                <c:pt idx="100">
                  <c:v>443</c:v>
                </c:pt>
                <c:pt idx="101">
                  <c:v>438</c:v>
                </c:pt>
                <c:pt idx="102">
                  <c:v>432</c:v>
                </c:pt>
                <c:pt idx="103">
                  <c:v>430</c:v>
                </c:pt>
                <c:pt idx="104">
                  <c:v>430</c:v>
                </c:pt>
                <c:pt idx="105">
                  <c:v>430</c:v>
                </c:pt>
                <c:pt idx="106">
                  <c:v>418</c:v>
                </c:pt>
                <c:pt idx="107">
                  <c:v>412</c:v>
                </c:pt>
                <c:pt idx="108">
                  <c:v>410</c:v>
                </c:pt>
                <c:pt idx="109">
                  <c:v>405</c:v>
                </c:pt>
                <c:pt idx="110">
                  <c:v>396</c:v>
                </c:pt>
                <c:pt idx="111">
                  <c:v>393</c:v>
                </c:pt>
                <c:pt idx="112">
                  <c:v>393</c:v>
                </c:pt>
                <c:pt idx="113">
                  <c:v>395</c:v>
                </c:pt>
                <c:pt idx="114">
                  <c:v>395</c:v>
                </c:pt>
                <c:pt idx="115">
                  <c:v>396</c:v>
                </c:pt>
                <c:pt idx="116">
                  <c:v>396</c:v>
                </c:pt>
                <c:pt idx="117">
                  <c:v>400</c:v>
                </c:pt>
                <c:pt idx="118">
                  <c:v>409</c:v>
                </c:pt>
                <c:pt idx="119">
                  <c:v>406</c:v>
                </c:pt>
                <c:pt idx="120">
                  <c:v>403</c:v>
                </c:pt>
                <c:pt idx="121">
                  <c:v>391</c:v>
                </c:pt>
                <c:pt idx="122">
                  <c:v>381</c:v>
                </c:pt>
                <c:pt idx="123">
                  <c:v>372</c:v>
                </c:pt>
                <c:pt idx="124">
                  <c:v>360</c:v>
                </c:pt>
                <c:pt idx="125">
                  <c:v>352</c:v>
                </c:pt>
                <c:pt idx="126">
                  <c:v>340</c:v>
                </c:pt>
                <c:pt idx="127">
                  <c:v>322</c:v>
                </c:pt>
                <c:pt idx="128">
                  <c:v>320</c:v>
                </c:pt>
                <c:pt idx="129">
                  <c:v>323</c:v>
                </c:pt>
                <c:pt idx="130">
                  <c:v>334</c:v>
                </c:pt>
                <c:pt idx="131">
                  <c:v>342</c:v>
                </c:pt>
                <c:pt idx="132">
                  <c:v>355</c:v>
                </c:pt>
                <c:pt idx="133">
                  <c:v>370</c:v>
                </c:pt>
                <c:pt idx="134">
                  <c:v>395</c:v>
                </c:pt>
                <c:pt idx="135">
                  <c:v>415</c:v>
                </c:pt>
                <c:pt idx="136">
                  <c:v>415</c:v>
                </c:pt>
                <c:pt idx="137">
                  <c:v>418</c:v>
                </c:pt>
                <c:pt idx="138">
                  <c:v>405</c:v>
                </c:pt>
                <c:pt idx="139">
                  <c:v>400</c:v>
                </c:pt>
                <c:pt idx="140">
                  <c:v>395</c:v>
                </c:pt>
                <c:pt idx="141">
                  <c:v>395</c:v>
                </c:pt>
                <c:pt idx="142">
                  <c:v>395</c:v>
                </c:pt>
                <c:pt idx="143">
                  <c:v>392</c:v>
                </c:pt>
                <c:pt idx="144">
                  <c:v>392</c:v>
                </c:pt>
                <c:pt idx="145">
                  <c:v>390</c:v>
                </c:pt>
                <c:pt idx="146">
                  <c:v>390</c:v>
                </c:pt>
                <c:pt idx="147">
                  <c:v>390</c:v>
                </c:pt>
                <c:pt idx="148">
                  <c:v>390</c:v>
                </c:pt>
                <c:pt idx="149">
                  <c:v>390</c:v>
                </c:pt>
                <c:pt idx="150">
                  <c:v>390</c:v>
                </c:pt>
                <c:pt idx="151">
                  <c:v>390</c:v>
                </c:pt>
                <c:pt idx="152">
                  <c:v>398</c:v>
                </c:pt>
                <c:pt idx="153">
                  <c:v>405</c:v>
                </c:pt>
                <c:pt idx="154">
                  <c:v>410</c:v>
                </c:pt>
                <c:pt idx="155">
                  <c:v>418</c:v>
                </c:pt>
                <c:pt idx="156">
                  <c:v>418</c:v>
                </c:pt>
                <c:pt idx="157">
                  <c:v>416</c:v>
                </c:pt>
                <c:pt idx="158">
                  <c:v>416</c:v>
                </c:pt>
                <c:pt idx="159">
                  <c:v>416</c:v>
                </c:pt>
                <c:pt idx="160">
                  <c:v>416</c:v>
                </c:pt>
                <c:pt idx="161">
                  <c:v>415</c:v>
                </c:pt>
                <c:pt idx="162">
                  <c:v>417</c:v>
                </c:pt>
                <c:pt idx="163">
                  <c:v>419</c:v>
                </c:pt>
                <c:pt idx="164">
                  <c:v>420</c:v>
                </c:pt>
                <c:pt idx="165">
                  <c:v>420</c:v>
                </c:pt>
                <c:pt idx="166">
                  <c:v>422</c:v>
                </c:pt>
                <c:pt idx="167">
                  <c:v>424</c:v>
                </c:pt>
                <c:pt idx="168">
                  <c:v>431</c:v>
                </c:pt>
                <c:pt idx="169">
                  <c:v>431</c:v>
                </c:pt>
                <c:pt idx="170">
                  <c:v>431</c:v>
                </c:pt>
                <c:pt idx="171">
                  <c:v>428</c:v>
                </c:pt>
                <c:pt idx="172">
                  <c:v>418</c:v>
                </c:pt>
                <c:pt idx="173">
                  <c:v>413</c:v>
                </c:pt>
                <c:pt idx="174">
                  <c:v>425</c:v>
                </c:pt>
                <c:pt idx="175">
                  <c:v>428</c:v>
                </c:pt>
                <c:pt idx="176">
                  <c:v>435</c:v>
                </c:pt>
                <c:pt idx="177">
                  <c:v>445</c:v>
                </c:pt>
                <c:pt idx="178">
                  <c:v>445</c:v>
                </c:pt>
                <c:pt idx="179">
                  <c:v>445</c:v>
                </c:pt>
                <c:pt idx="180">
                  <c:v>440</c:v>
                </c:pt>
                <c:pt idx="181">
                  <c:v>444</c:v>
                </c:pt>
                <c:pt idx="182">
                  <c:v>444</c:v>
                </c:pt>
                <c:pt idx="183">
                  <c:v>437</c:v>
                </c:pt>
                <c:pt idx="184">
                  <c:v>435</c:v>
                </c:pt>
                <c:pt idx="185">
                  <c:v>435</c:v>
                </c:pt>
                <c:pt idx="186">
                  <c:v>435</c:v>
                </c:pt>
                <c:pt idx="187">
                  <c:v>440</c:v>
                </c:pt>
                <c:pt idx="188">
                  <c:v>434</c:v>
                </c:pt>
                <c:pt idx="189">
                  <c:v>417</c:v>
                </c:pt>
                <c:pt idx="190">
                  <c:v>411</c:v>
                </c:pt>
                <c:pt idx="191">
                  <c:v>411</c:v>
                </c:pt>
                <c:pt idx="192">
                  <c:v>411</c:v>
                </c:pt>
                <c:pt idx="193">
                  <c:v>411</c:v>
                </c:pt>
                <c:pt idx="194">
                  <c:v>411</c:v>
                </c:pt>
                <c:pt idx="195">
                  <c:v>415</c:v>
                </c:pt>
                <c:pt idx="196">
                  <c:v>435</c:v>
                </c:pt>
                <c:pt idx="197">
                  <c:v>435</c:v>
                </c:pt>
                <c:pt idx="198">
                  <c:v>441</c:v>
                </c:pt>
                <c:pt idx="199">
                  <c:v>443</c:v>
                </c:pt>
                <c:pt idx="200">
                  <c:v>445</c:v>
                </c:pt>
                <c:pt idx="201">
                  <c:v>445</c:v>
                </c:pt>
                <c:pt idx="202">
                  <c:v>450</c:v>
                </c:pt>
                <c:pt idx="203">
                  <c:v>459</c:v>
                </c:pt>
                <c:pt idx="204">
                  <c:v>460</c:v>
                </c:pt>
                <c:pt idx="205">
                  <c:v>465</c:v>
                </c:pt>
                <c:pt idx="206">
                  <c:v>475</c:v>
                </c:pt>
                <c:pt idx="207">
                  <c:v>465</c:v>
                </c:pt>
                <c:pt idx="208">
                  <c:v>460</c:v>
                </c:pt>
                <c:pt idx="209">
                  <c:v>460</c:v>
                </c:pt>
                <c:pt idx="210">
                  <c:v>460</c:v>
                </c:pt>
                <c:pt idx="211">
                  <c:v>445</c:v>
                </c:pt>
                <c:pt idx="212">
                  <c:v>440</c:v>
                </c:pt>
                <c:pt idx="213">
                  <c:v>440</c:v>
                </c:pt>
                <c:pt idx="214">
                  <c:v>440</c:v>
                </c:pt>
                <c:pt idx="215">
                  <c:v>435</c:v>
                </c:pt>
                <c:pt idx="216">
                  <c:v>435</c:v>
                </c:pt>
                <c:pt idx="217">
                  <c:v>450</c:v>
                </c:pt>
                <c:pt idx="218">
                  <c:v>465</c:v>
                </c:pt>
                <c:pt idx="219">
                  <c:v>465</c:v>
                </c:pt>
                <c:pt idx="220">
                  <c:v>465</c:v>
                </c:pt>
                <c:pt idx="221">
                  <c:v>465</c:v>
                </c:pt>
                <c:pt idx="222">
                  <c:v>470</c:v>
                </c:pt>
                <c:pt idx="223">
                  <c:v>470</c:v>
                </c:pt>
                <c:pt idx="224">
                  <c:v>460</c:v>
                </c:pt>
                <c:pt idx="225">
                  <c:v>445</c:v>
                </c:pt>
                <c:pt idx="226">
                  <c:v>440</c:v>
                </c:pt>
                <c:pt idx="227">
                  <c:v>430</c:v>
                </c:pt>
                <c:pt idx="228">
                  <c:v>420</c:v>
                </c:pt>
                <c:pt idx="229">
                  <c:v>410</c:v>
                </c:pt>
                <c:pt idx="230">
                  <c:v>400</c:v>
                </c:pt>
                <c:pt idx="231">
                  <c:v>400</c:v>
                </c:pt>
                <c:pt idx="232">
                  <c:v>400</c:v>
                </c:pt>
                <c:pt idx="233">
                  <c:v>420</c:v>
                </c:pt>
                <c:pt idx="234">
                  <c:v>440</c:v>
                </c:pt>
                <c:pt idx="235">
                  <c:v>450</c:v>
                </c:pt>
                <c:pt idx="236">
                  <c:v>465</c:v>
                </c:pt>
                <c:pt idx="237">
                  <c:v>470</c:v>
                </c:pt>
                <c:pt idx="238">
                  <c:v>490</c:v>
                </c:pt>
                <c:pt idx="239">
                  <c:v>490</c:v>
                </c:pt>
                <c:pt idx="240">
                  <c:v>495</c:v>
                </c:pt>
                <c:pt idx="241">
                  <c:v>495</c:v>
                </c:pt>
                <c:pt idx="242">
                  <c:v>495</c:v>
                </c:pt>
                <c:pt idx="243">
                  <c:v>490</c:v>
                </c:pt>
                <c:pt idx="244">
                  <c:v>475</c:v>
                </c:pt>
                <c:pt idx="245">
                  <c:v>475</c:v>
                </c:pt>
                <c:pt idx="246">
                  <c:v>465</c:v>
                </c:pt>
                <c:pt idx="247">
                  <c:v>465</c:v>
                </c:pt>
                <c:pt idx="248">
                  <c:v>455</c:v>
                </c:pt>
                <c:pt idx="249">
                  <c:v>455</c:v>
                </c:pt>
                <c:pt idx="250">
                  <c:v>445</c:v>
                </c:pt>
                <c:pt idx="251">
                  <c:v>445</c:v>
                </c:pt>
                <c:pt idx="252">
                  <c:v>445</c:v>
                </c:pt>
                <c:pt idx="253">
                  <c:v>455</c:v>
                </c:pt>
                <c:pt idx="254">
                  <c:v>455</c:v>
                </c:pt>
                <c:pt idx="255">
                  <c:v>470</c:v>
                </c:pt>
                <c:pt idx="256">
                  <c:v>485</c:v>
                </c:pt>
                <c:pt idx="257">
                  <c:v>500</c:v>
                </c:pt>
                <c:pt idx="258">
                  <c:v>500</c:v>
                </c:pt>
                <c:pt idx="259">
                  <c:v>500</c:v>
                </c:pt>
                <c:pt idx="260">
                  <c:v>500</c:v>
                </c:pt>
                <c:pt idx="261">
                  <c:v>500</c:v>
                </c:pt>
                <c:pt idx="262">
                  <c:v>470</c:v>
                </c:pt>
                <c:pt idx="263">
                  <c:v>457</c:v>
                </c:pt>
                <c:pt idx="264">
                  <c:v>450</c:v>
                </c:pt>
                <c:pt idx="265">
                  <c:v>450</c:v>
                </c:pt>
                <c:pt idx="266">
                  <c:v>450</c:v>
                </c:pt>
                <c:pt idx="267">
                  <c:v>460</c:v>
                </c:pt>
                <c:pt idx="268">
                  <c:v>460</c:v>
                </c:pt>
                <c:pt idx="269">
                  <c:v>460</c:v>
                </c:pt>
                <c:pt idx="270">
                  <c:v>460</c:v>
                </c:pt>
                <c:pt idx="271">
                  <c:v>460</c:v>
                </c:pt>
                <c:pt idx="272">
                  <c:v>460</c:v>
                </c:pt>
                <c:pt idx="273">
                  <c:v>440</c:v>
                </c:pt>
                <c:pt idx="274">
                  <c:v>444</c:v>
                </c:pt>
                <c:pt idx="275">
                  <c:v>420</c:v>
                </c:pt>
                <c:pt idx="276">
                  <c:v>390</c:v>
                </c:pt>
                <c:pt idx="277">
                  <c:v>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69-4DAA-9DA4-5A4073E94C4E}"/>
            </c:ext>
          </c:extLst>
        </c:ser>
        <c:ser>
          <c:idx val="2"/>
          <c:order val="2"/>
          <c:tx>
            <c:strRef>
              <c:f>国内动力煤价格!$D$1</c:f>
              <c:strCache>
                <c:ptCount val="1"/>
                <c:pt idx="0">
                  <c:v>榆林坑口煤价6000K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国内动力煤价格!$A$5:$A$282</c:f>
              <c:numCache>
                <c:formatCode>yyyy\-mm\-dd;@</c:formatCode>
                <c:ptCount val="278"/>
                <c:pt idx="0">
                  <c:v>44847</c:v>
                </c:pt>
                <c:pt idx="1">
                  <c:v>44833</c:v>
                </c:pt>
                <c:pt idx="2">
                  <c:v>44826</c:v>
                </c:pt>
                <c:pt idx="3">
                  <c:v>44819</c:v>
                </c:pt>
                <c:pt idx="4">
                  <c:v>44812</c:v>
                </c:pt>
                <c:pt idx="5">
                  <c:v>44805</c:v>
                </c:pt>
                <c:pt idx="6">
                  <c:v>44798</c:v>
                </c:pt>
                <c:pt idx="7">
                  <c:v>44791</c:v>
                </c:pt>
                <c:pt idx="8">
                  <c:v>44784</c:v>
                </c:pt>
                <c:pt idx="9">
                  <c:v>44777</c:v>
                </c:pt>
                <c:pt idx="10">
                  <c:v>44770</c:v>
                </c:pt>
                <c:pt idx="11">
                  <c:v>44763</c:v>
                </c:pt>
                <c:pt idx="12">
                  <c:v>44756</c:v>
                </c:pt>
                <c:pt idx="13">
                  <c:v>44749</c:v>
                </c:pt>
                <c:pt idx="14">
                  <c:v>44742</c:v>
                </c:pt>
                <c:pt idx="15">
                  <c:v>44736</c:v>
                </c:pt>
                <c:pt idx="16">
                  <c:v>44728</c:v>
                </c:pt>
                <c:pt idx="17">
                  <c:v>44722</c:v>
                </c:pt>
                <c:pt idx="18">
                  <c:v>44714</c:v>
                </c:pt>
                <c:pt idx="19">
                  <c:v>44707</c:v>
                </c:pt>
                <c:pt idx="20">
                  <c:v>44700</c:v>
                </c:pt>
                <c:pt idx="21">
                  <c:v>44693</c:v>
                </c:pt>
                <c:pt idx="22">
                  <c:v>44686</c:v>
                </c:pt>
                <c:pt idx="23">
                  <c:v>44679</c:v>
                </c:pt>
                <c:pt idx="24">
                  <c:v>44672</c:v>
                </c:pt>
                <c:pt idx="25">
                  <c:v>44665</c:v>
                </c:pt>
                <c:pt idx="26">
                  <c:v>44658</c:v>
                </c:pt>
                <c:pt idx="27">
                  <c:v>44651</c:v>
                </c:pt>
                <c:pt idx="28">
                  <c:v>44644</c:v>
                </c:pt>
                <c:pt idx="29">
                  <c:v>44637</c:v>
                </c:pt>
                <c:pt idx="30">
                  <c:v>44630</c:v>
                </c:pt>
                <c:pt idx="31">
                  <c:v>44623</c:v>
                </c:pt>
                <c:pt idx="32">
                  <c:v>44616</c:v>
                </c:pt>
                <c:pt idx="33">
                  <c:v>44609</c:v>
                </c:pt>
                <c:pt idx="34">
                  <c:v>44602</c:v>
                </c:pt>
                <c:pt idx="35">
                  <c:v>44599</c:v>
                </c:pt>
                <c:pt idx="36">
                  <c:v>44591</c:v>
                </c:pt>
                <c:pt idx="37">
                  <c:v>44588</c:v>
                </c:pt>
                <c:pt idx="38">
                  <c:v>44581</c:v>
                </c:pt>
                <c:pt idx="39">
                  <c:v>44574</c:v>
                </c:pt>
                <c:pt idx="40">
                  <c:v>44567</c:v>
                </c:pt>
                <c:pt idx="41">
                  <c:v>44561</c:v>
                </c:pt>
                <c:pt idx="42">
                  <c:v>44553</c:v>
                </c:pt>
                <c:pt idx="43">
                  <c:v>44546</c:v>
                </c:pt>
                <c:pt idx="44">
                  <c:v>44539</c:v>
                </c:pt>
                <c:pt idx="45">
                  <c:v>44533</c:v>
                </c:pt>
                <c:pt idx="46">
                  <c:v>44526</c:v>
                </c:pt>
                <c:pt idx="47">
                  <c:v>44519</c:v>
                </c:pt>
                <c:pt idx="48">
                  <c:v>44512</c:v>
                </c:pt>
                <c:pt idx="49">
                  <c:v>44505</c:v>
                </c:pt>
                <c:pt idx="50">
                  <c:v>44498</c:v>
                </c:pt>
                <c:pt idx="51">
                  <c:v>44491</c:v>
                </c:pt>
                <c:pt idx="52">
                  <c:v>44484</c:v>
                </c:pt>
                <c:pt idx="53">
                  <c:v>44480</c:v>
                </c:pt>
                <c:pt idx="54">
                  <c:v>44477</c:v>
                </c:pt>
                <c:pt idx="55">
                  <c:v>44466</c:v>
                </c:pt>
                <c:pt idx="56">
                  <c:v>44461</c:v>
                </c:pt>
                <c:pt idx="57">
                  <c:v>44452</c:v>
                </c:pt>
                <c:pt idx="58">
                  <c:v>44445</c:v>
                </c:pt>
                <c:pt idx="59">
                  <c:v>44438</c:v>
                </c:pt>
                <c:pt idx="60">
                  <c:v>44431</c:v>
                </c:pt>
                <c:pt idx="61">
                  <c:v>44424</c:v>
                </c:pt>
                <c:pt idx="62">
                  <c:v>44417</c:v>
                </c:pt>
                <c:pt idx="63">
                  <c:v>44410</c:v>
                </c:pt>
                <c:pt idx="64">
                  <c:v>44403</c:v>
                </c:pt>
                <c:pt idx="65">
                  <c:v>44400</c:v>
                </c:pt>
                <c:pt idx="66">
                  <c:v>44396</c:v>
                </c:pt>
                <c:pt idx="67">
                  <c:v>44389</c:v>
                </c:pt>
                <c:pt idx="68">
                  <c:v>44382</c:v>
                </c:pt>
                <c:pt idx="69">
                  <c:v>44375</c:v>
                </c:pt>
                <c:pt idx="70">
                  <c:v>44368</c:v>
                </c:pt>
                <c:pt idx="71">
                  <c:v>44362</c:v>
                </c:pt>
                <c:pt idx="72">
                  <c:v>44354</c:v>
                </c:pt>
                <c:pt idx="73">
                  <c:v>44347</c:v>
                </c:pt>
                <c:pt idx="74">
                  <c:v>44340</c:v>
                </c:pt>
                <c:pt idx="75">
                  <c:v>44333</c:v>
                </c:pt>
                <c:pt idx="76">
                  <c:v>44326</c:v>
                </c:pt>
                <c:pt idx="77">
                  <c:v>44322</c:v>
                </c:pt>
                <c:pt idx="78">
                  <c:v>44312</c:v>
                </c:pt>
                <c:pt idx="79">
                  <c:v>44305</c:v>
                </c:pt>
                <c:pt idx="80">
                  <c:v>44298</c:v>
                </c:pt>
                <c:pt idx="81">
                  <c:v>44292</c:v>
                </c:pt>
                <c:pt idx="82">
                  <c:v>44284</c:v>
                </c:pt>
                <c:pt idx="83">
                  <c:v>44277</c:v>
                </c:pt>
                <c:pt idx="84">
                  <c:v>44270</c:v>
                </c:pt>
                <c:pt idx="85">
                  <c:v>44263</c:v>
                </c:pt>
                <c:pt idx="86">
                  <c:v>44256</c:v>
                </c:pt>
                <c:pt idx="87">
                  <c:v>44249</c:v>
                </c:pt>
                <c:pt idx="88">
                  <c:v>44245</c:v>
                </c:pt>
                <c:pt idx="89">
                  <c:v>44235</c:v>
                </c:pt>
                <c:pt idx="90">
                  <c:v>44228</c:v>
                </c:pt>
                <c:pt idx="91">
                  <c:v>44221</c:v>
                </c:pt>
                <c:pt idx="92">
                  <c:v>44214</c:v>
                </c:pt>
                <c:pt idx="93">
                  <c:v>44207</c:v>
                </c:pt>
                <c:pt idx="94">
                  <c:v>44200</c:v>
                </c:pt>
                <c:pt idx="95">
                  <c:v>44193</c:v>
                </c:pt>
                <c:pt idx="96">
                  <c:v>44186</c:v>
                </c:pt>
                <c:pt idx="97">
                  <c:v>44179</c:v>
                </c:pt>
                <c:pt idx="98">
                  <c:v>44172</c:v>
                </c:pt>
                <c:pt idx="99">
                  <c:v>44165</c:v>
                </c:pt>
                <c:pt idx="100">
                  <c:v>44158</c:v>
                </c:pt>
                <c:pt idx="101">
                  <c:v>44151</c:v>
                </c:pt>
                <c:pt idx="102">
                  <c:v>44144</c:v>
                </c:pt>
                <c:pt idx="103">
                  <c:v>44137</c:v>
                </c:pt>
                <c:pt idx="104">
                  <c:v>44130</c:v>
                </c:pt>
                <c:pt idx="105">
                  <c:v>44123</c:v>
                </c:pt>
                <c:pt idx="106">
                  <c:v>44116</c:v>
                </c:pt>
                <c:pt idx="107">
                  <c:v>44113</c:v>
                </c:pt>
                <c:pt idx="108">
                  <c:v>44102</c:v>
                </c:pt>
                <c:pt idx="109">
                  <c:v>44095</c:v>
                </c:pt>
                <c:pt idx="110">
                  <c:v>44088</c:v>
                </c:pt>
                <c:pt idx="111">
                  <c:v>44081</c:v>
                </c:pt>
                <c:pt idx="112">
                  <c:v>44074</c:v>
                </c:pt>
                <c:pt idx="113">
                  <c:v>44067</c:v>
                </c:pt>
                <c:pt idx="114">
                  <c:v>44060</c:v>
                </c:pt>
                <c:pt idx="115">
                  <c:v>44053</c:v>
                </c:pt>
                <c:pt idx="116">
                  <c:v>44046</c:v>
                </c:pt>
                <c:pt idx="117">
                  <c:v>44039</c:v>
                </c:pt>
                <c:pt idx="118">
                  <c:v>44032</c:v>
                </c:pt>
                <c:pt idx="119">
                  <c:v>44025</c:v>
                </c:pt>
                <c:pt idx="120">
                  <c:v>44018</c:v>
                </c:pt>
                <c:pt idx="121">
                  <c:v>44011</c:v>
                </c:pt>
                <c:pt idx="122">
                  <c:v>44004</c:v>
                </c:pt>
                <c:pt idx="123">
                  <c:v>43997</c:v>
                </c:pt>
                <c:pt idx="124">
                  <c:v>43990</c:v>
                </c:pt>
                <c:pt idx="125">
                  <c:v>43983</c:v>
                </c:pt>
                <c:pt idx="126">
                  <c:v>43976</c:v>
                </c:pt>
                <c:pt idx="127">
                  <c:v>43969</c:v>
                </c:pt>
                <c:pt idx="128">
                  <c:v>43962</c:v>
                </c:pt>
                <c:pt idx="129">
                  <c:v>43948</c:v>
                </c:pt>
                <c:pt idx="130">
                  <c:v>43941</c:v>
                </c:pt>
                <c:pt idx="131">
                  <c:v>43934</c:v>
                </c:pt>
                <c:pt idx="132">
                  <c:v>43928</c:v>
                </c:pt>
                <c:pt idx="133">
                  <c:v>43920</c:v>
                </c:pt>
                <c:pt idx="134">
                  <c:v>43913</c:v>
                </c:pt>
                <c:pt idx="135">
                  <c:v>43906</c:v>
                </c:pt>
                <c:pt idx="136">
                  <c:v>43899</c:v>
                </c:pt>
                <c:pt idx="137">
                  <c:v>43892</c:v>
                </c:pt>
                <c:pt idx="138">
                  <c:v>43885</c:v>
                </c:pt>
                <c:pt idx="139">
                  <c:v>43878</c:v>
                </c:pt>
                <c:pt idx="140">
                  <c:v>43871</c:v>
                </c:pt>
                <c:pt idx="141">
                  <c:v>43864</c:v>
                </c:pt>
                <c:pt idx="142">
                  <c:v>43850</c:v>
                </c:pt>
                <c:pt idx="143">
                  <c:v>43843</c:v>
                </c:pt>
                <c:pt idx="144">
                  <c:v>43836</c:v>
                </c:pt>
                <c:pt idx="145">
                  <c:v>43829</c:v>
                </c:pt>
                <c:pt idx="146">
                  <c:v>43822</c:v>
                </c:pt>
                <c:pt idx="147">
                  <c:v>43815</c:v>
                </c:pt>
                <c:pt idx="148">
                  <c:v>43808</c:v>
                </c:pt>
                <c:pt idx="149">
                  <c:v>43801</c:v>
                </c:pt>
                <c:pt idx="150">
                  <c:v>43794</c:v>
                </c:pt>
                <c:pt idx="151">
                  <c:v>43787</c:v>
                </c:pt>
                <c:pt idx="152">
                  <c:v>43780</c:v>
                </c:pt>
                <c:pt idx="153">
                  <c:v>43773</c:v>
                </c:pt>
                <c:pt idx="154">
                  <c:v>43766</c:v>
                </c:pt>
                <c:pt idx="155">
                  <c:v>43759</c:v>
                </c:pt>
                <c:pt idx="156">
                  <c:v>43752</c:v>
                </c:pt>
                <c:pt idx="157">
                  <c:v>43746</c:v>
                </c:pt>
                <c:pt idx="158">
                  <c:v>43738</c:v>
                </c:pt>
                <c:pt idx="159">
                  <c:v>43731</c:v>
                </c:pt>
                <c:pt idx="160">
                  <c:v>43724</c:v>
                </c:pt>
                <c:pt idx="161">
                  <c:v>43717</c:v>
                </c:pt>
                <c:pt idx="162">
                  <c:v>43710</c:v>
                </c:pt>
                <c:pt idx="163">
                  <c:v>43703</c:v>
                </c:pt>
                <c:pt idx="164">
                  <c:v>43696</c:v>
                </c:pt>
                <c:pt idx="165">
                  <c:v>43689</c:v>
                </c:pt>
                <c:pt idx="166">
                  <c:v>43682</c:v>
                </c:pt>
                <c:pt idx="167">
                  <c:v>43675</c:v>
                </c:pt>
                <c:pt idx="168">
                  <c:v>43668</c:v>
                </c:pt>
                <c:pt idx="169">
                  <c:v>43661</c:v>
                </c:pt>
                <c:pt idx="170">
                  <c:v>43654</c:v>
                </c:pt>
                <c:pt idx="171">
                  <c:v>43647</c:v>
                </c:pt>
                <c:pt idx="172">
                  <c:v>43640</c:v>
                </c:pt>
                <c:pt idx="173">
                  <c:v>43633</c:v>
                </c:pt>
                <c:pt idx="174">
                  <c:v>43626</c:v>
                </c:pt>
                <c:pt idx="175">
                  <c:v>43619</c:v>
                </c:pt>
                <c:pt idx="176">
                  <c:v>43612</c:v>
                </c:pt>
                <c:pt idx="177">
                  <c:v>43605</c:v>
                </c:pt>
                <c:pt idx="178">
                  <c:v>43598</c:v>
                </c:pt>
                <c:pt idx="179">
                  <c:v>43591</c:v>
                </c:pt>
                <c:pt idx="180">
                  <c:v>43584</c:v>
                </c:pt>
                <c:pt idx="181">
                  <c:v>43577</c:v>
                </c:pt>
                <c:pt idx="182">
                  <c:v>43570</c:v>
                </c:pt>
                <c:pt idx="183">
                  <c:v>43565</c:v>
                </c:pt>
                <c:pt idx="184">
                  <c:v>43558</c:v>
                </c:pt>
                <c:pt idx="185">
                  <c:v>43550</c:v>
                </c:pt>
                <c:pt idx="186">
                  <c:v>43543</c:v>
                </c:pt>
                <c:pt idx="187">
                  <c:v>43536</c:v>
                </c:pt>
                <c:pt idx="188">
                  <c:v>43529</c:v>
                </c:pt>
                <c:pt idx="189">
                  <c:v>43521</c:v>
                </c:pt>
                <c:pt idx="190">
                  <c:v>43514</c:v>
                </c:pt>
                <c:pt idx="191">
                  <c:v>43507</c:v>
                </c:pt>
                <c:pt idx="192">
                  <c:v>43495</c:v>
                </c:pt>
                <c:pt idx="193">
                  <c:v>43488</c:v>
                </c:pt>
                <c:pt idx="194">
                  <c:v>43481</c:v>
                </c:pt>
                <c:pt idx="195">
                  <c:v>43474</c:v>
                </c:pt>
                <c:pt idx="196">
                  <c:v>43467</c:v>
                </c:pt>
                <c:pt idx="197">
                  <c:v>43460</c:v>
                </c:pt>
                <c:pt idx="198">
                  <c:v>43453</c:v>
                </c:pt>
                <c:pt idx="199">
                  <c:v>43446</c:v>
                </c:pt>
                <c:pt idx="200">
                  <c:v>43439</c:v>
                </c:pt>
                <c:pt idx="201">
                  <c:v>43432</c:v>
                </c:pt>
                <c:pt idx="202">
                  <c:v>43425</c:v>
                </c:pt>
                <c:pt idx="203">
                  <c:v>43418</c:v>
                </c:pt>
                <c:pt idx="204">
                  <c:v>43411</c:v>
                </c:pt>
                <c:pt idx="205">
                  <c:v>43404</c:v>
                </c:pt>
                <c:pt idx="206">
                  <c:v>43397</c:v>
                </c:pt>
                <c:pt idx="207">
                  <c:v>43390</c:v>
                </c:pt>
                <c:pt idx="208">
                  <c:v>43382</c:v>
                </c:pt>
                <c:pt idx="209">
                  <c:v>43369</c:v>
                </c:pt>
                <c:pt idx="210">
                  <c:v>43362</c:v>
                </c:pt>
                <c:pt idx="211">
                  <c:v>43355</c:v>
                </c:pt>
                <c:pt idx="212">
                  <c:v>43348</c:v>
                </c:pt>
                <c:pt idx="213">
                  <c:v>43341</c:v>
                </c:pt>
                <c:pt idx="214">
                  <c:v>43334</c:v>
                </c:pt>
                <c:pt idx="215">
                  <c:v>43327</c:v>
                </c:pt>
                <c:pt idx="216">
                  <c:v>43320</c:v>
                </c:pt>
                <c:pt idx="217">
                  <c:v>43313</c:v>
                </c:pt>
                <c:pt idx="218">
                  <c:v>43306</c:v>
                </c:pt>
                <c:pt idx="219">
                  <c:v>43299</c:v>
                </c:pt>
                <c:pt idx="220">
                  <c:v>43292</c:v>
                </c:pt>
                <c:pt idx="221">
                  <c:v>43285</c:v>
                </c:pt>
                <c:pt idx="222">
                  <c:v>43278</c:v>
                </c:pt>
                <c:pt idx="223">
                  <c:v>43271</c:v>
                </c:pt>
                <c:pt idx="224">
                  <c:v>43264</c:v>
                </c:pt>
                <c:pt idx="225">
                  <c:v>43257</c:v>
                </c:pt>
                <c:pt idx="226">
                  <c:v>43250</c:v>
                </c:pt>
                <c:pt idx="227">
                  <c:v>43243</c:v>
                </c:pt>
                <c:pt idx="228">
                  <c:v>43236</c:v>
                </c:pt>
                <c:pt idx="229">
                  <c:v>43229</c:v>
                </c:pt>
                <c:pt idx="230">
                  <c:v>43221</c:v>
                </c:pt>
                <c:pt idx="231">
                  <c:v>43213</c:v>
                </c:pt>
                <c:pt idx="232">
                  <c:v>43206</c:v>
                </c:pt>
                <c:pt idx="233">
                  <c:v>43199</c:v>
                </c:pt>
                <c:pt idx="234">
                  <c:v>43192</c:v>
                </c:pt>
                <c:pt idx="235">
                  <c:v>43185</c:v>
                </c:pt>
                <c:pt idx="236">
                  <c:v>43178</c:v>
                </c:pt>
                <c:pt idx="237">
                  <c:v>43171</c:v>
                </c:pt>
                <c:pt idx="238">
                  <c:v>43164</c:v>
                </c:pt>
                <c:pt idx="239">
                  <c:v>43157</c:v>
                </c:pt>
                <c:pt idx="240">
                  <c:v>43150</c:v>
                </c:pt>
                <c:pt idx="241">
                  <c:v>43143</c:v>
                </c:pt>
                <c:pt idx="242">
                  <c:v>43136</c:v>
                </c:pt>
                <c:pt idx="243">
                  <c:v>43129</c:v>
                </c:pt>
                <c:pt idx="244">
                  <c:v>43122</c:v>
                </c:pt>
                <c:pt idx="245">
                  <c:v>43115</c:v>
                </c:pt>
                <c:pt idx="246">
                  <c:v>43108</c:v>
                </c:pt>
                <c:pt idx="247">
                  <c:v>43101</c:v>
                </c:pt>
                <c:pt idx="248">
                  <c:v>43094</c:v>
                </c:pt>
                <c:pt idx="249">
                  <c:v>43087</c:v>
                </c:pt>
                <c:pt idx="250">
                  <c:v>43080</c:v>
                </c:pt>
                <c:pt idx="251">
                  <c:v>43073</c:v>
                </c:pt>
                <c:pt idx="252">
                  <c:v>43066</c:v>
                </c:pt>
                <c:pt idx="253">
                  <c:v>43059</c:v>
                </c:pt>
                <c:pt idx="254">
                  <c:v>43052</c:v>
                </c:pt>
                <c:pt idx="255">
                  <c:v>43045</c:v>
                </c:pt>
                <c:pt idx="256">
                  <c:v>43038</c:v>
                </c:pt>
                <c:pt idx="257">
                  <c:v>43031</c:v>
                </c:pt>
                <c:pt idx="258">
                  <c:v>43024</c:v>
                </c:pt>
                <c:pt idx="259">
                  <c:v>43012</c:v>
                </c:pt>
                <c:pt idx="260">
                  <c:v>43005</c:v>
                </c:pt>
                <c:pt idx="261">
                  <c:v>43003</c:v>
                </c:pt>
                <c:pt idx="262">
                  <c:v>42996</c:v>
                </c:pt>
                <c:pt idx="263">
                  <c:v>42989</c:v>
                </c:pt>
                <c:pt idx="264">
                  <c:v>42982</c:v>
                </c:pt>
                <c:pt idx="265">
                  <c:v>42975</c:v>
                </c:pt>
                <c:pt idx="266">
                  <c:v>42968</c:v>
                </c:pt>
                <c:pt idx="267">
                  <c:v>42961</c:v>
                </c:pt>
                <c:pt idx="268">
                  <c:v>42954</c:v>
                </c:pt>
                <c:pt idx="269">
                  <c:v>42947</c:v>
                </c:pt>
                <c:pt idx="270">
                  <c:v>42940</c:v>
                </c:pt>
                <c:pt idx="271">
                  <c:v>42933</c:v>
                </c:pt>
                <c:pt idx="272">
                  <c:v>42926</c:v>
                </c:pt>
                <c:pt idx="273">
                  <c:v>42919</c:v>
                </c:pt>
                <c:pt idx="274">
                  <c:v>42912</c:v>
                </c:pt>
                <c:pt idx="275">
                  <c:v>42905</c:v>
                </c:pt>
                <c:pt idx="276">
                  <c:v>42898</c:v>
                </c:pt>
                <c:pt idx="277">
                  <c:v>42891</c:v>
                </c:pt>
              </c:numCache>
            </c:numRef>
          </c:cat>
          <c:val>
            <c:numRef>
              <c:f>国内动力煤价格!$D$5:$D$282</c:f>
              <c:numCache>
                <c:formatCode>General</c:formatCode>
                <c:ptCount val="278"/>
                <c:pt idx="0">
                  <c:v>1460</c:v>
                </c:pt>
                <c:pt idx="1">
                  <c:v>1460</c:v>
                </c:pt>
                <c:pt idx="2">
                  <c:v>1395</c:v>
                </c:pt>
                <c:pt idx="3">
                  <c:v>1365</c:v>
                </c:pt>
                <c:pt idx="4">
                  <c:v>1365</c:v>
                </c:pt>
                <c:pt idx="5">
                  <c:v>1315</c:v>
                </c:pt>
                <c:pt idx="6">
                  <c:v>1270</c:v>
                </c:pt>
                <c:pt idx="7">
                  <c:v>1205</c:v>
                </c:pt>
                <c:pt idx="8">
                  <c:v>1180</c:v>
                </c:pt>
                <c:pt idx="9">
                  <c:v>1160</c:v>
                </c:pt>
                <c:pt idx="10">
                  <c:v>1160</c:v>
                </c:pt>
                <c:pt idx="11">
                  <c:v>1285</c:v>
                </c:pt>
                <c:pt idx="12">
                  <c:v>1330</c:v>
                </c:pt>
                <c:pt idx="13">
                  <c:v>1320</c:v>
                </c:pt>
                <c:pt idx="14">
                  <c:v>1340</c:v>
                </c:pt>
                <c:pt idx="15">
                  <c:v>1310</c:v>
                </c:pt>
                <c:pt idx="16">
                  <c:v>1310</c:v>
                </c:pt>
                <c:pt idx="17">
                  <c:v>1310</c:v>
                </c:pt>
                <c:pt idx="18">
                  <c:v>1160</c:v>
                </c:pt>
                <c:pt idx="19">
                  <c:v>1020</c:v>
                </c:pt>
                <c:pt idx="20">
                  <c:v>1020</c:v>
                </c:pt>
                <c:pt idx="21">
                  <c:v>1020</c:v>
                </c:pt>
                <c:pt idx="22">
                  <c:v>1025</c:v>
                </c:pt>
                <c:pt idx="23">
                  <c:v>1025</c:v>
                </c:pt>
                <c:pt idx="24">
                  <c:v>1050</c:v>
                </c:pt>
                <c:pt idx="25">
                  <c:v>1100</c:v>
                </c:pt>
                <c:pt idx="26">
                  <c:v>1170</c:v>
                </c:pt>
                <c:pt idx="27">
                  <c:v>1250</c:v>
                </c:pt>
                <c:pt idx="28">
                  <c:v>1210</c:v>
                </c:pt>
                <c:pt idx="29">
                  <c:v>1210</c:v>
                </c:pt>
                <c:pt idx="30">
                  <c:v>1100</c:v>
                </c:pt>
                <c:pt idx="31">
                  <c:v>950</c:v>
                </c:pt>
                <c:pt idx="32">
                  <c:v>920</c:v>
                </c:pt>
                <c:pt idx="33">
                  <c:v>1000</c:v>
                </c:pt>
                <c:pt idx="34">
                  <c:v>1130</c:v>
                </c:pt>
                <c:pt idx="35">
                  <c:v>1135</c:v>
                </c:pt>
                <c:pt idx="36">
                  <c:v>1135</c:v>
                </c:pt>
                <c:pt idx="37">
                  <c:v>1135</c:v>
                </c:pt>
                <c:pt idx="38">
                  <c:v>1110</c:v>
                </c:pt>
                <c:pt idx="39">
                  <c:v>1070</c:v>
                </c:pt>
                <c:pt idx="40">
                  <c:v>1020</c:v>
                </c:pt>
                <c:pt idx="41">
                  <c:v>1090</c:v>
                </c:pt>
                <c:pt idx="42">
                  <c:v>1190</c:v>
                </c:pt>
                <c:pt idx="43">
                  <c:v>1220</c:v>
                </c:pt>
                <c:pt idx="44">
                  <c:v>1250</c:v>
                </c:pt>
                <c:pt idx="45">
                  <c:v>1260</c:v>
                </c:pt>
                <c:pt idx="46">
                  <c:v>1240</c:v>
                </c:pt>
                <c:pt idx="47">
                  <c:v>1170</c:v>
                </c:pt>
                <c:pt idx="48">
                  <c:v>1170</c:v>
                </c:pt>
                <c:pt idx="49">
                  <c:v>1260</c:v>
                </c:pt>
                <c:pt idx="50">
                  <c:v>1510</c:v>
                </c:pt>
                <c:pt idx="51">
                  <c:v>1910</c:v>
                </c:pt>
                <c:pt idx="52">
                  <c:v>1583</c:v>
                </c:pt>
                <c:pt idx="53">
                  <c:v>1450</c:v>
                </c:pt>
                <c:pt idx="54">
                  <c:v>1481</c:v>
                </c:pt>
                <c:pt idx="55">
                  <c:v>1263</c:v>
                </c:pt>
                <c:pt idx="56">
                  <c:v>1174</c:v>
                </c:pt>
                <c:pt idx="57">
                  <c:v>1070</c:v>
                </c:pt>
                <c:pt idx="58">
                  <c:v>1055</c:v>
                </c:pt>
                <c:pt idx="59">
                  <c:v>983</c:v>
                </c:pt>
                <c:pt idx="60">
                  <c:v>936</c:v>
                </c:pt>
                <c:pt idx="61">
                  <c:v>928</c:v>
                </c:pt>
                <c:pt idx="62">
                  <c:v>960</c:v>
                </c:pt>
                <c:pt idx="63">
                  <c:v>950</c:v>
                </c:pt>
                <c:pt idx="64">
                  <c:v>901</c:v>
                </c:pt>
                <c:pt idx="66">
                  <c:v>871</c:v>
                </c:pt>
                <c:pt idx="67">
                  <c:v>710</c:v>
                </c:pt>
                <c:pt idx="68">
                  <c:v>708</c:v>
                </c:pt>
                <c:pt idx="69">
                  <c:v>690</c:v>
                </c:pt>
                <c:pt idx="70">
                  <c:v>662</c:v>
                </c:pt>
                <c:pt idx="71">
                  <c:v>658</c:v>
                </c:pt>
                <c:pt idx="72">
                  <c:v>704</c:v>
                </c:pt>
                <c:pt idx="73">
                  <c:v>706</c:v>
                </c:pt>
                <c:pt idx="74">
                  <c:v>755</c:v>
                </c:pt>
                <c:pt idx="75">
                  <c:v>888</c:v>
                </c:pt>
                <c:pt idx="76">
                  <c:v>764</c:v>
                </c:pt>
                <c:pt idx="77">
                  <c:v>685</c:v>
                </c:pt>
                <c:pt idx="78">
                  <c:v>645</c:v>
                </c:pt>
                <c:pt idx="79">
                  <c:v>591</c:v>
                </c:pt>
                <c:pt idx="80">
                  <c:v>558</c:v>
                </c:pt>
                <c:pt idx="81">
                  <c:v>584</c:v>
                </c:pt>
                <c:pt idx="82">
                  <c:v>544</c:v>
                </c:pt>
                <c:pt idx="83">
                  <c:v>474</c:v>
                </c:pt>
                <c:pt idx="84">
                  <c:v>465</c:v>
                </c:pt>
                <c:pt idx="85">
                  <c:v>452</c:v>
                </c:pt>
                <c:pt idx="86">
                  <c:v>441</c:v>
                </c:pt>
                <c:pt idx="87">
                  <c:v>444</c:v>
                </c:pt>
                <c:pt idx="88">
                  <c:v>518</c:v>
                </c:pt>
                <c:pt idx="89">
                  <c:v>524</c:v>
                </c:pt>
                <c:pt idx="90">
                  <c:v>562</c:v>
                </c:pt>
                <c:pt idx="91">
                  <c:v>612</c:v>
                </c:pt>
                <c:pt idx="92">
                  <c:v>610</c:v>
                </c:pt>
                <c:pt idx="93">
                  <c:v>574</c:v>
                </c:pt>
                <c:pt idx="94">
                  <c:v>533</c:v>
                </c:pt>
                <c:pt idx="95">
                  <c:v>523</c:v>
                </c:pt>
                <c:pt idx="96">
                  <c:v>519</c:v>
                </c:pt>
                <c:pt idx="97">
                  <c:v>495</c:v>
                </c:pt>
                <c:pt idx="98">
                  <c:v>483</c:v>
                </c:pt>
                <c:pt idx="99">
                  <c:v>473</c:v>
                </c:pt>
                <c:pt idx="100">
                  <c:v>471</c:v>
                </c:pt>
                <c:pt idx="101">
                  <c:v>464</c:v>
                </c:pt>
                <c:pt idx="102">
                  <c:v>466</c:v>
                </c:pt>
                <c:pt idx="103">
                  <c:v>474</c:v>
                </c:pt>
                <c:pt idx="104">
                  <c:v>478</c:v>
                </c:pt>
                <c:pt idx="105">
                  <c:v>470</c:v>
                </c:pt>
                <c:pt idx="106">
                  <c:v>460</c:v>
                </c:pt>
                <c:pt idx="107">
                  <c:v>445</c:v>
                </c:pt>
                <c:pt idx="108">
                  <c:v>445</c:v>
                </c:pt>
                <c:pt idx="109">
                  <c:v>430</c:v>
                </c:pt>
                <c:pt idx="110">
                  <c:v>404</c:v>
                </c:pt>
                <c:pt idx="111">
                  <c:v>395</c:v>
                </c:pt>
                <c:pt idx="112">
                  <c:v>395</c:v>
                </c:pt>
                <c:pt idx="113">
                  <c:v>393</c:v>
                </c:pt>
                <c:pt idx="114">
                  <c:v>384</c:v>
                </c:pt>
                <c:pt idx="115">
                  <c:v>381</c:v>
                </c:pt>
                <c:pt idx="116">
                  <c:v>382</c:v>
                </c:pt>
                <c:pt idx="117">
                  <c:v>385</c:v>
                </c:pt>
                <c:pt idx="118">
                  <c:v>391</c:v>
                </c:pt>
                <c:pt idx="119">
                  <c:v>389</c:v>
                </c:pt>
                <c:pt idx="120">
                  <c:v>379</c:v>
                </c:pt>
                <c:pt idx="121">
                  <c:v>367</c:v>
                </c:pt>
                <c:pt idx="122">
                  <c:v>351</c:v>
                </c:pt>
                <c:pt idx="123">
                  <c:v>345</c:v>
                </c:pt>
                <c:pt idx="124">
                  <c:v>344</c:v>
                </c:pt>
                <c:pt idx="125">
                  <c:v>340</c:v>
                </c:pt>
                <c:pt idx="126">
                  <c:v>336</c:v>
                </c:pt>
                <c:pt idx="127">
                  <c:v>340</c:v>
                </c:pt>
                <c:pt idx="128">
                  <c:v>350</c:v>
                </c:pt>
                <c:pt idx="129">
                  <c:v>365</c:v>
                </c:pt>
                <c:pt idx="130">
                  <c:v>369</c:v>
                </c:pt>
                <c:pt idx="131">
                  <c:v>377</c:v>
                </c:pt>
                <c:pt idx="132">
                  <c:v>382</c:v>
                </c:pt>
                <c:pt idx="133">
                  <c:v>385</c:v>
                </c:pt>
                <c:pt idx="134">
                  <c:v>398</c:v>
                </c:pt>
                <c:pt idx="135">
                  <c:v>402</c:v>
                </c:pt>
                <c:pt idx="136">
                  <c:v>431</c:v>
                </c:pt>
                <c:pt idx="137">
                  <c:v>463</c:v>
                </c:pt>
                <c:pt idx="138">
                  <c:v>456</c:v>
                </c:pt>
                <c:pt idx="139">
                  <c:v>415</c:v>
                </c:pt>
                <c:pt idx="140">
                  <c:v>387</c:v>
                </c:pt>
                <c:pt idx="141">
                  <c:v>387</c:v>
                </c:pt>
                <c:pt idx="142">
                  <c:v>387</c:v>
                </c:pt>
                <c:pt idx="143">
                  <c:v>387</c:v>
                </c:pt>
                <c:pt idx="144">
                  <c:v>386</c:v>
                </c:pt>
                <c:pt idx="145">
                  <c:v>383</c:v>
                </c:pt>
                <c:pt idx="146">
                  <c:v>382</c:v>
                </c:pt>
                <c:pt idx="147">
                  <c:v>383</c:v>
                </c:pt>
                <c:pt idx="148">
                  <c:v>388</c:v>
                </c:pt>
                <c:pt idx="149">
                  <c:v>385</c:v>
                </c:pt>
                <c:pt idx="150">
                  <c:v>381</c:v>
                </c:pt>
                <c:pt idx="151">
                  <c:v>380</c:v>
                </c:pt>
                <c:pt idx="152">
                  <c:v>380</c:v>
                </c:pt>
                <c:pt idx="153">
                  <c:v>387</c:v>
                </c:pt>
                <c:pt idx="154">
                  <c:v>396</c:v>
                </c:pt>
                <c:pt idx="155">
                  <c:v>401</c:v>
                </c:pt>
                <c:pt idx="156">
                  <c:v>404</c:v>
                </c:pt>
                <c:pt idx="157">
                  <c:v>402</c:v>
                </c:pt>
                <c:pt idx="158">
                  <c:v>405</c:v>
                </c:pt>
                <c:pt idx="159">
                  <c:v>407</c:v>
                </c:pt>
                <c:pt idx="160">
                  <c:v>412</c:v>
                </c:pt>
                <c:pt idx="161">
                  <c:v>410</c:v>
                </c:pt>
                <c:pt idx="162">
                  <c:v>402</c:v>
                </c:pt>
                <c:pt idx="163">
                  <c:v>398</c:v>
                </c:pt>
                <c:pt idx="164">
                  <c:v>399</c:v>
                </c:pt>
                <c:pt idx="165">
                  <c:v>414</c:v>
                </c:pt>
                <c:pt idx="166">
                  <c:v>417</c:v>
                </c:pt>
                <c:pt idx="167">
                  <c:v>415</c:v>
                </c:pt>
                <c:pt idx="168">
                  <c:v>413</c:v>
                </c:pt>
                <c:pt idx="169">
                  <c:v>441</c:v>
                </c:pt>
                <c:pt idx="170">
                  <c:v>446</c:v>
                </c:pt>
                <c:pt idx="171">
                  <c:v>450</c:v>
                </c:pt>
                <c:pt idx="172">
                  <c:v>460</c:v>
                </c:pt>
                <c:pt idx="173">
                  <c:v>458</c:v>
                </c:pt>
                <c:pt idx="174">
                  <c:v>473</c:v>
                </c:pt>
                <c:pt idx="175">
                  <c:v>475</c:v>
                </c:pt>
                <c:pt idx="176">
                  <c:v>476</c:v>
                </c:pt>
                <c:pt idx="177">
                  <c:v>486</c:v>
                </c:pt>
                <c:pt idx="178">
                  <c:v>488</c:v>
                </c:pt>
                <c:pt idx="179">
                  <c:v>485</c:v>
                </c:pt>
                <c:pt idx="180">
                  <c:v>483</c:v>
                </c:pt>
                <c:pt idx="181">
                  <c:v>467</c:v>
                </c:pt>
                <c:pt idx="182">
                  <c:v>455</c:v>
                </c:pt>
                <c:pt idx="183">
                  <c:v>450</c:v>
                </c:pt>
                <c:pt idx="184">
                  <c:v>456</c:v>
                </c:pt>
                <c:pt idx="185">
                  <c:v>463</c:v>
                </c:pt>
                <c:pt idx="186">
                  <c:v>488</c:v>
                </c:pt>
                <c:pt idx="187">
                  <c:v>547</c:v>
                </c:pt>
                <c:pt idx="188">
                  <c:v>553</c:v>
                </c:pt>
                <c:pt idx="189">
                  <c:v>475</c:v>
                </c:pt>
                <c:pt idx="190">
                  <c:v>461</c:v>
                </c:pt>
                <c:pt idx="191">
                  <c:v>497</c:v>
                </c:pt>
                <c:pt idx="192">
                  <c:v>497</c:v>
                </c:pt>
                <c:pt idx="193">
                  <c:v>462</c:v>
                </c:pt>
                <c:pt idx="194">
                  <c:v>434</c:v>
                </c:pt>
                <c:pt idx="195">
                  <c:v>411</c:v>
                </c:pt>
                <c:pt idx="196">
                  <c:v>402</c:v>
                </c:pt>
                <c:pt idx="197">
                  <c:v>396</c:v>
                </c:pt>
                <c:pt idx="198">
                  <c:v>398</c:v>
                </c:pt>
                <c:pt idx="199">
                  <c:v>404</c:v>
                </c:pt>
                <c:pt idx="200">
                  <c:v>410</c:v>
                </c:pt>
                <c:pt idx="201">
                  <c:v>425</c:v>
                </c:pt>
                <c:pt idx="202">
                  <c:v>434</c:v>
                </c:pt>
                <c:pt idx="203">
                  <c:v>442</c:v>
                </c:pt>
                <c:pt idx="204">
                  <c:v>442</c:v>
                </c:pt>
                <c:pt idx="205">
                  <c:v>439</c:v>
                </c:pt>
                <c:pt idx="206">
                  <c:v>439</c:v>
                </c:pt>
                <c:pt idx="207">
                  <c:v>432</c:v>
                </c:pt>
                <c:pt idx="208">
                  <c:v>426</c:v>
                </c:pt>
                <c:pt idx="209">
                  <c:v>423</c:v>
                </c:pt>
                <c:pt idx="210">
                  <c:v>425</c:v>
                </c:pt>
                <c:pt idx="211">
                  <c:v>431</c:v>
                </c:pt>
                <c:pt idx="212">
                  <c:v>431</c:v>
                </c:pt>
                <c:pt idx="213">
                  <c:v>430</c:v>
                </c:pt>
                <c:pt idx="214">
                  <c:v>430</c:v>
                </c:pt>
                <c:pt idx="215">
                  <c:v>424</c:v>
                </c:pt>
                <c:pt idx="216">
                  <c:v>423</c:v>
                </c:pt>
                <c:pt idx="217">
                  <c:v>416</c:v>
                </c:pt>
                <c:pt idx="218">
                  <c:v>411</c:v>
                </c:pt>
                <c:pt idx="219">
                  <c:v>410</c:v>
                </c:pt>
                <c:pt idx="220">
                  <c:v>420</c:v>
                </c:pt>
                <c:pt idx="221">
                  <c:v>425</c:v>
                </c:pt>
                <c:pt idx="222">
                  <c:v>434</c:v>
                </c:pt>
                <c:pt idx="223">
                  <c:v>438</c:v>
                </c:pt>
                <c:pt idx="224">
                  <c:v>430</c:v>
                </c:pt>
                <c:pt idx="225">
                  <c:v>422</c:v>
                </c:pt>
                <c:pt idx="226">
                  <c:v>430</c:v>
                </c:pt>
                <c:pt idx="227">
                  <c:v>420</c:v>
                </c:pt>
                <c:pt idx="228">
                  <c:v>423</c:v>
                </c:pt>
                <c:pt idx="229">
                  <c:v>431</c:v>
                </c:pt>
                <c:pt idx="230">
                  <c:v>411</c:v>
                </c:pt>
                <c:pt idx="231">
                  <c:v>395</c:v>
                </c:pt>
                <c:pt idx="232">
                  <c:v>407</c:v>
                </c:pt>
                <c:pt idx="233">
                  <c:v>430</c:v>
                </c:pt>
                <c:pt idx="234">
                  <c:v>443</c:v>
                </c:pt>
                <c:pt idx="235">
                  <c:v>445</c:v>
                </c:pt>
                <c:pt idx="236">
                  <c:v>459</c:v>
                </c:pt>
                <c:pt idx="237">
                  <c:v>478</c:v>
                </c:pt>
                <c:pt idx="238">
                  <c:v>465</c:v>
                </c:pt>
                <c:pt idx="239">
                  <c:v>491</c:v>
                </c:pt>
                <c:pt idx="240">
                  <c:v>497</c:v>
                </c:pt>
                <c:pt idx="241">
                  <c:v>497</c:v>
                </c:pt>
                <c:pt idx="242">
                  <c:v>497</c:v>
                </c:pt>
                <c:pt idx="243">
                  <c:v>487</c:v>
                </c:pt>
                <c:pt idx="244">
                  <c:v>477</c:v>
                </c:pt>
                <c:pt idx="245">
                  <c:v>460</c:v>
                </c:pt>
                <c:pt idx="246">
                  <c:v>460</c:v>
                </c:pt>
                <c:pt idx="247">
                  <c:v>456</c:v>
                </c:pt>
                <c:pt idx="248">
                  <c:v>452</c:v>
                </c:pt>
                <c:pt idx="249">
                  <c:v>444</c:v>
                </c:pt>
                <c:pt idx="250">
                  <c:v>425</c:v>
                </c:pt>
                <c:pt idx="251">
                  <c:v>422</c:v>
                </c:pt>
                <c:pt idx="252">
                  <c:v>406</c:v>
                </c:pt>
                <c:pt idx="253">
                  <c:v>415</c:v>
                </c:pt>
                <c:pt idx="254">
                  <c:v>443</c:v>
                </c:pt>
                <c:pt idx="255">
                  <c:v>456</c:v>
                </c:pt>
                <c:pt idx="256">
                  <c:v>455</c:v>
                </c:pt>
                <c:pt idx="257">
                  <c:v>457</c:v>
                </c:pt>
                <c:pt idx="258">
                  <c:v>466</c:v>
                </c:pt>
                <c:pt idx="259">
                  <c:v>487</c:v>
                </c:pt>
                <c:pt idx="260">
                  <c:v>515</c:v>
                </c:pt>
                <c:pt idx="261">
                  <c:v>518</c:v>
                </c:pt>
                <c:pt idx="262">
                  <c:v>495</c:v>
                </c:pt>
                <c:pt idx="263">
                  <c:v>475</c:v>
                </c:pt>
                <c:pt idx="264">
                  <c:v>443</c:v>
                </c:pt>
                <c:pt idx="265">
                  <c:v>445</c:v>
                </c:pt>
                <c:pt idx="266">
                  <c:v>445</c:v>
                </c:pt>
                <c:pt idx="267">
                  <c:v>445</c:v>
                </c:pt>
                <c:pt idx="268">
                  <c:v>435</c:v>
                </c:pt>
                <c:pt idx="269">
                  <c:v>435</c:v>
                </c:pt>
                <c:pt idx="270">
                  <c:v>435</c:v>
                </c:pt>
                <c:pt idx="271">
                  <c:v>425</c:v>
                </c:pt>
                <c:pt idx="272">
                  <c:v>415</c:v>
                </c:pt>
                <c:pt idx="273">
                  <c:v>385</c:v>
                </c:pt>
                <c:pt idx="274">
                  <c:v>400</c:v>
                </c:pt>
                <c:pt idx="275">
                  <c:v>365</c:v>
                </c:pt>
                <c:pt idx="276">
                  <c:v>360</c:v>
                </c:pt>
                <c:pt idx="277">
                  <c:v>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069-4DAA-9DA4-5A4073E94C4E}"/>
            </c:ext>
          </c:extLst>
        </c:ser>
        <c:ser>
          <c:idx val="3"/>
          <c:order val="3"/>
          <c:tx>
            <c:strRef>
              <c:f>国内动力煤价格!$E$1</c:f>
              <c:strCache>
                <c:ptCount val="1"/>
                <c:pt idx="0">
                  <c:v>鄂尔多斯坑口煤价5500K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国内动力煤价格!$A$5:$A$282</c:f>
              <c:numCache>
                <c:formatCode>yyyy\-mm\-dd;@</c:formatCode>
                <c:ptCount val="278"/>
                <c:pt idx="0">
                  <c:v>44847</c:v>
                </c:pt>
                <c:pt idx="1">
                  <c:v>44833</c:v>
                </c:pt>
                <c:pt idx="2">
                  <c:v>44826</c:v>
                </c:pt>
                <c:pt idx="3">
                  <c:v>44819</c:v>
                </c:pt>
                <c:pt idx="4">
                  <c:v>44812</c:v>
                </c:pt>
                <c:pt idx="5">
                  <c:v>44805</c:v>
                </c:pt>
                <c:pt idx="6">
                  <c:v>44798</c:v>
                </c:pt>
                <c:pt idx="7">
                  <c:v>44791</c:v>
                </c:pt>
                <c:pt idx="8">
                  <c:v>44784</c:v>
                </c:pt>
                <c:pt idx="9">
                  <c:v>44777</c:v>
                </c:pt>
                <c:pt idx="10">
                  <c:v>44770</c:v>
                </c:pt>
                <c:pt idx="11">
                  <c:v>44763</c:v>
                </c:pt>
                <c:pt idx="12">
                  <c:v>44756</c:v>
                </c:pt>
                <c:pt idx="13">
                  <c:v>44749</c:v>
                </c:pt>
                <c:pt idx="14">
                  <c:v>44742</c:v>
                </c:pt>
                <c:pt idx="15">
                  <c:v>44736</c:v>
                </c:pt>
                <c:pt idx="16">
                  <c:v>44728</c:v>
                </c:pt>
                <c:pt idx="17">
                  <c:v>44722</c:v>
                </c:pt>
                <c:pt idx="18">
                  <c:v>44714</c:v>
                </c:pt>
                <c:pt idx="19">
                  <c:v>44707</c:v>
                </c:pt>
                <c:pt idx="20">
                  <c:v>44700</c:v>
                </c:pt>
                <c:pt idx="21">
                  <c:v>44693</c:v>
                </c:pt>
                <c:pt idx="22">
                  <c:v>44686</c:v>
                </c:pt>
                <c:pt idx="23">
                  <c:v>44679</c:v>
                </c:pt>
                <c:pt idx="24">
                  <c:v>44672</c:v>
                </c:pt>
                <c:pt idx="25">
                  <c:v>44665</c:v>
                </c:pt>
                <c:pt idx="26">
                  <c:v>44658</c:v>
                </c:pt>
                <c:pt idx="27">
                  <c:v>44651</c:v>
                </c:pt>
                <c:pt idx="28">
                  <c:v>44644</c:v>
                </c:pt>
                <c:pt idx="29">
                  <c:v>44637</c:v>
                </c:pt>
                <c:pt idx="30">
                  <c:v>44630</c:v>
                </c:pt>
                <c:pt idx="31">
                  <c:v>44623</c:v>
                </c:pt>
                <c:pt idx="32">
                  <c:v>44616</c:v>
                </c:pt>
                <c:pt idx="33">
                  <c:v>44609</c:v>
                </c:pt>
                <c:pt idx="34">
                  <c:v>44602</c:v>
                </c:pt>
                <c:pt idx="35">
                  <c:v>44599</c:v>
                </c:pt>
                <c:pt idx="36">
                  <c:v>44591</c:v>
                </c:pt>
                <c:pt idx="37">
                  <c:v>44588</c:v>
                </c:pt>
                <c:pt idx="38">
                  <c:v>44581</c:v>
                </c:pt>
                <c:pt idx="39">
                  <c:v>44574</c:v>
                </c:pt>
                <c:pt idx="40">
                  <c:v>44567</c:v>
                </c:pt>
                <c:pt idx="41">
                  <c:v>44561</c:v>
                </c:pt>
                <c:pt idx="42">
                  <c:v>44553</c:v>
                </c:pt>
                <c:pt idx="43">
                  <c:v>44546</c:v>
                </c:pt>
                <c:pt idx="44">
                  <c:v>44539</c:v>
                </c:pt>
                <c:pt idx="45">
                  <c:v>44533</c:v>
                </c:pt>
                <c:pt idx="46">
                  <c:v>44526</c:v>
                </c:pt>
                <c:pt idx="47">
                  <c:v>44519</c:v>
                </c:pt>
                <c:pt idx="48">
                  <c:v>44512</c:v>
                </c:pt>
                <c:pt idx="49">
                  <c:v>44505</c:v>
                </c:pt>
                <c:pt idx="50">
                  <c:v>44498</c:v>
                </c:pt>
                <c:pt idx="51">
                  <c:v>44491</c:v>
                </c:pt>
                <c:pt idx="52">
                  <c:v>44484</c:v>
                </c:pt>
                <c:pt idx="53">
                  <c:v>44480</c:v>
                </c:pt>
                <c:pt idx="54">
                  <c:v>44477</c:v>
                </c:pt>
                <c:pt idx="55">
                  <c:v>44466</c:v>
                </c:pt>
                <c:pt idx="56">
                  <c:v>44461</c:v>
                </c:pt>
                <c:pt idx="57">
                  <c:v>44452</c:v>
                </c:pt>
                <c:pt idx="58">
                  <c:v>44445</c:v>
                </c:pt>
                <c:pt idx="59">
                  <c:v>44438</c:v>
                </c:pt>
                <c:pt idx="60">
                  <c:v>44431</c:v>
                </c:pt>
                <c:pt idx="61">
                  <c:v>44424</c:v>
                </c:pt>
                <c:pt idx="62">
                  <c:v>44417</c:v>
                </c:pt>
                <c:pt idx="63">
                  <c:v>44410</c:v>
                </c:pt>
                <c:pt idx="64">
                  <c:v>44403</c:v>
                </c:pt>
                <c:pt idx="65">
                  <c:v>44400</c:v>
                </c:pt>
                <c:pt idx="66">
                  <c:v>44396</c:v>
                </c:pt>
                <c:pt idx="67">
                  <c:v>44389</c:v>
                </c:pt>
                <c:pt idx="68">
                  <c:v>44382</c:v>
                </c:pt>
                <c:pt idx="69">
                  <c:v>44375</c:v>
                </c:pt>
                <c:pt idx="70">
                  <c:v>44368</c:v>
                </c:pt>
                <c:pt idx="71">
                  <c:v>44362</c:v>
                </c:pt>
                <c:pt idx="72">
                  <c:v>44354</c:v>
                </c:pt>
                <c:pt idx="73">
                  <c:v>44347</c:v>
                </c:pt>
                <c:pt idx="74">
                  <c:v>44340</c:v>
                </c:pt>
                <c:pt idx="75">
                  <c:v>44333</c:v>
                </c:pt>
                <c:pt idx="76">
                  <c:v>44326</c:v>
                </c:pt>
                <c:pt idx="77">
                  <c:v>44322</c:v>
                </c:pt>
                <c:pt idx="78">
                  <c:v>44312</c:v>
                </c:pt>
                <c:pt idx="79">
                  <c:v>44305</c:v>
                </c:pt>
                <c:pt idx="80">
                  <c:v>44298</c:v>
                </c:pt>
                <c:pt idx="81">
                  <c:v>44292</c:v>
                </c:pt>
                <c:pt idx="82">
                  <c:v>44284</c:v>
                </c:pt>
                <c:pt idx="83">
                  <c:v>44277</c:v>
                </c:pt>
                <c:pt idx="84">
                  <c:v>44270</c:v>
                </c:pt>
                <c:pt idx="85">
                  <c:v>44263</c:v>
                </c:pt>
                <c:pt idx="86">
                  <c:v>44256</c:v>
                </c:pt>
                <c:pt idx="87">
                  <c:v>44249</c:v>
                </c:pt>
                <c:pt idx="88">
                  <c:v>44245</c:v>
                </c:pt>
                <c:pt idx="89">
                  <c:v>44235</c:v>
                </c:pt>
                <c:pt idx="90">
                  <c:v>44228</c:v>
                </c:pt>
                <c:pt idx="91">
                  <c:v>44221</c:v>
                </c:pt>
                <c:pt idx="92">
                  <c:v>44214</c:v>
                </c:pt>
                <c:pt idx="93">
                  <c:v>44207</c:v>
                </c:pt>
                <c:pt idx="94">
                  <c:v>44200</c:v>
                </c:pt>
                <c:pt idx="95">
                  <c:v>44193</c:v>
                </c:pt>
                <c:pt idx="96">
                  <c:v>44186</c:v>
                </c:pt>
                <c:pt idx="97">
                  <c:v>44179</c:v>
                </c:pt>
                <c:pt idx="98">
                  <c:v>44172</c:v>
                </c:pt>
                <c:pt idx="99">
                  <c:v>44165</c:v>
                </c:pt>
                <c:pt idx="100">
                  <c:v>44158</c:v>
                </c:pt>
                <c:pt idx="101">
                  <c:v>44151</c:v>
                </c:pt>
                <c:pt idx="102">
                  <c:v>44144</c:v>
                </c:pt>
                <c:pt idx="103">
                  <c:v>44137</c:v>
                </c:pt>
                <c:pt idx="104">
                  <c:v>44130</c:v>
                </c:pt>
                <c:pt idx="105">
                  <c:v>44123</c:v>
                </c:pt>
                <c:pt idx="106">
                  <c:v>44116</c:v>
                </c:pt>
                <c:pt idx="107">
                  <c:v>44113</c:v>
                </c:pt>
                <c:pt idx="108">
                  <c:v>44102</c:v>
                </c:pt>
                <c:pt idx="109">
                  <c:v>44095</c:v>
                </c:pt>
                <c:pt idx="110">
                  <c:v>44088</c:v>
                </c:pt>
                <c:pt idx="111">
                  <c:v>44081</c:v>
                </c:pt>
                <c:pt idx="112">
                  <c:v>44074</c:v>
                </c:pt>
                <c:pt idx="113">
                  <c:v>44067</c:v>
                </c:pt>
                <c:pt idx="114">
                  <c:v>44060</c:v>
                </c:pt>
                <c:pt idx="115">
                  <c:v>44053</c:v>
                </c:pt>
                <c:pt idx="116">
                  <c:v>44046</c:v>
                </c:pt>
                <c:pt idx="117">
                  <c:v>44039</c:v>
                </c:pt>
                <c:pt idx="118">
                  <c:v>44032</c:v>
                </c:pt>
                <c:pt idx="119">
                  <c:v>44025</c:v>
                </c:pt>
                <c:pt idx="120">
                  <c:v>44018</c:v>
                </c:pt>
                <c:pt idx="121">
                  <c:v>44011</c:v>
                </c:pt>
                <c:pt idx="122">
                  <c:v>44004</c:v>
                </c:pt>
                <c:pt idx="123">
                  <c:v>43997</c:v>
                </c:pt>
                <c:pt idx="124">
                  <c:v>43990</c:v>
                </c:pt>
                <c:pt idx="125">
                  <c:v>43983</c:v>
                </c:pt>
                <c:pt idx="126">
                  <c:v>43976</c:v>
                </c:pt>
                <c:pt idx="127">
                  <c:v>43969</c:v>
                </c:pt>
                <c:pt idx="128">
                  <c:v>43962</c:v>
                </c:pt>
                <c:pt idx="129">
                  <c:v>43948</c:v>
                </c:pt>
                <c:pt idx="130">
                  <c:v>43941</c:v>
                </c:pt>
                <c:pt idx="131">
                  <c:v>43934</c:v>
                </c:pt>
                <c:pt idx="132">
                  <c:v>43928</c:v>
                </c:pt>
                <c:pt idx="133">
                  <c:v>43920</c:v>
                </c:pt>
                <c:pt idx="134">
                  <c:v>43913</c:v>
                </c:pt>
                <c:pt idx="135">
                  <c:v>43906</c:v>
                </c:pt>
                <c:pt idx="136">
                  <c:v>43899</c:v>
                </c:pt>
                <c:pt idx="137">
                  <c:v>43892</c:v>
                </c:pt>
                <c:pt idx="138">
                  <c:v>43885</c:v>
                </c:pt>
                <c:pt idx="139">
                  <c:v>43878</c:v>
                </c:pt>
                <c:pt idx="140">
                  <c:v>43871</c:v>
                </c:pt>
                <c:pt idx="141">
                  <c:v>43864</c:v>
                </c:pt>
                <c:pt idx="142">
                  <c:v>43850</c:v>
                </c:pt>
                <c:pt idx="143">
                  <c:v>43843</c:v>
                </c:pt>
                <c:pt idx="144">
                  <c:v>43836</c:v>
                </c:pt>
                <c:pt idx="145">
                  <c:v>43829</c:v>
                </c:pt>
                <c:pt idx="146">
                  <c:v>43822</c:v>
                </c:pt>
                <c:pt idx="147">
                  <c:v>43815</c:v>
                </c:pt>
                <c:pt idx="148">
                  <c:v>43808</c:v>
                </c:pt>
                <c:pt idx="149">
                  <c:v>43801</c:v>
                </c:pt>
                <c:pt idx="150">
                  <c:v>43794</c:v>
                </c:pt>
                <c:pt idx="151">
                  <c:v>43787</c:v>
                </c:pt>
                <c:pt idx="152">
                  <c:v>43780</c:v>
                </c:pt>
                <c:pt idx="153">
                  <c:v>43773</c:v>
                </c:pt>
                <c:pt idx="154">
                  <c:v>43766</c:v>
                </c:pt>
                <c:pt idx="155">
                  <c:v>43759</c:v>
                </c:pt>
                <c:pt idx="156">
                  <c:v>43752</c:v>
                </c:pt>
                <c:pt idx="157">
                  <c:v>43746</c:v>
                </c:pt>
                <c:pt idx="158">
                  <c:v>43738</c:v>
                </c:pt>
                <c:pt idx="159">
                  <c:v>43731</c:v>
                </c:pt>
                <c:pt idx="160">
                  <c:v>43724</c:v>
                </c:pt>
                <c:pt idx="161">
                  <c:v>43717</c:v>
                </c:pt>
                <c:pt idx="162">
                  <c:v>43710</c:v>
                </c:pt>
                <c:pt idx="163">
                  <c:v>43703</c:v>
                </c:pt>
                <c:pt idx="164">
                  <c:v>43696</c:v>
                </c:pt>
                <c:pt idx="165">
                  <c:v>43689</c:v>
                </c:pt>
                <c:pt idx="166">
                  <c:v>43682</c:v>
                </c:pt>
                <c:pt idx="167">
                  <c:v>43675</c:v>
                </c:pt>
                <c:pt idx="168">
                  <c:v>43668</c:v>
                </c:pt>
                <c:pt idx="169">
                  <c:v>43661</c:v>
                </c:pt>
                <c:pt idx="170">
                  <c:v>43654</c:v>
                </c:pt>
                <c:pt idx="171">
                  <c:v>43647</c:v>
                </c:pt>
                <c:pt idx="172">
                  <c:v>43640</c:v>
                </c:pt>
                <c:pt idx="173">
                  <c:v>43633</c:v>
                </c:pt>
                <c:pt idx="174">
                  <c:v>43626</c:v>
                </c:pt>
                <c:pt idx="175">
                  <c:v>43619</c:v>
                </c:pt>
                <c:pt idx="176">
                  <c:v>43612</c:v>
                </c:pt>
                <c:pt idx="177">
                  <c:v>43605</c:v>
                </c:pt>
                <c:pt idx="178">
                  <c:v>43598</c:v>
                </c:pt>
                <c:pt idx="179">
                  <c:v>43591</c:v>
                </c:pt>
                <c:pt idx="180">
                  <c:v>43584</c:v>
                </c:pt>
                <c:pt idx="181">
                  <c:v>43577</c:v>
                </c:pt>
                <c:pt idx="182">
                  <c:v>43570</c:v>
                </c:pt>
                <c:pt idx="183">
                  <c:v>43565</c:v>
                </c:pt>
                <c:pt idx="184">
                  <c:v>43558</c:v>
                </c:pt>
                <c:pt idx="185">
                  <c:v>43550</c:v>
                </c:pt>
                <c:pt idx="186">
                  <c:v>43543</c:v>
                </c:pt>
                <c:pt idx="187">
                  <c:v>43536</c:v>
                </c:pt>
                <c:pt idx="188">
                  <c:v>43529</c:v>
                </c:pt>
                <c:pt idx="189">
                  <c:v>43521</c:v>
                </c:pt>
                <c:pt idx="190">
                  <c:v>43514</c:v>
                </c:pt>
                <c:pt idx="191">
                  <c:v>43507</c:v>
                </c:pt>
                <c:pt idx="192">
                  <c:v>43495</c:v>
                </c:pt>
                <c:pt idx="193">
                  <c:v>43488</c:v>
                </c:pt>
                <c:pt idx="194">
                  <c:v>43481</c:v>
                </c:pt>
                <c:pt idx="195">
                  <c:v>43474</c:v>
                </c:pt>
                <c:pt idx="196">
                  <c:v>43467</c:v>
                </c:pt>
                <c:pt idx="197">
                  <c:v>43460</c:v>
                </c:pt>
                <c:pt idx="198">
                  <c:v>43453</c:v>
                </c:pt>
                <c:pt idx="199">
                  <c:v>43446</c:v>
                </c:pt>
                <c:pt idx="200">
                  <c:v>43439</c:v>
                </c:pt>
                <c:pt idx="201">
                  <c:v>43432</c:v>
                </c:pt>
                <c:pt idx="202">
                  <c:v>43425</c:v>
                </c:pt>
                <c:pt idx="203">
                  <c:v>43418</c:v>
                </c:pt>
                <c:pt idx="204">
                  <c:v>43411</c:v>
                </c:pt>
                <c:pt idx="205">
                  <c:v>43404</c:v>
                </c:pt>
                <c:pt idx="206">
                  <c:v>43397</c:v>
                </c:pt>
                <c:pt idx="207">
                  <c:v>43390</c:v>
                </c:pt>
                <c:pt idx="208">
                  <c:v>43382</c:v>
                </c:pt>
                <c:pt idx="209">
                  <c:v>43369</c:v>
                </c:pt>
                <c:pt idx="210">
                  <c:v>43362</c:v>
                </c:pt>
                <c:pt idx="211">
                  <c:v>43355</c:v>
                </c:pt>
                <c:pt idx="212">
                  <c:v>43348</c:v>
                </c:pt>
                <c:pt idx="213">
                  <c:v>43341</c:v>
                </c:pt>
                <c:pt idx="214">
                  <c:v>43334</c:v>
                </c:pt>
                <c:pt idx="215">
                  <c:v>43327</c:v>
                </c:pt>
                <c:pt idx="216">
                  <c:v>43320</c:v>
                </c:pt>
                <c:pt idx="217">
                  <c:v>43313</c:v>
                </c:pt>
                <c:pt idx="218">
                  <c:v>43306</c:v>
                </c:pt>
                <c:pt idx="219">
                  <c:v>43299</c:v>
                </c:pt>
                <c:pt idx="220">
                  <c:v>43292</c:v>
                </c:pt>
                <c:pt idx="221">
                  <c:v>43285</c:v>
                </c:pt>
                <c:pt idx="222">
                  <c:v>43278</c:v>
                </c:pt>
                <c:pt idx="223">
                  <c:v>43271</c:v>
                </c:pt>
                <c:pt idx="224">
                  <c:v>43264</c:v>
                </c:pt>
                <c:pt idx="225">
                  <c:v>43257</c:v>
                </c:pt>
                <c:pt idx="226">
                  <c:v>43250</c:v>
                </c:pt>
                <c:pt idx="227">
                  <c:v>43243</c:v>
                </c:pt>
                <c:pt idx="228">
                  <c:v>43236</c:v>
                </c:pt>
                <c:pt idx="229">
                  <c:v>43229</c:v>
                </c:pt>
                <c:pt idx="230">
                  <c:v>43221</c:v>
                </c:pt>
                <c:pt idx="231">
                  <c:v>43213</c:v>
                </c:pt>
                <c:pt idx="232">
                  <c:v>43206</c:v>
                </c:pt>
                <c:pt idx="233">
                  <c:v>43199</c:v>
                </c:pt>
                <c:pt idx="234">
                  <c:v>43192</c:v>
                </c:pt>
                <c:pt idx="235">
                  <c:v>43185</c:v>
                </c:pt>
                <c:pt idx="236">
                  <c:v>43178</c:v>
                </c:pt>
                <c:pt idx="237">
                  <c:v>43171</c:v>
                </c:pt>
                <c:pt idx="238">
                  <c:v>43164</c:v>
                </c:pt>
                <c:pt idx="239">
                  <c:v>43157</c:v>
                </c:pt>
                <c:pt idx="240">
                  <c:v>43150</c:v>
                </c:pt>
                <c:pt idx="241">
                  <c:v>43143</c:v>
                </c:pt>
                <c:pt idx="242">
                  <c:v>43136</c:v>
                </c:pt>
                <c:pt idx="243">
                  <c:v>43129</c:v>
                </c:pt>
                <c:pt idx="244">
                  <c:v>43122</c:v>
                </c:pt>
                <c:pt idx="245">
                  <c:v>43115</c:v>
                </c:pt>
                <c:pt idx="246">
                  <c:v>43108</c:v>
                </c:pt>
                <c:pt idx="247">
                  <c:v>43101</c:v>
                </c:pt>
                <c:pt idx="248">
                  <c:v>43094</c:v>
                </c:pt>
                <c:pt idx="249">
                  <c:v>43087</c:v>
                </c:pt>
                <c:pt idx="250">
                  <c:v>43080</c:v>
                </c:pt>
                <c:pt idx="251">
                  <c:v>43073</c:v>
                </c:pt>
                <c:pt idx="252">
                  <c:v>43066</c:v>
                </c:pt>
                <c:pt idx="253">
                  <c:v>43059</c:v>
                </c:pt>
                <c:pt idx="254">
                  <c:v>43052</c:v>
                </c:pt>
                <c:pt idx="255">
                  <c:v>43045</c:v>
                </c:pt>
                <c:pt idx="256">
                  <c:v>43038</c:v>
                </c:pt>
                <c:pt idx="257">
                  <c:v>43031</c:v>
                </c:pt>
                <c:pt idx="258">
                  <c:v>43024</c:v>
                </c:pt>
                <c:pt idx="259">
                  <c:v>43012</c:v>
                </c:pt>
                <c:pt idx="260">
                  <c:v>43005</c:v>
                </c:pt>
                <c:pt idx="261">
                  <c:v>43003</c:v>
                </c:pt>
                <c:pt idx="262">
                  <c:v>42996</c:v>
                </c:pt>
                <c:pt idx="263">
                  <c:v>42989</c:v>
                </c:pt>
                <c:pt idx="264">
                  <c:v>42982</c:v>
                </c:pt>
                <c:pt idx="265">
                  <c:v>42975</c:v>
                </c:pt>
                <c:pt idx="266">
                  <c:v>42968</c:v>
                </c:pt>
                <c:pt idx="267">
                  <c:v>42961</c:v>
                </c:pt>
                <c:pt idx="268">
                  <c:v>42954</c:v>
                </c:pt>
                <c:pt idx="269">
                  <c:v>42947</c:v>
                </c:pt>
                <c:pt idx="270">
                  <c:v>42940</c:v>
                </c:pt>
                <c:pt idx="271">
                  <c:v>42933</c:v>
                </c:pt>
                <c:pt idx="272">
                  <c:v>42926</c:v>
                </c:pt>
                <c:pt idx="273">
                  <c:v>42919</c:v>
                </c:pt>
                <c:pt idx="274">
                  <c:v>42912</c:v>
                </c:pt>
                <c:pt idx="275">
                  <c:v>42905</c:v>
                </c:pt>
                <c:pt idx="276">
                  <c:v>42898</c:v>
                </c:pt>
                <c:pt idx="277">
                  <c:v>42891</c:v>
                </c:pt>
              </c:numCache>
            </c:numRef>
          </c:cat>
          <c:val>
            <c:numRef>
              <c:f>国内动力煤价格!$E$5:$E$282</c:f>
              <c:numCache>
                <c:formatCode>General</c:formatCode>
                <c:ptCount val="278"/>
                <c:pt idx="0">
                  <c:v>1058</c:v>
                </c:pt>
                <c:pt idx="1">
                  <c:v>1043</c:v>
                </c:pt>
                <c:pt idx="2">
                  <c:v>1000</c:v>
                </c:pt>
                <c:pt idx="3">
                  <c:v>963</c:v>
                </c:pt>
                <c:pt idx="4">
                  <c:v>935</c:v>
                </c:pt>
                <c:pt idx="5">
                  <c:v>905</c:v>
                </c:pt>
                <c:pt idx="6">
                  <c:v>869</c:v>
                </c:pt>
                <c:pt idx="7">
                  <c:v>825</c:v>
                </c:pt>
                <c:pt idx="8">
                  <c:v>795</c:v>
                </c:pt>
                <c:pt idx="9">
                  <c:v>792</c:v>
                </c:pt>
                <c:pt idx="10">
                  <c:v>792</c:v>
                </c:pt>
                <c:pt idx="11">
                  <c:v>792</c:v>
                </c:pt>
                <c:pt idx="12">
                  <c:v>792</c:v>
                </c:pt>
                <c:pt idx="13">
                  <c:v>792</c:v>
                </c:pt>
                <c:pt idx="14">
                  <c:v>792</c:v>
                </c:pt>
                <c:pt idx="15">
                  <c:v>792</c:v>
                </c:pt>
                <c:pt idx="16">
                  <c:v>792</c:v>
                </c:pt>
                <c:pt idx="17">
                  <c:v>792</c:v>
                </c:pt>
                <c:pt idx="18">
                  <c:v>792</c:v>
                </c:pt>
                <c:pt idx="19">
                  <c:v>792</c:v>
                </c:pt>
                <c:pt idx="20">
                  <c:v>792</c:v>
                </c:pt>
                <c:pt idx="21">
                  <c:v>792</c:v>
                </c:pt>
                <c:pt idx="22">
                  <c:v>792</c:v>
                </c:pt>
                <c:pt idx="23">
                  <c:v>792</c:v>
                </c:pt>
                <c:pt idx="24">
                  <c:v>792</c:v>
                </c:pt>
                <c:pt idx="25">
                  <c:v>818</c:v>
                </c:pt>
                <c:pt idx="26">
                  <c:v>920</c:v>
                </c:pt>
                <c:pt idx="27">
                  <c:v>970</c:v>
                </c:pt>
                <c:pt idx="28">
                  <c:v>950</c:v>
                </c:pt>
                <c:pt idx="29">
                  <c:v>933</c:v>
                </c:pt>
                <c:pt idx="30">
                  <c:v>873</c:v>
                </c:pt>
                <c:pt idx="31">
                  <c:v>715</c:v>
                </c:pt>
                <c:pt idx="32">
                  <c:v>715</c:v>
                </c:pt>
                <c:pt idx="33">
                  <c:v>717</c:v>
                </c:pt>
                <c:pt idx="34">
                  <c:v>781</c:v>
                </c:pt>
                <c:pt idx="35">
                  <c:v>843</c:v>
                </c:pt>
                <c:pt idx="36">
                  <c:v>841</c:v>
                </c:pt>
                <c:pt idx="37">
                  <c:v>839</c:v>
                </c:pt>
                <c:pt idx="38">
                  <c:v>794</c:v>
                </c:pt>
                <c:pt idx="39">
                  <c:v>737</c:v>
                </c:pt>
                <c:pt idx="40">
                  <c:v>655</c:v>
                </c:pt>
                <c:pt idx="41">
                  <c:v>655</c:v>
                </c:pt>
                <c:pt idx="42">
                  <c:v>712</c:v>
                </c:pt>
                <c:pt idx="43">
                  <c:v>850</c:v>
                </c:pt>
                <c:pt idx="44">
                  <c:v>876</c:v>
                </c:pt>
                <c:pt idx="45">
                  <c:v>919</c:v>
                </c:pt>
                <c:pt idx="46">
                  <c:v>913</c:v>
                </c:pt>
                <c:pt idx="47">
                  <c:v>895</c:v>
                </c:pt>
                <c:pt idx="48">
                  <c:v>888</c:v>
                </c:pt>
                <c:pt idx="49">
                  <c:v>963</c:v>
                </c:pt>
                <c:pt idx="50">
                  <c:v>1203</c:v>
                </c:pt>
                <c:pt idx="51">
                  <c:v>1649</c:v>
                </c:pt>
                <c:pt idx="52">
                  <c:v>1670</c:v>
                </c:pt>
                <c:pt idx="53">
                  <c:v>1477</c:v>
                </c:pt>
                <c:pt idx="54">
                  <c:v>1341</c:v>
                </c:pt>
                <c:pt idx="55">
                  <c:v>1155</c:v>
                </c:pt>
                <c:pt idx="56">
                  <c:v>1072</c:v>
                </c:pt>
                <c:pt idx="57">
                  <c:v>937</c:v>
                </c:pt>
                <c:pt idx="58">
                  <c:v>893</c:v>
                </c:pt>
                <c:pt idx="59">
                  <c:v>880</c:v>
                </c:pt>
                <c:pt idx="60">
                  <c:v>832</c:v>
                </c:pt>
                <c:pt idx="61">
                  <c:v>842</c:v>
                </c:pt>
                <c:pt idx="62">
                  <c:v>863</c:v>
                </c:pt>
                <c:pt idx="63">
                  <c:v>859</c:v>
                </c:pt>
                <c:pt idx="64">
                  <c:v>846</c:v>
                </c:pt>
                <c:pt idx="65">
                  <c:v>828</c:v>
                </c:pt>
                <c:pt idx="66">
                  <c:v>799</c:v>
                </c:pt>
                <c:pt idx="67">
                  <c:v>814</c:v>
                </c:pt>
                <c:pt idx="68">
                  <c:v>866</c:v>
                </c:pt>
                <c:pt idx="69">
                  <c:v>773</c:v>
                </c:pt>
                <c:pt idx="70">
                  <c:v>737</c:v>
                </c:pt>
                <c:pt idx="71">
                  <c:v>697</c:v>
                </c:pt>
                <c:pt idx="72">
                  <c:v>688</c:v>
                </c:pt>
                <c:pt idx="73">
                  <c:v>654</c:v>
                </c:pt>
                <c:pt idx="74">
                  <c:v>691</c:v>
                </c:pt>
                <c:pt idx="75">
                  <c:v>745</c:v>
                </c:pt>
                <c:pt idx="76">
                  <c:v>663</c:v>
                </c:pt>
                <c:pt idx="77">
                  <c:v>610</c:v>
                </c:pt>
                <c:pt idx="78">
                  <c:v>597</c:v>
                </c:pt>
                <c:pt idx="79">
                  <c:v>567</c:v>
                </c:pt>
                <c:pt idx="80">
                  <c:v>531</c:v>
                </c:pt>
                <c:pt idx="81">
                  <c:v>543</c:v>
                </c:pt>
                <c:pt idx="82">
                  <c:v>478</c:v>
                </c:pt>
                <c:pt idx="83">
                  <c:v>432</c:v>
                </c:pt>
                <c:pt idx="84">
                  <c:v>423</c:v>
                </c:pt>
                <c:pt idx="85">
                  <c:v>390</c:v>
                </c:pt>
                <c:pt idx="86">
                  <c:v>370</c:v>
                </c:pt>
                <c:pt idx="87">
                  <c:v>400</c:v>
                </c:pt>
                <c:pt idx="88">
                  <c:v>424</c:v>
                </c:pt>
                <c:pt idx="89">
                  <c:v>442</c:v>
                </c:pt>
                <c:pt idx="90">
                  <c:v>513</c:v>
                </c:pt>
                <c:pt idx="91">
                  <c:v>595</c:v>
                </c:pt>
                <c:pt idx="92">
                  <c:v>580</c:v>
                </c:pt>
                <c:pt idx="93">
                  <c:v>542</c:v>
                </c:pt>
                <c:pt idx="94">
                  <c:v>515</c:v>
                </c:pt>
                <c:pt idx="95">
                  <c:v>494</c:v>
                </c:pt>
                <c:pt idx="96">
                  <c:v>476</c:v>
                </c:pt>
                <c:pt idx="97">
                  <c:v>457</c:v>
                </c:pt>
                <c:pt idx="98">
                  <c:v>425</c:v>
                </c:pt>
                <c:pt idx="99">
                  <c:v>410</c:v>
                </c:pt>
                <c:pt idx="100">
                  <c:v>402</c:v>
                </c:pt>
                <c:pt idx="101">
                  <c:v>399</c:v>
                </c:pt>
                <c:pt idx="102">
                  <c:v>394</c:v>
                </c:pt>
                <c:pt idx="103">
                  <c:v>388</c:v>
                </c:pt>
                <c:pt idx="104">
                  <c:v>394</c:v>
                </c:pt>
                <c:pt idx="105">
                  <c:v>395</c:v>
                </c:pt>
                <c:pt idx="106">
                  <c:v>394</c:v>
                </c:pt>
                <c:pt idx="107">
                  <c:v>395</c:v>
                </c:pt>
                <c:pt idx="108">
                  <c:v>390</c:v>
                </c:pt>
                <c:pt idx="109">
                  <c:v>373</c:v>
                </c:pt>
                <c:pt idx="110">
                  <c:v>363</c:v>
                </c:pt>
                <c:pt idx="111">
                  <c:v>356</c:v>
                </c:pt>
                <c:pt idx="112">
                  <c:v>352</c:v>
                </c:pt>
                <c:pt idx="113">
                  <c:v>350</c:v>
                </c:pt>
                <c:pt idx="114">
                  <c:v>350</c:v>
                </c:pt>
                <c:pt idx="115">
                  <c:v>352</c:v>
                </c:pt>
                <c:pt idx="116">
                  <c:v>354</c:v>
                </c:pt>
                <c:pt idx="117">
                  <c:v>356</c:v>
                </c:pt>
                <c:pt idx="118">
                  <c:v>362</c:v>
                </c:pt>
                <c:pt idx="119">
                  <c:v>363</c:v>
                </c:pt>
                <c:pt idx="120">
                  <c:v>356</c:v>
                </c:pt>
                <c:pt idx="121">
                  <c:v>338</c:v>
                </c:pt>
                <c:pt idx="122">
                  <c:v>329</c:v>
                </c:pt>
                <c:pt idx="123">
                  <c:v>322</c:v>
                </c:pt>
                <c:pt idx="124">
                  <c:v>313</c:v>
                </c:pt>
                <c:pt idx="125">
                  <c:v>308</c:v>
                </c:pt>
                <c:pt idx="126">
                  <c:v>294</c:v>
                </c:pt>
                <c:pt idx="127">
                  <c:v>270</c:v>
                </c:pt>
                <c:pt idx="128">
                  <c:v>270</c:v>
                </c:pt>
                <c:pt idx="129">
                  <c:v>280</c:v>
                </c:pt>
                <c:pt idx="130">
                  <c:v>291</c:v>
                </c:pt>
                <c:pt idx="131">
                  <c:v>303</c:v>
                </c:pt>
                <c:pt idx="132">
                  <c:v>311</c:v>
                </c:pt>
                <c:pt idx="133">
                  <c:v>325</c:v>
                </c:pt>
                <c:pt idx="134">
                  <c:v>327</c:v>
                </c:pt>
                <c:pt idx="135">
                  <c:v>346</c:v>
                </c:pt>
                <c:pt idx="136">
                  <c:v>367</c:v>
                </c:pt>
                <c:pt idx="137">
                  <c:v>381</c:v>
                </c:pt>
                <c:pt idx="138">
                  <c:v>385</c:v>
                </c:pt>
                <c:pt idx="139">
                  <c:v>355</c:v>
                </c:pt>
                <c:pt idx="140">
                  <c:v>335</c:v>
                </c:pt>
                <c:pt idx="141">
                  <c:v>334</c:v>
                </c:pt>
                <c:pt idx="142">
                  <c:v>329</c:v>
                </c:pt>
                <c:pt idx="143">
                  <c:v>329</c:v>
                </c:pt>
                <c:pt idx="144">
                  <c:v>328</c:v>
                </c:pt>
                <c:pt idx="145">
                  <c:v>327</c:v>
                </c:pt>
                <c:pt idx="146">
                  <c:v>326</c:v>
                </c:pt>
                <c:pt idx="147">
                  <c:v>327</c:v>
                </c:pt>
                <c:pt idx="148">
                  <c:v>326</c:v>
                </c:pt>
                <c:pt idx="149">
                  <c:v>326</c:v>
                </c:pt>
                <c:pt idx="150">
                  <c:v>325</c:v>
                </c:pt>
                <c:pt idx="151">
                  <c:v>325</c:v>
                </c:pt>
                <c:pt idx="152">
                  <c:v>333</c:v>
                </c:pt>
                <c:pt idx="153">
                  <c:v>341</c:v>
                </c:pt>
                <c:pt idx="154">
                  <c:v>352</c:v>
                </c:pt>
                <c:pt idx="155">
                  <c:v>357</c:v>
                </c:pt>
                <c:pt idx="156">
                  <c:v>359</c:v>
                </c:pt>
                <c:pt idx="157">
                  <c:v>367</c:v>
                </c:pt>
                <c:pt idx="158">
                  <c:v>368</c:v>
                </c:pt>
                <c:pt idx="159">
                  <c:v>366</c:v>
                </c:pt>
                <c:pt idx="160">
                  <c:v>366</c:v>
                </c:pt>
                <c:pt idx="161">
                  <c:v>366</c:v>
                </c:pt>
                <c:pt idx="162">
                  <c:v>366</c:v>
                </c:pt>
                <c:pt idx="163">
                  <c:v>366</c:v>
                </c:pt>
                <c:pt idx="164">
                  <c:v>366</c:v>
                </c:pt>
                <c:pt idx="165">
                  <c:v>372</c:v>
                </c:pt>
                <c:pt idx="166">
                  <c:v>376</c:v>
                </c:pt>
                <c:pt idx="167">
                  <c:v>375</c:v>
                </c:pt>
                <c:pt idx="168">
                  <c:v>377</c:v>
                </c:pt>
                <c:pt idx="169">
                  <c:v>381</c:v>
                </c:pt>
                <c:pt idx="170">
                  <c:v>382</c:v>
                </c:pt>
                <c:pt idx="171">
                  <c:v>379</c:v>
                </c:pt>
                <c:pt idx="172">
                  <c:v>375</c:v>
                </c:pt>
                <c:pt idx="173">
                  <c:v>378</c:v>
                </c:pt>
                <c:pt idx="174">
                  <c:v>382</c:v>
                </c:pt>
                <c:pt idx="175">
                  <c:v>384</c:v>
                </c:pt>
                <c:pt idx="176">
                  <c:v>396</c:v>
                </c:pt>
                <c:pt idx="177">
                  <c:v>403</c:v>
                </c:pt>
                <c:pt idx="178">
                  <c:v>405</c:v>
                </c:pt>
                <c:pt idx="179">
                  <c:v>405</c:v>
                </c:pt>
                <c:pt idx="180">
                  <c:v>400</c:v>
                </c:pt>
                <c:pt idx="181">
                  <c:v>393</c:v>
                </c:pt>
                <c:pt idx="182">
                  <c:v>389</c:v>
                </c:pt>
                <c:pt idx="183">
                  <c:v>386</c:v>
                </c:pt>
                <c:pt idx="184">
                  <c:v>386</c:v>
                </c:pt>
                <c:pt idx="185">
                  <c:v>388</c:v>
                </c:pt>
                <c:pt idx="186">
                  <c:v>405</c:v>
                </c:pt>
                <c:pt idx="187">
                  <c:v>424</c:v>
                </c:pt>
                <c:pt idx="188">
                  <c:v>410</c:v>
                </c:pt>
                <c:pt idx="189">
                  <c:v>375</c:v>
                </c:pt>
                <c:pt idx="190">
                  <c:v>374</c:v>
                </c:pt>
                <c:pt idx="191">
                  <c:v>379</c:v>
                </c:pt>
                <c:pt idx="192">
                  <c:v>379</c:v>
                </c:pt>
                <c:pt idx="193">
                  <c:v>369</c:v>
                </c:pt>
                <c:pt idx="194">
                  <c:v>354</c:v>
                </c:pt>
                <c:pt idx="195">
                  <c:v>341</c:v>
                </c:pt>
                <c:pt idx="196">
                  <c:v>334</c:v>
                </c:pt>
                <c:pt idx="197">
                  <c:v>335</c:v>
                </c:pt>
                <c:pt idx="198">
                  <c:v>340</c:v>
                </c:pt>
                <c:pt idx="199">
                  <c:v>341</c:v>
                </c:pt>
                <c:pt idx="200">
                  <c:v>344</c:v>
                </c:pt>
                <c:pt idx="201">
                  <c:v>350</c:v>
                </c:pt>
                <c:pt idx="202">
                  <c:v>364</c:v>
                </c:pt>
                <c:pt idx="203">
                  <c:v>375</c:v>
                </c:pt>
                <c:pt idx="204">
                  <c:v>381</c:v>
                </c:pt>
                <c:pt idx="205">
                  <c:v>385</c:v>
                </c:pt>
                <c:pt idx="206">
                  <c:v>385</c:v>
                </c:pt>
                <c:pt idx="207">
                  <c:v>379</c:v>
                </c:pt>
                <c:pt idx="208">
                  <c:v>376</c:v>
                </c:pt>
                <c:pt idx="209">
                  <c:v>372</c:v>
                </c:pt>
                <c:pt idx="210">
                  <c:v>372</c:v>
                </c:pt>
                <c:pt idx="211">
                  <c:v>371</c:v>
                </c:pt>
                <c:pt idx="212">
                  <c:v>370</c:v>
                </c:pt>
                <c:pt idx="213">
                  <c:v>370</c:v>
                </c:pt>
                <c:pt idx="214">
                  <c:v>370</c:v>
                </c:pt>
                <c:pt idx="215">
                  <c:v>369</c:v>
                </c:pt>
                <c:pt idx="216">
                  <c:v>369</c:v>
                </c:pt>
                <c:pt idx="217">
                  <c:v>376</c:v>
                </c:pt>
                <c:pt idx="218">
                  <c:v>390</c:v>
                </c:pt>
                <c:pt idx="219">
                  <c:v>398</c:v>
                </c:pt>
                <c:pt idx="220">
                  <c:v>407</c:v>
                </c:pt>
                <c:pt idx="221">
                  <c:v>410</c:v>
                </c:pt>
                <c:pt idx="222">
                  <c:v>406</c:v>
                </c:pt>
                <c:pt idx="223">
                  <c:v>388</c:v>
                </c:pt>
                <c:pt idx="224">
                  <c:v>383</c:v>
                </c:pt>
                <c:pt idx="225">
                  <c:v>373</c:v>
                </c:pt>
                <c:pt idx="226">
                  <c:v>362</c:v>
                </c:pt>
                <c:pt idx="227">
                  <c:v>358</c:v>
                </c:pt>
                <c:pt idx="228">
                  <c:v>347</c:v>
                </c:pt>
                <c:pt idx="229">
                  <c:v>342</c:v>
                </c:pt>
                <c:pt idx="230">
                  <c:v>333</c:v>
                </c:pt>
                <c:pt idx="231">
                  <c:v>333</c:v>
                </c:pt>
                <c:pt idx="232">
                  <c:v>330</c:v>
                </c:pt>
                <c:pt idx="233">
                  <c:v>352</c:v>
                </c:pt>
                <c:pt idx="234">
                  <c:v>370</c:v>
                </c:pt>
                <c:pt idx="235">
                  <c:v>378</c:v>
                </c:pt>
                <c:pt idx="236">
                  <c:v>391</c:v>
                </c:pt>
                <c:pt idx="237">
                  <c:v>397</c:v>
                </c:pt>
                <c:pt idx="238">
                  <c:v>405</c:v>
                </c:pt>
                <c:pt idx="239">
                  <c:v>411</c:v>
                </c:pt>
                <c:pt idx="240">
                  <c:v>412</c:v>
                </c:pt>
                <c:pt idx="241">
                  <c:v>412</c:v>
                </c:pt>
                <c:pt idx="242">
                  <c:v>412</c:v>
                </c:pt>
                <c:pt idx="243">
                  <c:v>407</c:v>
                </c:pt>
                <c:pt idx="244">
                  <c:v>397</c:v>
                </c:pt>
                <c:pt idx="245">
                  <c:v>381</c:v>
                </c:pt>
                <c:pt idx="246">
                  <c:v>379</c:v>
                </c:pt>
                <c:pt idx="247">
                  <c:v>377</c:v>
                </c:pt>
                <c:pt idx="248">
                  <c:v>376</c:v>
                </c:pt>
                <c:pt idx="249">
                  <c:v>376</c:v>
                </c:pt>
                <c:pt idx="250">
                  <c:v>376</c:v>
                </c:pt>
                <c:pt idx="251">
                  <c:v>379</c:v>
                </c:pt>
                <c:pt idx="252">
                  <c:v>380</c:v>
                </c:pt>
                <c:pt idx="253">
                  <c:v>386</c:v>
                </c:pt>
                <c:pt idx="254">
                  <c:v>399</c:v>
                </c:pt>
                <c:pt idx="255">
                  <c:v>406</c:v>
                </c:pt>
                <c:pt idx="256">
                  <c:v>417</c:v>
                </c:pt>
                <c:pt idx="257">
                  <c:v>423</c:v>
                </c:pt>
                <c:pt idx="258">
                  <c:v>420</c:v>
                </c:pt>
                <c:pt idx="259">
                  <c:v>415</c:v>
                </c:pt>
                <c:pt idx="260">
                  <c:v>412</c:v>
                </c:pt>
                <c:pt idx="261">
                  <c:v>410</c:v>
                </c:pt>
                <c:pt idx="262">
                  <c:v>391</c:v>
                </c:pt>
                <c:pt idx="263">
                  <c:v>381</c:v>
                </c:pt>
                <c:pt idx="264">
                  <c:v>372</c:v>
                </c:pt>
                <c:pt idx="265">
                  <c:v>365</c:v>
                </c:pt>
                <c:pt idx="266">
                  <c:v>365</c:v>
                </c:pt>
                <c:pt idx="267">
                  <c:v>365</c:v>
                </c:pt>
                <c:pt idx="268">
                  <c:v>365</c:v>
                </c:pt>
                <c:pt idx="269">
                  <c:v>365</c:v>
                </c:pt>
                <c:pt idx="270">
                  <c:v>365</c:v>
                </c:pt>
                <c:pt idx="271">
                  <c:v>355</c:v>
                </c:pt>
                <c:pt idx="272">
                  <c:v>355</c:v>
                </c:pt>
                <c:pt idx="273">
                  <c:v>350</c:v>
                </c:pt>
                <c:pt idx="274">
                  <c:v>350</c:v>
                </c:pt>
                <c:pt idx="275">
                  <c:v>345</c:v>
                </c:pt>
                <c:pt idx="276">
                  <c:v>330</c:v>
                </c:pt>
                <c:pt idx="277">
                  <c:v>320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069-4DAA-9DA4-5A4073E94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948864"/>
        <c:axId val="138951360"/>
      </c:lineChart>
      <c:dateAx>
        <c:axId val="138948864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951360"/>
        <c:crosses val="autoZero"/>
        <c:auto val="1"/>
        <c:lblOffset val="100"/>
        <c:baseTimeUnit val="days"/>
      </c:dateAx>
      <c:valAx>
        <c:axId val="13895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94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六大电厂库存!$K$3</c:f>
              <c:strCache>
                <c:ptCount val="1"/>
                <c:pt idx="0">
                  <c:v>2018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六大电厂库存!$F$5:$F$369</c:f>
              <c:numCache>
                <c:formatCode>m/d/yyyy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六大电厂库存!$K$5:$K$369</c:f>
              <c:numCache>
                <c:formatCode>0.00_ </c:formatCode>
                <c:ptCount val="365"/>
                <c:pt idx="0">
                  <c:v>1022.4</c:v>
                </c:pt>
                <c:pt idx="1">
                  <c:v>1016</c:v>
                </c:pt>
                <c:pt idx="2">
                  <c:v>1001</c:v>
                </c:pt>
                <c:pt idx="3">
                  <c:v>1035.3</c:v>
                </c:pt>
                <c:pt idx="4">
                  <c:v>1032.5</c:v>
                </c:pt>
                <c:pt idx="5">
                  <c:v>1032.5</c:v>
                </c:pt>
                <c:pt idx="6">
                  <c:v>1027.0999999999999</c:v>
                </c:pt>
                <c:pt idx="7">
                  <c:v>1073.9000000000001</c:v>
                </c:pt>
                <c:pt idx="8">
                  <c:v>1057.3</c:v>
                </c:pt>
                <c:pt idx="9">
                  <c:v>1038.3</c:v>
                </c:pt>
                <c:pt idx="10">
                  <c:v>1029.0999999999999</c:v>
                </c:pt>
                <c:pt idx="11">
                  <c:v>1023.7</c:v>
                </c:pt>
                <c:pt idx="12">
                  <c:v>1032.7</c:v>
                </c:pt>
                <c:pt idx="13">
                  <c:v>1016.2</c:v>
                </c:pt>
                <c:pt idx="14">
                  <c:v>1044.4000000000001</c:v>
                </c:pt>
                <c:pt idx="15">
                  <c:v>1041.5</c:v>
                </c:pt>
                <c:pt idx="16">
                  <c:v>1051.3</c:v>
                </c:pt>
                <c:pt idx="17">
                  <c:v>1033.5</c:v>
                </c:pt>
                <c:pt idx="18">
                  <c:v>1019.3</c:v>
                </c:pt>
                <c:pt idx="19">
                  <c:v>1017.5</c:v>
                </c:pt>
                <c:pt idx="20">
                  <c:v>1020.5</c:v>
                </c:pt>
                <c:pt idx="21">
                  <c:v>983.6</c:v>
                </c:pt>
                <c:pt idx="22">
                  <c:v>977.5</c:v>
                </c:pt>
                <c:pt idx="23">
                  <c:v>977.5</c:v>
                </c:pt>
                <c:pt idx="24">
                  <c:v>984.4</c:v>
                </c:pt>
                <c:pt idx="25">
                  <c:v>954.1</c:v>
                </c:pt>
                <c:pt idx="26">
                  <c:v>916.6</c:v>
                </c:pt>
                <c:pt idx="27">
                  <c:v>908.6</c:v>
                </c:pt>
                <c:pt idx="28">
                  <c:v>887.7</c:v>
                </c:pt>
                <c:pt idx="29">
                  <c:v>899.4</c:v>
                </c:pt>
                <c:pt idx="30">
                  <c:v>866.6</c:v>
                </c:pt>
                <c:pt idx="31">
                  <c:v>859.3</c:v>
                </c:pt>
                <c:pt idx="32">
                  <c:v>868</c:v>
                </c:pt>
                <c:pt idx="33">
                  <c:v>871.4</c:v>
                </c:pt>
                <c:pt idx="34">
                  <c:v>860.6</c:v>
                </c:pt>
                <c:pt idx="35">
                  <c:v>856.9</c:v>
                </c:pt>
                <c:pt idx="36">
                  <c:v>841.2</c:v>
                </c:pt>
                <c:pt idx="37">
                  <c:v>869.5</c:v>
                </c:pt>
                <c:pt idx="38">
                  <c:v>859.2</c:v>
                </c:pt>
                <c:pt idx="39">
                  <c:v>856</c:v>
                </c:pt>
                <c:pt idx="40">
                  <c:v>851.7</c:v>
                </c:pt>
                <c:pt idx="41">
                  <c:v>870.3</c:v>
                </c:pt>
                <c:pt idx="42">
                  <c:v>867.4</c:v>
                </c:pt>
                <c:pt idx="43">
                  <c:v>894.6</c:v>
                </c:pt>
                <c:pt idx="44">
                  <c:v>945.5</c:v>
                </c:pt>
                <c:pt idx="45">
                  <c:v>984.2</c:v>
                </c:pt>
                <c:pt idx="46">
                  <c:v>986.4</c:v>
                </c:pt>
                <c:pt idx="47">
                  <c:v>974.6</c:v>
                </c:pt>
                <c:pt idx="48">
                  <c:v>974.9</c:v>
                </c:pt>
                <c:pt idx="49">
                  <c:v>972.2</c:v>
                </c:pt>
                <c:pt idx="50">
                  <c:v>961.5</c:v>
                </c:pt>
                <c:pt idx="51">
                  <c:v>999.4</c:v>
                </c:pt>
                <c:pt idx="52">
                  <c:v>1048.5999999999999</c:v>
                </c:pt>
                <c:pt idx="53">
                  <c:v>1182.8</c:v>
                </c:pt>
                <c:pt idx="54">
                  <c:v>1324.2</c:v>
                </c:pt>
                <c:pt idx="55">
                  <c:v>1330.3</c:v>
                </c:pt>
                <c:pt idx="56">
                  <c:v>1377.2</c:v>
                </c:pt>
                <c:pt idx="57">
                  <c:v>1386.9</c:v>
                </c:pt>
                <c:pt idx="58">
                  <c:v>1373.9</c:v>
                </c:pt>
                <c:pt idx="59">
                  <c:v>1354.9</c:v>
                </c:pt>
                <c:pt idx="60">
                  <c:v>1380.3</c:v>
                </c:pt>
                <c:pt idx="61">
                  <c:v>1363.4</c:v>
                </c:pt>
                <c:pt idx="62">
                  <c:v>1363.2</c:v>
                </c:pt>
                <c:pt idx="63">
                  <c:v>1383.2</c:v>
                </c:pt>
                <c:pt idx="64">
                  <c:v>1360.5</c:v>
                </c:pt>
                <c:pt idx="65">
                  <c:v>1329.6</c:v>
                </c:pt>
                <c:pt idx="66">
                  <c:v>1330.5</c:v>
                </c:pt>
                <c:pt idx="67">
                  <c:v>1359.7</c:v>
                </c:pt>
                <c:pt idx="68">
                  <c:v>1392</c:v>
                </c:pt>
                <c:pt idx="69">
                  <c:v>1409.2</c:v>
                </c:pt>
                <c:pt idx="70">
                  <c:v>1411.2</c:v>
                </c:pt>
                <c:pt idx="71">
                  <c:v>1391.6</c:v>
                </c:pt>
                <c:pt idx="72">
                  <c:v>1403.3</c:v>
                </c:pt>
                <c:pt idx="73">
                  <c:v>1392.6</c:v>
                </c:pt>
                <c:pt idx="74">
                  <c:v>1384.2</c:v>
                </c:pt>
                <c:pt idx="75">
                  <c:v>1404.2</c:v>
                </c:pt>
                <c:pt idx="76">
                  <c:v>1401.9</c:v>
                </c:pt>
                <c:pt idx="77">
                  <c:v>1432.9</c:v>
                </c:pt>
                <c:pt idx="78">
                  <c:v>1456.9</c:v>
                </c:pt>
                <c:pt idx="79">
                  <c:v>1453.1</c:v>
                </c:pt>
                <c:pt idx="80">
                  <c:v>1456.8</c:v>
                </c:pt>
                <c:pt idx="81">
                  <c:v>1466.3</c:v>
                </c:pt>
                <c:pt idx="82">
                  <c:v>1460.4</c:v>
                </c:pt>
                <c:pt idx="83">
                  <c:v>1463.5</c:v>
                </c:pt>
                <c:pt idx="84">
                  <c:v>1471.1</c:v>
                </c:pt>
                <c:pt idx="85">
                  <c:v>1490.4</c:v>
                </c:pt>
                <c:pt idx="86">
                  <c:v>1474.4</c:v>
                </c:pt>
                <c:pt idx="87">
                  <c:v>1459.4</c:v>
                </c:pt>
                <c:pt idx="88">
                  <c:v>1465.2</c:v>
                </c:pt>
                <c:pt idx="89">
                  <c:v>1474</c:v>
                </c:pt>
                <c:pt idx="90">
                  <c:v>1468.7</c:v>
                </c:pt>
                <c:pt idx="91">
                  <c:v>1400.2</c:v>
                </c:pt>
                <c:pt idx="92">
                  <c:v>1442.7</c:v>
                </c:pt>
                <c:pt idx="93">
                  <c:v>1434.7</c:v>
                </c:pt>
                <c:pt idx="94">
                  <c:v>1435.5</c:v>
                </c:pt>
                <c:pt idx="95">
                  <c:v>1426</c:v>
                </c:pt>
                <c:pt idx="96">
                  <c:v>1430.2</c:v>
                </c:pt>
                <c:pt idx="97">
                  <c:v>1385.5</c:v>
                </c:pt>
                <c:pt idx="98">
                  <c:v>1395.5</c:v>
                </c:pt>
                <c:pt idx="99">
                  <c:v>1403.6</c:v>
                </c:pt>
                <c:pt idx="100">
                  <c:v>1408.7</c:v>
                </c:pt>
                <c:pt idx="101">
                  <c:v>1409.5</c:v>
                </c:pt>
                <c:pt idx="102">
                  <c:v>1382.6</c:v>
                </c:pt>
                <c:pt idx="103">
                  <c:v>1368.6</c:v>
                </c:pt>
                <c:pt idx="104">
                  <c:v>1366.2</c:v>
                </c:pt>
                <c:pt idx="105">
                  <c:v>1329.4</c:v>
                </c:pt>
                <c:pt idx="106">
                  <c:v>1362.7</c:v>
                </c:pt>
                <c:pt idx="107">
                  <c:v>1365.8</c:v>
                </c:pt>
                <c:pt idx="108">
                  <c:v>1379.6</c:v>
                </c:pt>
                <c:pt idx="109">
                  <c:v>1366.3</c:v>
                </c:pt>
                <c:pt idx="110">
                  <c:v>1351.5</c:v>
                </c:pt>
                <c:pt idx="111">
                  <c:v>1337.9</c:v>
                </c:pt>
                <c:pt idx="112">
                  <c:v>1316.6</c:v>
                </c:pt>
                <c:pt idx="113">
                  <c:v>1314.9</c:v>
                </c:pt>
                <c:pt idx="114">
                  <c:v>1298.0999999999999</c:v>
                </c:pt>
                <c:pt idx="115">
                  <c:v>1313.1</c:v>
                </c:pt>
                <c:pt idx="116">
                  <c:v>1320.8</c:v>
                </c:pt>
                <c:pt idx="117">
                  <c:v>1315.4</c:v>
                </c:pt>
                <c:pt idx="118">
                  <c:v>1310.9</c:v>
                </c:pt>
                <c:pt idx="119">
                  <c:v>1299.8</c:v>
                </c:pt>
                <c:pt idx="120">
                  <c:v>1320.6</c:v>
                </c:pt>
                <c:pt idx="121">
                  <c:v>1332.1</c:v>
                </c:pt>
                <c:pt idx="122">
                  <c:v>1318.9</c:v>
                </c:pt>
                <c:pt idx="123">
                  <c:v>1338.9</c:v>
                </c:pt>
                <c:pt idx="124">
                  <c:v>1341.4</c:v>
                </c:pt>
                <c:pt idx="125">
                  <c:v>1338.1</c:v>
                </c:pt>
                <c:pt idx="126">
                  <c:v>1323.5</c:v>
                </c:pt>
                <c:pt idx="127">
                  <c:v>1332</c:v>
                </c:pt>
                <c:pt idx="128">
                  <c:v>1336.6</c:v>
                </c:pt>
                <c:pt idx="129">
                  <c:v>1331</c:v>
                </c:pt>
                <c:pt idx="130">
                  <c:v>1331.2</c:v>
                </c:pt>
                <c:pt idx="131">
                  <c:v>1327</c:v>
                </c:pt>
                <c:pt idx="132">
                  <c:v>1319</c:v>
                </c:pt>
                <c:pt idx="133">
                  <c:v>1290.5</c:v>
                </c:pt>
                <c:pt idx="134">
                  <c:v>1301.9000000000001</c:v>
                </c:pt>
                <c:pt idx="135">
                  <c:v>1304.0999999999999</c:v>
                </c:pt>
                <c:pt idx="136">
                  <c:v>1287.9000000000001</c:v>
                </c:pt>
                <c:pt idx="137">
                  <c:v>1277.5</c:v>
                </c:pt>
                <c:pt idx="138">
                  <c:v>1291</c:v>
                </c:pt>
                <c:pt idx="139">
                  <c:v>1277.2</c:v>
                </c:pt>
                <c:pt idx="140">
                  <c:v>1274.3</c:v>
                </c:pt>
                <c:pt idx="141">
                  <c:v>1282.8</c:v>
                </c:pt>
                <c:pt idx="142">
                  <c:v>1258.0999999999999</c:v>
                </c:pt>
                <c:pt idx="143">
                  <c:v>1240.9000000000001</c:v>
                </c:pt>
                <c:pt idx="144">
                  <c:v>1243.2</c:v>
                </c:pt>
                <c:pt idx="145">
                  <c:v>1240.0999999999999</c:v>
                </c:pt>
                <c:pt idx="146">
                  <c:v>1233.8</c:v>
                </c:pt>
                <c:pt idx="147">
                  <c:v>1246.5</c:v>
                </c:pt>
                <c:pt idx="148">
                  <c:v>1256.8</c:v>
                </c:pt>
                <c:pt idx="149">
                  <c:v>1265.9000000000001</c:v>
                </c:pt>
                <c:pt idx="150">
                  <c:v>1256.4000000000001</c:v>
                </c:pt>
                <c:pt idx="151">
                  <c:v>1256.5999999999999</c:v>
                </c:pt>
                <c:pt idx="152">
                  <c:v>1267.4000000000001</c:v>
                </c:pt>
                <c:pt idx="153">
                  <c:v>1255.0999999999999</c:v>
                </c:pt>
                <c:pt idx="154">
                  <c:v>1268.2</c:v>
                </c:pt>
                <c:pt idx="155">
                  <c:v>1260.4000000000001</c:v>
                </c:pt>
                <c:pt idx="156">
                  <c:v>1241.5999999999999</c:v>
                </c:pt>
                <c:pt idx="157">
                  <c:v>1250.4000000000001</c:v>
                </c:pt>
                <c:pt idx="158">
                  <c:v>1264.5</c:v>
                </c:pt>
                <c:pt idx="159">
                  <c:v>1262.0999999999999</c:v>
                </c:pt>
                <c:pt idx="160">
                  <c:v>1267.7</c:v>
                </c:pt>
                <c:pt idx="161">
                  <c:v>1271.9000000000001</c:v>
                </c:pt>
                <c:pt idx="162">
                  <c:v>1289.8</c:v>
                </c:pt>
                <c:pt idx="163">
                  <c:v>1321.4</c:v>
                </c:pt>
                <c:pt idx="164">
                  <c:v>1328.2</c:v>
                </c:pt>
                <c:pt idx="165">
                  <c:v>1365.5</c:v>
                </c:pt>
                <c:pt idx="166">
                  <c:v>1375.4</c:v>
                </c:pt>
                <c:pt idx="167">
                  <c:v>1386.4</c:v>
                </c:pt>
                <c:pt idx="168">
                  <c:v>1398.3</c:v>
                </c:pt>
                <c:pt idx="169">
                  <c:v>1398.7</c:v>
                </c:pt>
                <c:pt idx="170">
                  <c:v>1407.4</c:v>
                </c:pt>
                <c:pt idx="171">
                  <c:v>1399.8</c:v>
                </c:pt>
                <c:pt idx="172">
                  <c:v>1423.5</c:v>
                </c:pt>
                <c:pt idx="173">
                  <c:v>1443.3</c:v>
                </c:pt>
                <c:pt idx="174">
                  <c:v>1433.7</c:v>
                </c:pt>
                <c:pt idx="175">
                  <c:v>1490.7</c:v>
                </c:pt>
                <c:pt idx="176">
                  <c:v>1499.5</c:v>
                </c:pt>
                <c:pt idx="177">
                  <c:v>1504.4</c:v>
                </c:pt>
                <c:pt idx="178">
                  <c:v>1500.4</c:v>
                </c:pt>
                <c:pt idx="179">
                  <c:v>1481.2</c:v>
                </c:pt>
                <c:pt idx="180">
                  <c:v>1469.1</c:v>
                </c:pt>
                <c:pt idx="181">
                  <c:v>1490.4</c:v>
                </c:pt>
                <c:pt idx="182">
                  <c:v>1524.8</c:v>
                </c:pt>
                <c:pt idx="183">
                  <c:v>1500.2</c:v>
                </c:pt>
                <c:pt idx="184">
                  <c:v>1508</c:v>
                </c:pt>
                <c:pt idx="185">
                  <c:v>1490.3</c:v>
                </c:pt>
                <c:pt idx="186">
                  <c:v>1528.4</c:v>
                </c:pt>
                <c:pt idx="187">
                  <c:v>1540.5</c:v>
                </c:pt>
                <c:pt idx="188">
                  <c:v>1530.3</c:v>
                </c:pt>
                <c:pt idx="189">
                  <c:v>1537</c:v>
                </c:pt>
                <c:pt idx="190">
                  <c:v>1528.3</c:v>
                </c:pt>
                <c:pt idx="191">
                  <c:v>1543.3</c:v>
                </c:pt>
                <c:pt idx="192">
                  <c:v>1508.6</c:v>
                </c:pt>
                <c:pt idx="193">
                  <c:v>1494</c:v>
                </c:pt>
                <c:pt idx="194">
                  <c:v>1532</c:v>
                </c:pt>
                <c:pt idx="195">
                  <c:v>1526.2</c:v>
                </c:pt>
                <c:pt idx="196">
                  <c:v>1526.5</c:v>
                </c:pt>
                <c:pt idx="197">
                  <c:v>1534.2</c:v>
                </c:pt>
                <c:pt idx="198">
                  <c:v>1535.7</c:v>
                </c:pt>
                <c:pt idx="199">
                  <c:v>1518.9</c:v>
                </c:pt>
                <c:pt idx="200">
                  <c:v>1542.9</c:v>
                </c:pt>
                <c:pt idx="201">
                  <c:v>1538.8</c:v>
                </c:pt>
                <c:pt idx="202">
                  <c:v>1520.8</c:v>
                </c:pt>
                <c:pt idx="203">
                  <c:v>1505</c:v>
                </c:pt>
                <c:pt idx="204">
                  <c:v>1487.8</c:v>
                </c:pt>
                <c:pt idx="205">
                  <c:v>1485.5</c:v>
                </c:pt>
                <c:pt idx="206">
                  <c:v>1495.6</c:v>
                </c:pt>
                <c:pt idx="207">
                  <c:v>1476.6</c:v>
                </c:pt>
                <c:pt idx="208">
                  <c:v>1475.3</c:v>
                </c:pt>
                <c:pt idx="209">
                  <c:v>1480.1</c:v>
                </c:pt>
                <c:pt idx="210">
                  <c:v>1483.2</c:v>
                </c:pt>
                <c:pt idx="211">
                  <c:v>1531.8</c:v>
                </c:pt>
                <c:pt idx="212">
                  <c:v>1540.7</c:v>
                </c:pt>
                <c:pt idx="213">
                  <c:v>1534.6</c:v>
                </c:pt>
                <c:pt idx="214">
                  <c:v>1525.1</c:v>
                </c:pt>
                <c:pt idx="215">
                  <c:v>1525.7</c:v>
                </c:pt>
                <c:pt idx="216">
                  <c:v>1505.7</c:v>
                </c:pt>
                <c:pt idx="217">
                  <c:v>1528.8</c:v>
                </c:pt>
                <c:pt idx="218">
                  <c:v>1508.3</c:v>
                </c:pt>
                <c:pt idx="219">
                  <c:v>1499.3</c:v>
                </c:pt>
                <c:pt idx="220">
                  <c:v>1512.5</c:v>
                </c:pt>
                <c:pt idx="221">
                  <c:v>1534.8</c:v>
                </c:pt>
                <c:pt idx="222">
                  <c:v>1537.3</c:v>
                </c:pt>
                <c:pt idx="223">
                  <c:v>1530.2</c:v>
                </c:pt>
                <c:pt idx="224">
                  <c:v>1508.4</c:v>
                </c:pt>
                <c:pt idx="225">
                  <c:v>1501.4</c:v>
                </c:pt>
                <c:pt idx="226">
                  <c:v>1483.7</c:v>
                </c:pt>
                <c:pt idx="227">
                  <c:v>1487</c:v>
                </c:pt>
                <c:pt idx="228">
                  <c:v>1487.4</c:v>
                </c:pt>
                <c:pt idx="229">
                  <c:v>1463.4</c:v>
                </c:pt>
                <c:pt idx="230">
                  <c:v>1462.3</c:v>
                </c:pt>
                <c:pt idx="231">
                  <c:v>1463.4</c:v>
                </c:pt>
                <c:pt idx="232">
                  <c:v>1456.2</c:v>
                </c:pt>
                <c:pt idx="233">
                  <c:v>1457.6</c:v>
                </c:pt>
                <c:pt idx="234">
                  <c:v>1461</c:v>
                </c:pt>
                <c:pt idx="235">
                  <c:v>1472.5</c:v>
                </c:pt>
                <c:pt idx="236">
                  <c:v>1491.3</c:v>
                </c:pt>
                <c:pt idx="237">
                  <c:v>1500.1</c:v>
                </c:pt>
                <c:pt idx="238">
                  <c:v>1518.2</c:v>
                </c:pt>
                <c:pt idx="239">
                  <c:v>1495.2</c:v>
                </c:pt>
                <c:pt idx="240">
                  <c:v>1518</c:v>
                </c:pt>
                <c:pt idx="241">
                  <c:v>1519.9</c:v>
                </c:pt>
                <c:pt idx="242">
                  <c:v>1507.9</c:v>
                </c:pt>
                <c:pt idx="243">
                  <c:v>1554.4</c:v>
                </c:pt>
                <c:pt idx="244">
                  <c:v>1558.3</c:v>
                </c:pt>
                <c:pt idx="245">
                  <c:v>1554.3</c:v>
                </c:pt>
                <c:pt idx="246">
                  <c:v>1547.8</c:v>
                </c:pt>
                <c:pt idx="247">
                  <c:v>1526.2</c:v>
                </c:pt>
                <c:pt idx="248">
                  <c:v>1538.5</c:v>
                </c:pt>
                <c:pt idx="249">
                  <c:v>1513</c:v>
                </c:pt>
                <c:pt idx="250">
                  <c:v>1504.6</c:v>
                </c:pt>
                <c:pt idx="251">
                  <c:v>1495.6</c:v>
                </c:pt>
                <c:pt idx="252">
                  <c:v>1513.9</c:v>
                </c:pt>
                <c:pt idx="253">
                  <c:v>1519.6</c:v>
                </c:pt>
                <c:pt idx="254">
                  <c:v>1529.5</c:v>
                </c:pt>
                <c:pt idx="255">
                  <c:v>1539.7</c:v>
                </c:pt>
                <c:pt idx="256">
                  <c:v>1524.3</c:v>
                </c:pt>
                <c:pt idx="257">
                  <c:v>1521.9</c:v>
                </c:pt>
                <c:pt idx="258">
                  <c:v>1517.5</c:v>
                </c:pt>
                <c:pt idx="259">
                  <c:v>1498.7</c:v>
                </c:pt>
                <c:pt idx="260">
                  <c:v>1481.3</c:v>
                </c:pt>
                <c:pt idx="261">
                  <c:v>1486.8</c:v>
                </c:pt>
                <c:pt idx="262">
                  <c:v>1483.4</c:v>
                </c:pt>
                <c:pt idx="263">
                  <c:v>1463.7</c:v>
                </c:pt>
                <c:pt idx="264">
                  <c:v>1468.4</c:v>
                </c:pt>
                <c:pt idx="265">
                  <c:v>1463.6</c:v>
                </c:pt>
                <c:pt idx="266">
                  <c:v>1456.4</c:v>
                </c:pt>
                <c:pt idx="267">
                  <c:v>1453.8</c:v>
                </c:pt>
                <c:pt idx="268">
                  <c:v>1482.9</c:v>
                </c:pt>
                <c:pt idx="269">
                  <c:v>1476.4</c:v>
                </c:pt>
                <c:pt idx="270">
                  <c:v>1471.3</c:v>
                </c:pt>
                <c:pt idx="271">
                  <c:v>1471</c:v>
                </c:pt>
                <c:pt idx="272">
                  <c:v>1495.1</c:v>
                </c:pt>
                <c:pt idx="273">
                  <c:v>1510.7</c:v>
                </c:pt>
                <c:pt idx="274">
                  <c:v>1518.4</c:v>
                </c:pt>
                <c:pt idx="275">
                  <c:v>1519.6</c:v>
                </c:pt>
                <c:pt idx="276">
                  <c:v>1513.1</c:v>
                </c:pt>
                <c:pt idx="277">
                  <c:v>1520.8</c:v>
                </c:pt>
                <c:pt idx="278">
                  <c:v>1512.8</c:v>
                </c:pt>
                <c:pt idx="279">
                  <c:v>1496.1</c:v>
                </c:pt>
                <c:pt idx="280">
                  <c:v>1496.4</c:v>
                </c:pt>
                <c:pt idx="281">
                  <c:v>1498</c:v>
                </c:pt>
                <c:pt idx="282">
                  <c:v>1489.8</c:v>
                </c:pt>
                <c:pt idx="283">
                  <c:v>1506</c:v>
                </c:pt>
                <c:pt idx="284">
                  <c:v>1506.8</c:v>
                </c:pt>
                <c:pt idx="285">
                  <c:v>1529.9</c:v>
                </c:pt>
                <c:pt idx="286">
                  <c:v>1538</c:v>
                </c:pt>
                <c:pt idx="287">
                  <c:v>1551.5</c:v>
                </c:pt>
                <c:pt idx="288">
                  <c:v>1552.3</c:v>
                </c:pt>
                <c:pt idx="289">
                  <c:v>1537.5</c:v>
                </c:pt>
                <c:pt idx="290">
                  <c:v>1544.9</c:v>
                </c:pt>
                <c:pt idx="291">
                  <c:v>1568.2</c:v>
                </c:pt>
                <c:pt idx="292">
                  <c:v>1589</c:v>
                </c:pt>
                <c:pt idx="293">
                  <c:v>1584</c:v>
                </c:pt>
                <c:pt idx="294">
                  <c:v>1577.3</c:v>
                </c:pt>
                <c:pt idx="295">
                  <c:v>1586.8</c:v>
                </c:pt>
                <c:pt idx="296">
                  <c:v>1582.4</c:v>
                </c:pt>
                <c:pt idx="297">
                  <c:v>1568.8</c:v>
                </c:pt>
                <c:pt idx="298">
                  <c:v>1572</c:v>
                </c:pt>
                <c:pt idx="299">
                  <c:v>1584</c:v>
                </c:pt>
                <c:pt idx="300">
                  <c:v>1613.8</c:v>
                </c:pt>
                <c:pt idx="301">
                  <c:v>1612.1</c:v>
                </c:pt>
                <c:pt idx="302">
                  <c:v>1623.3</c:v>
                </c:pt>
                <c:pt idx="303">
                  <c:v>1648.2</c:v>
                </c:pt>
                <c:pt idx="304">
                  <c:v>1696</c:v>
                </c:pt>
                <c:pt idx="305">
                  <c:v>1698.5</c:v>
                </c:pt>
                <c:pt idx="306">
                  <c:v>1709.2</c:v>
                </c:pt>
                <c:pt idx="307">
                  <c:v>1704.4</c:v>
                </c:pt>
                <c:pt idx="308">
                  <c:v>1702</c:v>
                </c:pt>
                <c:pt idx="309">
                  <c:v>1697.9</c:v>
                </c:pt>
                <c:pt idx="310">
                  <c:v>1702.9</c:v>
                </c:pt>
                <c:pt idx="311">
                  <c:v>1706.3</c:v>
                </c:pt>
                <c:pt idx="312">
                  <c:v>1716.6</c:v>
                </c:pt>
                <c:pt idx="313">
                  <c:v>1723.8</c:v>
                </c:pt>
                <c:pt idx="314">
                  <c:v>1732.7</c:v>
                </c:pt>
                <c:pt idx="315">
                  <c:v>1726.8</c:v>
                </c:pt>
                <c:pt idx="316">
                  <c:v>1704</c:v>
                </c:pt>
                <c:pt idx="317">
                  <c:v>1723.6</c:v>
                </c:pt>
                <c:pt idx="318">
                  <c:v>1741.9</c:v>
                </c:pt>
                <c:pt idx="319">
                  <c:v>1740.6</c:v>
                </c:pt>
                <c:pt idx="320">
                  <c:v>1753.9</c:v>
                </c:pt>
                <c:pt idx="321">
                  <c:v>1749.6</c:v>
                </c:pt>
                <c:pt idx="322">
                  <c:v>1732.3</c:v>
                </c:pt>
                <c:pt idx="323">
                  <c:v>1762</c:v>
                </c:pt>
                <c:pt idx="324">
                  <c:v>1750.7</c:v>
                </c:pt>
                <c:pt idx="325">
                  <c:v>1763.4</c:v>
                </c:pt>
                <c:pt idx="326">
                  <c:v>1771.6</c:v>
                </c:pt>
                <c:pt idx="327">
                  <c:v>1759.1</c:v>
                </c:pt>
                <c:pt idx="328">
                  <c:v>1749.7</c:v>
                </c:pt>
                <c:pt idx="329">
                  <c:v>1761</c:v>
                </c:pt>
                <c:pt idx="330">
                  <c:v>1754</c:v>
                </c:pt>
                <c:pt idx="331">
                  <c:v>1765.3</c:v>
                </c:pt>
                <c:pt idx="332">
                  <c:v>1787.8</c:v>
                </c:pt>
                <c:pt idx="333">
                  <c:v>1785.1</c:v>
                </c:pt>
                <c:pt idx="334">
                  <c:v>1820.6</c:v>
                </c:pt>
                <c:pt idx="335">
                  <c:v>1807.1</c:v>
                </c:pt>
                <c:pt idx="336">
                  <c:v>1801.3</c:v>
                </c:pt>
                <c:pt idx="337">
                  <c:v>1807.7</c:v>
                </c:pt>
                <c:pt idx="338">
                  <c:v>1811.9</c:v>
                </c:pt>
                <c:pt idx="339">
                  <c:v>1793.6</c:v>
                </c:pt>
                <c:pt idx="340">
                  <c:v>1785.1</c:v>
                </c:pt>
                <c:pt idx="341">
                  <c:v>1806.4</c:v>
                </c:pt>
                <c:pt idx="342">
                  <c:v>1791.5</c:v>
                </c:pt>
                <c:pt idx="343">
                  <c:v>1775.4</c:v>
                </c:pt>
                <c:pt idx="344">
                  <c:v>1764.5</c:v>
                </c:pt>
                <c:pt idx="345">
                  <c:v>1755.6</c:v>
                </c:pt>
                <c:pt idx="346">
                  <c:v>1777.4</c:v>
                </c:pt>
                <c:pt idx="347">
                  <c:v>1753.3</c:v>
                </c:pt>
                <c:pt idx="348">
                  <c:v>1739.4</c:v>
                </c:pt>
                <c:pt idx="349">
                  <c:v>1720.4</c:v>
                </c:pt>
                <c:pt idx="350">
                  <c:v>1703.6</c:v>
                </c:pt>
                <c:pt idx="351">
                  <c:v>1691.4</c:v>
                </c:pt>
                <c:pt idx="352">
                  <c:v>1682.6</c:v>
                </c:pt>
                <c:pt idx="353">
                  <c:v>1673.7</c:v>
                </c:pt>
                <c:pt idx="354">
                  <c:v>1671.7</c:v>
                </c:pt>
                <c:pt idx="355">
                  <c:v>1662.8</c:v>
                </c:pt>
                <c:pt idx="356">
                  <c:v>1655.2</c:v>
                </c:pt>
                <c:pt idx="357">
                  <c:v>1624</c:v>
                </c:pt>
                <c:pt idx="358">
                  <c:v>1612.2</c:v>
                </c:pt>
                <c:pt idx="359">
                  <c:v>1581.9</c:v>
                </c:pt>
                <c:pt idx="360">
                  <c:v>1581.8</c:v>
                </c:pt>
                <c:pt idx="361">
                  <c:v>1566.5</c:v>
                </c:pt>
                <c:pt idx="362">
                  <c:v>1545.2</c:v>
                </c:pt>
                <c:pt idx="363">
                  <c:v>1516.5</c:v>
                </c:pt>
                <c:pt idx="364">
                  <c:v>1495.3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62-4630-9ADA-D81512C1C83F}"/>
            </c:ext>
          </c:extLst>
        </c:ser>
        <c:ser>
          <c:idx val="1"/>
          <c:order val="1"/>
          <c:tx>
            <c:strRef>
              <c:f>六大电厂库存!$L$3</c:f>
              <c:strCache>
                <c:ptCount val="1"/>
                <c:pt idx="0">
                  <c:v>2019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六大电厂库存!$F$5:$F$369</c:f>
              <c:numCache>
                <c:formatCode>m/d/yyyy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六大电厂库存!$L$5:$L$369</c:f>
              <c:numCache>
                <c:formatCode>0.00_ </c:formatCode>
                <c:ptCount val="365"/>
                <c:pt idx="0">
                  <c:v>1477.4</c:v>
                </c:pt>
                <c:pt idx="1">
                  <c:v>1457.9</c:v>
                </c:pt>
                <c:pt idx="2">
                  <c:v>1464</c:v>
                </c:pt>
                <c:pt idx="3">
                  <c:v>1416.6</c:v>
                </c:pt>
                <c:pt idx="4">
                  <c:v>1424.7</c:v>
                </c:pt>
                <c:pt idx="5">
                  <c:v>1418.9</c:v>
                </c:pt>
                <c:pt idx="6">
                  <c:v>1387.3</c:v>
                </c:pt>
                <c:pt idx="7">
                  <c:v>1362.4</c:v>
                </c:pt>
                <c:pt idx="8">
                  <c:v>1380</c:v>
                </c:pt>
                <c:pt idx="9">
                  <c:v>1373.6</c:v>
                </c:pt>
                <c:pt idx="10">
                  <c:v>1373.3</c:v>
                </c:pt>
                <c:pt idx="11">
                  <c:v>1377.2</c:v>
                </c:pt>
                <c:pt idx="12">
                  <c:v>1368.7</c:v>
                </c:pt>
                <c:pt idx="13">
                  <c:v>1415.3</c:v>
                </c:pt>
                <c:pt idx="14">
                  <c:v>1411</c:v>
                </c:pt>
                <c:pt idx="15">
                  <c:v>1408.1</c:v>
                </c:pt>
                <c:pt idx="16">
                  <c:v>1402.9</c:v>
                </c:pt>
                <c:pt idx="17">
                  <c:v>1393.8</c:v>
                </c:pt>
                <c:pt idx="18">
                  <c:v>1403.9</c:v>
                </c:pt>
                <c:pt idx="19">
                  <c:v>1425</c:v>
                </c:pt>
                <c:pt idx="20">
                  <c:v>1426.7</c:v>
                </c:pt>
                <c:pt idx="21">
                  <c:v>1435.8</c:v>
                </c:pt>
                <c:pt idx="22">
                  <c:v>1444.5</c:v>
                </c:pt>
                <c:pt idx="23">
                  <c:v>1469.3</c:v>
                </c:pt>
                <c:pt idx="24">
                  <c:v>1471.2</c:v>
                </c:pt>
                <c:pt idx="25">
                  <c:v>1496.9</c:v>
                </c:pt>
                <c:pt idx="26">
                  <c:v>1483.1</c:v>
                </c:pt>
                <c:pt idx="27">
                  <c:v>1511.6</c:v>
                </c:pt>
                <c:pt idx="28">
                  <c:v>1543.3</c:v>
                </c:pt>
                <c:pt idx="29">
                  <c:v>1525.8</c:v>
                </c:pt>
                <c:pt idx="30">
                  <c:v>1573.5</c:v>
                </c:pt>
                <c:pt idx="31">
                  <c:v>1617.2</c:v>
                </c:pt>
                <c:pt idx="32">
                  <c:v>1641.7</c:v>
                </c:pt>
                <c:pt idx="33">
                  <c:v>1635.5</c:v>
                </c:pt>
                <c:pt idx="34">
                  <c:v>1643.5</c:v>
                </c:pt>
                <c:pt idx="35">
                  <c:v>1648</c:v>
                </c:pt>
                <c:pt idx="36">
                  <c:v>1653</c:v>
                </c:pt>
                <c:pt idx="37">
                  <c:v>1655.2</c:v>
                </c:pt>
                <c:pt idx="38">
                  <c:v>1649.8</c:v>
                </c:pt>
                <c:pt idx="39">
                  <c:v>1657.8</c:v>
                </c:pt>
                <c:pt idx="40">
                  <c:v>1681.8</c:v>
                </c:pt>
                <c:pt idx="41">
                  <c:v>1677.5</c:v>
                </c:pt>
                <c:pt idx="42">
                  <c:v>1742.3</c:v>
                </c:pt>
                <c:pt idx="43">
                  <c:v>1728.9</c:v>
                </c:pt>
                <c:pt idx="44">
                  <c:v>1731.8</c:v>
                </c:pt>
                <c:pt idx="45">
                  <c:v>1725.4</c:v>
                </c:pt>
                <c:pt idx="46">
                  <c:v>1721</c:v>
                </c:pt>
                <c:pt idx="47">
                  <c:v>1714.5</c:v>
                </c:pt>
                <c:pt idx="48">
                  <c:v>1694.2</c:v>
                </c:pt>
                <c:pt idx="49">
                  <c:v>1700.9</c:v>
                </c:pt>
                <c:pt idx="50">
                  <c:v>1703.2</c:v>
                </c:pt>
                <c:pt idx="51">
                  <c:v>1720.9</c:v>
                </c:pt>
                <c:pt idx="52">
                  <c:v>1730.3</c:v>
                </c:pt>
                <c:pt idx="53">
                  <c:v>1725.5</c:v>
                </c:pt>
                <c:pt idx="54">
                  <c:v>1707.3</c:v>
                </c:pt>
                <c:pt idx="55">
                  <c:v>1679.9</c:v>
                </c:pt>
                <c:pt idx="56">
                  <c:v>1699.2</c:v>
                </c:pt>
                <c:pt idx="57">
                  <c:v>1709</c:v>
                </c:pt>
                <c:pt idx="58">
                  <c:v>1720.8</c:v>
                </c:pt>
                <c:pt idx="59">
                  <c:v>1711.9</c:v>
                </c:pt>
                <c:pt idx="60">
                  <c:v>1695.8</c:v>
                </c:pt>
                <c:pt idx="61">
                  <c:v>1688.9</c:v>
                </c:pt>
                <c:pt idx="62">
                  <c:v>1695.4</c:v>
                </c:pt>
                <c:pt idx="63">
                  <c:v>1692.7</c:v>
                </c:pt>
                <c:pt idx="64">
                  <c:v>1664.8</c:v>
                </c:pt>
                <c:pt idx="65">
                  <c:v>1648.2</c:v>
                </c:pt>
                <c:pt idx="66">
                  <c:v>1647.5</c:v>
                </c:pt>
                <c:pt idx="67">
                  <c:v>1638.8</c:v>
                </c:pt>
                <c:pt idx="68">
                  <c:v>1634</c:v>
                </c:pt>
                <c:pt idx="69">
                  <c:v>1621.9</c:v>
                </c:pt>
                <c:pt idx="70">
                  <c:v>1621.4</c:v>
                </c:pt>
                <c:pt idx="71">
                  <c:v>1626.3</c:v>
                </c:pt>
                <c:pt idx="72">
                  <c:v>1614.9</c:v>
                </c:pt>
                <c:pt idx="73">
                  <c:v>1620.6</c:v>
                </c:pt>
                <c:pt idx="74">
                  <c:v>1601.1</c:v>
                </c:pt>
                <c:pt idx="75">
                  <c:v>1591.8</c:v>
                </c:pt>
                <c:pt idx="76">
                  <c:v>1573.8</c:v>
                </c:pt>
                <c:pt idx="77">
                  <c:v>1565.4</c:v>
                </c:pt>
                <c:pt idx="78">
                  <c:v>1555.1</c:v>
                </c:pt>
                <c:pt idx="79">
                  <c:v>1561.4</c:v>
                </c:pt>
                <c:pt idx="80">
                  <c:v>1565.4</c:v>
                </c:pt>
                <c:pt idx="81">
                  <c:v>1560.5</c:v>
                </c:pt>
                <c:pt idx="82">
                  <c:v>1553.1</c:v>
                </c:pt>
                <c:pt idx="83">
                  <c:v>1570.8</c:v>
                </c:pt>
                <c:pt idx="84">
                  <c:v>1593.9</c:v>
                </c:pt>
                <c:pt idx="85">
                  <c:v>1601.3</c:v>
                </c:pt>
                <c:pt idx="86">
                  <c:v>1590.3</c:v>
                </c:pt>
                <c:pt idx="87">
                  <c:v>1587</c:v>
                </c:pt>
                <c:pt idx="88">
                  <c:v>1571.4</c:v>
                </c:pt>
                <c:pt idx="89">
                  <c:v>1569.2</c:v>
                </c:pt>
                <c:pt idx="90">
                  <c:v>1565.8</c:v>
                </c:pt>
                <c:pt idx="91">
                  <c:v>1565.8</c:v>
                </c:pt>
                <c:pt idx="92">
                  <c:v>1557.3</c:v>
                </c:pt>
                <c:pt idx="93">
                  <c:v>1545.8</c:v>
                </c:pt>
                <c:pt idx="94">
                  <c:v>1543.9</c:v>
                </c:pt>
                <c:pt idx="95">
                  <c:v>1554.8</c:v>
                </c:pt>
                <c:pt idx="96">
                  <c:v>1552.2</c:v>
                </c:pt>
                <c:pt idx="97">
                  <c:v>1542.9</c:v>
                </c:pt>
                <c:pt idx="98">
                  <c:v>1547.5</c:v>
                </c:pt>
                <c:pt idx="99">
                  <c:v>1535.2</c:v>
                </c:pt>
                <c:pt idx="100">
                  <c:v>1536.9</c:v>
                </c:pt>
                <c:pt idx="101">
                  <c:v>1521.6</c:v>
                </c:pt>
                <c:pt idx="102">
                  <c:v>1530.2</c:v>
                </c:pt>
                <c:pt idx="103">
                  <c:v>1520.3</c:v>
                </c:pt>
                <c:pt idx="104">
                  <c:v>1512.6</c:v>
                </c:pt>
                <c:pt idx="105">
                  <c:v>1500.7</c:v>
                </c:pt>
                <c:pt idx="106">
                  <c:v>1504.1</c:v>
                </c:pt>
                <c:pt idx="107">
                  <c:v>1524.1</c:v>
                </c:pt>
                <c:pt idx="108">
                  <c:v>1553.7</c:v>
                </c:pt>
                <c:pt idx="109">
                  <c:v>1538.6</c:v>
                </c:pt>
                <c:pt idx="110">
                  <c:v>1537.4</c:v>
                </c:pt>
                <c:pt idx="111">
                  <c:v>1545.2</c:v>
                </c:pt>
                <c:pt idx="112">
                  <c:v>1529.9</c:v>
                </c:pt>
                <c:pt idx="113">
                  <c:v>1524.7</c:v>
                </c:pt>
                <c:pt idx="114">
                  <c:v>1513.7</c:v>
                </c:pt>
                <c:pt idx="115">
                  <c:v>1510.8</c:v>
                </c:pt>
                <c:pt idx="116">
                  <c:v>1506.7</c:v>
                </c:pt>
                <c:pt idx="117">
                  <c:v>1519.3</c:v>
                </c:pt>
                <c:pt idx="118">
                  <c:v>1540</c:v>
                </c:pt>
                <c:pt idx="119">
                  <c:v>1561.4</c:v>
                </c:pt>
                <c:pt idx="120">
                  <c:v>1561.2</c:v>
                </c:pt>
                <c:pt idx="121">
                  <c:v>1554.9</c:v>
                </c:pt>
                <c:pt idx="122">
                  <c:v>1549.6</c:v>
                </c:pt>
                <c:pt idx="123">
                  <c:v>1543</c:v>
                </c:pt>
                <c:pt idx="124">
                  <c:v>1529.3</c:v>
                </c:pt>
                <c:pt idx="125">
                  <c:v>1536.5</c:v>
                </c:pt>
                <c:pt idx="126">
                  <c:v>1552.5</c:v>
                </c:pt>
                <c:pt idx="127">
                  <c:v>1546.6</c:v>
                </c:pt>
                <c:pt idx="128">
                  <c:v>1545.6</c:v>
                </c:pt>
                <c:pt idx="129">
                  <c:v>1538.4</c:v>
                </c:pt>
                <c:pt idx="130">
                  <c:v>1538.7</c:v>
                </c:pt>
                <c:pt idx="131">
                  <c:v>1545.9</c:v>
                </c:pt>
                <c:pt idx="132">
                  <c:v>1586.6</c:v>
                </c:pt>
                <c:pt idx="133">
                  <c:v>1612.6</c:v>
                </c:pt>
                <c:pt idx="134">
                  <c:v>1632.2</c:v>
                </c:pt>
                <c:pt idx="135">
                  <c:v>1639.5</c:v>
                </c:pt>
                <c:pt idx="136">
                  <c:v>1639.5</c:v>
                </c:pt>
                <c:pt idx="137">
                  <c:v>1623.5</c:v>
                </c:pt>
                <c:pt idx="138">
                  <c:v>1616.9</c:v>
                </c:pt>
                <c:pt idx="139">
                  <c:v>1591.9</c:v>
                </c:pt>
                <c:pt idx="140">
                  <c:v>1578.6</c:v>
                </c:pt>
                <c:pt idx="141">
                  <c:v>1615.9</c:v>
                </c:pt>
                <c:pt idx="142">
                  <c:v>1671.9</c:v>
                </c:pt>
                <c:pt idx="143">
                  <c:v>1679.8</c:v>
                </c:pt>
                <c:pt idx="144">
                  <c:v>1682.7</c:v>
                </c:pt>
                <c:pt idx="145">
                  <c:v>1679.2</c:v>
                </c:pt>
                <c:pt idx="146">
                  <c:v>1736.6</c:v>
                </c:pt>
                <c:pt idx="147">
                  <c:v>1744.2</c:v>
                </c:pt>
                <c:pt idx="148">
                  <c:v>1740.8</c:v>
                </c:pt>
                <c:pt idx="149">
                  <c:v>1748.7</c:v>
                </c:pt>
                <c:pt idx="150">
                  <c:v>1759.7</c:v>
                </c:pt>
                <c:pt idx="151">
                  <c:v>1782.7</c:v>
                </c:pt>
                <c:pt idx="152">
                  <c:v>1769</c:v>
                </c:pt>
                <c:pt idx="153">
                  <c:v>1791.2</c:v>
                </c:pt>
                <c:pt idx="154">
                  <c:v>1781</c:v>
                </c:pt>
                <c:pt idx="155">
                  <c:v>1767</c:v>
                </c:pt>
                <c:pt idx="156">
                  <c:v>1758.5</c:v>
                </c:pt>
                <c:pt idx="157">
                  <c:v>1766.4</c:v>
                </c:pt>
                <c:pt idx="158">
                  <c:v>1762.7</c:v>
                </c:pt>
                <c:pt idx="159">
                  <c:v>1740.1</c:v>
                </c:pt>
                <c:pt idx="160">
                  <c:v>1727.6</c:v>
                </c:pt>
                <c:pt idx="161">
                  <c:v>1727.7</c:v>
                </c:pt>
                <c:pt idx="162">
                  <c:v>1739.6</c:v>
                </c:pt>
                <c:pt idx="163">
                  <c:v>1718.7</c:v>
                </c:pt>
                <c:pt idx="164">
                  <c:v>1724.7</c:v>
                </c:pt>
                <c:pt idx="165">
                  <c:v>1750.5</c:v>
                </c:pt>
                <c:pt idx="166">
                  <c:v>1746.5</c:v>
                </c:pt>
                <c:pt idx="167">
                  <c:v>1783.4</c:v>
                </c:pt>
                <c:pt idx="168">
                  <c:v>1789.9</c:v>
                </c:pt>
                <c:pt idx="169">
                  <c:v>1802.2</c:v>
                </c:pt>
                <c:pt idx="170">
                  <c:v>1786.7</c:v>
                </c:pt>
                <c:pt idx="171">
                  <c:v>1777.7</c:v>
                </c:pt>
                <c:pt idx="172">
                  <c:v>1746.1</c:v>
                </c:pt>
                <c:pt idx="173">
                  <c:v>1746.2</c:v>
                </c:pt>
                <c:pt idx="174">
                  <c:v>1745.6</c:v>
                </c:pt>
                <c:pt idx="175">
                  <c:v>1756.7</c:v>
                </c:pt>
                <c:pt idx="176">
                  <c:v>1757.7</c:v>
                </c:pt>
                <c:pt idx="177">
                  <c:v>1774.2</c:v>
                </c:pt>
                <c:pt idx="178">
                  <c:v>1800.7</c:v>
                </c:pt>
                <c:pt idx="179">
                  <c:v>1788.6</c:v>
                </c:pt>
                <c:pt idx="180">
                  <c:v>1789.5</c:v>
                </c:pt>
                <c:pt idx="181">
                  <c:v>1828.8</c:v>
                </c:pt>
                <c:pt idx="182">
                  <c:v>1843.1</c:v>
                </c:pt>
                <c:pt idx="183">
                  <c:v>1837.5</c:v>
                </c:pt>
                <c:pt idx="184">
                  <c:v>1835.1</c:v>
                </c:pt>
                <c:pt idx="185">
                  <c:v>1835.1</c:v>
                </c:pt>
                <c:pt idx="186">
                  <c:v>1833.9</c:v>
                </c:pt>
                <c:pt idx="187">
                  <c:v>1846.3</c:v>
                </c:pt>
                <c:pt idx="188">
                  <c:v>1832.1</c:v>
                </c:pt>
                <c:pt idx="189">
                  <c:v>1863</c:v>
                </c:pt>
                <c:pt idx="190">
                  <c:v>1853.6</c:v>
                </c:pt>
                <c:pt idx="191">
                  <c:v>1835.3</c:v>
                </c:pt>
                <c:pt idx="192">
                  <c:v>1805.4</c:v>
                </c:pt>
                <c:pt idx="193">
                  <c:v>1807.4</c:v>
                </c:pt>
                <c:pt idx="194">
                  <c:v>1802.2</c:v>
                </c:pt>
                <c:pt idx="195">
                  <c:v>1792.1</c:v>
                </c:pt>
                <c:pt idx="196">
                  <c:v>1778.1</c:v>
                </c:pt>
                <c:pt idx="197">
                  <c:v>1776.3</c:v>
                </c:pt>
                <c:pt idx="198">
                  <c:v>1782.1</c:v>
                </c:pt>
                <c:pt idx="199">
                  <c:v>1778.3</c:v>
                </c:pt>
                <c:pt idx="200">
                  <c:v>1767.6</c:v>
                </c:pt>
                <c:pt idx="201">
                  <c:v>1762.2</c:v>
                </c:pt>
                <c:pt idx="202">
                  <c:v>1753.3</c:v>
                </c:pt>
                <c:pt idx="203">
                  <c:v>1735.9</c:v>
                </c:pt>
                <c:pt idx="204">
                  <c:v>1756</c:v>
                </c:pt>
                <c:pt idx="205">
                  <c:v>1769.8</c:v>
                </c:pt>
                <c:pt idx="206">
                  <c:v>1774.3</c:v>
                </c:pt>
                <c:pt idx="207">
                  <c:v>1760.3</c:v>
                </c:pt>
                <c:pt idx="208">
                  <c:v>1750.4</c:v>
                </c:pt>
                <c:pt idx="209">
                  <c:v>1757.7</c:v>
                </c:pt>
                <c:pt idx="210">
                  <c:v>1752.7</c:v>
                </c:pt>
                <c:pt idx="211">
                  <c:v>1747.9</c:v>
                </c:pt>
                <c:pt idx="212">
                  <c:v>1765.1</c:v>
                </c:pt>
                <c:pt idx="213">
                  <c:v>1741.3</c:v>
                </c:pt>
                <c:pt idx="214">
                  <c:v>1748.5</c:v>
                </c:pt>
                <c:pt idx="215">
                  <c:v>1728.8</c:v>
                </c:pt>
                <c:pt idx="216">
                  <c:v>1732.4</c:v>
                </c:pt>
                <c:pt idx="217">
                  <c:v>1727.1</c:v>
                </c:pt>
                <c:pt idx="218">
                  <c:v>1733.1</c:v>
                </c:pt>
                <c:pt idx="219">
                  <c:v>1726.3</c:v>
                </c:pt>
                <c:pt idx="220">
                  <c:v>1701.3</c:v>
                </c:pt>
                <c:pt idx="221">
                  <c:v>1699.3</c:v>
                </c:pt>
                <c:pt idx="222">
                  <c:v>1694</c:v>
                </c:pt>
                <c:pt idx="223">
                  <c:v>1677</c:v>
                </c:pt>
                <c:pt idx="224">
                  <c:v>1672.3</c:v>
                </c:pt>
                <c:pt idx="225">
                  <c:v>1654.8</c:v>
                </c:pt>
                <c:pt idx="226">
                  <c:v>1661.8</c:v>
                </c:pt>
                <c:pt idx="227">
                  <c:v>1653.9</c:v>
                </c:pt>
                <c:pt idx="228">
                  <c:v>1645.1</c:v>
                </c:pt>
                <c:pt idx="229">
                  <c:v>1646.7</c:v>
                </c:pt>
                <c:pt idx="230">
                  <c:v>1640.1</c:v>
                </c:pt>
                <c:pt idx="231">
                  <c:v>1650.9</c:v>
                </c:pt>
                <c:pt idx="232">
                  <c:v>1657.3</c:v>
                </c:pt>
                <c:pt idx="233">
                  <c:v>1648</c:v>
                </c:pt>
                <c:pt idx="234">
                  <c:v>1663.7</c:v>
                </c:pt>
                <c:pt idx="235">
                  <c:v>1686.5</c:v>
                </c:pt>
                <c:pt idx="236">
                  <c:v>1673.6</c:v>
                </c:pt>
                <c:pt idx="237">
                  <c:v>1642.6</c:v>
                </c:pt>
                <c:pt idx="238">
                  <c:v>1640.7</c:v>
                </c:pt>
                <c:pt idx="239">
                  <c:v>1637.6</c:v>
                </c:pt>
                <c:pt idx="240">
                  <c:v>1639.6</c:v>
                </c:pt>
                <c:pt idx="241">
                  <c:v>1631.5</c:v>
                </c:pt>
                <c:pt idx="242">
                  <c:v>1629.8</c:v>
                </c:pt>
                <c:pt idx="243">
                  <c:v>1632.2</c:v>
                </c:pt>
                <c:pt idx="244">
                  <c:v>1637.3</c:v>
                </c:pt>
                <c:pt idx="245">
                  <c:v>1639.2</c:v>
                </c:pt>
                <c:pt idx="246">
                  <c:v>1631</c:v>
                </c:pt>
                <c:pt idx="247">
                  <c:v>1621.4</c:v>
                </c:pt>
                <c:pt idx="248">
                  <c:v>1610.3</c:v>
                </c:pt>
                <c:pt idx="249">
                  <c:v>1617.6</c:v>
                </c:pt>
                <c:pt idx="250">
                  <c:v>1607</c:v>
                </c:pt>
                <c:pt idx="251">
                  <c:v>1600.5</c:v>
                </c:pt>
                <c:pt idx="252">
                  <c:v>1588.8</c:v>
                </c:pt>
                <c:pt idx="253">
                  <c:v>1584.4</c:v>
                </c:pt>
                <c:pt idx="254">
                  <c:v>1576</c:v>
                </c:pt>
                <c:pt idx="255">
                  <c:v>1574.6</c:v>
                </c:pt>
                <c:pt idx="256">
                  <c:v>1585</c:v>
                </c:pt>
                <c:pt idx="257">
                  <c:v>1572.5</c:v>
                </c:pt>
                <c:pt idx="258">
                  <c:v>1576.4</c:v>
                </c:pt>
                <c:pt idx="259">
                  <c:v>1585.1</c:v>
                </c:pt>
                <c:pt idx="260">
                  <c:v>1568.8</c:v>
                </c:pt>
                <c:pt idx="261">
                  <c:v>1577.8</c:v>
                </c:pt>
                <c:pt idx="262">
                  <c:v>1580.8</c:v>
                </c:pt>
                <c:pt idx="263">
                  <c:v>1578.8</c:v>
                </c:pt>
                <c:pt idx="264">
                  <c:v>1575</c:v>
                </c:pt>
                <c:pt idx="265">
                  <c:v>1578.2</c:v>
                </c:pt>
                <c:pt idx="266">
                  <c:v>1575.7</c:v>
                </c:pt>
                <c:pt idx="267">
                  <c:v>1583.3</c:v>
                </c:pt>
                <c:pt idx="268">
                  <c:v>1578.6</c:v>
                </c:pt>
                <c:pt idx="269">
                  <c:v>1580.5</c:v>
                </c:pt>
                <c:pt idx="270">
                  <c:v>1592.7</c:v>
                </c:pt>
                <c:pt idx="271">
                  <c:v>1584.8</c:v>
                </c:pt>
                <c:pt idx="272">
                  <c:v>1582.4</c:v>
                </c:pt>
                <c:pt idx="273">
                  <c:v>1610</c:v>
                </c:pt>
                <c:pt idx="274">
                  <c:v>1610.9</c:v>
                </c:pt>
                <c:pt idx="275">
                  <c:v>1589.7</c:v>
                </c:pt>
                <c:pt idx="276">
                  <c:v>1590.2</c:v>
                </c:pt>
                <c:pt idx="277">
                  <c:v>1592</c:v>
                </c:pt>
                <c:pt idx="278">
                  <c:v>1591.3</c:v>
                </c:pt>
                <c:pt idx="279">
                  <c:v>1597.4</c:v>
                </c:pt>
                <c:pt idx="280">
                  <c:v>1591.1</c:v>
                </c:pt>
                <c:pt idx="281">
                  <c:v>1591</c:v>
                </c:pt>
                <c:pt idx="282">
                  <c:v>1587.6</c:v>
                </c:pt>
                <c:pt idx="283">
                  <c:v>1584.5</c:v>
                </c:pt>
                <c:pt idx="284">
                  <c:v>1587</c:v>
                </c:pt>
                <c:pt idx="285">
                  <c:v>1584.5</c:v>
                </c:pt>
                <c:pt idx="286">
                  <c:v>1587</c:v>
                </c:pt>
                <c:pt idx="287">
                  <c:v>1607.1</c:v>
                </c:pt>
                <c:pt idx="288">
                  <c:v>1608.5</c:v>
                </c:pt>
                <c:pt idx="289">
                  <c:v>1593.8</c:v>
                </c:pt>
                <c:pt idx="290">
                  <c:v>1589.6</c:v>
                </c:pt>
                <c:pt idx="291">
                  <c:v>1580</c:v>
                </c:pt>
                <c:pt idx="292">
                  <c:v>1590</c:v>
                </c:pt>
                <c:pt idx="293">
                  <c:v>1605.6</c:v>
                </c:pt>
                <c:pt idx="294">
                  <c:v>1605.8</c:v>
                </c:pt>
                <c:pt idx="295">
                  <c:v>1605.2</c:v>
                </c:pt>
                <c:pt idx="296">
                  <c:v>1626.3</c:v>
                </c:pt>
                <c:pt idx="297">
                  <c:v>1630.4</c:v>
                </c:pt>
                <c:pt idx="298">
                  <c:v>1640.7</c:v>
                </c:pt>
                <c:pt idx="299">
                  <c:v>1620.6</c:v>
                </c:pt>
                <c:pt idx="300">
                  <c:v>1637.3</c:v>
                </c:pt>
                <c:pt idx="301">
                  <c:v>1655</c:v>
                </c:pt>
                <c:pt idx="302">
                  <c:v>1670.8</c:v>
                </c:pt>
                <c:pt idx="303">
                  <c:v>1669.3</c:v>
                </c:pt>
                <c:pt idx="304">
                  <c:v>1647.1</c:v>
                </c:pt>
                <c:pt idx="305">
                  <c:v>1668.6</c:v>
                </c:pt>
                <c:pt idx="306">
                  <c:v>1678.7</c:v>
                </c:pt>
                <c:pt idx="307">
                  <c:v>1666.9</c:v>
                </c:pt>
                <c:pt idx="308">
                  <c:v>1677.9</c:v>
                </c:pt>
                <c:pt idx="309">
                  <c:v>1668.7</c:v>
                </c:pt>
                <c:pt idx="310">
                  <c:v>1661.9</c:v>
                </c:pt>
                <c:pt idx="311">
                  <c:v>1652.5</c:v>
                </c:pt>
                <c:pt idx="312">
                  <c:v>1651</c:v>
                </c:pt>
                <c:pt idx="313">
                  <c:v>1653.9</c:v>
                </c:pt>
                <c:pt idx="314">
                  <c:v>1654</c:v>
                </c:pt>
                <c:pt idx="315">
                  <c:v>1670</c:v>
                </c:pt>
                <c:pt idx="316">
                  <c:v>1659</c:v>
                </c:pt>
                <c:pt idx="317">
                  <c:v>1696.4</c:v>
                </c:pt>
                <c:pt idx="318">
                  <c:v>1682.4</c:v>
                </c:pt>
                <c:pt idx="319">
                  <c:v>1703.1</c:v>
                </c:pt>
                <c:pt idx="320">
                  <c:v>1685.6</c:v>
                </c:pt>
                <c:pt idx="321">
                  <c:v>1681.5</c:v>
                </c:pt>
                <c:pt idx="322">
                  <c:v>1668</c:v>
                </c:pt>
                <c:pt idx="323">
                  <c:v>1672.2</c:v>
                </c:pt>
                <c:pt idx="324">
                  <c:v>1660</c:v>
                </c:pt>
                <c:pt idx="325">
                  <c:v>1658.5</c:v>
                </c:pt>
                <c:pt idx="326">
                  <c:v>1689.3</c:v>
                </c:pt>
                <c:pt idx="327">
                  <c:v>1699.2</c:v>
                </c:pt>
                <c:pt idx="328">
                  <c:v>1688.6</c:v>
                </c:pt>
                <c:pt idx="329">
                  <c:v>1668</c:v>
                </c:pt>
                <c:pt idx="330">
                  <c:v>1672</c:v>
                </c:pt>
                <c:pt idx="331">
                  <c:v>1674.3</c:v>
                </c:pt>
                <c:pt idx="332">
                  <c:v>1706</c:v>
                </c:pt>
                <c:pt idx="333">
                  <c:v>1715.4</c:v>
                </c:pt>
                <c:pt idx="334">
                  <c:v>1722.6</c:v>
                </c:pt>
                <c:pt idx="335">
                  <c:v>1725.9</c:v>
                </c:pt>
                <c:pt idx="336">
                  <c:v>1692.7</c:v>
                </c:pt>
                <c:pt idx="337">
                  <c:v>1692.1</c:v>
                </c:pt>
                <c:pt idx="338">
                  <c:v>1696.1</c:v>
                </c:pt>
                <c:pt idx="339">
                  <c:v>1702.9</c:v>
                </c:pt>
                <c:pt idx="340">
                  <c:v>1671.1</c:v>
                </c:pt>
                <c:pt idx="341">
                  <c:v>1651</c:v>
                </c:pt>
                <c:pt idx="342">
                  <c:v>1657</c:v>
                </c:pt>
                <c:pt idx="343">
                  <c:v>1669.3</c:v>
                </c:pt>
                <c:pt idx="344">
                  <c:v>1659</c:v>
                </c:pt>
                <c:pt idx="345">
                  <c:v>1645.5</c:v>
                </c:pt>
                <c:pt idx="346">
                  <c:v>1639.9</c:v>
                </c:pt>
                <c:pt idx="347">
                  <c:v>1638.7</c:v>
                </c:pt>
                <c:pt idx="348">
                  <c:v>1637.7</c:v>
                </c:pt>
                <c:pt idx="349">
                  <c:v>1621.5</c:v>
                </c:pt>
                <c:pt idx="350">
                  <c:v>1623</c:v>
                </c:pt>
                <c:pt idx="351">
                  <c:v>1621.4</c:v>
                </c:pt>
                <c:pt idx="352">
                  <c:v>1612.4</c:v>
                </c:pt>
                <c:pt idx="353">
                  <c:v>1590.4</c:v>
                </c:pt>
                <c:pt idx="354">
                  <c:v>1588</c:v>
                </c:pt>
                <c:pt idx="355">
                  <c:v>1585.7</c:v>
                </c:pt>
                <c:pt idx="356">
                  <c:v>1577.3</c:v>
                </c:pt>
                <c:pt idx="357">
                  <c:v>1602.8</c:v>
                </c:pt>
                <c:pt idx="358">
                  <c:v>1604.1</c:v>
                </c:pt>
                <c:pt idx="359">
                  <c:v>1605.8</c:v>
                </c:pt>
                <c:pt idx="360">
                  <c:v>1617.3</c:v>
                </c:pt>
                <c:pt idx="361">
                  <c:v>1609.2</c:v>
                </c:pt>
                <c:pt idx="362">
                  <c:v>1608.7</c:v>
                </c:pt>
                <c:pt idx="363">
                  <c:v>1573.6</c:v>
                </c:pt>
                <c:pt idx="364">
                  <c:v>1548.4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62-4630-9ADA-D81512C1C83F}"/>
            </c:ext>
          </c:extLst>
        </c:ser>
        <c:ser>
          <c:idx val="2"/>
          <c:order val="2"/>
          <c:tx>
            <c:strRef>
              <c:f>六大电厂库存!$M$3</c:f>
              <c:strCache>
                <c:ptCount val="1"/>
                <c:pt idx="0">
                  <c:v>2020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六大电厂库存!$F$5:$F$369</c:f>
              <c:numCache>
                <c:formatCode>m/d/yyyy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六大电厂库存!$M$5:$M$369</c:f>
              <c:numCache>
                <c:formatCode>0.00_ </c:formatCode>
                <c:ptCount val="365"/>
                <c:pt idx="0">
                  <c:v>1553.8</c:v>
                </c:pt>
                <c:pt idx="1">
                  <c:v>1527.3</c:v>
                </c:pt>
                <c:pt idx="2">
                  <c:v>1537.4</c:v>
                </c:pt>
                <c:pt idx="3">
                  <c:v>1531.2</c:v>
                </c:pt>
                <c:pt idx="4">
                  <c:v>1535.3</c:v>
                </c:pt>
                <c:pt idx="5">
                  <c:v>1533.4</c:v>
                </c:pt>
                <c:pt idx="6">
                  <c:v>1520.4</c:v>
                </c:pt>
                <c:pt idx="7">
                  <c:v>1493.5</c:v>
                </c:pt>
                <c:pt idx="8">
                  <c:v>1494.7</c:v>
                </c:pt>
                <c:pt idx="9">
                  <c:v>1487.9</c:v>
                </c:pt>
                <c:pt idx="10">
                  <c:v>1491.9</c:v>
                </c:pt>
                <c:pt idx="11">
                  <c:v>1486.3</c:v>
                </c:pt>
                <c:pt idx="12">
                  <c:v>1482.9</c:v>
                </c:pt>
                <c:pt idx="13">
                  <c:v>1491.6</c:v>
                </c:pt>
                <c:pt idx="14">
                  <c:v>1497.7</c:v>
                </c:pt>
                <c:pt idx="15">
                  <c:v>1487.4</c:v>
                </c:pt>
                <c:pt idx="16">
                  <c:v>1487.2</c:v>
                </c:pt>
                <c:pt idx="17">
                  <c:v>1489.7</c:v>
                </c:pt>
                <c:pt idx="18">
                  <c:v>1479.9</c:v>
                </c:pt>
                <c:pt idx="19">
                  <c:v>1527</c:v>
                </c:pt>
                <c:pt idx="20">
                  <c:v>1522.1</c:v>
                </c:pt>
                <c:pt idx="21">
                  <c:v>1534.8</c:v>
                </c:pt>
                <c:pt idx="22">
                  <c:v>1532.5</c:v>
                </c:pt>
                <c:pt idx="23">
                  <c:v>1565.6</c:v>
                </c:pt>
                <c:pt idx="24">
                  <c:v>1550.4</c:v>
                </c:pt>
                <c:pt idx="25">
                  <c:v>1554.2</c:v>
                </c:pt>
                <c:pt idx="26">
                  <c:v>1540.3</c:v>
                </c:pt>
                <c:pt idx="27">
                  <c:v>1537.7</c:v>
                </c:pt>
                <c:pt idx="28">
                  <c:v>1544.9</c:v>
                </c:pt>
                <c:pt idx="29">
                  <c:v>1551.5</c:v>
                </c:pt>
                <c:pt idx="30">
                  <c:v>1555.5</c:v>
                </c:pt>
                <c:pt idx="31">
                  <c:v>1552.6</c:v>
                </c:pt>
                <c:pt idx="32">
                  <c:v>1538.9</c:v>
                </c:pt>
                <c:pt idx="33">
                  <c:v>1555.1</c:v>
                </c:pt>
                <c:pt idx="34">
                  <c:v>1586.8</c:v>
                </c:pt>
                <c:pt idx="35">
                  <c:v>1596.3</c:v>
                </c:pt>
                <c:pt idx="36">
                  <c:v>1630.5</c:v>
                </c:pt>
                <c:pt idx="37">
                  <c:v>1624.3</c:v>
                </c:pt>
                <c:pt idx="38">
                  <c:v>1662.1</c:v>
                </c:pt>
                <c:pt idx="39">
                  <c:v>1657.3</c:v>
                </c:pt>
                <c:pt idx="40">
                  <c:v>1688</c:v>
                </c:pt>
                <c:pt idx="41">
                  <c:v>1705.1</c:v>
                </c:pt>
                <c:pt idx="42">
                  <c:v>1706.8</c:v>
                </c:pt>
                <c:pt idx="43">
                  <c:v>1693.3</c:v>
                </c:pt>
                <c:pt idx="44">
                  <c:v>1741.3</c:v>
                </c:pt>
                <c:pt idx="45">
                  <c:v>1772.9</c:v>
                </c:pt>
                <c:pt idx="46">
                  <c:v>1758.2</c:v>
                </c:pt>
                <c:pt idx="47">
                  <c:v>1745.1</c:v>
                </c:pt>
                <c:pt idx="48">
                  <c:v>1732.6</c:v>
                </c:pt>
                <c:pt idx="49">
                  <c:v>1729.3</c:v>
                </c:pt>
                <c:pt idx="50">
                  <c:v>1745.5</c:v>
                </c:pt>
                <c:pt idx="51">
                  <c:v>1767.8</c:v>
                </c:pt>
                <c:pt idx="52">
                  <c:v>1752.3</c:v>
                </c:pt>
                <c:pt idx="53">
                  <c:v>1749.6</c:v>
                </c:pt>
                <c:pt idx="54">
                  <c:v>1753.8</c:v>
                </c:pt>
                <c:pt idx="55">
                  <c:v>1760.3</c:v>
                </c:pt>
                <c:pt idx="56">
                  <c:v>1750.4</c:v>
                </c:pt>
                <c:pt idx="57">
                  <c:v>1767.5</c:v>
                </c:pt>
                <c:pt idx="58">
                  <c:v>1789.7</c:v>
                </c:pt>
                <c:pt idx="59">
                  <c:v>1781.7</c:v>
                </c:pt>
                <c:pt idx="60">
                  <c:v>1773.1</c:v>
                </c:pt>
                <c:pt idx="61">
                  <c:v>1769</c:v>
                </c:pt>
                <c:pt idx="62">
                  <c:v>1760</c:v>
                </c:pt>
                <c:pt idx="63">
                  <c:v>1789.6</c:v>
                </c:pt>
                <c:pt idx="64">
                  <c:v>1768.5</c:v>
                </c:pt>
                <c:pt idx="65">
                  <c:v>1766.1</c:v>
                </c:pt>
                <c:pt idx="66">
                  <c:v>1769.9</c:v>
                </c:pt>
                <c:pt idx="67">
                  <c:v>1768.3</c:v>
                </c:pt>
                <c:pt idx="68">
                  <c:v>1787.1</c:v>
                </c:pt>
                <c:pt idx="69">
                  <c:v>1787.9</c:v>
                </c:pt>
                <c:pt idx="70">
                  <c:v>1780.7</c:v>
                </c:pt>
                <c:pt idx="71">
                  <c:v>1768.7</c:v>
                </c:pt>
                <c:pt idx="72">
                  <c:v>1757.3</c:v>
                </c:pt>
                <c:pt idx="73">
                  <c:v>1748.1</c:v>
                </c:pt>
                <c:pt idx="74">
                  <c:v>1756.4</c:v>
                </c:pt>
                <c:pt idx="75">
                  <c:v>1710.7</c:v>
                </c:pt>
                <c:pt idx="76">
                  <c:v>1695.2</c:v>
                </c:pt>
                <c:pt idx="77">
                  <c:v>1706.5</c:v>
                </c:pt>
                <c:pt idx="78">
                  <c:v>1727.9</c:v>
                </c:pt>
                <c:pt idx="79">
                  <c:v>1706.3</c:v>
                </c:pt>
                <c:pt idx="80">
                  <c:v>1718.8</c:v>
                </c:pt>
                <c:pt idx="81">
                  <c:v>1717.3</c:v>
                </c:pt>
                <c:pt idx="82">
                  <c:v>1707.1</c:v>
                </c:pt>
                <c:pt idx="83">
                  <c:v>1721.3</c:v>
                </c:pt>
                <c:pt idx="84">
                  <c:v>1714</c:v>
                </c:pt>
                <c:pt idx="85">
                  <c:v>1696</c:v>
                </c:pt>
                <c:pt idx="86">
                  <c:v>1706.6</c:v>
                </c:pt>
                <c:pt idx="87">
                  <c:v>1685.5</c:v>
                </c:pt>
                <c:pt idx="88">
                  <c:v>1673.4</c:v>
                </c:pt>
                <c:pt idx="89">
                  <c:v>1658.9</c:v>
                </c:pt>
                <c:pt idx="90">
                  <c:v>1648.4</c:v>
                </c:pt>
                <c:pt idx="91">
                  <c:v>1644.5</c:v>
                </c:pt>
                <c:pt idx="92">
                  <c:v>1647.9</c:v>
                </c:pt>
                <c:pt idx="93">
                  <c:v>1673.4</c:v>
                </c:pt>
                <c:pt idx="94">
                  <c:v>1664.6</c:v>
                </c:pt>
                <c:pt idx="95">
                  <c:v>1646.4</c:v>
                </c:pt>
                <c:pt idx="96">
                  <c:v>1658.9</c:v>
                </c:pt>
                <c:pt idx="97">
                  <c:v>1651.9</c:v>
                </c:pt>
                <c:pt idx="98">
                  <c:v>1638.4</c:v>
                </c:pt>
                <c:pt idx="99">
                  <c:v>1610.7</c:v>
                </c:pt>
                <c:pt idx="100">
                  <c:v>1616.1</c:v>
                </c:pt>
                <c:pt idx="101">
                  <c:v>1618.5</c:v>
                </c:pt>
                <c:pt idx="102">
                  <c:v>1598</c:v>
                </c:pt>
                <c:pt idx="103">
                  <c:v>1599.4</c:v>
                </c:pt>
                <c:pt idx="104">
                  <c:v>1603.4</c:v>
                </c:pt>
                <c:pt idx="105">
                  <c:v>1623.2</c:v>
                </c:pt>
                <c:pt idx="106">
                  <c:v>1630.2</c:v>
                </c:pt>
                <c:pt idx="107">
                  <c:v>1619.8</c:v>
                </c:pt>
                <c:pt idx="108">
                  <c:v>1616.9</c:v>
                </c:pt>
                <c:pt idx="109">
                  <c:v>1625.1</c:v>
                </c:pt>
                <c:pt idx="110">
                  <c:v>1615.6</c:v>
                </c:pt>
                <c:pt idx="111">
                  <c:v>1610</c:v>
                </c:pt>
                <c:pt idx="112">
                  <c:v>1641.3</c:v>
                </c:pt>
                <c:pt idx="113">
                  <c:v>1633.5</c:v>
                </c:pt>
                <c:pt idx="114">
                  <c:v>1616.6</c:v>
                </c:pt>
                <c:pt idx="115">
                  <c:v>1616.1</c:v>
                </c:pt>
                <c:pt idx="116">
                  <c:v>1612.8</c:v>
                </c:pt>
                <c:pt idx="117">
                  <c:v>1587.8</c:v>
                </c:pt>
                <c:pt idx="118">
                  <c:v>1586.4</c:v>
                </c:pt>
                <c:pt idx="119">
                  <c:v>1602.8</c:v>
                </c:pt>
                <c:pt idx="120">
                  <c:v>1577.1</c:v>
                </c:pt>
                <c:pt idx="121">
                  <c:v>1593.2</c:v>
                </c:pt>
                <c:pt idx="122">
                  <c:v>1583.5</c:v>
                </c:pt>
                <c:pt idx="123">
                  <c:v>1585.6</c:v>
                </c:pt>
                <c:pt idx="124">
                  <c:v>1580.4</c:v>
                </c:pt>
                <c:pt idx="125">
                  <c:v>1571.5</c:v>
                </c:pt>
                <c:pt idx="126">
                  <c:v>1559.5</c:v>
                </c:pt>
                <c:pt idx="127">
                  <c:v>1555.3</c:v>
                </c:pt>
                <c:pt idx="128">
                  <c:v>1553.6</c:v>
                </c:pt>
                <c:pt idx="129">
                  <c:v>1559.7</c:v>
                </c:pt>
                <c:pt idx="130">
                  <c:v>1546</c:v>
                </c:pt>
                <c:pt idx="131">
                  <c:v>1512.8</c:v>
                </c:pt>
                <c:pt idx="132">
                  <c:v>1490.6</c:v>
                </c:pt>
                <c:pt idx="133">
                  <c:v>1496.4</c:v>
                </c:pt>
                <c:pt idx="134">
                  <c:v>1471.5</c:v>
                </c:pt>
                <c:pt idx="135">
                  <c:v>1496</c:v>
                </c:pt>
                <c:pt idx="136">
                  <c:v>1484.9</c:v>
                </c:pt>
                <c:pt idx="137">
                  <c:v>1486.2</c:v>
                </c:pt>
                <c:pt idx="138">
                  <c:v>1452.6</c:v>
                </c:pt>
                <c:pt idx="139">
                  <c:v>1443</c:v>
                </c:pt>
                <c:pt idx="140">
                  <c:v>1429.5</c:v>
                </c:pt>
                <c:pt idx="141">
                  <c:v>1416</c:v>
                </c:pt>
                <c:pt idx="142">
                  <c:v>1432.4</c:v>
                </c:pt>
                <c:pt idx="143">
                  <c:v>1424.9</c:v>
                </c:pt>
                <c:pt idx="144">
                  <c:v>1451.6</c:v>
                </c:pt>
                <c:pt idx="145">
                  <c:v>1436.9</c:v>
                </c:pt>
                <c:pt idx="146">
                  <c:v>1432.3</c:v>
                </c:pt>
                <c:pt idx="147">
                  <c:v>1421.8</c:v>
                </c:pt>
                <c:pt idx="148">
                  <c:v>1418.4</c:v>
                </c:pt>
                <c:pt idx="149">
                  <c:v>1425.2</c:v>
                </c:pt>
                <c:pt idx="150">
                  <c:v>1419.5</c:v>
                </c:pt>
                <c:pt idx="151">
                  <c:v>1427.8</c:v>
                </c:pt>
                <c:pt idx="152">
                  <c:v>1458.9</c:v>
                </c:pt>
                <c:pt idx="153">
                  <c:v>1454.1</c:v>
                </c:pt>
                <c:pt idx="154">
                  <c:v>1456</c:v>
                </c:pt>
                <c:pt idx="155">
                  <c:v>1443.5</c:v>
                </c:pt>
                <c:pt idx="156">
                  <c:v>1438.2</c:v>
                </c:pt>
                <c:pt idx="157">
                  <c:v>1448.1</c:v>
                </c:pt>
                <c:pt idx="158">
                  <c:v>1474.7</c:v>
                </c:pt>
                <c:pt idx="159">
                  <c:v>1499.7</c:v>
                </c:pt>
                <c:pt idx="160">
                  <c:v>1527.9</c:v>
                </c:pt>
                <c:pt idx="161">
                  <c:v>1538.8</c:v>
                </c:pt>
                <c:pt idx="162">
                  <c:v>1547.8</c:v>
                </c:pt>
                <c:pt idx="163">
                  <c:v>1549.4</c:v>
                </c:pt>
                <c:pt idx="164">
                  <c:v>1549.6</c:v>
                </c:pt>
                <c:pt idx="165">
                  <c:v>1540.2</c:v>
                </c:pt>
                <c:pt idx="166">
                  <c:v>1551.4</c:v>
                </c:pt>
                <c:pt idx="167">
                  <c:v>1531.4</c:v>
                </c:pt>
                <c:pt idx="168">
                  <c:v>1555.3</c:v>
                </c:pt>
                <c:pt idx="169">
                  <c:v>1562.8</c:v>
                </c:pt>
                <c:pt idx="170">
                  <c:v>1556</c:v>
                </c:pt>
                <c:pt idx="171">
                  <c:v>1582.4</c:v>
                </c:pt>
                <c:pt idx="172">
                  <c:v>1583.5</c:v>
                </c:pt>
                <c:pt idx="173">
                  <c:v>1583.7</c:v>
                </c:pt>
                <c:pt idx="174">
                  <c:v>1580.1</c:v>
                </c:pt>
                <c:pt idx="175">
                  <c:v>1566.7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1583.5</c:v>
                </c:pt>
                <c:pt idx="180">
                  <c:v>1601.1</c:v>
                </c:pt>
                <c:pt idx="181">
                  <c:v>1614.6</c:v>
                </c:pt>
                <c:pt idx="182">
                  <c:v>1629.8</c:v>
                </c:pt>
                <c:pt idx="183">
                  <c:v>1631.4</c:v>
                </c:pt>
                <c:pt idx="184">
                  <c:v>1627.4</c:v>
                </c:pt>
                <c:pt idx="185">
                  <c:v>1623.4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1644.4</c:v>
                </c:pt>
                <c:pt idx="231">
                  <c:v>#N/A</c:v>
                </c:pt>
                <c:pt idx="232">
                  <c:v>#N/A</c:v>
                </c:pt>
                <c:pt idx="233">
                  <c:v>1597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1640.8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1587.9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1581.1</c:v>
                </c:pt>
                <c:pt idx="251">
                  <c:v>1538.3</c:v>
                </c:pt>
                <c:pt idx="252">
                  <c:v>#N/A</c:v>
                </c:pt>
                <c:pt idx="253">
                  <c:v>1546</c:v>
                </c:pt>
                <c:pt idx="254">
                  <c:v>1558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1542.7</c:v>
                </c:pt>
                <c:pt idx="259">
                  <c:v>#N/A</c:v>
                </c:pt>
                <c:pt idx="260">
                  <c:v>#N/A</c:v>
                </c:pt>
                <c:pt idx="261">
                  <c:v>1524.2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1548.4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1524.2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1516.7</c:v>
                </c:pt>
                <c:pt idx="283">
                  <c:v>#N/A</c:v>
                </c:pt>
                <c:pt idx="284">
                  <c:v>1483.8</c:v>
                </c:pt>
                <c:pt idx="285">
                  <c:v>1488.9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1468.3</c:v>
                </c:pt>
                <c:pt idx="292">
                  <c:v>#N/A</c:v>
                </c:pt>
                <c:pt idx="293">
                  <c:v>1464.32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1496</c:v>
                </c:pt>
                <c:pt idx="299">
                  <c:v>1499.31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1517.8</c:v>
                </c:pt>
                <c:pt idx="306">
                  <c:v>#N/A</c:v>
                </c:pt>
                <c:pt idx="307">
                  <c:v>1541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1547.3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1543.6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1548.5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1484.3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1498.8</c:v>
                </c:pt>
                <c:pt idx="341">
                  <c:v>#N/A</c:v>
                </c:pt>
                <c:pt idx="342">
                  <c:v>#N/A</c:v>
                </c:pt>
                <c:pt idx="343">
                  <c:v>1471.8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1445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1430.3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1445.8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62-4630-9ADA-D81512C1C83F}"/>
            </c:ext>
          </c:extLst>
        </c:ser>
        <c:ser>
          <c:idx val="3"/>
          <c:order val="3"/>
          <c:tx>
            <c:strRef>
              <c:f>六大电厂库存!$N$3</c:f>
              <c:strCache>
                <c:ptCount val="1"/>
                <c:pt idx="0">
                  <c:v>2021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六大电厂库存!$F$5:$F$369</c:f>
              <c:numCache>
                <c:formatCode>m/d/yyyy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六大电厂库存!$N$5:$N$369</c:f>
              <c:numCache>
                <c:formatCode>0.00_ 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1380.9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1337.3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1222.5999999999999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1255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1313.9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1405.2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1517.6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1541.6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1552</c:v>
                </c:pt>
                <c:pt idx="59">
                  <c:v>1548.2</c:v>
                </c:pt>
                <c:pt idx="60">
                  <c:v>1543</c:v>
                </c:pt>
                <c:pt idx="61">
                  <c:v>1546</c:v>
                </c:pt>
                <c:pt idx="62">
                  <c:v>1539.5</c:v>
                </c:pt>
                <c:pt idx="63">
                  <c:v>#N/A</c:v>
                </c:pt>
                <c:pt idx="64">
                  <c:v>#N/A</c:v>
                </c:pt>
                <c:pt idx="65">
                  <c:v>1516.1</c:v>
                </c:pt>
                <c:pt idx="66">
                  <c:v>1504.7</c:v>
                </c:pt>
                <c:pt idx="67">
                  <c:v>1491.2</c:v>
                </c:pt>
                <c:pt idx="68">
                  <c:v>1481.3</c:v>
                </c:pt>
                <c:pt idx="69">
                  <c:v>1473.4</c:v>
                </c:pt>
                <c:pt idx="70">
                  <c:v>#N/A</c:v>
                </c:pt>
                <c:pt idx="71">
                  <c:v>#N/A</c:v>
                </c:pt>
                <c:pt idx="72">
                  <c:v>1477.16</c:v>
                </c:pt>
                <c:pt idx="73">
                  <c:v>1499.5</c:v>
                </c:pt>
                <c:pt idx="74">
                  <c:v>1504.1</c:v>
                </c:pt>
                <c:pt idx="75">
                  <c:v>1513.1</c:v>
                </c:pt>
                <c:pt idx="76">
                  <c:v>1500.1</c:v>
                </c:pt>
                <c:pt idx="77">
                  <c:v>#N/A</c:v>
                </c:pt>
                <c:pt idx="78">
                  <c:v>#N/A</c:v>
                </c:pt>
                <c:pt idx="79">
                  <c:v>1481</c:v>
                </c:pt>
                <c:pt idx="80">
                  <c:v>1472.1</c:v>
                </c:pt>
                <c:pt idx="81">
                  <c:v>1460.8</c:v>
                </c:pt>
                <c:pt idx="82">
                  <c:v>1452.9</c:v>
                </c:pt>
                <c:pt idx="83">
                  <c:v>1442.2</c:v>
                </c:pt>
                <c:pt idx="84">
                  <c:v>#N/A</c:v>
                </c:pt>
                <c:pt idx="85">
                  <c:v>#N/A</c:v>
                </c:pt>
                <c:pt idx="86">
                  <c:v>1426.4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1439.1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1434.3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1387.6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1401.9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1391.2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1359.8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1319.6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1279.8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1291.7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1290.7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1292.2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1319.5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1326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1331.1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1272.9000000000001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1247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1207.3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1180.9000000000001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1130.8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1180.9000000000001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1213.7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1236.2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1246.8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1228.4000000000001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1131.2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1094.0999999999999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1114.8</c:v>
                </c:pt>
                <c:pt idx="280">
                  <c:v>#N/A</c:v>
                </c:pt>
                <c:pt idx="281">
                  <c:v>#N/A</c:v>
                </c:pt>
                <c:pt idx="282">
                  <c:v>1071.5999999999999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1102.9000000000001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1065.2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1104.7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1156.5999999999999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1139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1103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1129.4000000000001</c:v>
                </c:pt>
                <c:pt idx="329">
                  <c:v>1133.3</c:v>
                </c:pt>
                <c:pt idx="330">
                  <c:v>1135.7</c:v>
                </c:pt>
                <c:pt idx="331">
                  <c:v>1140.8</c:v>
                </c:pt>
                <c:pt idx="332">
                  <c:v>1145.3</c:v>
                </c:pt>
                <c:pt idx="333">
                  <c:v>1134.4000000000001</c:v>
                </c:pt>
                <c:pt idx="334">
                  <c:v>1138.4000000000001</c:v>
                </c:pt>
                <c:pt idx="335">
                  <c:v>1142.3</c:v>
                </c:pt>
                <c:pt idx="336">
                  <c:v>1148.9000000000001</c:v>
                </c:pt>
                <c:pt idx="337">
                  <c:v>1155.0999999999999</c:v>
                </c:pt>
                <c:pt idx="338">
                  <c:v>1153.4000000000001</c:v>
                </c:pt>
                <c:pt idx="339">
                  <c:v>1150.4000000000001</c:v>
                </c:pt>
                <c:pt idx="340">
                  <c:v>1143.3</c:v>
                </c:pt>
                <c:pt idx="341">
                  <c:v>1150.0999999999999</c:v>
                </c:pt>
                <c:pt idx="342">
                  <c:v>1162.8</c:v>
                </c:pt>
                <c:pt idx="343">
                  <c:v>1168.7</c:v>
                </c:pt>
                <c:pt idx="344">
                  <c:v>1175.2</c:v>
                </c:pt>
                <c:pt idx="345">
                  <c:v>1174.8</c:v>
                </c:pt>
                <c:pt idx="346">
                  <c:v>1170.8</c:v>
                </c:pt>
                <c:pt idx="347">
                  <c:v>1164.5</c:v>
                </c:pt>
                <c:pt idx="348">
                  <c:v>1164.5</c:v>
                </c:pt>
                <c:pt idx="349">
                  <c:v>1164</c:v>
                </c:pt>
                <c:pt idx="350">
                  <c:v>1173.5</c:v>
                </c:pt>
                <c:pt idx="351">
                  <c:v>1173</c:v>
                </c:pt>
                <c:pt idx="352">
                  <c:v>1170.7</c:v>
                </c:pt>
                <c:pt idx="353">
                  <c:v>1166.2</c:v>
                </c:pt>
                <c:pt idx="354">
                  <c:v>1180.2</c:v>
                </c:pt>
                <c:pt idx="355">
                  <c:v>1190.2</c:v>
                </c:pt>
                <c:pt idx="356">
                  <c:v>1185.9000000000001</c:v>
                </c:pt>
                <c:pt idx="357">
                  <c:v>1181.7</c:v>
                </c:pt>
                <c:pt idx="358">
                  <c:v>1172.4000000000001</c:v>
                </c:pt>
                <c:pt idx="359">
                  <c:v>1167.0999999999999</c:v>
                </c:pt>
                <c:pt idx="360">
                  <c:v>1161.4000000000001</c:v>
                </c:pt>
                <c:pt idx="361">
                  <c:v>1155.3</c:v>
                </c:pt>
                <c:pt idx="362">
                  <c:v>1165.7</c:v>
                </c:pt>
                <c:pt idx="363">
                  <c:v>1171.0999999999999</c:v>
                </c:pt>
                <c:pt idx="364">
                  <c:v>1169.2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62-4630-9ADA-D81512C1C83F}"/>
            </c:ext>
          </c:extLst>
        </c:ser>
        <c:ser>
          <c:idx val="4"/>
          <c:order val="4"/>
          <c:tx>
            <c:strRef>
              <c:f>六大电厂库存!$O$3</c:f>
              <c:strCache>
                <c:ptCount val="1"/>
                <c:pt idx="0">
                  <c:v>2022 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六大电厂库存!$F$5:$F$369</c:f>
              <c:numCache>
                <c:formatCode>m/d/yyyy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六大电厂库存!$O$5:$O$369</c:f>
              <c:numCache>
                <c:formatCode>0.00_ </c:formatCode>
                <c:ptCount val="365"/>
                <c:pt idx="0">
                  <c:v>1162.5999999999999</c:v>
                </c:pt>
                <c:pt idx="1">
                  <c:v>1173.8</c:v>
                </c:pt>
                <c:pt idx="2">
                  <c:v>1164.3</c:v>
                </c:pt>
                <c:pt idx="3">
                  <c:v>1156.9000000000001</c:v>
                </c:pt>
                <c:pt idx="4">
                  <c:v>1154.5</c:v>
                </c:pt>
                <c:pt idx="5">
                  <c:v>1159</c:v>
                </c:pt>
                <c:pt idx="6">
                  <c:v>1166.2</c:v>
                </c:pt>
                <c:pt idx="7">
                  <c:v>1178.0999999999999</c:v>
                </c:pt>
                <c:pt idx="8">
                  <c:v>1183</c:v>
                </c:pt>
                <c:pt idx="9">
                  <c:v>1172.4000000000001</c:v>
                </c:pt>
                <c:pt idx="10">
                  <c:v>1173.2</c:v>
                </c:pt>
                <c:pt idx="11">
                  <c:v>1170.4000000000001</c:v>
                </c:pt>
                <c:pt idx="12">
                  <c:v>1164.4000000000001</c:v>
                </c:pt>
                <c:pt idx="13">
                  <c:v>1159.3</c:v>
                </c:pt>
                <c:pt idx="14">
                  <c:v>1201.5</c:v>
                </c:pt>
                <c:pt idx="15">
                  <c:v>1197.0999999999999</c:v>
                </c:pt>
                <c:pt idx="16">
                  <c:v>1192.5</c:v>
                </c:pt>
                <c:pt idx="17">
                  <c:v>1184.5</c:v>
                </c:pt>
                <c:pt idx="18">
                  <c:v>1194.7</c:v>
                </c:pt>
                <c:pt idx="19">
                  <c:v>1187.0999999999999</c:v>
                </c:pt>
                <c:pt idx="20">
                  <c:v>1179.4000000000001</c:v>
                </c:pt>
                <c:pt idx="21">
                  <c:v>1171.5999999999999</c:v>
                </c:pt>
                <c:pt idx="22">
                  <c:v>1162.8</c:v>
                </c:pt>
                <c:pt idx="23">
                  <c:v>1171.4000000000001</c:v>
                </c:pt>
                <c:pt idx="24">
                  <c:v>1181.4000000000001</c:v>
                </c:pt>
                <c:pt idx="25">
                  <c:v>1170.9000000000001</c:v>
                </c:pt>
                <c:pt idx="26">
                  <c:v>1170.4000000000001</c:v>
                </c:pt>
                <c:pt idx="27">
                  <c:v>1161.2</c:v>
                </c:pt>
                <c:pt idx="28">
                  <c:v>1172.2</c:v>
                </c:pt>
                <c:pt idx="29">
                  <c:v>1187.4000000000001</c:v>
                </c:pt>
                <c:pt idx="30">
                  <c:v>1193.7</c:v>
                </c:pt>
                <c:pt idx="31">
                  <c:v>1204.4000000000001</c:v>
                </c:pt>
                <c:pt idx="32">
                  <c:v>1214.8</c:v>
                </c:pt>
                <c:pt idx="33">
                  <c:v>1229.0999999999999</c:v>
                </c:pt>
                <c:pt idx="34">
                  <c:v>1240.4000000000001</c:v>
                </c:pt>
                <c:pt idx="35">
                  <c:v>1252.5999999999999</c:v>
                </c:pt>
                <c:pt idx="36">
                  <c:v>1247.8</c:v>
                </c:pt>
                <c:pt idx="37">
                  <c:v>1234.7</c:v>
                </c:pt>
                <c:pt idx="38">
                  <c:v>1221.8</c:v>
                </c:pt>
                <c:pt idx="39">
                  <c:v>1211.9000000000001</c:v>
                </c:pt>
                <c:pt idx="40">
                  <c:v>1199.9000000000001</c:v>
                </c:pt>
                <c:pt idx="41">
                  <c:v>1188.4000000000001</c:v>
                </c:pt>
                <c:pt idx="42">
                  <c:v>1193.3</c:v>
                </c:pt>
                <c:pt idx="43">
                  <c:v>1184</c:v>
                </c:pt>
                <c:pt idx="44">
                  <c:v>1171.4000000000001</c:v>
                </c:pt>
                <c:pt idx="45">
                  <c:v>1163.5999999999999</c:v>
                </c:pt>
                <c:pt idx="46">
                  <c:v>1157.5999999999999</c:v>
                </c:pt>
                <c:pt idx="47">
                  <c:v>1147.0999999999999</c:v>
                </c:pt>
                <c:pt idx="48">
                  <c:v>1139.2</c:v>
                </c:pt>
                <c:pt idx="49">
                  <c:v>1130.5999999999999</c:v>
                </c:pt>
                <c:pt idx="50">
                  <c:v>1120.9000000000001</c:v>
                </c:pt>
                <c:pt idx="51">
                  <c:v>1114.2</c:v>
                </c:pt>
                <c:pt idx="52">
                  <c:v>1103</c:v>
                </c:pt>
                <c:pt idx="53">
                  <c:v>1092.5999999999999</c:v>
                </c:pt>
                <c:pt idx="54">
                  <c:v>1082.5999999999999</c:v>
                </c:pt>
                <c:pt idx="55">
                  <c:v>1070.7</c:v>
                </c:pt>
                <c:pt idx="56">
                  <c:v>1070.8</c:v>
                </c:pt>
                <c:pt idx="57">
                  <c:v>1077</c:v>
                </c:pt>
                <c:pt idx="58">
                  <c:v>1070.5999999999999</c:v>
                </c:pt>
                <c:pt idx="59">
                  <c:v>1061</c:v>
                </c:pt>
                <c:pt idx="60">
                  <c:v>1052.5999999999999</c:v>
                </c:pt>
                <c:pt idx="61">
                  <c:v>1069.7</c:v>
                </c:pt>
                <c:pt idx="62">
                  <c:v>1086.5</c:v>
                </c:pt>
                <c:pt idx="63">
                  <c:v>1097.5999999999999</c:v>
                </c:pt>
                <c:pt idx="64">
                  <c:v>1108.9000000000001</c:v>
                </c:pt>
                <c:pt idx="65">
                  <c:v>1119.7</c:v>
                </c:pt>
                <c:pt idx="66">
                  <c:v>1131.4000000000001</c:v>
                </c:pt>
                <c:pt idx="67">
                  <c:v>1138.8</c:v>
                </c:pt>
                <c:pt idx="68">
                  <c:v>1148.5</c:v>
                </c:pt>
                <c:pt idx="69">
                  <c:v>1149.0999999999999</c:v>
                </c:pt>
                <c:pt idx="70">
                  <c:v>1148.9000000000001</c:v>
                </c:pt>
                <c:pt idx="71">
                  <c:v>1158.8</c:v>
                </c:pt>
                <c:pt idx="72">
                  <c:v>1152.0999999999999</c:v>
                </c:pt>
                <c:pt idx="73">
                  <c:v>1158.5</c:v>
                </c:pt>
                <c:pt idx="74">
                  <c:v>1167.0999999999999</c:v>
                </c:pt>
                <c:pt idx="75">
                  <c:v>1157.5</c:v>
                </c:pt>
                <c:pt idx="76">
                  <c:v>1153.2</c:v>
                </c:pt>
                <c:pt idx="77">
                  <c:v>1148.2</c:v>
                </c:pt>
                <c:pt idx="78">
                  <c:v>1150.2</c:v>
                </c:pt>
                <c:pt idx="79">
                  <c:v>1141.0999999999999</c:v>
                </c:pt>
                <c:pt idx="80">
                  <c:v>1133.0999999999999</c:v>
                </c:pt>
                <c:pt idx="81">
                  <c:v>1121.8</c:v>
                </c:pt>
                <c:pt idx="82">
                  <c:v>1112.5999999999999</c:v>
                </c:pt>
                <c:pt idx="83">
                  <c:v>1105.5999999999999</c:v>
                </c:pt>
                <c:pt idx="84">
                  <c:v>1098.2</c:v>
                </c:pt>
                <c:pt idx="85">
                  <c:v>1090</c:v>
                </c:pt>
                <c:pt idx="86">
                  <c:v>1086.0999999999999</c:v>
                </c:pt>
                <c:pt idx="87">
                  <c:v>1091.2</c:v>
                </c:pt>
                <c:pt idx="88">
                  <c:v>1096.2</c:v>
                </c:pt>
                <c:pt idx="89">
                  <c:v>1108.2</c:v>
                </c:pt>
                <c:pt idx="90">
                  <c:v>1113.5999999999999</c:v>
                </c:pt>
                <c:pt idx="91">
                  <c:v>1124.9000000000001</c:v>
                </c:pt>
                <c:pt idx="92">
                  <c:v>1138.5</c:v>
                </c:pt>
                <c:pt idx="93">
                  <c:v>1146.7</c:v>
                </c:pt>
                <c:pt idx="94">
                  <c:v>1140.5</c:v>
                </c:pt>
                <c:pt idx="95">
                  <c:v>1135.2</c:v>
                </c:pt>
                <c:pt idx="96">
                  <c:v>1132.5999999999999</c:v>
                </c:pt>
                <c:pt idx="97">
                  <c:v>1141.7</c:v>
                </c:pt>
                <c:pt idx="98">
                  <c:v>1152.4000000000001</c:v>
                </c:pt>
                <c:pt idx="99">
                  <c:v>1164</c:v>
                </c:pt>
                <c:pt idx="100">
                  <c:v>1168.7</c:v>
                </c:pt>
                <c:pt idx="101">
                  <c:v>1158.0999999999999</c:v>
                </c:pt>
                <c:pt idx="102">
                  <c:v>1157.5</c:v>
                </c:pt>
                <c:pt idx="103">
                  <c:v>1152.4000000000001</c:v>
                </c:pt>
                <c:pt idx="104">
                  <c:v>1152.7</c:v>
                </c:pt>
                <c:pt idx="105">
                  <c:v>1147.3</c:v>
                </c:pt>
                <c:pt idx="106">
                  <c:v>1135.3</c:v>
                </c:pt>
                <c:pt idx="107">
                  <c:v>1120.0999999999999</c:v>
                </c:pt>
                <c:pt idx="108">
                  <c:v>1110.2</c:v>
                </c:pt>
                <c:pt idx="109">
                  <c:v>1114.5999999999999</c:v>
                </c:pt>
                <c:pt idx="110">
                  <c:v>1119.5999999999999</c:v>
                </c:pt>
                <c:pt idx="111">
                  <c:v>1132.3</c:v>
                </c:pt>
                <c:pt idx="112">
                  <c:v>1142.9000000000001</c:v>
                </c:pt>
                <c:pt idx="113">
                  <c:v>1152.5999999999999</c:v>
                </c:pt>
                <c:pt idx="114">
                  <c:v>1158.3</c:v>
                </c:pt>
                <c:pt idx="115">
                  <c:v>1170.8</c:v>
                </c:pt>
                <c:pt idx="116">
                  <c:v>1180.5999999999999</c:v>
                </c:pt>
                <c:pt idx="117">
                  <c:v>1187.7</c:v>
                </c:pt>
                <c:pt idx="118">
                  <c:v>1197.2</c:v>
                </c:pt>
                <c:pt idx="119">
                  <c:v>1202.5</c:v>
                </c:pt>
                <c:pt idx="120">
                  <c:v>1190.5999999999999</c:v>
                </c:pt>
                <c:pt idx="121">
                  <c:v>1182.2</c:v>
                </c:pt>
                <c:pt idx="122">
                  <c:v>1189.4000000000001</c:v>
                </c:pt>
                <c:pt idx="123">
                  <c:v>1196.7</c:v>
                </c:pt>
                <c:pt idx="124">
                  <c:v>1185.9000000000001</c:v>
                </c:pt>
                <c:pt idx="125">
                  <c:v>1175.0999999999999</c:v>
                </c:pt>
                <c:pt idx="126">
                  <c:v>1168.4000000000001</c:v>
                </c:pt>
                <c:pt idx="127">
                  <c:v>1160.8</c:v>
                </c:pt>
                <c:pt idx="128">
                  <c:v>1155.7</c:v>
                </c:pt>
                <c:pt idx="129">
                  <c:v>1151</c:v>
                </c:pt>
                <c:pt idx="130">
                  <c:v>1137.0999999999999</c:v>
                </c:pt>
                <c:pt idx="131">
                  <c:v>1126.0999999999999</c:v>
                </c:pt>
                <c:pt idx="132">
                  <c:v>1121.0999999999999</c:v>
                </c:pt>
                <c:pt idx="133">
                  <c:v>1113</c:v>
                </c:pt>
                <c:pt idx="134">
                  <c:v>1120.5</c:v>
                </c:pt>
                <c:pt idx="135">
                  <c:v>1119</c:v>
                </c:pt>
                <c:pt idx="136">
                  <c:v>1107.4000000000001</c:v>
                </c:pt>
                <c:pt idx="137">
                  <c:v>1101.9000000000001</c:v>
                </c:pt>
                <c:pt idx="138">
                  <c:v>1097.8</c:v>
                </c:pt>
                <c:pt idx="139">
                  <c:v>1107.9000000000001</c:v>
                </c:pt>
                <c:pt idx="140">
                  <c:v>1119.3</c:v>
                </c:pt>
                <c:pt idx="141">
                  <c:v>1127.7</c:v>
                </c:pt>
                <c:pt idx="142">
                  <c:v>1137.5</c:v>
                </c:pt>
                <c:pt idx="143">
                  <c:v>1140.2</c:v>
                </c:pt>
                <c:pt idx="144">
                  <c:v>1146.4000000000001</c:v>
                </c:pt>
                <c:pt idx="145">
                  <c:v>1155.3</c:v>
                </c:pt>
                <c:pt idx="146">
                  <c:v>1163.8</c:v>
                </c:pt>
                <c:pt idx="147">
                  <c:v>1169.2</c:v>
                </c:pt>
                <c:pt idx="148">
                  <c:v>1172.5999999999999</c:v>
                </c:pt>
                <c:pt idx="149">
                  <c:v>1180.0999999999999</c:v>
                </c:pt>
                <c:pt idx="150">
                  <c:v>1173.5999999999999</c:v>
                </c:pt>
                <c:pt idx="151">
                  <c:v>1184.0999999999999</c:v>
                </c:pt>
                <c:pt idx="152">
                  <c:v>1186.5</c:v>
                </c:pt>
                <c:pt idx="153">
                  <c:v>1183.0999999999999</c:v>
                </c:pt>
                <c:pt idx="154">
                  <c:v>1176.0999999999999</c:v>
                </c:pt>
                <c:pt idx="155">
                  <c:v>1180.8</c:v>
                </c:pt>
                <c:pt idx="156">
                  <c:v>1181.0999999999999</c:v>
                </c:pt>
                <c:pt idx="157">
                  <c:v>1181.9000000000001</c:v>
                </c:pt>
                <c:pt idx="158">
                  <c:v>1187.2</c:v>
                </c:pt>
                <c:pt idx="159">
                  <c:v>1182.2</c:v>
                </c:pt>
                <c:pt idx="160">
                  <c:v>1174.8</c:v>
                </c:pt>
                <c:pt idx="161">
                  <c:v>1166.5999999999999</c:v>
                </c:pt>
                <c:pt idx="162">
                  <c:v>1161</c:v>
                </c:pt>
                <c:pt idx="163">
                  <c:v>1156.2</c:v>
                </c:pt>
                <c:pt idx="164">
                  <c:v>1148.8</c:v>
                </c:pt>
                <c:pt idx="165">
                  <c:v>1142.5999999999999</c:v>
                </c:pt>
                <c:pt idx="166">
                  <c:v>1136.4000000000001</c:v>
                </c:pt>
                <c:pt idx="167">
                  <c:v>1130.0999999999999</c:v>
                </c:pt>
                <c:pt idx="168">
                  <c:v>1126.9000000000001</c:v>
                </c:pt>
                <c:pt idx="169">
                  <c:v>1137.9000000000001</c:v>
                </c:pt>
                <c:pt idx="170">
                  <c:v>1146.0999999999999</c:v>
                </c:pt>
                <c:pt idx="171">
                  <c:v>1147</c:v>
                </c:pt>
                <c:pt idx="172">
                  <c:v>1146.8</c:v>
                </c:pt>
                <c:pt idx="173">
                  <c:v>1150</c:v>
                </c:pt>
                <c:pt idx="174">
                  <c:v>1142.4000000000001</c:v>
                </c:pt>
                <c:pt idx="175">
                  <c:v>1139.5999999999999</c:v>
                </c:pt>
                <c:pt idx="176">
                  <c:v>1138.4000000000001</c:v>
                </c:pt>
                <c:pt idx="177">
                  <c:v>1135</c:v>
                </c:pt>
                <c:pt idx="178">
                  <c:v>1126.3</c:v>
                </c:pt>
                <c:pt idx="179">
                  <c:v>1127.3</c:v>
                </c:pt>
                <c:pt idx="180">
                  <c:v>1117.0999999999999</c:v>
                </c:pt>
                <c:pt idx="181">
                  <c:v>1112.5</c:v>
                </c:pt>
                <c:pt idx="182">
                  <c:v>1105.9000000000001</c:v>
                </c:pt>
                <c:pt idx="183">
                  <c:v>1100.3</c:v>
                </c:pt>
                <c:pt idx="184">
                  <c:v>1092.5</c:v>
                </c:pt>
                <c:pt idx="185">
                  <c:v>1081.4000000000001</c:v>
                </c:pt>
                <c:pt idx="186">
                  <c:v>1077</c:v>
                </c:pt>
                <c:pt idx="187">
                  <c:v>1070.8</c:v>
                </c:pt>
                <c:pt idx="188">
                  <c:v>1067.4000000000001</c:v>
                </c:pt>
                <c:pt idx="189">
                  <c:v>1063</c:v>
                </c:pt>
                <c:pt idx="190">
                  <c:v>1061.3</c:v>
                </c:pt>
                <c:pt idx="191">
                  <c:v>1057.8</c:v>
                </c:pt>
                <c:pt idx="192">
                  <c:v>1063.0999999999999</c:v>
                </c:pt>
                <c:pt idx="193">
                  <c:v>1062</c:v>
                </c:pt>
                <c:pt idx="194">
                  <c:v>1056.0999999999999</c:v>
                </c:pt>
                <c:pt idx="195">
                  <c:v>1050.0999999999999</c:v>
                </c:pt>
                <c:pt idx="196">
                  <c:v>1047.5999999999999</c:v>
                </c:pt>
                <c:pt idx="197">
                  <c:v>1040.9000000000001</c:v>
                </c:pt>
                <c:pt idx="198">
                  <c:v>1034.9000000000001</c:v>
                </c:pt>
                <c:pt idx="199">
                  <c:v>1037.3</c:v>
                </c:pt>
                <c:pt idx="200">
                  <c:v>1045.2</c:v>
                </c:pt>
                <c:pt idx="201">
                  <c:v>1054.0999999999999</c:v>
                </c:pt>
                <c:pt idx="202">
                  <c:v>1064.2</c:v>
                </c:pt>
                <c:pt idx="203">
                  <c:v>1072.0999999999999</c:v>
                </c:pt>
                <c:pt idx="204">
                  <c:v>1076.0999999999999</c:v>
                </c:pt>
                <c:pt idx="205">
                  <c:v>1072.4000000000001</c:v>
                </c:pt>
                <c:pt idx="206">
                  <c:v>1070.8</c:v>
                </c:pt>
                <c:pt idx="207">
                  <c:v>1071.0999999999999</c:v>
                </c:pt>
                <c:pt idx="208">
                  <c:v>1069</c:v>
                </c:pt>
                <c:pt idx="209">
                  <c:v>1077.5</c:v>
                </c:pt>
                <c:pt idx="210">
                  <c:v>1086.7</c:v>
                </c:pt>
                <c:pt idx="211">
                  <c:v>1096.3</c:v>
                </c:pt>
                <c:pt idx="212">
                  <c:v>1098.5999999999999</c:v>
                </c:pt>
                <c:pt idx="213">
                  <c:v>1096.0999999999999</c:v>
                </c:pt>
                <c:pt idx="214">
                  <c:v>1099.5</c:v>
                </c:pt>
                <c:pt idx="215">
                  <c:v>1105.5999999999999</c:v>
                </c:pt>
                <c:pt idx="216">
                  <c:v>1109.3</c:v>
                </c:pt>
                <c:pt idx="217">
                  <c:v>1111.9000000000001</c:v>
                </c:pt>
                <c:pt idx="218">
                  <c:v>1110.0999999999999</c:v>
                </c:pt>
                <c:pt idx="219">
                  <c:v>1114.0999999999999</c:v>
                </c:pt>
                <c:pt idx="220">
                  <c:v>1114.8</c:v>
                </c:pt>
                <c:pt idx="221">
                  <c:v>1119.5999999999999</c:v>
                </c:pt>
                <c:pt idx="222">
                  <c:v>1116.4000000000001</c:v>
                </c:pt>
                <c:pt idx="223">
                  <c:v>1115.8</c:v>
                </c:pt>
                <c:pt idx="224">
                  <c:v>1116.9000000000001</c:v>
                </c:pt>
                <c:pt idx="225">
                  <c:v>1126.2</c:v>
                </c:pt>
                <c:pt idx="226">
                  <c:v>1126.8</c:v>
                </c:pt>
                <c:pt idx="227">
                  <c:v>1128.8</c:v>
                </c:pt>
                <c:pt idx="228">
                  <c:v>1125.3</c:v>
                </c:pt>
                <c:pt idx="229">
                  <c:v>1132.9000000000001</c:v>
                </c:pt>
                <c:pt idx="230">
                  <c:v>1138.3</c:v>
                </c:pt>
                <c:pt idx="231">
                  <c:v>1140.4000000000001</c:v>
                </c:pt>
                <c:pt idx="232">
                  <c:v>1145.2</c:v>
                </c:pt>
                <c:pt idx="233">
                  <c:v>1157.3</c:v>
                </c:pt>
                <c:pt idx="234">
                  <c:v>1159.0999999999999</c:v>
                </c:pt>
                <c:pt idx="235">
                  <c:v>1168.9000000000001</c:v>
                </c:pt>
                <c:pt idx="236">
                  <c:v>1170.8</c:v>
                </c:pt>
                <c:pt idx="237">
                  <c:v>1181.9000000000001</c:v>
                </c:pt>
                <c:pt idx="238">
                  <c:v>1187.2</c:v>
                </c:pt>
                <c:pt idx="239">
                  <c:v>1182.0999999999999</c:v>
                </c:pt>
                <c:pt idx="240">
                  <c:v>1190.5</c:v>
                </c:pt>
                <c:pt idx="241">
                  <c:v>1188.5999999999999</c:v>
                </c:pt>
                <c:pt idx="242">
                  <c:v>1186.0999999999999</c:v>
                </c:pt>
                <c:pt idx="243">
                  <c:v>1186.5999999999999</c:v>
                </c:pt>
                <c:pt idx="244">
                  <c:v>1191</c:v>
                </c:pt>
                <c:pt idx="245">
                  <c:v>1188.5</c:v>
                </c:pt>
                <c:pt idx="246">
                  <c:v>1188.5</c:v>
                </c:pt>
                <c:pt idx="247">
                  <c:v>1190.3</c:v>
                </c:pt>
                <c:pt idx="248">
                  <c:v>1194.0999999999999</c:v>
                </c:pt>
                <c:pt idx="249">
                  <c:v>1194.4000000000001</c:v>
                </c:pt>
                <c:pt idx="250">
                  <c:v>1196</c:v>
                </c:pt>
                <c:pt idx="251">
                  <c:v>1204.3</c:v>
                </c:pt>
                <c:pt idx="252">
                  <c:v>1210.7</c:v>
                </c:pt>
                <c:pt idx="253">
                  <c:v>1215.0999999999999</c:v>
                </c:pt>
                <c:pt idx="254">
                  <c:v>1217</c:v>
                </c:pt>
                <c:pt idx="255">
                  <c:v>1205.8</c:v>
                </c:pt>
                <c:pt idx="256">
                  <c:v>1209.4000000000001</c:v>
                </c:pt>
                <c:pt idx="257">
                  <c:v>1206.8</c:v>
                </c:pt>
                <c:pt idx="258">
                  <c:v>1208.2</c:v>
                </c:pt>
                <c:pt idx="259">
                  <c:v>1206.7</c:v>
                </c:pt>
                <c:pt idx="260">
                  <c:v>1210.0999999999999</c:v>
                </c:pt>
                <c:pt idx="261">
                  <c:v>1218.8</c:v>
                </c:pt>
                <c:pt idx="262">
                  <c:v>1225.9000000000001</c:v>
                </c:pt>
                <c:pt idx="263">
                  <c:v>1230.2</c:v>
                </c:pt>
                <c:pt idx="264">
                  <c:v>1231.8</c:v>
                </c:pt>
                <c:pt idx="265">
                  <c:v>1238.0999999999999</c:v>
                </c:pt>
                <c:pt idx="266">
                  <c:v>1245.5</c:v>
                </c:pt>
                <c:pt idx="267">
                  <c:v>1254.5999999999999</c:v>
                </c:pt>
                <c:pt idx="268">
                  <c:v>1257.7</c:v>
                </c:pt>
                <c:pt idx="269">
                  <c:v>1262.3</c:v>
                </c:pt>
                <c:pt idx="270">
                  <c:v>1269.8</c:v>
                </c:pt>
                <c:pt idx="271">
                  <c:v>1276.7</c:v>
                </c:pt>
                <c:pt idx="272">
                  <c:v>1275.8</c:v>
                </c:pt>
                <c:pt idx="273">
                  <c:v>1283.9000000000001</c:v>
                </c:pt>
                <c:pt idx="274">
                  <c:v>1293.5999999999999</c:v>
                </c:pt>
                <c:pt idx="275">
                  <c:v>1294.5999999999999</c:v>
                </c:pt>
                <c:pt idx="276">
                  <c:v>1301.8</c:v>
                </c:pt>
                <c:pt idx="277">
                  <c:v>1311.2</c:v>
                </c:pt>
                <c:pt idx="278">
                  <c:v>1317.9</c:v>
                </c:pt>
                <c:pt idx="279">
                  <c:v>1327.5</c:v>
                </c:pt>
                <c:pt idx="280">
                  <c:v>1331.3</c:v>
                </c:pt>
                <c:pt idx="281">
                  <c:v>1341</c:v>
                </c:pt>
                <c:pt idx="282">
                  <c:v>1334.9</c:v>
                </c:pt>
                <c:pt idx="283">
                  <c:v>1330.2</c:v>
                </c:pt>
                <c:pt idx="284">
                  <c:v>1308</c:v>
                </c:pt>
                <c:pt idx="285">
                  <c:v>1302.2</c:v>
                </c:pt>
                <c:pt idx="286">
                  <c:v>1294.2</c:v>
                </c:pt>
                <c:pt idx="287">
                  <c:v>1287.2</c:v>
                </c:pt>
                <c:pt idx="288">
                  <c:v>1282.5999999999999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62-4630-9ADA-D81512C1C8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11123183"/>
        <c:axId val="1611124015"/>
      </c:lineChart>
      <c:dateAx>
        <c:axId val="1611123183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11124015"/>
        <c:crosses val="autoZero"/>
        <c:auto val="1"/>
        <c:lblOffset val="100"/>
        <c:baseTimeUnit val="days"/>
      </c:dateAx>
      <c:valAx>
        <c:axId val="16111240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11123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2708639313524804E-2"/>
          <c:y val="6.8266155543421331E-2"/>
          <c:w val="0.879031321548847"/>
          <c:h val="0.73694470392983635"/>
        </c:manualLayout>
      </c:layout>
      <c:lineChart>
        <c:grouping val="standard"/>
        <c:varyColors val="0"/>
        <c:ser>
          <c:idx val="0"/>
          <c:order val="0"/>
          <c:tx>
            <c:strRef>
              <c:f>经济!$C$2</c:f>
              <c:strCache>
                <c:ptCount val="1"/>
                <c:pt idx="0">
                  <c:v>全球:摩根大通全球综合PMI</c:v>
                </c:pt>
              </c:strCache>
            </c:strRef>
          </c:tx>
          <c:spPr>
            <a:ln w="31750" cap="rnd">
              <a:solidFill>
                <a:srgbClr val="044E7E"/>
              </a:solidFill>
              <a:round/>
            </a:ln>
            <a:effectLst/>
          </c:spPr>
          <c:marker>
            <c:symbol val="none"/>
          </c:marker>
          <c:cat>
            <c:numRef>
              <c:f>经济!$A$4:$A$70</c:f>
              <c:numCache>
                <c:formatCode>yyyy\-mm</c:formatCode>
                <c:ptCount val="67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  <c:pt idx="52">
                  <c:v>43251</c:v>
                </c:pt>
                <c:pt idx="53">
                  <c:v>43220</c:v>
                </c:pt>
                <c:pt idx="54">
                  <c:v>43190</c:v>
                </c:pt>
                <c:pt idx="55">
                  <c:v>43159</c:v>
                </c:pt>
                <c:pt idx="56">
                  <c:v>43131</c:v>
                </c:pt>
                <c:pt idx="57">
                  <c:v>43100</c:v>
                </c:pt>
                <c:pt idx="58">
                  <c:v>43069</c:v>
                </c:pt>
                <c:pt idx="59">
                  <c:v>43039</c:v>
                </c:pt>
                <c:pt idx="60">
                  <c:v>43008</c:v>
                </c:pt>
                <c:pt idx="61">
                  <c:v>42978</c:v>
                </c:pt>
                <c:pt idx="62">
                  <c:v>42947</c:v>
                </c:pt>
                <c:pt idx="63">
                  <c:v>42916</c:v>
                </c:pt>
                <c:pt idx="64">
                  <c:v>42886</c:v>
                </c:pt>
                <c:pt idx="65">
                  <c:v>42855</c:v>
                </c:pt>
                <c:pt idx="66">
                  <c:v>42825</c:v>
                </c:pt>
              </c:numCache>
            </c:numRef>
          </c:cat>
          <c:val>
            <c:numRef>
              <c:f>经济!$B$4:$B$70</c:f>
              <c:numCache>
                <c:formatCode>#,##0.00_ </c:formatCode>
                <c:ptCount val="67"/>
                <c:pt idx="0">
                  <c:v>49.8</c:v>
                </c:pt>
                <c:pt idx="1">
                  <c:v>50.3</c:v>
                </c:pt>
                <c:pt idx="2">
                  <c:v>51.1</c:v>
                </c:pt>
                <c:pt idx="3">
                  <c:v>52.2</c:v>
                </c:pt>
                <c:pt idx="4">
                  <c:v>52.3</c:v>
                </c:pt>
                <c:pt idx="5">
                  <c:v>52.3</c:v>
                </c:pt>
                <c:pt idx="6">
                  <c:v>52.9</c:v>
                </c:pt>
                <c:pt idx="7">
                  <c:v>53.7</c:v>
                </c:pt>
                <c:pt idx="8">
                  <c:v>53.2</c:v>
                </c:pt>
                <c:pt idx="9">
                  <c:v>54.3</c:v>
                </c:pt>
                <c:pt idx="10">
                  <c:v>54.2</c:v>
                </c:pt>
                <c:pt idx="11">
                  <c:v>54.3</c:v>
                </c:pt>
                <c:pt idx="12">
                  <c:v>54.1</c:v>
                </c:pt>
                <c:pt idx="13">
                  <c:v>54.1</c:v>
                </c:pt>
                <c:pt idx="14">
                  <c:v>55.4</c:v>
                </c:pt>
                <c:pt idx="15">
                  <c:v>55.5</c:v>
                </c:pt>
                <c:pt idx="16">
                  <c:v>56</c:v>
                </c:pt>
                <c:pt idx="17">
                  <c:v>55.9</c:v>
                </c:pt>
                <c:pt idx="18">
                  <c:v>55</c:v>
                </c:pt>
                <c:pt idx="19">
                  <c:v>53.9</c:v>
                </c:pt>
                <c:pt idx="20">
                  <c:v>53.6</c:v>
                </c:pt>
                <c:pt idx="21">
                  <c:v>53.8</c:v>
                </c:pt>
                <c:pt idx="22">
                  <c:v>53.8</c:v>
                </c:pt>
                <c:pt idx="23">
                  <c:v>53</c:v>
                </c:pt>
                <c:pt idx="24">
                  <c:v>52.4</c:v>
                </c:pt>
                <c:pt idx="25">
                  <c:v>51.8</c:v>
                </c:pt>
                <c:pt idx="26">
                  <c:v>50.6</c:v>
                </c:pt>
                <c:pt idx="27">
                  <c:v>47.9</c:v>
                </c:pt>
                <c:pt idx="28">
                  <c:v>42.4</c:v>
                </c:pt>
                <c:pt idx="29">
                  <c:v>39.6</c:v>
                </c:pt>
                <c:pt idx="30">
                  <c:v>47.3</c:v>
                </c:pt>
                <c:pt idx="31">
                  <c:v>47.1</c:v>
                </c:pt>
                <c:pt idx="32">
                  <c:v>50.4</c:v>
                </c:pt>
                <c:pt idx="33">
                  <c:v>50.1</c:v>
                </c:pt>
                <c:pt idx="34">
                  <c:v>50.3</c:v>
                </c:pt>
                <c:pt idx="35">
                  <c:v>49.8</c:v>
                </c:pt>
                <c:pt idx="36">
                  <c:v>49.7</c:v>
                </c:pt>
                <c:pt idx="37">
                  <c:v>49.5</c:v>
                </c:pt>
                <c:pt idx="38">
                  <c:v>49.3</c:v>
                </c:pt>
                <c:pt idx="39">
                  <c:v>49.4</c:v>
                </c:pt>
                <c:pt idx="40">
                  <c:v>49.8</c:v>
                </c:pt>
                <c:pt idx="41">
                  <c:v>50.4</c:v>
                </c:pt>
                <c:pt idx="42">
                  <c:v>50.5</c:v>
                </c:pt>
                <c:pt idx="43">
                  <c:v>50.6</c:v>
                </c:pt>
                <c:pt idx="44">
                  <c:v>50.8</c:v>
                </c:pt>
                <c:pt idx="45">
                  <c:v>51.4</c:v>
                </c:pt>
                <c:pt idx="46">
                  <c:v>52</c:v>
                </c:pt>
                <c:pt idx="47">
                  <c:v>52</c:v>
                </c:pt>
                <c:pt idx="48">
                  <c:v>52.2</c:v>
                </c:pt>
                <c:pt idx="49">
                  <c:v>52.6</c:v>
                </c:pt>
                <c:pt idx="50">
                  <c:v>52.8</c:v>
                </c:pt>
                <c:pt idx="51">
                  <c:v>53</c:v>
                </c:pt>
                <c:pt idx="52">
                  <c:v>53.1</c:v>
                </c:pt>
                <c:pt idx="53">
                  <c:v>53.5</c:v>
                </c:pt>
                <c:pt idx="54">
                  <c:v>53.3</c:v>
                </c:pt>
                <c:pt idx="55">
                  <c:v>54.1</c:v>
                </c:pt>
                <c:pt idx="56">
                  <c:v>54.4</c:v>
                </c:pt>
                <c:pt idx="57">
                  <c:v>54.5</c:v>
                </c:pt>
                <c:pt idx="58">
                  <c:v>54.1</c:v>
                </c:pt>
                <c:pt idx="59">
                  <c:v>53.5</c:v>
                </c:pt>
                <c:pt idx="60">
                  <c:v>53.3</c:v>
                </c:pt>
                <c:pt idx="61">
                  <c:v>53.2</c:v>
                </c:pt>
                <c:pt idx="62">
                  <c:v>52.7</c:v>
                </c:pt>
                <c:pt idx="63">
                  <c:v>52.6</c:v>
                </c:pt>
                <c:pt idx="64">
                  <c:v>52.6</c:v>
                </c:pt>
                <c:pt idx="65">
                  <c:v>52.7</c:v>
                </c:pt>
                <c:pt idx="66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71-49AA-9CFE-DE83D6AD1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66695888"/>
        <c:axId val="-1266695344"/>
      </c:lineChart>
      <c:dateAx>
        <c:axId val="-1266695888"/>
        <c:scaling>
          <c:orientation val="minMax"/>
        </c:scaling>
        <c:delete val="0"/>
        <c:axPos val="b"/>
        <c:numFmt formatCode="yyyy\-mm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-1266695344"/>
        <c:crosses val="autoZero"/>
        <c:auto val="1"/>
        <c:lblOffset val="100"/>
        <c:baseTimeUnit val="days"/>
        <c:majorUnit val="3"/>
        <c:majorTimeUnit val="months"/>
      </c:dateAx>
      <c:valAx>
        <c:axId val="-1266695344"/>
        <c:scaling>
          <c:orientation val="minMax"/>
          <c:min val="30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7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-126669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53390932516399"/>
          <c:y val="3.5655543057117899E-3"/>
          <c:w val="0.65556199092134804"/>
          <c:h val="8.1569107795068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altLang="zh-CN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700" b="1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</a:defRPr>
      </a:pPr>
      <a:endParaRPr lang="zh-CN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100"/>
              <a:t>氟化铝价格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013648293963255"/>
          <c:y val="0.1656187743822245"/>
          <c:w val="0.84386898512685915"/>
          <c:h val="0.616532862541530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氟化铝价格!$A$5:$A$557</c:f>
              <c:numCache>
                <c:formatCode>yyyy\-mm\-dd;@</c:formatCode>
                <c:ptCount val="553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44669</c:v>
                </c:pt>
                <c:pt idx="109">
                  <c:v>44666</c:v>
                </c:pt>
                <c:pt idx="110">
                  <c:v>44665</c:v>
                </c:pt>
                <c:pt idx="111">
                  <c:v>44664</c:v>
                </c:pt>
                <c:pt idx="112">
                  <c:v>44663</c:v>
                </c:pt>
                <c:pt idx="113">
                  <c:v>44662</c:v>
                </c:pt>
                <c:pt idx="114">
                  <c:v>44659</c:v>
                </c:pt>
                <c:pt idx="115">
                  <c:v>44658</c:v>
                </c:pt>
                <c:pt idx="116">
                  <c:v>44657</c:v>
                </c:pt>
                <c:pt idx="117">
                  <c:v>44652</c:v>
                </c:pt>
                <c:pt idx="118">
                  <c:v>44651</c:v>
                </c:pt>
                <c:pt idx="119">
                  <c:v>44650</c:v>
                </c:pt>
                <c:pt idx="120">
                  <c:v>44649</c:v>
                </c:pt>
                <c:pt idx="121">
                  <c:v>44648</c:v>
                </c:pt>
                <c:pt idx="122">
                  <c:v>44645</c:v>
                </c:pt>
                <c:pt idx="123">
                  <c:v>44644</c:v>
                </c:pt>
                <c:pt idx="124">
                  <c:v>44643</c:v>
                </c:pt>
                <c:pt idx="125">
                  <c:v>44642</c:v>
                </c:pt>
                <c:pt idx="126">
                  <c:v>44641</c:v>
                </c:pt>
                <c:pt idx="127">
                  <c:v>44638</c:v>
                </c:pt>
                <c:pt idx="128">
                  <c:v>44637</c:v>
                </c:pt>
                <c:pt idx="129">
                  <c:v>44636</c:v>
                </c:pt>
                <c:pt idx="130">
                  <c:v>44635</c:v>
                </c:pt>
                <c:pt idx="131">
                  <c:v>44634</c:v>
                </c:pt>
                <c:pt idx="132">
                  <c:v>44631</c:v>
                </c:pt>
                <c:pt idx="133">
                  <c:v>44630</c:v>
                </c:pt>
                <c:pt idx="134">
                  <c:v>44629</c:v>
                </c:pt>
                <c:pt idx="135">
                  <c:v>44628</c:v>
                </c:pt>
                <c:pt idx="136">
                  <c:v>44627</c:v>
                </c:pt>
                <c:pt idx="137">
                  <c:v>44624</c:v>
                </c:pt>
                <c:pt idx="138">
                  <c:v>44623</c:v>
                </c:pt>
                <c:pt idx="139">
                  <c:v>44622</c:v>
                </c:pt>
                <c:pt idx="140">
                  <c:v>44621</c:v>
                </c:pt>
                <c:pt idx="141">
                  <c:v>44620</c:v>
                </c:pt>
                <c:pt idx="142">
                  <c:v>44617</c:v>
                </c:pt>
                <c:pt idx="143">
                  <c:v>44616</c:v>
                </c:pt>
                <c:pt idx="144">
                  <c:v>44615</c:v>
                </c:pt>
                <c:pt idx="145">
                  <c:v>44614</c:v>
                </c:pt>
                <c:pt idx="146">
                  <c:v>44613</c:v>
                </c:pt>
                <c:pt idx="147">
                  <c:v>44610</c:v>
                </c:pt>
                <c:pt idx="148">
                  <c:v>44609</c:v>
                </c:pt>
                <c:pt idx="149">
                  <c:v>44608</c:v>
                </c:pt>
                <c:pt idx="150">
                  <c:v>44607</c:v>
                </c:pt>
                <c:pt idx="151">
                  <c:v>44606</c:v>
                </c:pt>
                <c:pt idx="152">
                  <c:v>44603</c:v>
                </c:pt>
                <c:pt idx="153">
                  <c:v>44602</c:v>
                </c:pt>
                <c:pt idx="154">
                  <c:v>44601</c:v>
                </c:pt>
                <c:pt idx="155">
                  <c:v>44600</c:v>
                </c:pt>
                <c:pt idx="156">
                  <c:v>44599</c:v>
                </c:pt>
                <c:pt idx="157">
                  <c:v>44589</c:v>
                </c:pt>
                <c:pt idx="158">
                  <c:v>44588</c:v>
                </c:pt>
                <c:pt idx="159">
                  <c:v>44587</c:v>
                </c:pt>
                <c:pt idx="160">
                  <c:v>44586</c:v>
                </c:pt>
                <c:pt idx="161">
                  <c:v>44585</c:v>
                </c:pt>
                <c:pt idx="162">
                  <c:v>44582</c:v>
                </c:pt>
                <c:pt idx="163">
                  <c:v>44581</c:v>
                </c:pt>
                <c:pt idx="164">
                  <c:v>44580</c:v>
                </c:pt>
                <c:pt idx="165">
                  <c:v>44579</c:v>
                </c:pt>
                <c:pt idx="166">
                  <c:v>44578</c:v>
                </c:pt>
                <c:pt idx="167">
                  <c:v>44575</c:v>
                </c:pt>
                <c:pt idx="168">
                  <c:v>44574</c:v>
                </c:pt>
                <c:pt idx="169">
                  <c:v>44573</c:v>
                </c:pt>
                <c:pt idx="170">
                  <c:v>44572</c:v>
                </c:pt>
                <c:pt idx="171">
                  <c:v>44571</c:v>
                </c:pt>
                <c:pt idx="172">
                  <c:v>44568</c:v>
                </c:pt>
                <c:pt idx="173">
                  <c:v>44567</c:v>
                </c:pt>
                <c:pt idx="174">
                  <c:v>44566</c:v>
                </c:pt>
                <c:pt idx="175">
                  <c:v>44565</c:v>
                </c:pt>
                <c:pt idx="176">
                  <c:v>44561</c:v>
                </c:pt>
                <c:pt idx="177">
                  <c:v>44560</c:v>
                </c:pt>
                <c:pt idx="178">
                  <c:v>44559</c:v>
                </c:pt>
                <c:pt idx="179">
                  <c:v>44558</c:v>
                </c:pt>
                <c:pt idx="180">
                  <c:v>44557</c:v>
                </c:pt>
                <c:pt idx="181">
                  <c:v>44554</c:v>
                </c:pt>
                <c:pt idx="182">
                  <c:v>44553</c:v>
                </c:pt>
                <c:pt idx="183">
                  <c:v>44552</c:v>
                </c:pt>
                <c:pt idx="184">
                  <c:v>44551</c:v>
                </c:pt>
                <c:pt idx="185">
                  <c:v>44550</c:v>
                </c:pt>
                <c:pt idx="186">
                  <c:v>44547</c:v>
                </c:pt>
                <c:pt idx="187">
                  <c:v>44546</c:v>
                </c:pt>
                <c:pt idx="188">
                  <c:v>44545</c:v>
                </c:pt>
                <c:pt idx="189">
                  <c:v>44544</c:v>
                </c:pt>
                <c:pt idx="190">
                  <c:v>44543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44533</c:v>
                </c:pt>
                <c:pt idx="197">
                  <c:v>44532</c:v>
                </c:pt>
                <c:pt idx="198">
                  <c:v>44531</c:v>
                </c:pt>
                <c:pt idx="199">
                  <c:v>44530</c:v>
                </c:pt>
                <c:pt idx="200">
                  <c:v>44529</c:v>
                </c:pt>
                <c:pt idx="201">
                  <c:v>44526</c:v>
                </c:pt>
                <c:pt idx="202">
                  <c:v>44525</c:v>
                </c:pt>
                <c:pt idx="203">
                  <c:v>44524</c:v>
                </c:pt>
                <c:pt idx="204">
                  <c:v>44523</c:v>
                </c:pt>
                <c:pt idx="205">
                  <c:v>44522</c:v>
                </c:pt>
                <c:pt idx="206">
                  <c:v>44519</c:v>
                </c:pt>
                <c:pt idx="207">
                  <c:v>44518</c:v>
                </c:pt>
                <c:pt idx="208">
                  <c:v>44517</c:v>
                </c:pt>
                <c:pt idx="209">
                  <c:v>44516</c:v>
                </c:pt>
                <c:pt idx="210">
                  <c:v>44515</c:v>
                </c:pt>
                <c:pt idx="211">
                  <c:v>44512</c:v>
                </c:pt>
                <c:pt idx="212">
                  <c:v>44511</c:v>
                </c:pt>
                <c:pt idx="213">
                  <c:v>44510</c:v>
                </c:pt>
                <c:pt idx="214">
                  <c:v>44509</c:v>
                </c:pt>
                <c:pt idx="215">
                  <c:v>44508</c:v>
                </c:pt>
                <c:pt idx="216">
                  <c:v>44505</c:v>
                </c:pt>
                <c:pt idx="217">
                  <c:v>44504</c:v>
                </c:pt>
                <c:pt idx="218">
                  <c:v>44503</c:v>
                </c:pt>
                <c:pt idx="219">
                  <c:v>44502</c:v>
                </c:pt>
                <c:pt idx="220">
                  <c:v>44501</c:v>
                </c:pt>
                <c:pt idx="221">
                  <c:v>44498</c:v>
                </c:pt>
                <c:pt idx="222">
                  <c:v>44497</c:v>
                </c:pt>
                <c:pt idx="223">
                  <c:v>44496</c:v>
                </c:pt>
                <c:pt idx="224">
                  <c:v>44495</c:v>
                </c:pt>
                <c:pt idx="225">
                  <c:v>44494</c:v>
                </c:pt>
                <c:pt idx="226">
                  <c:v>44491</c:v>
                </c:pt>
                <c:pt idx="227">
                  <c:v>44490</c:v>
                </c:pt>
                <c:pt idx="228">
                  <c:v>44489</c:v>
                </c:pt>
                <c:pt idx="229">
                  <c:v>44488</c:v>
                </c:pt>
                <c:pt idx="230">
                  <c:v>44487</c:v>
                </c:pt>
                <c:pt idx="231">
                  <c:v>44484</c:v>
                </c:pt>
                <c:pt idx="232">
                  <c:v>44483</c:v>
                </c:pt>
                <c:pt idx="233">
                  <c:v>44482</c:v>
                </c:pt>
                <c:pt idx="234">
                  <c:v>44481</c:v>
                </c:pt>
                <c:pt idx="235">
                  <c:v>44480</c:v>
                </c:pt>
                <c:pt idx="236">
                  <c:v>44477</c:v>
                </c:pt>
                <c:pt idx="237">
                  <c:v>44469</c:v>
                </c:pt>
                <c:pt idx="238">
                  <c:v>44468</c:v>
                </c:pt>
                <c:pt idx="239">
                  <c:v>44467</c:v>
                </c:pt>
                <c:pt idx="240">
                  <c:v>44466</c:v>
                </c:pt>
                <c:pt idx="241">
                  <c:v>44463</c:v>
                </c:pt>
                <c:pt idx="242">
                  <c:v>44462</c:v>
                </c:pt>
                <c:pt idx="243">
                  <c:v>44461</c:v>
                </c:pt>
                <c:pt idx="244">
                  <c:v>44456</c:v>
                </c:pt>
                <c:pt idx="245">
                  <c:v>44455</c:v>
                </c:pt>
                <c:pt idx="246">
                  <c:v>44454</c:v>
                </c:pt>
                <c:pt idx="247">
                  <c:v>44453</c:v>
                </c:pt>
                <c:pt idx="248">
                  <c:v>44452</c:v>
                </c:pt>
                <c:pt idx="249">
                  <c:v>44449</c:v>
                </c:pt>
                <c:pt idx="250">
                  <c:v>44448</c:v>
                </c:pt>
                <c:pt idx="251">
                  <c:v>44447</c:v>
                </c:pt>
                <c:pt idx="252">
                  <c:v>44446</c:v>
                </c:pt>
                <c:pt idx="253">
                  <c:v>44445</c:v>
                </c:pt>
                <c:pt idx="254">
                  <c:v>44442</c:v>
                </c:pt>
                <c:pt idx="255">
                  <c:v>44441</c:v>
                </c:pt>
                <c:pt idx="256">
                  <c:v>44440</c:v>
                </c:pt>
                <c:pt idx="257">
                  <c:v>44439</c:v>
                </c:pt>
                <c:pt idx="258">
                  <c:v>44438</c:v>
                </c:pt>
                <c:pt idx="259">
                  <c:v>44435</c:v>
                </c:pt>
                <c:pt idx="260">
                  <c:v>44434</c:v>
                </c:pt>
                <c:pt idx="261">
                  <c:v>44433</c:v>
                </c:pt>
                <c:pt idx="262">
                  <c:v>44432</c:v>
                </c:pt>
                <c:pt idx="263">
                  <c:v>44431</c:v>
                </c:pt>
                <c:pt idx="264">
                  <c:v>44428</c:v>
                </c:pt>
                <c:pt idx="265">
                  <c:v>44427</c:v>
                </c:pt>
                <c:pt idx="266">
                  <c:v>44426</c:v>
                </c:pt>
                <c:pt idx="267">
                  <c:v>44425</c:v>
                </c:pt>
                <c:pt idx="268">
                  <c:v>44424</c:v>
                </c:pt>
                <c:pt idx="269">
                  <c:v>44421</c:v>
                </c:pt>
                <c:pt idx="270">
                  <c:v>44420</c:v>
                </c:pt>
                <c:pt idx="271">
                  <c:v>44419</c:v>
                </c:pt>
                <c:pt idx="272">
                  <c:v>44418</c:v>
                </c:pt>
                <c:pt idx="273">
                  <c:v>44417</c:v>
                </c:pt>
                <c:pt idx="274">
                  <c:v>44414</c:v>
                </c:pt>
                <c:pt idx="275">
                  <c:v>44413</c:v>
                </c:pt>
                <c:pt idx="276">
                  <c:v>44412</c:v>
                </c:pt>
                <c:pt idx="277">
                  <c:v>44411</c:v>
                </c:pt>
                <c:pt idx="278">
                  <c:v>44410</c:v>
                </c:pt>
                <c:pt idx="279">
                  <c:v>44407</c:v>
                </c:pt>
                <c:pt idx="280">
                  <c:v>44406</c:v>
                </c:pt>
                <c:pt idx="281">
                  <c:v>44405</c:v>
                </c:pt>
                <c:pt idx="282">
                  <c:v>44404</c:v>
                </c:pt>
                <c:pt idx="283">
                  <c:v>44403</c:v>
                </c:pt>
                <c:pt idx="284">
                  <c:v>44400</c:v>
                </c:pt>
                <c:pt idx="285">
                  <c:v>44399</c:v>
                </c:pt>
                <c:pt idx="286">
                  <c:v>44398</c:v>
                </c:pt>
                <c:pt idx="287">
                  <c:v>44397</c:v>
                </c:pt>
                <c:pt idx="288">
                  <c:v>44396</c:v>
                </c:pt>
                <c:pt idx="289">
                  <c:v>44393</c:v>
                </c:pt>
                <c:pt idx="290">
                  <c:v>44392</c:v>
                </c:pt>
                <c:pt idx="291">
                  <c:v>44391</c:v>
                </c:pt>
                <c:pt idx="292">
                  <c:v>44390</c:v>
                </c:pt>
                <c:pt idx="293">
                  <c:v>44389</c:v>
                </c:pt>
                <c:pt idx="294">
                  <c:v>44386</c:v>
                </c:pt>
                <c:pt idx="295">
                  <c:v>44385</c:v>
                </c:pt>
                <c:pt idx="296">
                  <c:v>44384</c:v>
                </c:pt>
                <c:pt idx="297">
                  <c:v>44383</c:v>
                </c:pt>
                <c:pt idx="298">
                  <c:v>44382</c:v>
                </c:pt>
                <c:pt idx="299">
                  <c:v>44379</c:v>
                </c:pt>
                <c:pt idx="300">
                  <c:v>44378</c:v>
                </c:pt>
                <c:pt idx="301">
                  <c:v>44377</c:v>
                </c:pt>
                <c:pt idx="302">
                  <c:v>44376</c:v>
                </c:pt>
                <c:pt idx="303">
                  <c:v>44375</c:v>
                </c:pt>
                <c:pt idx="304">
                  <c:v>44372</c:v>
                </c:pt>
                <c:pt idx="305">
                  <c:v>44371</c:v>
                </c:pt>
                <c:pt idx="306">
                  <c:v>44370</c:v>
                </c:pt>
                <c:pt idx="307">
                  <c:v>44369</c:v>
                </c:pt>
                <c:pt idx="308">
                  <c:v>44368</c:v>
                </c:pt>
                <c:pt idx="309">
                  <c:v>44365</c:v>
                </c:pt>
                <c:pt idx="310">
                  <c:v>44364</c:v>
                </c:pt>
                <c:pt idx="311">
                  <c:v>44363</c:v>
                </c:pt>
                <c:pt idx="312">
                  <c:v>44362</c:v>
                </c:pt>
                <c:pt idx="313">
                  <c:v>44358</c:v>
                </c:pt>
                <c:pt idx="314">
                  <c:v>44357</c:v>
                </c:pt>
                <c:pt idx="315">
                  <c:v>44356</c:v>
                </c:pt>
                <c:pt idx="316">
                  <c:v>44355</c:v>
                </c:pt>
                <c:pt idx="317">
                  <c:v>44354</c:v>
                </c:pt>
                <c:pt idx="318">
                  <c:v>44351</c:v>
                </c:pt>
                <c:pt idx="319">
                  <c:v>44350</c:v>
                </c:pt>
                <c:pt idx="320">
                  <c:v>44349</c:v>
                </c:pt>
                <c:pt idx="321">
                  <c:v>44348</c:v>
                </c:pt>
                <c:pt idx="322">
                  <c:v>44347</c:v>
                </c:pt>
                <c:pt idx="323">
                  <c:v>44344</c:v>
                </c:pt>
                <c:pt idx="324">
                  <c:v>44343</c:v>
                </c:pt>
                <c:pt idx="325">
                  <c:v>44342</c:v>
                </c:pt>
                <c:pt idx="326">
                  <c:v>44341</c:v>
                </c:pt>
                <c:pt idx="327">
                  <c:v>44340</c:v>
                </c:pt>
                <c:pt idx="328">
                  <c:v>44337</c:v>
                </c:pt>
                <c:pt idx="329">
                  <c:v>44336</c:v>
                </c:pt>
                <c:pt idx="330">
                  <c:v>44335</c:v>
                </c:pt>
                <c:pt idx="331">
                  <c:v>44334</c:v>
                </c:pt>
                <c:pt idx="332">
                  <c:v>44333</c:v>
                </c:pt>
                <c:pt idx="333">
                  <c:v>44330</c:v>
                </c:pt>
                <c:pt idx="334">
                  <c:v>44329</c:v>
                </c:pt>
                <c:pt idx="335">
                  <c:v>44328</c:v>
                </c:pt>
                <c:pt idx="336">
                  <c:v>44327</c:v>
                </c:pt>
                <c:pt idx="337">
                  <c:v>44326</c:v>
                </c:pt>
                <c:pt idx="338">
                  <c:v>44323</c:v>
                </c:pt>
                <c:pt idx="339">
                  <c:v>44322</c:v>
                </c:pt>
                <c:pt idx="340">
                  <c:v>44316</c:v>
                </c:pt>
                <c:pt idx="341">
                  <c:v>44315</c:v>
                </c:pt>
                <c:pt idx="342">
                  <c:v>44314</c:v>
                </c:pt>
                <c:pt idx="343">
                  <c:v>44313</c:v>
                </c:pt>
                <c:pt idx="344">
                  <c:v>44312</c:v>
                </c:pt>
                <c:pt idx="345">
                  <c:v>44309</c:v>
                </c:pt>
                <c:pt idx="346">
                  <c:v>44308</c:v>
                </c:pt>
                <c:pt idx="347">
                  <c:v>44307</c:v>
                </c:pt>
                <c:pt idx="348">
                  <c:v>44306</c:v>
                </c:pt>
                <c:pt idx="349">
                  <c:v>44305</c:v>
                </c:pt>
                <c:pt idx="350">
                  <c:v>44302</c:v>
                </c:pt>
                <c:pt idx="351">
                  <c:v>44301</c:v>
                </c:pt>
                <c:pt idx="352">
                  <c:v>44300</c:v>
                </c:pt>
                <c:pt idx="353">
                  <c:v>44299</c:v>
                </c:pt>
                <c:pt idx="354">
                  <c:v>44298</c:v>
                </c:pt>
                <c:pt idx="355">
                  <c:v>44295</c:v>
                </c:pt>
                <c:pt idx="356">
                  <c:v>44294</c:v>
                </c:pt>
                <c:pt idx="357">
                  <c:v>44293</c:v>
                </c:pt>
                <c:pt idx="358">
                  <c:v>44292</c:v>
                </c:pt>
                <c:pt idx="359">
                  <c:v>44288</c:v>
                </c:pt>
                <c:pt idx="360">
                  <c:v>44287</c:v>
                </c:pt>
                <c:pt idx="361">
                  <c:v>44286</c:v>
                </c:pt>
                <c:pt idx="362">
                  <c:v>44285</c:v>
                </c:pt>
                <c:pt idx="363">
                  <c:v>44284</c:v>
                </c:pt>
                <c:pt idx="364">
                  <c:v>44281</c:v>
                </c:pt>
                <c:pt idx="365">
                  <c:v>44280</c:v>
                </c:pt>
                <c:pt idx="366">
                  <c:v>44279</c:v>
                </c:pt>
                <c:pt idx="367">
                  <c:v>44278</c:v>
                </c:pt>
                <c:pt idx="368">
                  <c:v>44277</c:v>
                </c:pt>
                <c:pt idx="369">
                  <c:v>44274</c:v>
                </c:pt>
                <c:pt idx="370">
                  <c:v>44273</c:v>
                </c:pt>
                <c:pt idx="371">
                  <c:v>44272</c:v>
                </c:pt>
                <c:pt idx="372">
                  <c:v>44271</c:v>
                </c:pt>
                <c:pt idx="373">
                  <c:v>44270</c:v>
                </c:pt>
                <c:pt idx="374">
                  <c:v>44267</c:v>
                </c:pt>
                <c:pt idx="375">
                  <c:v>44266</c:v>
                </c:pt>
                <c:pt idx="376">
                  <c:v>44265</c:v>
                </c:pt>
                <c:pt idx="377">
                  <c:v>44264</c:v>
                </c:pt>
                <c:pt idx="378">
                  <c:v>44263</c:v>
                </c:pt>
                <c:pt idx="379">
                  <c:v>44260</c:v>
                </c:pt>
                <c:pt idx="380">
                  <c:v>44259</c:v>
                </c:pt>
                <c:pt idx="381">
                  <c:v>44258</c:v>
                </c:pt>
                <c:pt idx="382">
                  <c:v>44257</c:v>
                </c:pt>
                <c:pt idx="383">
                  <c:v>44256</c:v>
                </c:pt>
                <c:pt idx="384">
                  <c:v>44253</c:v>
                </c:pt>
                <c:pt idx="385">
                  <c:v>44252</c:v>
                </c:pt>
                <c:pt idx="386">
                  <c:v>44251</c:v>
                </c:pt>
                <c:pt idx="387">
                  <c:v>44250</c:v>
                </c:pt>
                <c:pt idx="388">
                  <c:v>44249</c:v>
                </c:pt>
                <c:pt idx="389">
                  <c:v>44246</c:v>
                </c:pt>
                <c:pt idx="390">
                  <c:v>44245</c:v>
                </c:pt>
                <c:pt idx="391">
                  <c:v>44237</c:v>
                </c:pt>
                <c:pt idx="392">
                  <c:v>44236</c:v>
                </c:pt>
                <c:pt idx="393">
                  <c:v>44235</c:v>
                </c:pt>
                <c:pt idx="394">
                  <c:v>44232</c:v>
                </c:pt>
                <c:pt idx="395">
                  <c:v>44231</c:v>
                </c:pt>
                <c:pt idx="396">
                  <c:v>44230</c:v>
                </c:pt>
                <c:pt idx="397">
                  <c:v>44229</c:v>
                </c:pt>
                <c:pt idx="398">
                  <c:v>44228</c:v>
                </c:pt>
                <c:pt idx="399">
                  <c:v>44225</c:v>
                </c:pt>
                <c:pt idx="400">
                  <c:v>44224</c:v>
                </c:pt>
                <c:pt idx="401">
                  <c:v>44223</c:v>
                </c:pt>
                <c:pt idx="402">
                  <c:v>44222</c:v>
                </c:pt>
                <c:pt idx="403">
                  <c:v>44221</c:v>
                </c:pt>
                <c:pt idx="404">
                  <c:v>44218</c:v>
                </c:pt>
                <c:pt idx="405">
                  <c:v>44217</c:v>
                </c:pt>
                <c:pt idx="406">
                  <c:v>44216</c:v>
                </c:pt>
                <c:pt idx="407">
                  <c:v>44215</c:v>
                </c:pt>
                <c:pt idx="408">
                  <c:v>44214</c:v>
                </c:pt>
                <c:pt idx="409">
                  <c:v>44211</c:v>
                </c:pt>
                <c:pt idx="410">
                  <c:v>44210</c:v>
                </c:pt>
                <c:pt idx="411">
                  <c:v>44209</c:v>
                </c:pt>
                <c:pt idx="412">
                  <c:v>44208</c:v>
                </c:pt>
                <c:pt idx="413">
                  <c:v>44207</c:v>
                </c:pt>
                <c:pt idx="414">
                  <c:v>44204</c:v>
                </c:pt>
                <c:pt idx="415">
                  <c:v>44203</c:v>
                </c:pt>
                <c:pt idx="416">
                  <c:v>44202</c:v>
                </c:pt>
                <c:pt idx="417">
                  <c:v>44201</c:v>
                </c:pt>
                <c:pt idx="418">
                  <c:v>44200</c:v>
                </c:pt>
                <c:pt idx="419">
                  <c:v>44196</c:v>
                </c:pt>
                <c:pt idx="420">
                  <c:v>44195</c:v>
                </c:pt>
                <c:pt idx="421">
                  <c:v>44194</c:v>
                </c:pt>
                <c:pt idx="422">
                  <c:v>44193</c:v>
                </c:pt>
                <c:pt idx="423">
                  <c:v>44190</c:v>
                </c:pt>
                <c:pt idx="424">
                  <c:v>44189</c:v>
                </c:pt>
                <c:pt idx="425">
                  <c:v>44188</c:v>
                </c:pt>
                <c:pt idx="426">
                  <c:v>44187</c:v>
                </c:pt>
                <c:pt idx="427">
                  <c:v>44186</c:v>
                </c:pt>
                <c:pt idx="428">
                  <c:v>44183</c:v>
                </c:pt>
                <c:pt idx="429">
                  <c:v>44182</c:v>
                </c:pt>
                <c:pt idx="430">
                  <c:v>44181</c:v>
                </c:pt>
                <c:pt idx="431">
                  <c:v>44180</c:v>
                </c:pt>
                <c:pt idx="432">
                  <c:v>44179</c:v>
                </c:pt>
                <c:pt idx="433">
                  <c:v>44176</c:v>
                </c:pt>
                <c:pt idx="434">
                  <c:v>44175</c:v>
                </c:pt>
                <c:pt idx="435">
                  <c:v>44174</c:v>
                </c:pt>
                <c:pt idx="436">
                  <c:v>44173</c:v>
                </c:pt>
                <c:pt idx="437">
                  <c:v>44172</c:v>
                </c:pt>
                <c:pt idx="438">
                  <c:v>44169</c:v>
                </c:pt>
                <c:pt idx="439">
                  <c:v>44168</c:v>
                </c:pt>
                <c:pt idx="440">
                  <c:v>44167</c:v>
                </c:pt>
                <c:pt idx="441">
                  <c:v>44166</c:v>
                </c:pt>
                <c:pt idx="442">
                  <c:v>44165</c:v>
                </c:pt>
                <c:pt idx="443">
                  <c:v>44162</c:v>
                </c:pt>
                <c:pt idx="444">
                  <c:v>44161</c:v>
                </c:pt>
                <c:pt idx="445">
                  <c:v>44160</c:v>
                </c:pt>
                <c:pt idx="446">
                  <c:v>44159</c:v>
                </c:pt>
                <c:pt idx="447">
                  <c:v>44158</c:v>
                </c:pt>
                <c:pt idx="448">
                  <c:v>44155</c:v>
                </c:pt>
                <c:pt idx="449">
                  <c:v>44154</c:v>
                </c:pt>
                <c:pt idx="450">
                  <c:v>44153</c:v>
                </c:pt>
                <c:pt idx="451">
                  <c:v>44152</c:v>
                </c:pt>
                <c:pt idx="452">
                  <c:v>44151</c:v>
                </c:pt>
                <c:pt idx="453">
                  <c:v>44148</c:v>
                </c:pt>
                <c:pt idx="454">
                  <c:v>44147</c:v>
                </c:pt>
                <c:pt idx="455">
                  <c:v>44146</c:v>
                </c:pt>
                <c:pt idx="456">
                  <c:v>44145</c:v>
                </c:pt>
                <c:pt idx="457">
                  <c:v>44144</c:v>
                </c:pt>
                <c:pt idx="458">
                  <c:v>44141</c:v>
                </c:pt>
                <c:pt idx="459">
                  <c:v>44140</c:v>
                </c:pt>
                <c:pt idx="460">
                  <c:v>44139</c:v>
                </c:pt>
                <c:pt idx="461">
                  <c:v>44138</c:v>
                </c:pt>
                <c:pt idx="462">
                  <c:v>44137</c:v>
                </c:pt>
                <c:pt idx="463">
                  <c:v>44134</c:v>
                </c:pt>
                <c:pt idx="464">
                  <c:v>44133</c:v>
                </c:pt>
                <c:pt idx="465">
                  <c:v>44132</c:v>
                </c:pt>
                <c:pt idx="466">
                  <c:v>44131</c:v>
                </c:pt>
                <c:pt idx="467">
                  <c:v>44130</c:v>
                </c:pt>
                <c:pt idx="468">
                  <c:v>44127</c:v>
                </c:pt>
                <c:pt idx="469">
                  <c:v>44126</c:v>
                </c:pt>
                <c:pt idx="470">
                  <c:v>44125</c:v>
                </c:pt>
                <c:pt idx="471">
                  <c:v>44124</c:v>
                </c:pt>
                <c:pt idx="472">
                  <c:v>44123</c:v>
                </c:pt>
                <c:pt idx="473">
                  <c:v>44120</c:v>
                </c:pt>
                <c:pt idx="474">
                  <c:v>44119</c:v>
                </c:pt>
                <c:pt idx="475">
                  <c:v>44118</c:v>
                </c:pt>
                <c:pt idx="476">
                  <c:v>44117</c:v>
                </c:pt>
                <c:pt idx="477">
                  <c:v>44116</c:v>
                </c:pt>
                <c:pt idx="478">
                  <c:v>44113</c:v>
                </c:pt>
                <c:pt idx="479">
                  <c:v>44104</c:v>
                </c:pt>
                <c:pt idx="480">
                  <c:v>44103</c:v>
                </c:pt>
                <c:pt idx="481">
                  <c:v>44102</c:v>
                </c:pt>
                <c:pt idx="482">
                  <c:v>44099</c:v>
                </c:pt>
                <c:pt idx="483">
                  <c:v>44098</c:v>
                </c:pt>
                <c:pt idx="484">
                  <c:v>44097</c:v>
                </c:pt>
                <c:pt idx="485">
                  <c:v>44096</c:v>
                </c:pt>
                <c:pt idx="486">
                  <c:v>44095</c:v>
                </c:pt>
                <c:pt idx="487">
                  <c:v>44092</c:v>
                </c:pt>
                <c:pt idx="488">
                  <c:v>44091</c:v>
                </c:pt>
                <c:pt idx="489">
                  <c:v>44090</c:v>
                </c:pt>
                <c:pt idx="490">
                  <c:v>44089</c:v>
                </c:pt>
                <c:pt idx="491">
                  <c:v>44088</c:v>
                </c:pt>
                <c:pt idx="492">
                  <c:v>44085</c:v>
                </c:pt>
                <c:pt idx="493">
                  <c:v>44084</c:v>
                </c:pt>
                <c:pt idx="494">
                  <c:v>44083</c:v>
                </c:pt>
                <c:pt idx="495">
                  <c:v>44082</c:v>
                </c:pt>
                <c:pt idx="496">
                  <c:v>44081</c:v>
                </c:pt>
                <c:pt idx="497">
                  <c:v>44078</c:v>
                </c:pt>
                <c:pt idx="498">
                  <c:v>44077</c:v>
                </c:pt>
                <c:pt idx="499">
                  <c:v>44076</c:v>
                </c:pt>
                <c:pt idx="500">
                  <c:v>44075</c:v>
                </c:pt>
                <c:pt idx="501">
                  <c:v>44074</c:v>
                </c:pt>
                <c:pt idx="502">
                  <c:v>44071</c:v>
                </c:pt>
                <c:pt idx="503">
                  <c:v>44070</c:v>
                </c:pt>
                <c:pt idx="504">
                  <c:v>44069</c:v>
                </c:pt>
                <c:pt idx="505">
                  <c:v>44068</c:v>
                </c:pt>
                <c:pt idx="506">
                  <c:v>44067</c:v>
                </c:pt>
                <c:pt idx="507">
                  <c:v>44064</c:v>
                </c:pt>
                <c:pt idx="508">
                  <c:v>44063</c:v>
                </c:pt>
                <c:pt idx="509">
                  <c:v>44062</c:v>
                </c:pt>
                <c:pt idx="510">
                  <c:v>44061</c:v>
                </c:pt>
                <c:pt idx="511">
                  <c:v>44060</c:v>
                </c:pt>
                <c:pt idx="512">
                  <c:v>44057</c:v>
                </c:pt>
                <c:pt idx="513">
                  <c:v>44056</c:v>
                </c:pt>
                <c:pt idx="514">
                  <c:v>44055</c:v>
                </c:pt>
                <c:pt idx="515">
                  <c:v>44054</c:v>
                </c:pt>
                <c:pt idx="516">
                  <c:v>44053</c:v>
                </c:pt>
                <c:pt idx="517">
                  <c:v>44050</c:v>
                </c:pt>
                <c:pt idx="518">
                  <c:v>44049</c:v>
                </c:pt>
                <c:pt idx="519">
                  <c:v>44048</c:v>
                </c:pt>
                <c:pt idx="520">
                  <c:v>44047</c:v>
                </c:pt>
                <c:pt idx="521">
                  <c:v>44046</c:v>
                </c:pt>
                <c:pt idx="522">
                  <c:v>44043</c:v>
                </c:pt>
                <c:pt idx="523">
                  <c:v>44042</c:v>
                </c:pt>
                <c:pt idx="524">
                  <c:v>44041</c:v>
                </c:pt>
                <c:pt idx="525">
                  <c:v>44040</c:v>
                </c:pt>
                <c:pt idx="526">
                  <c:v>44039</c:v>
                </c:pt>
                <c:pt idx="527">
                  <c:v>44036</c:v>
                </c:pt>
                <c:pt idx="528">
                  <c:v>44035</c:v>
                </c:pt>
                <c:pt idx="529">
                  <c:v>44034</c:v>
                </c:pt>
                <c:pt idx="530">
                  <c:v>44033</c:v>
                </c:pt>
                <c:pt idx="531">
                  <c:v>44032</c:v>
                </c:pt>
                <c:pt idx="532">
                  <c:v>44029</c:v>
                </c:pt>
                <c:pt idx="533">
                  <c:v>44028</c:v>
                </c:pt>
                <c:pt idx="534">
                  <c:v>44027</c:v>
                </c:pt>
                <c:pt idx="535">
                  <c:v>44026</c:v>
                </c:pt>
                <c:pt idx="536">
                  <c:v>44025</c:v>
                </c:pt>
                <c:pt idx="537">
                  <c:v>44022</c:v>
                </c:pt>
                <c:pt idx="538">
                  <c:v>44021</c:v>
                </c:pt>
                <c:pt idx="539">
                  <c:v>44020</c:v>
                </c:pt>
                <c:pt idx="540">
                  <c:v>44019</c:v>
                </c:pt>
                <c:pt idx="541">
                  <c:v>44018</c:v>
                </c:pt>
                <c:pt idx="542">
                  <c:v>44015</c:v>
                </c:pt>
                <c:pt idx="543">
                  <c:v>44014</c:v>
                </c:pt>
                <c:pt idx="544">
                  <c:v>44013</c:v>
                </c:pt>
                <c:pt idx="545">
                  <c:v>44012</c:v>
                </c:pt>
                <c:pt idx="546">
                  <c:v>44011</c:v>
                </c:pt>
                <c:pt idx="547">
                  <c:v>44006</c:v>
                </c:pt>
                <c:pt idx="548">
                  <c:v>44005</c:v>
                </c:pt>
                <c:pt idx="549">
                  <c:v>44004</c:v>
                </c:pt>
                <c:pt idx="550">
                  <c:v>44001</c:v>
                </c:pt>
                <c:pt idx="551">
                  <c:v>44000</c:v>
                </c:pt>
                <c:pt idx="552">
                  <c:v>43999</c:v>
                </c:pt>
              </c:numCache>
            </c:numRef>
          </c:cat>
          <c:val>
            <c:numRef>
              <c:f>氟化铝价格!$B$5:$B$557</c:f>
              <c:numCache>
                <c:formatCode>General</c:formatCode>
                <c:ptCount val="553"/>
                <c:pt idx="0">
                  <c:v>8600</c:v>
                </c:pt>
                <c:pt idx="1">
                  <c:v>8600</c:v>
                </c:pt>
                <c:pt idx="2">
                  <c:v>8600</c:v>
                </c:pt>
                <c:pt idx="3">
                  <c:v>8600</c:v>
                </c:pt>
                <c:pt idx="4">
                  <c:v>8600</c:v>
                </c:pt>
                <c:pt idx="5">
                  <c:v>8600</c:v>
                </c:pt>
                <c:pt idx="6">
                  <c:v>8600</c:v>
                </c:pt>
                <c:pt idx="7">
                  <c:v>8600</c:v>
                </c:pt>
                <c:pt idx="8">
                  <c:v>8600</c:v>
                </c:pt>
                <c:pt idx="9">
                  <c:v>8850</c:v>
                </c:pt>
                <c:pt idx="10">
                  <c:v>8850</c:v>
                </c:pt>
                <c:pt idx="11">
                  <c:v>8850</c:v>
                </c:pt>
                <c:pt idx="12">
                  <c:v>8850</c:v>
                </c:pt>
                <c:pt idx="13">
                  <c:v>8850</c:v>
                </c:pt>
                <c:pt idx="14">
                  <c:v>8850</c:v>
                </c:pt>
                <c:pt idx="15">
                  <c:v>8850</c:v>
                </c:pt>
                <c:pt idx="16">
                  <c:v>8850</c:v>
                </c:pt>
                <c:pt idx="17">
                  <c:v>8850</c:v>
                </c:pt>
                <c:pt idx="18">
                  <c:v>8850</c:v>
                </c:pt>
                <c:pt idx="19">
                  <c:v>8850</c:v>
                </c:pt>
                <c:pt idx="20">
                  <c:v>8850</c:v>
                </c:pt>
                <c:pt idx="21">
                  <c:v>8850</c:v>
                </c:pt>
                <c:pt idx="22">
                  <c:v>8850</c:v>
                </c:pt>
                <c:pt idx="23">
                  <c:v>8850</c:v>
                </c:pt>
                <c:pt idx="24">
                  <c:v>8850</c:v>
                </c:pt>
                <c:pt idx="25">
                  <c:v>8850</c:v>
                </c:pt>
                <c:pt idx="26">
                  <c:v>8850</c:v>
                </c:pt>
                <c:pt idx="27">
                  <c:v>8850</c:v>
                </c:pt>
                <c:pt idx="28">
                  <c:v>8850</c:v>
                </c:pt>
                <c:pt idx="29">
                  <c:v>8850</c:v>
                </c:pt>
                <c:pt idx="30">
                  <c:v>8850</c:v>
                </c:pt>
                <c:pt idx="31">
                  <c:v>8850</c:v>
                </c:pt>
                <c:pt idx="32">
                  <c:v>8850</c:v>
                </c:pt>
                <c:pt idx="33">
                  <c:v>8850</c:v>
                </c:pt>
                <c:pt idx="34">
                  <c:v>9400</c:v>
                </c:pt>
                <c:pt idx="35">
                  <c:v>9400</c:v>
                </c:pt>
                <c:pt idx="36">
                  <c:v>9400</c:v>
                </c:pt>
                <c:pt idx="37">
                  <c:v>9400</c:v>
                </c:pt>
                <c:pt idx="38">
                  <c:v>9400</c:v>
                </c:pt>
                <c:pt idx="39">
                  <c:v>9400</c:v>
                </c:pt>
                <c:pt idx="40">
                  <c:v>9400</c:v>
                </c:pt>
                <c:pt idx="41">
                  <c:v>9400</c:v>
                </c:pt>
                <c:pt idx="42">
                  <c:v>9400</c:v>
                </c:pt>
                <c:pt idx="43">
                  <c:v>9400</c:v>
                </c:pt>
                <c:pt idx="44">
                  <c:v>9400</c:v>
                </c:pt>
                <c:pt idx="45">
                  <c:v>9400</c:v>
                </c:pt>
                <c:pt idx="46">
                  <c:v>9400</c:v>
                </c:pt>
                <c:pt idx="47">
                  <c:v>9400</c:v>
                </c:pt>
                <c:pt idx="48">
                  <c:v>9400</c:v>
                </c:pt>
                <c:pt idx="49">
                  <c:v>9400</c:v>
                </c:pt>
                <c:pt idx="50">
                  <c:v>9400</c:v>
                </c:pt>
                <c:pt idx="51">
                  <c:v>9400</c:v>
                </c:pt>
                <c:pt idx="52">
                  <c:v>9400</c:v>
                </c:pt>
                <c:pt idx="53">
                  <c:v>9400</c:v>
                </c:pt>
                <c:pt idx="54">
                  <c:v>9400</c:v>
                </c:pt>
                <c:pt idx="55">
                  <c:v>9400</c:v>
                </c:pt>
                <c:pt idx="56">
                  <c:v>9400</c:v>
                </c:pt>
                <c:pt idx="57">
                  <c:v>9400</c:v>
                </c:pt>
                <c:pt idx="58">
                  <c:v>9400</c:v>
                </c:pt>
                <c:pt idx="59">
                  <c:v>9400</c:v>
                </c:pt>
                <c:pt idx="60">
                  <c:v>9400</c:v>
                </c:pt>
                <c:pt idx="61">
                  <c:v>9400</c:v>
                </c:pt>
                <c:pt idx="62">
                  <c:v>9400</c:v>
                </c:pt>
                <c:pt idx="63">
                  <c:v>9400</c:v>
                </c:pt>
                <c:pt idx="64">
                  <c:v>9400</c:v>
                </c:pt>
                <c:pt idx="65">
                  <c:v>9400</c:v>
                </c:pt>
                <c:pt idx="66">
                  <c:v>9400</c:v>
                </c:pt>
                <c:pt idx="67">
                  <c:v>9400</c:v>
                </c:pt>
                <c:pt idx="68">
                  <c:v>9400</c:v>
                </c:pt>
                <c:pt idx="69">
                  <c:v>9400</c:v>
                </c:pt>
                <c:pt idx="70">
                  <c:v>9400</c:v>
                </c:pt>
                <c:pt idx="71">
                  <c:v>9400</c:v>
                </c:pt>
                <c:pt idx="72">
                  <c:v>9400</c:v>
                </c:pt>
                <c:pt idx="73">
                  <c:v>9400</c:v>
                </c:pt>
                <c:pt idx="74">
                  <c:v>9400</c:v>
                </c:pt>
                <c:pt idx="75">
                  <c:v>9400</c:v>
                </c:pt>
                <c:pt idx="76">
                  <c:v>9400</c:v>
                </c:pt>
                <c:pt idx="77">
                  <c:v>9400</c:v>
                </c:pt>
                <c:pt idx="78">
                  <c:v>9400</c:v>
                </c:pt>
                <c:pt idx="79">
                  <c:v>9400</c:v>
                </c:pt>
                <c:pt idx="80">
                  <c:v>9400</c:v>
                </c:pt>
                <c:pt idx="81">
                  <c:v>9400</c:v>
                </c:pt>
                <c:pt idx="82">
                  <c:v>9400</c:v>
                </c:pt>
                <c:pt idx="83">
                  <c:v>9400</c:v>
                </c:pt>
                <c:pt idx="84">
                  <c:v>9400</c:v>
                </c:pt>
                <c:pt idx="85">
                  <c:v>9400</c:v>
                </c:pt>
                <c:pt idx="86">
                  <c:v>9400</c:v>
                </c:pt>
                <c:pt idx="87">
                  <c:v>9400</c:v>
                </c:pt>
                <c:pt idx="88">
                  <c:v>9400</c:v>
                </c:pt>
                <c:pt idx="89">
                  <c:v>9400</c:v>
                </c:pt>
                <c:pt idx="90">
                  <c:v>9400</c:v>
                </c:pt>
                <c:pt idx="91">
                  <c:v>9400</c:v>
                </c:pt>
                <c:pt idx="92">
                  <c:v>9400</c:v>
                </c:pt>
                <c:pt idx="93">
                  <c:v>9400</c:v>
                </c:pt>
                <c:pt idx="94">
                  <c:v>9400</c:v>
                </c:pt>
                <c:pt idx="95">
                  <c:v>9400</c:v>
                </c:pt>
                <c:pt idx="96">
                  <c:v>9400</c:v>
                </c:pt>
                <c:pt idx="97">
                  <c:v>8950</c:v>
                </c:pt>
                <c:pt idx="98">
                  <c:v>8950</c:v>
                </c:pt>
                <c:pt idx="99">
                  <c:v>8950</c:v>
                </c:pt>
                <c:pt idx="100">
                  <c:v>8950</c:v>
                </c:pt>
                <c:pt idx="101">
                  <c:v>8950</c:v>
                </c:pt>
                <c:pt idx="102">
                  <c:v>8950</c:v>
                </c:pt>
                <c:pt idx="103">
                  <c:v>8950</c:v>
                </c:pt>
                <c:pt idx="104">
                  <c:v>8950</c:v>
                </c:pt>
                <c:pt idx="105">
                  <c:v>8950</c:v>
                </c:pt>
                <c:pt idx="106">
                  <c:v>8950</c:v>
                </c:pt>
                <c:pt idx="107">
                  <c:v>8950</c:v>
                </c:pt>
                <c:pt idx="108">
                  <c:v>8950</c:v>
                </c:pt>
                <c:pt idx="109">
                  <c:v>8950</c:v>
                </c:pt>
                <c:pt idx="110">
                  <c:v>8850</c:v>
                </c:pt>
                <c:pt idx="111">
                  <c:v>8850</c:v>
                </c:pt>
                <c:pt idx="112">
                  <c:v>8850</c:v>
                </c:pt>
                <c:pt idx="113">
                  <c:v>8850</c:v>
                </c:pt>
                <c:pt idx="114">
                  <c:v>8850</c:v>
                </c:pt>
                <c:pt idx="115">
                  <c:v>8850</c:v>
                </c:pt>
                <c:pt idx="116">
                  <c:v>8850</c:v>
                </c:pt>
                <c:pt idx="117">
                  <c:v>8850</c:v>
                </c:pt>
                <c:pt idx="118">
                  <c:v>9150</c:v>
                </c:pt>
                <c:pt idx="119">
                  <c:v>9150</c:v>
                </c:pt>
                <c:pt idx="120">
                  <c:v>9150</c:v>
                </c:pt>
                <c:pt idx="121">
                  <c:v>9150</c:v>
                </c:pt>
                <c:pt idx="122">
                  <c:v>9150</c:v>
                </c:pt>
                <c:pt idx="123">
                  <c:v>9150</c:v>
                </c:pt>
                <c:pt idx="124">
                  <c:v>9150</c:v>
                </c:pt>
                <c:pt idx="125">
                  <c:v>9150</c:v>
                </c:pt>
                <c:pt idx="126">
                  <c:v>9150</c:v>
                </c:pt>
                <c:pt idx="127">
                  <c:v>9150</c:v>
                </c:pt>
                <c:pt idx="128">
                  <c:v>9150</c:v>
                </c:pt>
                <c:pt idx="129">
                  <c:v>9150</c:v>
                </c:pt>
                <c:pt idx="130">
                  <c:v>9150</c:v>
                </c:pt>
                <c:pt idx="131">
                  <c:v>9150</c:v>
                </c:pt>
                <c:pt idx="132">
                  <c:v>10400</c:v>
                </c:pt>
                <c:pt idx="133">
                  <c:v>10400</c:v>
                </c:pt>
                <c:pt idx="134">
                  <c:v>10400</c:v>
                </c:pt>
                <c:pt idx="135">
                  <c:v>10400</c:v>
                </c:pt>
                <c:pt idx="136">
                  <c:v>10700</c:v>
                </c:pt>
                <c:pt idx="137">
                  <c:v>10700</c:v>
                </c:pt>
                <c:pt idx="138">
                  <c:v>10700</c:v>
                </c:pt>
                <c:pt idx="139">
                  <c:v>10700</c:v>
                </c:pt>
                <c:pt idx="140">
                  <c:v>10700</c:v>
                </c:pt>
                <c:pt idx="141">
                  <c:v>10700</c:v>
                </c:pt>
                <c:pt idx="142">
                  <c:v>10700</c:v>
                </c:pt>
                <c:pt idx="143">
                  <c:v>10700</c:v>
                </c:pt>
                <c:pt idx="144">
                  <c:v>10700</c:v>
                </c:pt>
                <c:pt idx="145">
                  <c:v>10700</c:v>
                </c:pt>
                <c:pt idx="146">
                  <c:v>12000</c:v>
                </c:pt>
                <c:pt idx="147">
                  <c:v>12000</c:v>
                </c:pt>
                <c:pt idx="148">
                  <c:v>12000</c:v>
                </c:pt>
                <c:pt idx="149">
                  <c:v>12000</c:v>
                </c:pt>
                <c:pt idx="150">
                  <c:v>12000</c:v>
                </c:pt>
                <c:pt idx="151">
                  <c:v>12000</c:v>
                </c:pt>
                <c:pt idx="152">
                  <c:v>12000</c:v>
                </c:pt>
                <c:pt idx="153">
                  <c:v>12650</c:v>
                </c:pt>
                <c:pt idx="154">
                  <c:v>12300</c:v>
                </c:pt>
                <c:pt idx="155">
                  <c:v>12300</c:v>
                </c:pt>
                <c:pt idx="156">
                  <c:v>12300</c:v>
                </c:pt>
                <c:pt idx="157">
                  <c:v>12300</c:v>
                </c:pt>
                <c:pt idx="158">
                  <c:v>12300</c:v>
                </c:pt>
                <c:pt idx="159">
                  <c:v>12300</c:v>
                </c:pt>
                <c:pt idx="160">
                  <c:v>12500</c:v>
                </c:pt>
                <c:pt idx="161">
                  <c:v>12500</c:v>
                </c:pt>
                <c:pt idx="162">
                  <c:v>12500</c:v>
                </c:pt>
                <c:pt idx="163">
                  <c:v>12500</c:v>
                </c:pt>
                <c:pt idx="164">
                  <c:v>12500</c:v>
                </c:pt>
                <c:pt idx="165">
                  <c:v>12500</c:v>
                </c:pt>
                <c:pt idx="166">
                  <c:v>12500</c:v>
                </c:pt>
                <c:pt idx="167">
                  <c:v>12500</c:v>
                </c:pt>
                <c:pt idx="168">
                  <c:v>12500</c:v>
                </c:pt>
                <c:pt idx="169">
                  <c:v>12500</c:v>
                </c:pt>
                <c:pt idx="170">
                  <c:v>12500</c:v>
                </c:pt>
                <c:pt idx="171">
                  <c:v>12500</c:v>
                </c:pt>
                <c:pt idx="172">
                  <c:v>12500</c:v>
                </c:pt>
                <c:pt idx="173">
                  <c:v>12500</c:v>
                </c:pt>
                <c:pt idx="174">
                  <c:v>12500</c:v>
                </c:pt>
                <c:pt idx="175">
                  <c:v>12500</c:v>
                </c:pt>
                <c:pt idx="176">
                  <c:v>13000</c:v>
                </c:pt>
                <c:pt idx="177">
                  <c:v>13000</c:v>
                </c:pt>
                <c:pt idx="178">
                  <c:v>13000</c:v>
                </c:pt>
                <c:pt idx="179">
                  <c:v>13000</c:v>
                </c:pt>
                <c:pt idx="180">
                  <c:v>13000</c:v>
                </c:pt>
                <c:pt idx="181">
                  <c:v>13000</c:v>
                </c:pt>
                <c:pt idx="182">
                  <c:v>13000</c:v>
                </c:pt>
                <c:pt idx="183">
                  <c:v>13000</c:v>
                </c:pt>
                <c:pt idx="184">
                  <c:v>13000</c:v>
                </c:pt>
                <c:pt idx="185">
                  <c:v>13000</c:v>
                </c:pt>
                <c:pt idx="186">
                  <c:v>13000</c:v>
                </c:pt>
                <c:pt idx="187">
                  <c:v>13000</c:v>
                </c:pt>
                <c:pt idx="188">
                  <c:v>13000</c:v>
                </c:pt>
                <c:pt idx="189">
                  <c:v>13000</c:v>
                </c:pt>
                <c:pt idx="190">
                  <c:v>13000</c:v>
                </c:pt>
                <c:pt idx="191">
                  <c:v>12750</c:v>
                </c:pt>
                <c:pt idx="192">
                  <c:v>12750</c:v>
                </c:pt>
                <c:pt idx="193">
                  <c:v>12750</c:v>
                </c:pt>
                <c:pt idx="194">
                  <c:v>12750</c:v>
                </c:pt>
                <c:pt idx="195">
                  <c:v>12750</c:v>
                </c:pt>
                <c:pt idx="196">
                  <c:v>12750</c:v>
                </c:pt>
                <c:pt idx="197">
                  <c:v>12500</c:v>
                </c:pt>
                <c:pt idx="198">
                  <c:v>12500</c:v>
                </c:pt>
                <c:pt idx="199">
                  <c:v>12500</c:v>
                </c:pt>
                <c:pt idx="200">
                  <c:v>12500</c:v>
                </c:pt>
                <c:pt idx="201">
                  <c:v>12000</c:v>
                </c:pt>
                <c:pt idx="202">
                  <c:v>11500</c:v>
                </c:pt>
                <c:pt idx="203">
                  <c:v>11500</c:v>
                </c:pt>
                <c:pt idx="204">
                  <c:v>11500</c:v>
                </c:pt>
                <c:pt idx="205">
                  <c:v>11500</c:v>
                </c:pt>
                <c:pt idx="206">
                  <c:v>11500</c:v>
                </c:pt>
                <c:pt idx="207">
                  <c:v>11500</c:v>
                </c:pt>
                <c:pt idx="208">
                  <c:v>11500</c:v>
                </c:pt>
                <c:pt idx="209">
                  <c:v>11500</c:v>
                </c:pt>
                <c:pt idx="210">
                  <c:v>11500</c:v>
                </c:pt>
                <c:pt idx="211">
                  <c:v>11500</c:v>
                </c:pt>
                <c:pt idx="212">
                  <c:v>11500</c:v>
                </c:pt>
                <c:pt idx="213">
                  <c:v>11500</c:v>
                </c:pt>
                <c:pt idx="214">
                  <c:v>11500</c:v>
                </c:pt>
                <c:pt idx="215">
                  <c:v>11500</c:v>
                </c:pt>
                <c:pt idx="216">
                  <c:v>11500</c:v>
                </c:pt>
                <c:pt idx="217">
                  <c:v>11500</c:v>
                </c:pt>
                <c:pt idx="218">
                  <c:v>11500</c:v>
                </c:pt>
                <c:pt idx="219">
                  <c:v>11500</c:v>
                </c:pt>
                <c:pt idx="220">
                  <c:v>11500</c:v>
                </c:pt>
                <c:pt idx="221">
                  <c:v>10500</c:v>
                </c:pt>
                <c:pt idx="222">
                  <c:v>10500</c:v>
                </c:pt>
                <c:pt idx="223">
                  <c:v>10500</c:v>
                </c:pt>
                <c:pt idx="224">
                  <c:v>10500</c:v>
                </c:pt>
                <c:pt idx="225">
                  <c:v>10500</c:v>
                </c:pt>
                <c:pt idx="226">
                  <c:v>10500</c:v>
                </c:pt>
                <c:pt idx="227">
                  <c:v>10500</c:v>
                </c:pt>
                <c:pt idx="228">
                  <c:v>10000</c:v>
                </c:pt>
                <c:pt idx="229">
                  <c:v>10000</c:v>
                </c:pt>
                <c:pt idx="230">
                  <c:v>10000</c:v>
                </c:pt>
                <c:pt idx="231">
                  <c:v>10000</c:v>
                </c:pt>
                <c:pt idx="232">
                  <c:v>9500</c:v>
                </c:pt>
                <c:pt idx="233">
                  <c:v>9500</c:v>
                </c:pt>
                <c:pt idx="234">
                  <c:v>9500</c:v>
                </c:pt>
                <c:pt idx="235">
                  <c:v>9500</c:v>
                </c:pt>
                <c:pt idx="236">
                  <c:v>9500</c:v>
                </c:pt>
                <c:pt idx="237">
                  <c:v>9300</c:v>
                </c:pt>
                <c:pt idx="238">
                  <c:v>9300</c:v>
                </c:pt>
                <c:pt idx="239">
                  <c:v>9300</c:v>
                </c:pt>
                <c:pt idx="240">
                  <c:v>9300</c:v>
                </c:pt>
                <c:pt idx="241">
                  <c:v>8900</c:v>
                </c:pt>
                <c:pt idx="242">
                  <c:v>8800</c:v>
                </c:pt>
                <c:pt idx="243">
                  <c:v>8800</c:v>
                </c:pt>
                <c:pt idx="244">
                  <c:v>8800</c:v>
                </c:pt>
                <c:pt idx="245">
                  <c:v>8800</c:v>
                </c:pt>
                <c:pt idx="246">
                  <c:v>8550</c:v>
                </c:pt>
                <c:pt idx="247">
                  <c:v>8550</c:v>
                </c:pt>
                <c:pt idx="248">
                  <c:v>8300</c:v>
                </c:pt>
                <c:pt idx="249">
                  <c:v>8300</c:v>
                </c:pt>
                <c:pt idx="250">
                  <c:v>8100</c:v>
                </c:pt>
                <c:pt idx="251">
                  <c:v>8100</c:v>
                </c:pt>
                <c:pt idx="252">
                  <c:v>8100</c:v>
                </c:pt>
                <c:pt idx="253">
                  <c:v>8100</c:v>
                </c:pt>
                <c:pt idx="254">
                  <c:v>8100</c:v>
                </c:pt>
                <c:pt idx="255">
                  <c:v>8100</c:v>
                </c:pt>
                <c:pt idx="256">
                  <c:v>8050</c:v>
                </c:pt>
                <c:pt idx="257">
                  <c:v>8050</c:v>
                </c:pt>
                <c:pt idx="258">
                  <c:v>7800</c:v>
                </c:pt>
                <c:pt idx="259">
                  <c:v>7800</c:v>
                </c:pt>
                <c:pt idx="260">
                  <c:v>7800</c:v>
                </c:pt>
                <c:pt idx="261">
                  <c:v>7800</c:v>
                </c:pt>
                <c:pt idx="262">
                  <c:v>7800</c:v>
                </c:pt>
                <c:pt idx="263">
                  <c:v>7800</c:v>
                </c:pt>
                <c:pt idx="264">
                  <c:v>7800</c:v>
                </c:pt>
                <c:pt idx="265">
                  <c:v>7800</c:v>
                </c:pt>
                <c:pt idx="266">
                  <c:v>7800</c:v>
                </c:pt>
                <c:pt idx="267">
                  <c:v>7800</c:v>
                </c:pt>
                <c:pt idx="268">
                  <c:v>7800</c:v>
                </c:pt>
                <c:pt idx="269">
                  <c:v>7700</c:v>
                </c:pt>
                <c:pt idx="270">
                  <c:v>7700</c:v>
                </c:pt>
                <c:pt idx="271">
                  <c:v>7700</c:v>
                </c:pt>
                <c:pt idx="272">
                  <c:v>7700</c:v>
                </c:pt>
                <c:pt idx="273">
                  <c:v>7700</c:v>
                </c:pt>
                <c:pt idx="274">
                  <c:v>7700</c:v>
                </c:pt>
                <c:pt idx="275">
                  <c:v>7700</c:v>
                </c:pt>
                <c:pt idx="276">
                  <c:v>7700</c:v>
                </c:pt>
                <c:pt idx="277">
                  <c:v>7700</c:v>
                </c:pt>
                <c:pt idx="278">
                  <c:v>7700</c:v>
                </c:pt>
                <c:pt idx="279">
                  <c:v>7450</c:v>
                </c:pt>
                <c:pt idx="280">
                  <c:v>7450</c:v>
                </c:pt>
                <c:pt idx="281">
                  <c:v>7450</c:v>
                </c:pt>
                <c:pt idx="282">
                  <c:v>7450</c:v>
                </c:pt>
                <c:pt idx="283">
                  <c:v>7450</c:v>
                </c:pt>
                <c:pt idx="284">
                  <c:v>7450</c:v>
                </c:pt>
                <c:pt idx="285">
                  <c:v>7450</c:v>
                </c:pt>
                <c:pt idx="286">
                  <c:v>7450</c:v>
                </c:pt>
                <c:pt idx="287">
                  <c:v>7450</c:v>
                </c:pt>
                <c:pt idx="288">
                  <c:v>7450</c:v>
                </c:pt>
                <c:pt idx="289">
                  <c:v>7450</c:v>
                </c:pt>
                <c:pt idx="290">
                  <c:v>7450</c:v>
                </c:pt>
                <c:pt idx="291">
                  <c:v>7450</c:v>
                </c:pt>
                <c:pt idx="292">
                  <c:v>7450</c:v>
                </c:pt>
                <c:pt idx="293">
                  <c:v>7600</c:v>
                </c:pt>
                <c:pt idx="294">
                  <c:v>7600</c:v>
                </c:pt>
                <c:pt idx="295">
                  <c:v>7600</c:v>
                </c:pt>
                <c:pt idx="296">
                  <c:v>7600</c:v>
                </c:pt>
                <c:pt idx="297">
                  <c:v>7600</c:v>
                </c:pt>
                <c:pt idx="298">
                  <c:v>7600</c:v>
                </c:pt>
                <c:pt idx="299">
                  <c:v>7600</c:v>
                </c:pt>
                <c:pt idx="300">
                  <c:v>7600</c:v>
                </c:pt>
                <c:pt idx="301">
                  <c:v>7600</c:v>
                </c:pt>
                <c:pt idx="302">
                  <c:v>7600</c:v>
                </c:pt>
                <c:pt idx="303">
                  <c:v>7500</c:v>
                </c:pt>
                <c:pt idx="304">
                  <c:v>7500</c:v>
                </c:pt>
                <c:pt idx="305">
                  <c:v>7500</c:v>
                </c:pt>
                <c:pt idx="306">
                  <c:v>7500</c:v>
                </c:pt>
                <c:pt idx="307">
                  <c:v>7500</c:v>
                </c:pt>
                <c:pt idx="308">
                  <c:v>7500</c:v>
                </c:pt>
                <c:pt idx="309">
                  <c:v>7500</c:v>
                </c:pt>
                <c:pt idx="310">
                  <c:v>7500</c:v>
                </c:pt>
                <c:pt idx="311">
                  <c:v>7500</c:v>
                </c:pt>
                <c:pt idx="312">
                  <c:v>7500</c:v>
                </c:pt>
                <c:pt idx="313">
                  <c:v>7500</c:v>
                </c:pt>
                <c:pt idx="314">
                  <c:v>7500</c:v>
                </c:pt>
                <c:pt idx="315">
                  <c:v>7600</c:v>
                </c:pt>
                <c:pt idx="316">
                  <c:v>7600</c:v>
                </c:pt>
                <c:pt idx="317">
                  <c:v>7600</c:v>
                </c:pt>
                <c:pt idx="318">
                  <c:v>7600</c:v>
                </c:pt>
                <c:pt idx="319">
                  <c:v>7600</c:v>
                </c:pt>
                <c:pt idx="320">
                  <c:v>7600</c:v>
                </c:pt>
                <c:pt idx="321">
                  <c:v>7600</c:v>
                </c:pt>
                <c:pt idx="322">
                  <c:v>7600</c:v>
                </c:pt>
                <c:pt idx="323">
                  <c:v>7600</c:v>
                </c:pt>
                <c:pt idx="324">
                  <c:v>7600</c:v>
                </c:pt>
                <c:pt idx="325">
                  <c:v>7600</c:v>
                </c:pt>
                <c:pt idx="326">
                  <c:v>7600</c:v>
                </c:pt>
                <c:pt idx="327">
                  <c:v>7600</c:v>
                </c:pt>
                <c:pt idx="328">
                  <c:v>7600</c:v>
                </c:pt>
                <c:pt idx="329">
                  <c:v>7600</c:v>
                </c:pt>
                <c:pt idx="330">
                  <c:v>7600</c:v>
                </c:pt>
                <c:pt idx="331">
                  <c:v>7600</c:v>
                </c:pt>
                <c:pt idx="332">
                  <c:v>7600</c:v>
                </c:pt>
                <c:pt idx="333">
                  <c:v>7600</c:v>
                </c:pt>
                <c:pt idx="334">
                  <c:v>7600</c:v>
                </c:pt>
                <c:pt idx="335">
                  <c:v>7600</c:v>
                </c:pt>
                <c:pt idx="336">
                  <c:v>7600</c:v>
                </c:pt>
                <c:pt idx="337">
                  <c:v>7600</c:v>
                </c:pt>
                <c:pt idx="338">
                  <c:v>7600</c:v>
                </c:pt>
                <c:pt idx="339">
                  <c:v>7600</c:v>
                </c:pt>
                <c:pt idx="340">
                  <c:v>7750</c:v>
                </c:pt>
                <c:pt idx="341">
                  <c:v>8300</c:v>
                </c:pt>
                <c:pt idx="342">
                  <c:v>8300</c:v>
                </c:pt>
                <c:pt idx="343">
                  <c:v>8300</c:v>
                </c:pt>
                <c:pt idx="344">
                  <c:v>8300</c:v>
                </c:pt>
                <c:pt idx="345">
                  <c:v>8300</c:v>
                </c:pt>
                <c:pt idx="346">
                  <c:v>8300</c:v>
                </c:pt>
                <c:pt idx="347">
                  <c:v>8300</c:v>
                </c:pt>
                <c:pt idx="348">
                  <c:v>8300</c:v>
                </c:pt>
                <c:pt idx="349">
                  <c:v>8300</c:v>
                </c:pt>
                <c:pt idx="350">
                  <c:v>8300</c:v>
                </c:pt>
                <c:pt idx="351">
                  <c:v>8300</c:v>
                </c:pt>
                <c:pt idx="352">
                  <c:v>8300</c:v>
                </c:pt>
                <c:pt idx="353">
                  <c:v>8300</c:v>
                </c:pt>
                <c:pt idx="354">
                  <c:v>8300</c:v>
                </c:pt>
                <c:pt idx="355">
                  <c:v>8475</c:v>
                </c:pt>
                <c:pt idx="356">
                  <c:v>8475</c:v>
                </c:pt>
                <c:pt idx="357">
                  <c:v>8475</c:v>
                </c:pt>
                <c:pt idx="358">
                  <c:v>8475</c:v>
                </c:pt>
                <c:pt idx="359">
                  <c:v>8575</c:v>
                </c:pt>
                <c:pt idx="360">
                  <c:v>8575</c:v>
                </c:pt>
                <c:pt idx="361">
                  <c:v>8575</c:v>
                </c:pt>
                <c:pt idx="362">
                  <c:v>8575</c:v>
                </c:pt>
                <c:pt idx="363">
                  <c:v>8725</c:v>
                </c:pt>
                <c:pt idx="364">
                  <c:v>8725</c:v>
                </c:pt>
                <c:pt idx="365">
                  <c:v>8725</c:v>
                </c:pt>
                <c:pt idx="366">
                  <c:v>8725</c:v>
                </c:pt>
                <c:pt idx="367">
                  <c:v>8725</c:v>
                </c:pt>
                <c:pt idx="368">
                  <c:v>8725</c:v>
                </c:pt>
                <c:pt idx="369">
                  <c:v>8725</c:v>
                </c:pt>
                <c:pt idx="370">
                  <c:v>8725</c:v>
                </c:pt>
                <c:pt idx="371">
                  <c:v>8725</c:v>
                </c:pt>
                <c:pt idx="372">
                  <c:v>8725</c:v>
                </c:pt>
                <c:pt idx="373">
                  <c:v>8750</c:v>
                </c:pt>
                <c:pt idx="374">
                  <c:v>8750</c:v>
                </c:pt>
                <c:pt idx="375">
                  <c:v>8750</c:v>
                </c:pt>
                <c:pt idx="376">
                  <c:v>8750</c:v>
                </c:pt>
                <c:pt idx="377">
                  <c:v>8750</c:v>
                </c:pt>
                <c:pt idx="378">
                  <c:v>8750</c:v>
                </c:pt>
                <c:pt idx="379">
                  <c:v>8750</c:v>
                </c:pt>
                <c:pt idx="380">
                  <c:v>8750</c:v>
                </c:pt>
                <c:pt idx="381">
                  <c:v>8750</c:v>
                </c:pt>
                <c:pt idx="382">
                  <c:v>8750</c:v>
                </c:pt>
                <c:pt idx="383">
                  <c:v>8900</c:v>
                </c:pt>
                <c:pt idx="384">
                  <c:v>8900</c:v>
                </c:pt>
                <c:pt idx="385">
                  <c:v>8900</c:v>
                </c:pt>
                <c:pt idx="386">
                  <c:v>8900</c:v>
                </c:pt>
                <c:pt idx="387">
                  <c:v>8900</c:v>
                </c:pt>
                <c:pt idx="388">
                  <c:v>8900</c:v>
                </c:pt>
                <c:pt idx="389">
                  <c:v>8900</c:v>
                </c:pt>
                <c:pt idx="390">
                  <c:v>8900</c:v>
                </c:pt>
                <c:pt idx="391">
                  <c:v>8900</c:v>
                </c:pt>
                <c:pt idx="392">
                  <c:v>8900</c:v>
                </c:pt>
                <c:pt idx="393">
                  <c:v>8900</c:v>
                </c:pt>
                <c:pt idx="394">
                  <c:v>8900</c:v>
                </c:pt>
                <c:pt idx="395">
                  <c:v>8900</c:v>
                </c:pt>
                <c:pt idx="396">
                  <c:v>8900</c:v>
                </c:pt>
                <c:pt idx="397">
                  <c:v>8900</c:v>
                </c:pt>
                <c:pt idx="398">
                  <c:v>8900</c:v>
                </c:pt>
                <c:pt idx="399">
                  <c:v>8900</c:v>
                </c:pt>
                <c:pt idx="400">
                  <c:v>8900</c:v>
                </c:pt>
                <c:pt idx="401">
                  <c:v>8900</c:v>
                </c:pt>
                <c:pt idx="402">
                  <c:v>8900</c:v>
                </c:pt>
                <c:pt idx="403">
                  <c:v>8900</c:v>
                </c:pt>
                <c:pt idx="404">
                  <c:v>8900</c:v>
                </c:pt>
                <c:pt idx="405">
                  <c:v>8900</c:v>
                </c:pt>
                <c:pt idx="406">
                  <c:v>8900</c:v>
                </c:pt>
                <c:pt idx="407">
                  <c:v>8900</c:v>
                </c:pt>
                <c:pt idx="408">
                  <c:v>8900</c:v>
                </c:pt>
                <c:pt idx="409">
                  <c:v>8900</c:v>
                </c:pt>
                <c:pt idx="410">
                  <c:v>8900</c:v>
                </c:pt>
                <c:pt idx="411">
                  <c:v>8900</c:v>
                </c:pt>
                <c:pt idx="412">
                  <c:v>8900</c:v>
                </c:pt>
                <c:pt idx="413">
                  <c:v>8900</c:v>
                </c:pt>
                <c:pt idx="414">
                  <c:v>8900</c:v>
                </c:pt>
                <c:pt idx="415">
                  <c:v>8900</c:v>
                </c:pt>
                <c:pt idx="416">
                  <c:v>8900</c:v>
                </c:pt>
                <c:pt idx="417">
                  <c:v>8900</c:v>
                </c:pt>
                <c:pt idx="418">
                  <c:v>8900</c:v>
                </c:pt>
                <c:pt idx="419">
                  <c:v>8800</c:v>
                </c:pt>
                <c:pt idx="420">
                  <c:v>8800</c:v>
                </c:pt>
                <c:pt idx="421">
                  <c:v>8800</c:v>
                </c:pt>
                <c:pt idx="422">
                  <c:v>8800</c:v>
                </c:pt>
                <c:pt idx="423">
                  <c:v>8800</c:v>
                </c:pt>
                <c:pt idx="424">
                  <c:v>8800</c:v>
                </c:pt>
                <c:pt idx="425">
                  <c:v>8800</c:v>
                </c:pt>
                <c:pt idx="426">
                  <c:v>8800</c:v>
                </c:pt>
                <c:pt idx="427">
                  <c:v>8700</c:v>
                </c:pt>
                <c:pt idx="428">
                  <c:v>8700</c:v>
                </c:pt>
                <c:pt idx="429">
                  <c:v>8700</c:v>
                </c:pt>
                <c:pt idx="430">
                  <c:v>8700</c:v>
                </c:pt>
                <c:pt idx="431">
                  <c:v>8700</c:v>
                </c:pt>
                <c:pt idx="432">
                  <c:v>8700</c:v>
                </c:pt>
                <c:pt idx="433">
                  <c:v>8600</c:v>
                </c:pt>
                <c:pt idx="434">
                  <c:v>8600</c:v>
                </c:pt>
                <c:pt idx="435">
                  <c:v>8600</c:v>
                </c:pt>
                <c:pt idx="436">
                  <c:v>8600</c:v>
                </c:pt>
                <c:pt idx="437">
                  <c:v>8600</c:v>
                </c:pt>
                <c:pt idx="438">
                  <c:v>8600</c:v>
                </c:pt>
                <c:pt idx="439">
                  <c:v>8250</c:v>
                </c:pt>
                <c:pt idx="440">
                  <c:v>8250</c:v>
                </c:pt>
                <c:pt idx="441">
                  <c:v>8250</c:v>
                </c:pt>
                <c:pt idx="442">
                  <c:v>8250</c:v>
                </c:pt>
                <c:pt idx="443">
                  <c:v>8250</c:v>
                </c:pt>
                <c:pt idx="444">
                  <c:v>8250</c:v>
                </c:pt>
                <c:pt idx="445">
                  <c:v>8250</c:v>
                </c:pt>
                <c:pt idx="446">
                  <c:v>8250</c:v>
                </c:pt>
                <c:pt idx="447">
                  <c:v>8250</c:v>
                </c:pt>
                <c:pt idx="448">
                  <c:v>8250</c:v>
                </c:pt>
                <c:pt idx="449">
                  <c:v>8250</c:v>
                </c:pt>
                <c:pt idx="450">
                  <c:v>8250</c:v>
                </c:pt>
                <c:pt idx="451">
                  <c:v>8150</c:v>
                </c:pt>
                <c:pt idx="452">
                  <c:v>8150</c:v>
                </c:pt>
                <c:pt idx="453">
                  <c:v>8150</c:v>
                </c:pt>
                <c:pt idx="454">
                  <c:v>8150</c:v>
                </c:pt>
                <c:pt idx="455">
                  <c:v>8150</c:v>
                </c:pt>
                <c:pt idx="456">
                  <c:v>8150</c:v>
                </c:pt>
                <c:pt idx="457">
                  <c:v>8150</c:v>
                </c:pt>
                <c:pt idx="458">
                  <c:v>7800</c:v>
                </c:pt>
                <c:pt idx="459">
                  <c:v>7800</c:v>
                </c:pt>
                <c:pt idx="460">
                  <c:v>7800</c:v>
                </c:pt>
                <c:pt idx="461">
                  <c:v>7800</c:v>
                </c:pt>
                <c:pt idx="462">
                  <c:v>7800</c:v>
                </c:pt>
                <c:pt idx="463">
                  <c:v>7700</c:v>
                </c:pt>
                <c:pt idx="464">
                  <c:v>7700</c:v>
                </c:pt>
                <c:pt idx="465">
                  <c:v>7700</c:v>
                </c:pt>
                <c:pt idx="466">
                  <c:v>7700</c:v>
                </c:pt>
                <c:pt idx="467">
                  <c:v>7700</c:v>
                </c:pt>
                <c:pt idx="468">
                  <c:v>7700</c:v>
                </c:pt>
                <c:pt idx="469">
                  <c:v>7700</c:v>
                </c:pt>
                <c:pt idx="470">
                  <c:v>7700</c:v>
                </c:pt>
                <c:pt idx="471">
                  <c:v>7700</c:v>
                </c:pt>
                <c:pt idx="472">
                  <c:v>7700</c:v>
                </c:pt>
                <c:pt idx="473">
                  <c:v>7700</c:v>
                </c:pt>
                <c:pt idx="474">
                  <c:v>7700</c:v>
                </c:pt>
                <c:pt idx="475">
                  <c:v>7700</c:v>
                </c:pt>
                <c:pt idx="476">
                  <c:v>7700</c:v>
                </c:pt>
                <c:pt idx="477">
                  <c:v>7700</c:v>
                </c:pt>
                <c:pt idx="478">
                  <c:v>7850</c:v>
                </c:pt>
                <c:pt idx="479">
                  <c:v>7850</c:v>
                </c:pt>
                <c:pt idx="480">
                  <c:v>7850</c:v>
                </c:pt>
                <c:pt idx="481">
                  <c:v>7850</c:v>
                </c:pt>
                <c:pt idx="482">
                  <c:v>7850</c:v>
                </c:pt>
                <c:pt idx="483">
                  <c:v>7850</c:v>
                </c:pt>
                <c:pt idx="484">
                  <c:v>7850</c:v>
                </c:pt>
                <c:pt idx="485">
                  <c:v>7850</c:v>
                </c:pt>
                <c:pt idx="486">
                  <c:v>7850</c:v>
                </c:pt>
                <c:pt idx="487">
                  <c:v>7850</c:v>
                </c:pt>
                <c:pt idx="488">
                  <c:v>7850</c:v>
                </c:pt>
                <c:pt idx="489">
                  <c:v>7850</c:v>
                </c:pt>
                <c:pt idx="490">
                  <c:v>7850</c:v>
                </c:pt>
                <c:pt idx="491">
                  <c:v>7850</c:v>
                </c:pt>
                <c:pt idx="492">
                  <c:v>7850</c:v>
                </c:pt>
                <c:pt idx="493">
                  <c:v>7850</c:v>
                </c:pt>
                <c:pt idx="494">
                  <c:v>7850</c:v>
                </c:pt>
                <c:pt idx="495">
                  <c:v>7850</c:v>
                </c:pt>
                <c:pt idx="496">
                  <c:v>7850</c:v>
                </c:pt>
                <c:pt idx="497">
                  <c:v>7850</c:v>
                </c:pt>
                <c:pt idx="498">
                  <c:v>7850</c:v>
                </c:pt>
                <c:pt idx="499">
                  <c:v>7850</c:v>
                </c:pt>
                <c:pt idx="500">
                  <c:v>7850</c:v>
                </c:pt>
                <c:pt idx="501">
                  <c:v>7750</c:v>
                </c:pt>
                <c:pt idx="502">
                  <c:v>7750</c:v>
                </c:pt>
                <c:pt idx="503">
                  <c:v>7750</c:v>
                </c:pt>
                <c:pt idx="504">
                  <c:v>7750</c:v>
                </c:pt>
                <c:pt idx="505">
                  <c:v>7750</c:v>
                </c:pt>
                <c:pt idx="506">
                  <c:v>7750</c:v>
                </c:pt>
                <c:pt idx="507">
                  <c:v>7750</c:v>
                </c:pt>
                <c:pt idx="508">
                  <c:v>7750</c:v>
                </c:pt>
                <c:pt idx="509">
                  <c:v>7750</c:v>
                </c:pt>
                <c:pt idx="510">
                  <c:v>7750</c:v>
                </c:pt>
                <c:pt idx="511">
                  <c:v>7750</c:v>
                </c:pt>
                <c:pt idx="512">
                  <c:v>7750</c:v>
                </c:pt>
                <c:pt idx="513">
                  <c:v>7750</c:v>
                </c:pt>
                <c:pt idx="514">
                  <c:v>7750</c:v>
                </c:pt>
                <c:pt idx="515">
                  <c:v>7750</c:v>
                </c:pt>
                <c:pt idx="516">
                  <c:v>7600</c:v>
                </c:pt>
                <c:pt idx="517">
                  <c:v>7600</c:v>
                </c:pt>
                <c:pt idx="518">
                  <c:v>7600</c:v>
                </c:pt>
                <c:pt idx="519">
                  <c:v>7600</c:v>
                </c:pt>
                <c:pt idx="520">
                  <c:v>7600</c:v>
                </c:pt>
                <c:pt idx="521">
                  <c:v>7600</c:v>
                </c:pt>
                <c:pt idx="522">
                  <c:v>7600</c:v>
                </c:pt>
                <c:pt idx="523">
                  <c:v>7600</c:v>
                </c:pt>
                <c:pt idx="524">
                  <c:v>7600</c:v>
                </c:pt>
                <c:pt idx="525">
                  <c:v>7600</c:v>
                </c:pt>
                <c:pt idx="526">
                  <c:v>7600</c:v>
                </c:pt>
                <c:pt idx="527">
                  <c:v>7600</c:v>
                </c:pt>
                <c:pt idx="528">
                  <c:v>7600</c:v>
                </c:pt>
                <c:pt idx="529">
                  <c:v>7600</c:v>
                </c:pt>
                <c:pt idx="530">
                  <c:v>7600</c:v>
                </c:pt>
                <c:pt idx="531">
                  <c:v>7600</c:v>
                </c:pt>
                <c:pt idx="532">
                  <c:v>7600</c:v>
                </c:pt>
                <c:pt idx="533">
                  <c:v>7600</c:v>
                </c:pt>
                <c:pt idx="534">
                  <c:v>7600</c:v>
                </c:pt>
                <c:pt idx="535">
                  <c:v>7350</c:v>
                </c:pt>
                <c:pt idx="536">
                  <c:v>7350</c:v>
                </c:pt>
                <c:pt idx="537">
                  <c:v>7350</c:v>
                </c:pt>
                <c:pt idx="538">
                  <c:v>7350</c:v>
                </c:pt>
                <c:pt idx="539">
                  <c:v>7550</c:v>
                </c:pt>
                <c:pt idx="540">
                  <c:v>7550</c:v>
                </c:pt>
                <c:pt idx="541">
                  <c:v>7550</c:v>
                </c:pt>
                <c:pt idx="542">
                  <c:v>7550</c:v>
                </c:pt>
                <c:pt idx="543">
                  <c:v>7550</c:v>
                </c:pt>
                <c:pt idx="544">
                  <c:v>7550</c:v>
                </c:pt>
                <c:pt idx="545">
                  <c:v>7550</c:v>
                </c:pt>
                <c:pt idx="546">
                  <c:v>7550</c:v>
                </c:pt>
                <c:pt idx="547">
                  <c:v>7550</c:v>
                </c:pt>
                <c:pt idx="548">
                  <c:v>7550</c:v>
                </c:pt>
                <c:pt idx="549">
                  <c:v>7550</c:v>
                </c:pt>
                <c:pt idx="550">
                  <c:v>7550</c:v>
                </c:pt>
                <c:pt idx="551">
                  <c:v>7550</c:v>
                </c:pt>
                <c:pt idx="552">
                  <c:v>7550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41-44B9-A491-80210AEE04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146992"/>
        <c:axId val="148146160"/>
      </c:lineChart>
      <c:dateAx>
        <c:axId val="148146992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8146160"/>
        <c:crosses val="autoZero"/>
        <c:auto val="1"/>
        <c:lblOffset val="100"/>
        <c:baseTimeUnit val="days"/>
      </c:dateAx>
      <c:valAx>
        <c:axId val="14814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814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100"/>
              <a:t>冰晶石价格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冰晶石价格!$A$5:$A$569</c:f>
              <c:numCache>
                <c:formatCode>yyyy\-mm\-dd;@</c:formatCode>
                <c:ptCount val="565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44669</c:v>
                </c:pt>
                <c:pt idx="109">
                  <c:v>44666</c:v>
                </c:pt>
                <c:pt idx="110">
                  <c:v>44665</c:v>
                </c:pt>
                <c:pt idx="111">
                  <c:v>44664</c:v>
                </c:pt>
                <c:pt idx="112">
                  <c:v>44663</c:v>
                </c:pt>
                <c:pt idx="113">
                  <c:v>44662</c:v>
                </c:pt>
                <c:pt idx="114">
                  <c:v>44659</c:v>
                </c:pt>
                <c:pt idx="115">
                  <c:v>44658</c:v>
                </c:pt>
                <c:pt idx="116">
                  <c:v>44657</c:v>
                </c:pt>
                <c:pt idx="117">
                  <c:v>44652</c:v>
                </c:pt>
                <c:pt idx="118">
                  <c:v>44651</c:v>
                </c:pt>
                <c:pt idx="119">
                  <c:v>44650</c:v>
                </c:pt>
                <c:pt idx="120">
                  <c:v>44649</c:v>
                </c:pt>
                <c:pt idx="121">
                  <c:v>44648</c:v>
                </c:pt>
                <c:pt idx="122">
                  <c:v>44645</c:v>
                </c:pt>
                <c:pt idx="123">
                  <c:v>44644</c:v>
                </c:pt>
                <c:pt idx="124">
                  <c:v>44643</c:v>
                </c:pt>
                <c:pt idx="125">
                  <c:v>44642</c:v>
                </c:pt>
                <c:pt idx="126">
                  <c:v>44641</c:v>
                </c:pt>
                <c:pt idx="127">
                  <c:v>44638</c:v>
                </c:pt>
                <c:pt idx="128">
                  <c:v>44637</c:v>
                </c:pt>
                <c:pt idx="129">
                  <c:v>44636</c:v>
                </c:pt>
                <c:pt idx="130">
                  <c:v>44635</c:v>
                </c:pt>
                <c:pt idx="131">
                  <c:v>44634</c:v>
                </c:pt>
                <c:pt idx="132">
                  <c:v>44631</c:v>
                </c:pt>
                <c:pt idx="133">
                  <c:v>44630</c:v>
                </c:pt>
                <c:pt idx="134">
                  <c:v>44629</c:v>
                </c:pt>
                <c:pt idx="135">
                  <c:v>44628</c:v>
                </c:pt>
                <c:pt idx="136">
                  <c:v>44627</c:v>
                </c:pt>
                <c:pt idx="137">
                  <c:v>44624</c:v>
                </c:pt>
                <c:pt idx="138">
                  <c:v>44623</c:v>
                </c:pt>
                <c:pt idx="139">
                  <c:v>44622</c:v>
                </c:pt>
                <c:pt idx="140">
                  <c:v>44621</c:v>
                </c:pt>
                <c:pt idx="141">
                  <c:v>44620</c:v>
                </c:pt>
                <c:pt idx="142">
                  <c:v>44617</c:v>
                </c:pt>
                <c:pt idx="143">
                  <c:v>44616</c:v>
                </c:pt>
                <c:pt idx="144">
                  <c:v>44615</c:v>
                </c:pt>
                <c:pt idx="145">
                  <c:v>44614</c:v>
                </c:pt>
                <c:pt idx="146">
                  <c:v>44613</c:v>
                </c:pt>
                <c:pt idx="147">
                  <c:v>44610</c:v>
                </c:pt>
                <c:pt idx="148">
                  <c:v>44609</c:v>
                </c:pt>
                <c:pt idx="149">
                  <c:v>44608</c:v>
                </c:pt>
                <c:pt idx="150">
                  <c:v>44607</c:v>
                </c:pt>
                <c:pt idx="151">
                  <c:v>44606</c:v>
                </c:pt>
                <c:pt idx="152">
                  <c:v>44603</c:v>
                </c:pt>
                <c:pt idx="153">
                  <c:v>44602</c:v>
                </c:pt>
                <c:pt idx="154">
                  <c:v>44601</c:v>
                </c:pt>
                <c:pt idx="155">
                  <c:v>44600</c:v>
                </c:pt>
                <c:pt idx="156">
                  <c:v>44599</c:v>
                </c:pt>
                <c:pt idx="157">
                  <c:v>44589</c:v>
                </c:pt>
                <c:pt idx="158">
                  <c:v>44588</c:v>
                </c:pt>
                <c:pt idx="159">
                  <c:v>44587</c:v>
                </c:pt>
                <c:pt idx="160">
                  <c:v>44586</c:v>
                </c:pt>
                <c:pt idx="161">
                  <c:v>44585</c:v>
                </c:pt>
                <c:pt idx="162">
                  <c:v>44582</c:v>
                </c:pt>
                <c:pt idx="163">
                  <c:v>44581</c:v>
                </c:pt>
                <c:pt idx="164">
                  <c:v>44580</c:v>
                </c:pt>
                <c:pt idx="165">
                  <c:v>44579</c:v>
                </c:pt>
                <c:pt idx="166">
                  <c:v>44578</c:v>
                </c:pt>
                <c:pt idx="167">
                  <c:v>44575</c:v>
                </c:pt>
                <c:pt idx="168">
                  <c:v>44574</c:v>
                </c:pt>
                <c:pt idx="169">
                  <c:v>44573</c:v>
                </c:pt>
                <c:pt idx="170">
                  <c:v>44572</c:v>
                </c:pt>
                <c:pt idx="171">
                  <c:v>44571</c:v>
                </c:pt>
                <c:pt idx="172">
                  <c:v>44568</c:v>
                </c:pt>
                <c:pt idx="173">
                  <c:v>44567</c:v>
                </c:pt>
                <c:pt idx="174">
                  <c:v>44566</c:v>
                </c:pt>
                <c:pt idx="175">
                  <c:v>44565</c:v>
                </c:pt>
                <c:pt idx="176">
                  <c:v>44561</c:v>
                </c:pt>
                <c:pt idx="177">
                  <c:v>44560</c:v>
                </c:pt>
                <c:pt idx="178">
                  <c:v>44559</c:v>
                </c:pt>
                <c:pt idx="179">
                  <c:v>44558</c:v>
                </c:pt>
                <c:pt idx="180">
                  <c:v>44557</c:v>
                </c:pt>
                <c:pt idx="181">
                  <c:v>44554</c:v>
                </c:pt>
                <c:pt idx="182">
                  <c:v>44553</c:v>
                </c:pt>
                <c:pt idx="183">
                  <c:v>44552</c:v>
                </c:pt>
                <c:pt idx="184">
                  <c:v>44551</c:v>
                </c:pt>
                <c:pt idx="185">
                  <c:v>44550</c:v>
                </c:pt>
                <c:pt idx="186">
                  <c:v>44547</c:v>
                </c:pt>
                <c:pt idx="187">
                  <c:v>44546</c:v>
                </c:pt>
                <c:pt idx="188">
                  <c:v>44545</c:v>
                </c:pt>
                <c:pt idx="189">
                  <c:v>44544</c:v>
                </c:pt>
                <c:pt idx="190">
                  <c:v>44543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44533</c:v>
                </c:pt>
                <c:pt idx="197">
                  <c:v>44532</c:v>
                </c:pt>
                <c:pt idx="198">
                  <c:v>44531</c:v>
                </c:pt>
                <c:pt idx="199">
                  <c:v>44530</c:v>
                </c:pt>
                <c:pt idx="200">
                  <c:v>44529</c:v>
                </c:pt>
                <c:pt idx="201">
                  <c:v>44526</c:v>
                </c:pt>
                <c:pt idx="202">
                  <c:v>44525</c:v>
                </c:pt>
                <c:pt idx="203">
                  <c:v>44524</c:v>
                </c:pt>
                <c:pt idx="204">
                  <c:v>44523</c:v>
                </c:pt>
                <c:pt idx="205">
                  <c:v>44522</c:v>
                </c:pt>
                <c:pt idx="206">
                  <c:v>44519</c:v>
                </c:pt>
                <c:pt idx="207">
                  <c:v>44518</c:v>
                </c:pt>
                <c:pt idx="208">
                  <c:v>44517</c:v>
                </c:pt>
                <c:pt idx="209">
                  <c:v>44516</c:v>
                </c:pt>
                <c:pt idx="210">
                  <c:v>44515</c:v>
                </c:pt>
                <c:pt idx="211">
                  <c:v>44512</c:v>
                </c:pt>
                <c:pt idx="212">
                  <c:v>44511</c:v>
                </c:pt>
                <c:pt idx="213">
                  <c:v>44510</c:v>
                </c:pt>
                <c:pt idx="214">
                  <c:v>44509</c:v>
                </c:pt>
                <c:pt idx="215">
                  <c:v>44508</c:v>
                </c:pt>
                <c:pt idx="216">
                  <c:v>44505</c:v>
                </c:pt>
                <c:pt idx="217">
                  <c:v>44504</c:v>
                </c:pt>
                <c:pt idx="218">
                  <c:v>44503</c:v>
                </c:pt>
                <c:pt idx="219">
                  <c:v>44502</c:v>
                </c:pt>
                <c:pt idx="220">
                  <c:v>44501</c:v>
                </c:pt>
                <c:pt idx="221">
                  <c:v>44498</c:v>
                </c:pt>
                <c:pt idx="222">
                  <c:v>44497</c:v>
                </c:pt>
                <c:pt idx="223">
                  <c:v>44496</c:v>
                </c:pt>
                <c:pt idx="224">
                  <c:v>44495</c:v>
                </c:pt>
                <c:pt idx="225">
                  <c:v>44494</c:v>
                </c:pt>
                <c:pt idx="226">
                  <c:v>44491</c:v>
                </c:pt>
                <c:pt idx="227">
                  <c:v>44490</c:v>
                </c:pt>
                <c:pt idx="228">
                  <c:v>44489</c:v>
                </c:pt>
                <c:pt idx="229">
                  <c:v>44488</c:v>
                </c:pt>
                <c:pt idx="230">
                  <c:v>44487</c:v>
                </c:pt>
                <c:pt idx="231">
                  <c:v>44484</c:v>
                </c:pt>
                <c:pt idx="232">
                  <c:v>44483</c:v>
                </c:pt>
                <c:pt idx="233">
                  <c:v>44482</c:v>
                </c:pt>
                <c:pt idx="234">
                  <c:v>44481</c:v>
                </c:pt>
                <c:pt idx="235">
                  <c:v>44480</c:v>
                </c:pt>
                <c:pt idx="236">
                  <c:v>44477</c:v>
                </c:pt>
                <c:pt idx="237">
                  <c:v>44469</c:v>
                </c:pt>
                <c:pt idx="238">
                  <c:v>44468</c:v>
                </c:pt>
                <c:pt idx="239">
                  <c:v>44467</c:v>
                </c:pt>
                <c:pt idx="240">
                  <c:v>44466</c:v>
                </c:pt>
                <c:pt idx="241">
                  <c:v>44463</c:v>
                </c:pt>
                <c:pt idx="242">
                  <c:v>44462</c:v>
                </c:pt>
                <c:pt idx="243">
                  <c:v>44461</c:v>
                </c:pt>
                <c:pt idx="244">
                  <c:v>44456</c:v>
                </c:pt>
                <c:pt idx="245">
                  <c:v>44455</c:v>
                </c:pt>
                <c:pt idx="246">
                  <c:v>44454</c:v>
                </c:pt>
                <c:pt idx="247">
                  <c:v>44453</c:v>
                </c:pt>
                <c:pt idx="248">
                  <c:v>44452</c:v>
                </c:pt>
                <c:pt idx="249">
                  <c:v>44449</c:v>
                </c:pt>
                <c:pt idx="250">
                  <c:v>44448</c:v>
                </c:pt>
                <c:pt idx="251">
                  <c:v>44447</c:v>
                </c:pt>
                <c:pt idx="252">
                  <c:v>44446</c:v>
                </c:pt>
                <c:pt idx="253">
                  <c:v>44445</c:v>
                </c:pt>
                <c:pt idx="254">
                  <c:v>44442</c:v>
                </c:pt>
                <c:pt idx="255">
                  <c:v>44441</c:v>
                </c:pt>
                <c:pt idx="256">
                  <c:v>44440</c:v>
                </c:pt>
                <c:pt idx="257">
                  <c:v>44439</c:v>
                </c:pt>
                <c:pt idx="258">
                  <c:v>44438</c:v>
                </c:pt>
                <c:pt idx="259">
                  <c:v>44435</c:v>
                </c:pt>
                <c:pt idx="260">
                  <c:v>44434</c:v>
                </c:pt>
                <c:pt idx="261">
                  <c:v>44433</c:v>
                </c:pt>
                <c:pt idx="262">
                  <c:v>44432</c:v>
                </c:pt>
                <c:pt idx="263">
                  <c:v>44431</c:v>
                </c:pt>
                <c:pt idx="264">
                  <c:v>44428</c:v>
                </c:pt>
                <c:pt idx="265">
                  <c:v>44427</c:v>
                </c:pt>
                <c:pt idx="266">
                  <c:v>44426</c:v>
                </c:pt>
                <c:pt idx="267">
                  <c:v>44425</c:v>
                </c:pt>
                <c:pt idx="268">
                  <c:v>44424</c:v>
                </c:pt>
                <c:pt idx="269">
                  <c:v>44421</c:v>
                </c:pt>
                <c:pt idx="270">
                  <c:v>44420</c:v>
                </c:pt>
                <c:pt idx="271">
                  <c:v>44419</c:v>
                </c:pt>
                <c:pt idx="272">
                  <c:v>44418</c:v>
                </c:pt>
                <c:pt idx="273">
                  <c:v>44417</c:v>
                </c:pt>
                <c:pt idx="274">
                  <c:v>44414</c:v>
                </c:pt>
                <c:pt idx="275">
                  <c:v>44413</c:v>
                </c:pt>
                <c:pt idx="276">
                  <c:v>44412</c:v>
                </c:pt>
                <c:pt idx="277">
                  <c:v>44411</c:v>
                </c:pt>
                <c:pt idx="278">
                  <c:v>44410</c:v>
                </c:pt>
                <c:pt idx="279">
                  <c:v>44407</c:v>
                </c:pt>
                <c:pt idx="280">
                  <c:v>44406</c:v>
                </c:pt>
                <c:pt idx="281">
                  <c:v>44405</c:v>
                </c:pt>
                <c:pt idx="282">
                  <c:v>44404</c:v>
                </c:pt>
                <c:pt idx="283">
                  <c:v>44403</c:v>
                </c:pt>
                <c:pt idx="284">
                  <c:v>44400</c:v>
                </c:pt>
                <c:pt idx="285">
                  <c:v>44399</c:v>
                </c:pt>
                <c:pt idx="286">
                  <c:v>44398</c:v>
                </c:pt>
                <c:pt idx="287">
                  <c:v>44397</c:v>
                </c:pt>
                <c:pt idx="288">
                  <c:v>44396</c:v>
                </c:pt>
                <c:pt idx="289">
                  <c:v>44393</c:v>
                </c:pt>
                <c:pt idx="290">
                  <c:v>44392</c:v>
                </c:pt>
                <c:pt idx="291">
                  <c:v>44391</c:v>
                </c:pt>
                <c:pt idx="292">
                  <c:v>44390</c:v>
                </c:pt>
                <c:pt idx="293">
                  <c:v>44389</c:v>
                </c:pt>
                <c:pt idx="294">
                  <c:v>44386</c:v>
                </c:pt>
                <c:pt idx="295">
                  <c:v>44385</c:v>
                </c:pt>
                <c:pt idx="296">
                  <c:v>44384</c:v>
                </c:pt>
                <c:pt idx="297">
                  <c:v>44383</c:v>
                </c:pt>
                <c:pt idx="298">
                  <c:v>44382</c:v>
                </c:pt>
                <c:pt idx="299">
                  <c:v>44379</c:v>
                </c:pt>
                <c:pt idx="300">
                  <c:v>44378</c:v>
                </c:pt>
                <c:pt idx="301">
                  <c:v>44377</c:v>
                </c:pt>
                <c:pt idx="302">
                  <c:v>44376</c:v>
                </c:pt>
                <c:pt idx="303">
                  <c:v>44375</c:v>
                </c:pt>
                <c:pt idx="304">
                  <c:v>44372</c:v>
                </c:pt>
                <c:pt idx="305">
                  <c:v>44371</c:v>
                </c:pt>
                <c:pt idx="306">
                  <c:v>44370</c:v>
                </c:pt>
                <c:pt idx="307">
                  <c:v>44369</c:v>
                </c:pt>
                <c:pt idx="308">
                  <c:v>44368</c:v>
                </c:pt>
                <c:pt idx="309">
                  <c:v>44365</c:v>
                </c:pt>
                <c:pt idx="310">
                  <c:v>44364</c:v>
                </c:pt>
                <c:pt idx="311">
                  <c:v>44363</c:v>
                </c:pt>
                <c:pt idx="312">
                  <c:v>44362</c:v>
                </c:pt>
                <c:pt idx="313">
                  <c:v>44358</c:v>
                </c:pt>
                <c:pt idx="314">
                  <c:v>44357</c:v>
                </c:pt>
                <c:pt idx="315">
                  <c:v>44356</c:v>
                </c:pt>
                <c:pt idx="316">
                  <c:v>44355</c:v>
                </c:pt>
                <c:pt idx="317">
                  <c:v>44354</c:v>
                </c:pt>
                <c:pt idx="318">
                  <c:v>44351</c:v>
                </c:pt>
                <c:pt idx="319">
                  <c:v>44350</c:v>
                </c:pt>
                <c:pt idx="320">
                  <c:v>44349</c:v>
                </c:pt>
                <c:pt idx="321">
                  <c:v>44348</c:v>
                </c:pt>
                <c:pt idx="322">
                  <c:v>44347</c:v>
                </c:pt>
                <c:pt idx="323">
                  <c:v>44344</c:v>
                </c:pt>
                <c:pt idx="324">
                  <c:v>44343</c:v>
                </c:pt>
                <c:pt idx="325">
                  <c:v>44342</c:v>
                </c:pt>
                <c:pt idx="326">
                  <c:v>44341</c:v>
                </c:pt>
                <c:pt idx="327">
                  <c:v>44340</c:v>
                </c:pt>
                <c:pt idx="328">
                  <c:v>44337</c:v>
                </c:pt>
                <c:pt idx="329">
                  <c:v>44336</c:v>
                </c:pt>
                <c:pt idx="330">
                  <c:v>44335</c:v>
                </c:pt>
                <c:pt idx="331">
                  <c:v>44334</c:v>
                </c:pt>
                <c:pt idx="332">
                  <c:v>44333</c:v>
                </c:pt>
                <c:pt idx="333">
                  <c:v>44330</c:v>
                </c:pt>
                <c:pt idx="334">
                  <c:v>44329</c:v>
                </c:pt>
                <c:pt idx="335">
                  <c:v>44328</c:v>
                </c:pt>
                <c:pt idx="336">
                  <c:v>44327</c:v>
                </c:pt>
                <c:pt idx="337">
                  <c:v>44326</c:v>
                </c:pt>
                <c:pt idx="338">
                  <c:v>44323</c:v>
                </c:pt>
                <c:pt idx="339">
                  <c:v>44322</c:v>
                </c:pt>
                <c:pt idx="340">
                  <c:v>44316</c:v>
                </c:pt>
                <c:pt idx="341">
                  <c:v>44315</c:v>
                </c:pt>
                <c:pt idx="342">
                  <c:v>44314</c:v>
                </c:pt>
                <c:pt idx="343">
                  <c:v>44313</c:v>
                </c:pt>
                <c:pt idx="344">
                  <c:v>44312</c:v>
                </c:pt>
                <c:pt idx="345">
                  <c:v>44309</c:v>
                </c:pt>
                <c:pt idx="346">
                  <c:v>44308</c:v>
                </c:pt>
                <c:pt idx="347">
                  <c:v>44307</c:v>
                </c:pt>
                <c:pt idx="348">
                  <c:v>44306</c:v>
                </c:pt>
                <c:pt idx="349">
                  <c:v>44305</c:v>
                </c:pt>
                <c:pt idx="350">
                  <c:v>44302</c:v>
                </c:pt>
                <c:pt idx="351">
                  <c:v>44301</c:v>
                </c:pt>
                <c:pt idx="352">
                  <c:v>44300</c:v>
                </c:pt>
                <c:pt idx="353">
                  <c:v>44299</c:v>
                </c:pt>
                <c:pt idx="354">
                  <c:v>44298</c:v>
                </c:pt>
                <c:pt idx="355">
                  <c:v>44295</c:v>
                </c:pt>
                <c:pt idx="356">
                  <c:v>44294</c:v>
                </c:pt>
                <c:pt idx="357">
                  <c:v>44293</c:v>
                </c:pt>
                <c:pt idx="358">
                  <c:v>44292</c:v>
                </c:pt>
                <c:pt idx="359">
                  <c:v>44288</c:v>
                </c:pt>
                <c:pt idx="360">
                  <c:v>44287</c:v>
                </c:pt>
                <c:pt idx="361">
                  <c:v>44286</c:v>
                </c:pt>
                <c:pt idx="362">
                  <c:v>44285</c:v>
                </c:pt>
                <c:pt idx="363">
                  <c:v>44284</c:v>
                </c:pt>
                <c:pt idx="364">
                  <c:v>44281</c:v>
                </c:pt>
                <c:pt idx="365">
                  <c:v>44280</c:v>
                </c:pt>
                <c:pt idx="366">
                  <c:v>44279</c:v>
                </c:pt>
                <c:pt idx="367">
                  <c:v>44278</c:v>
                </c:pt>
                <c:pt idx="368">
                  <c:v>44277</c:v>
                </c:pt>
                <c:pt idx="369">
                  <c:v>44274</c:v>
                </c:pt>
                <c:pt idx="370">
                  <c:v>44273</c:v>
                </c:pt>
                <c:pt idx="371">
                  <c:v>44272</c:v>
                </c:pt>
                <c:pt idx="372">
                  <c:v>44271</c:v>
                </c:pt>
                <c:pt idx="373">
                  <c:v>44270</c:v>
                </c:pt>
                <c:pt idx="374">
                  <c:v>44267</c:v>
                </c:pt>
                <c:pt idx="375">
                  <c:v>44266</c:v>
                </c:pt>
                <c:pt idx="376">
                  <c:v>44265</c:v>
                </c:pt>
                <c:pt idx="377">
                  <c:v>44264</c:v>
                </c:pt>
                <c:pt idx="378">
                  <c:v>44263</c:v>
                </c:pt>
                <c:pt idx="379">
                  <c:v>44260</c:v>
                </c:pt>
                <c:pt idx="380">
                  <c:v>44259</c:v>
                </c:pt>
                <c:pt idx="381">
                  <c:v>44258</c:v>
                </c:pt>
                <c:pt idx="382">
                  <c:v>44257</c:v>
                </c:pt>
                <c:pt idx="383">
                  <c:v>44256</c:v>
                </c:pt>
                <c:pt idx="384">
                  <c:v>44253</c:v>
                </c:pt>
                <c:pt idx="385">
                  <c:v>44252</c:v>
                </c:pt>
                <c:pt idx="386">
                  <c:v>44251</c:v>
                </c:pt>
                <c:pt idx="387">
                  <c:v>44250</c:v>
                </c:pt>
                <c:pt idx="388">
                  <c:v>44249</c:v>
                </c:pt>
                <c:pt idx="389">
                  <c:v>44246</c:v>
                </c:pt>
                <c:pt idx="390">
                  <c:v>44245</c:v>
                </c:pt>
                <c:pt idx="391">
                  <c:v>44237</c:v>
                </c:pt>
                <c:pt idx="392">
                  <c:v>44236</c:v>
                </c:pt>
                <c:pt idx="393">
                  <c:v>44235</c:v>
                </c:pt>
                <c:pt idx="394">
                  <c:v>44232</c:v>
                </c:pt>
                <c:pt idx="395">
                  <c:v>44231</c:v>
                </c:pt>
                <c:pt idx="396">
                  <c:v>44230</c:v>
                </c:pt>
                <c:pt idx="397">
                  <c:v>44229</c:v>
                </c:pt>
                <c:pt idx="398">
                  <c:v>44228</c:v>
                </c:pt>
                <c:pt idx="399">
                  <c:v>44225</c:v>
                </c:pt>
                <c:pt idx="400">
                  <c:v>44224</c:v>
                </c:pt>
                <c:pt idx="401">
                  <c:v>44223</c:v>
                </c:pt>
                <c:pt idx="402">
                  <c:v>44222</c:v>
                </c:pt>
                <c:pt idx="403">
                  <c:v>44221</c:v>
                </c:pt>
                <c:pt idx="404">
                  <c:v>44218</c:v>
                </c:pt>
                <c:pt idx="405">
                  <c:v>44217</c:v>
                </c:pt>
                <c:pt idx="406">
                  <c:v>44216</c:v>
                </c:pt>
                <c:pt idx="407">
                  <c:v>44215</c:v>
                </c:pt>
                <c:pt idx="408">
                  <c:v>44214</c:v>
                </c:pt>
                <c:pt idx="409">
                  <c:v>44211</c:v>
                </c:pt>
                <c:pt idx="410">
                  <c:v>44210</c:v>
                </c:pt>
                <c:pt idx="411">
                  <c:v>44209</c:v>
                </c:pt>
                <c:pt idx="412">
                  <c:v>44208</c:v>
                </c:pt>
                <c:pt idx="413">
                  <c:v>44207</c:v>
                </c:pt>
                <c:pt idx="414">
                  <c:v>44204</c:v>
                </c:pt>
                <c:pt idx="415">
                  <c:v>44203</c:v>
                </c:pt>
                <c:pt idx="416">
                  <c:v>44202</c:v>
                </c:pt>
                <c:pt idx="417">
                  <c:v>44201</c:v>
                </c:pt>
                <c:pt idx="418">
                  <c:v>44200</c:v>
                </c:pt>
                <c:pt idx="419">
                  <c:v>44196</c:v>
                </c:pt>
                <c:pt idx="420">
                  <c:v>44195</c:v>
                </c:pt>
                <c:pt idx="421">
                  <c:v>44194</c:v>
                </c:pt>
                <c:pt idx="422">
                  <c:v>44193</c:v>
                </c:pt>
                <c:pt idx="423">
                  <c:v>44190</c:v>
                </c:pt>
                <c:pt idx="424">
                  <c:v>44189</c:v>
                </c:pt>
                <c:pt idx="425">
                  <c:v>44188</c:v>
                </c:pt>
                <c:pt idx="426">
                  <c:v>44187</c:v>
                </c:pt>
                <c:pt idx="427">
                  <c:v>44186</c:v>
                </c:pt>
                <c:pt idx="428">
                  <c:v>44183</c:v>
                </c:pt>
                <c:pt idx="429">
                  <c:v>44182</c:v>
                </c:pt>
                <c:pt idx="430">
                  <c:v>44181</c:v>
                </c:pt>
                <c:pt idx="431">
                  <c:v>44180</c:v>
                </c:pt>
                <c:pt idx="432">
                  <c:v>44179</c:v>
                </c:pt>
                <c:pt idx="433">
                  <c:v>44176</c:v>
                </c:pt>
                <c:pt idx="434">
                  <c:v>44175</c:v>
                </c:pt>
                <c:pt idx="435">
                  <c:v>44174</c:v>
                </c:pt>
                <c:pt idx="436">
                  <c:v>44173</c:v>
                </c:pt>
                <c:pt idx="437">
                  <c:v>44172</c:v>
                </c:pt>
                <c:pt idx="438">
                  <c:v>44169</c:v>
                </c:pt>
                <c:pt idx="439">
                  <c:v>44168</c:v>
                </c:pt>
                <c:pt idx="440">
                  <c:v>44167</c:v>
                </c:pt>
                <c:pt idx="441">
                  <c:v>44166</c:v>
                </c:pt>
                <c:pt idx="442">
                  <c:v>44165</c:v>
                </c:pt>
                <c:pt idx="443">
                  <c:v>44162</c:v>
                </c:pt>
                <c:pt idx="444">
                  <c:v>44161</c:v>
                </c:pt>
                <c:pt idx="445">
                  <c:v>44160</c:v>
                </c:pt>
                <c:pt idx="446">
                  <c:v>44159</c:v>
                </c:pt>
                <c:pt idx="447">
                  <c:v>44158</c:v>
                </c:pt>
                <c:pt idx="448">
                  <c:v>44155</c:v>
                </c:pt>
                <c:pt idx="449">
                  <c:v>44154</c:v>
                </c:pt>
                <c:pt idx="450">
                  <c:v>44153</c:v>
                </c:pt>
                <c:pt idx="451">
                  <c:v>44152</c:v>
                </c:pt>
                <c:pt idx="452">
                  <c:v>44151</c:v>
                </c:pt>
                <c:pt idx="453">
                  <c:v>44148</c:v>
                </c:pt>
                <c:pt idx="454">
                  <c:v>44147</c:v>
                </c:pt>
                <c:pt idx="455">
                  <c:v>44146</c:v>
                </c:pt>
                <c:pt idx="456">
                  <c:v>44145</c:v>
                </c:pt>
                <c:pt idx="457">
                  <c:v>44144</c:v>
                </c:pt>
                <c:pt idx="458">
                  <c:v>44141</c:v>
                </c:pt>
                <c:pt idx="459">
                  <c:v>44140</c:v>
                </c:pt>
                <c:pt idx="460">
                  <c:v>44139</c:v>
                </c:pt>
                <c:pt idx="461">
                  <c:v>44138</c:v>
                </c:pt>
                <c:pt idx="462">
                  <c:v>44137</c:v>
                </c:pt>
                <c:pt idx="463">
                  <c:v>44134</c:v>
                </c:pt>
                <c:pt idx="464">
                  <c:v>44133</c:v>
                </c:pt>
                <c:pt idx="465">
                  <c:v>44132</c:v>
                </c:pt>
                <c:pt idx="466">
                  <c:v>44131</c:v>
                </c:pt>
                <c:pt idx="467">
                  <c:v>44130</c:v>
                </c:pt>
                <c:pt idx="468">
                  <c:v>44127</c:v>
                </c:pt>
                <c:pt idx="469">
                  <c:v>44126</c:v>
                </c:pt>
                <c:pt idx="470">
                  <c:v>44125</c:v>
                </c:pt>
                <c:pt idx="471">
                  <c:v>44124</c:v>
                </c:pt>
                <c:pt idx="472">
                  <c:v>44123</c:v>
                </c:pt>
                <c:pt idx="473">
                  <c:v>44120</c:v>
                </c:pt>
                <c:pt idx="474">
                  <c:v>44119</c:v>
                </c:pt>
                <c:pt idx="475">
                  <c:v>44118</c:v>
                </c:pt>
                <c:pt idx="476">
                  <c:v>44117</c:v>
                </c:pt>
                <c:pt idx="477">
                  <c:v>44116</c:v>
                </c:pt>
                <c:pt idx="478">
                  <c:v>44113</c:v>
                </c:pt>
                <c:pt idx="479">
                  <c:v>44104</c:v>
                </c:pt>
                <c:pt idx="480">
                  <c:v>44103</c:v>
                </c:pt>
                <c:pt idx="481">
                  <c:v>44102</c:v>
                </c:pt>
                <c:pt idx="482">
                  <c:v>44099</c:v>
                </c:pt>
                <c:pt idx="483">
                  <c:v>44098</c:v>
                </c:pt>
                <c:pt idx="484">
                  <c:v>44097</c:v>
                </c:pt>
                <c:pt idx="485">
                  <c:v>44096</c:v>
                </c:pt>
                <c:pt idx="486">
                  <c:v>44095</c:v>
                </c:pt>
                <c:pt idx="487">
                  <c:v>44092</c:v>
                </c:pt>
                <c:pt idx="488">
                  <c:v>44091</c:v>
                </c:pt>
                <c:pt idx="489">
                  <c:v>44090</c:v>
                </c:pt>
                <c:pt idx="490">
                  <c:v>44089</c:v>
                </c:pt>
                <c:pt idx="491">
                  <c:v>44088</c:v>
                </c:pt>
                <c:pt idx="492">
                  <c:v>44085</c:v>
                </c:pt>
                <c:pt idx="493">
                  <c:v>44084</c:v>
                </c:pt>
                <c:pt idx="494">
                  <c:v>44083</c:v>
                </c:pt>
                <c:pt idx="495">
                  <c:v>44082</c:v>
                </c:pt>
                <c:pt idx="496">
                  <c:v>44081</c:v>
                </c:pt>
                <c:pt idx="497">
                  <c:v>44078</c:v>
                </c:pt>
                <c:pt idx="498">
                  <c:v>44077</c:v>
                </c:pt>
                <c:pt idx="499">
                  <c:v>44076</c:v>
                </c:pt>
                <c:pt idx="500">
                  <c:v>44075</c:v>
                </c:pt>
                <c:pt idx="501">
                  <c:v>44074</c:v>
                </c:pt>
                <c:pt idx="502">
                  <c:v>44071</c:v>
                </c:pt>
                <c:pt idx="503">
                  <c:v>44070</c:v>
                </c:pt>
                <c:pt idx="504">
                  <c:v>44069</c:v>
                </c:pt>
                <c:pt idx="505">
                  <c:v>44068</c:v>
                </c:pt>
                <c:pt idx="506">
                  <c:v>44067</c:v>
                </c:pt>
                <c:pt idx="507">
                  <c:v>44064</c:v>
                </c:pt>
                <c:pt idx="508">
                  <c:v>44063</c:v>
                </c:pt>
                <c:pt idx="509">
                  <c:v>44062</c:v>
                </c:pt>
                <c:pt idx="510">
                  <c:v>44061</c:v>
                </c:pt>
                <c:pt idx="511">
                  <c:v>44060</c:v>
                </c:pt>
                <c:pt idx="512">
                  <c:v>44057</c:v>
                </c:pt>
                <c:pt idx="513">
                  <c:v>44056</c:v>
                </c:pt>
                <c:pt idx="514">
                  <c:v>44055</c:v>
                </c:pt>
                <c:pt idx="515">
                  <c:v>44054</c:v>
                </c:pt>
                <c:pt idx="516">
                  <c:v>44053</c:v>
                </c:pt>
                <c:pt idx="517">
                  <c:v>44050</c:v>
                </c:pt>
                <c:pt idx="518">
                  <c:v>44049</c:v>
                </c:pt>
                <c:pt idx="519">
                  <c:v>44048</c:v>
                </c:pt>
                <c:pt idx="520">
                  <c:v>44047</c:v>
                </c:pt>
                <c:pt idx="521">
                  <c:v>44046</c:v>
                </c:pt>
                <c:pt idx="522">
                  <c:v>44043</c:v>
                </c:pt>
                <c:pt idx="523">
                  <c:v>44042</c:v>
                </c:pt>
                <c:pt idx="524">
                  <c:v>44041</c:v>
                </c:pt>
                <c:pt idx="525">
                  <c:v>44040</c:v>
                </c:pt>
                <c:pt idx="526">
                  <c:v>44039</c:v>
                </c:pt>
                <c:pt idx="527">
                  <c:v>44036</c:v>
                </c:pt>
                <c:pt idx="528">
                  <c:v>44035</c:v>
                </c:pt>
                <c:pt idx="529">
                  <c:v>44034</c:v>
                </c:pt>
                <c:pt idx="530">
                  <c:v>44033</c:v>
                </c:pt>
                <c:pt idx="531">
                  <c:v>44032</c:v>
                </c:pt>
                <c:pt idx="532">
                  <c:v>44029</c:v>
                </c:pt>
                <c:pt idx="533">
                  <c:v>44028</c:v>
                </c:pt>
                <c:pt idx="534">
                  <c:v>44027</c:v>
                </c:pt>
                <c:pt idx="535">
                  <c:v>44026</c:v>
                </c:pt>
                <c:pt idx="536">
                  <c:v>44025</c:v>
                </c:pt>
                <c:pt idx="537">
                  <c:v>44022</c:v>
                </c:pt>
                <c:pt idx="538">
                  <c:v>44021</c:v>
                </c:pt>
                <c:pt idx="539">
                  <c:v>44020</c:v>
                </c:pt>
                <c:pt idx="540">
                  <c:v>44019</c:v>
                </c:pt>
                <c:pt idx="541">
                  <c:v>44018</c:v>
                </c:pt>
                <c:pt idx="542">
                  <c:v>44015</c:v>
                </c:pt>
                <c:pt idx="543">
                  <c:v>44014</c:v>
                </c:pt>
                <c:pt idx="544">
                  <c:v>44013</c:v>
                </c:pt>
                <c:pt idx="545">
                  <c:v>44012</c:v>
                </c:pt>
                <c:pt idx="546">
                  <c:v>44011</c:v>
                </c:pt>
                <c:pt idx="547">
                  <c:v>44006</c:v>
                </c:pt>
                <c:pt idx="548">
                  <c:v>44005</c:v>
                </c:pt>
                <c:pt idx="549">
                  <c:v>44004</c:v>
                </c:pt>
                <c:pt idx="550">
                  <c:v>44001</c:v>
                </c:pt>
                <c:pt idx="551">
                  <c:v>44000</c:v>
                </c:pt>
                <c:pt idx="552">
                  <c:v>43999</c:v>
                </c:pt>
                <c:pt idx="553">
                  <c:v>43998</c:v>
                </c:pt>
                <c:pt idx="554">
                  <c:v>43997</c:v>
                </c:pt>
                <c:pt idx="555">
                  <c:v>43994</c:v>
                </c:pt>
                <c:pt idx="556">
                  <c:v>43993</c:v>
                </c:pt>
                <c:pt idx="557">
                  <c:v>43992</c:v>
                </c:pt>
                <c:pt idx="558">
                  <c:v>43991</c:v>
                </c:pt>
                <c:pt idx="559">
                  <c:v>43990</c:v>
                </c:pt>
                <c:pt idx="560">
                  <c:v>43987</c:v>
                </c:pt>
                <c:pt idx="561">
                  <c:v>43986</c:v>
                </c:pt>
                <c:pt idx="562">
                  <c:v>43985</c:v>
                </c:pt>
                <c:pt idx="563">
                  <c:v>43984</c:v>
                </c:pt>
                <c:pt idx="564">
                  <c:v>43983</c:v>
                </c:pt>
              </c:numCache>
            </c:numRef>
          </c:cat>
          <c:val>
            <c:numRef>
              <c:f>冰晶石价格!$B$5:$B$569</c:f>
              <c:numCache>
                <c:formatCode>General</c:formatCode>
                <c:ptCount val="565"/>
                <c:pt idx="0">
                  <c:v>7000</c:v>
                </c:pt>
                <c:pt idx="1">
                  <c:v>7000</c:v>
                </c:pt>
                <c:pt idx="2">
                  <c:v>7000</c:v>
                </c:pt>
                <c:pt idx="3">
                  <c:v>7000</c:v>
                </c:pt>
                <c:pt idx="4">
                  <c:v>7000</c:v>
                </c:pt>
                <c:pt idx="5">
                  <c:v>7000</c:v>
                </c:pt>
                <c:pt idx="6">
                  <c:v>7000</c:v>
                </c:pt>
                <c:pt idx="7">
                  <c:v>7000</c:v>
                </c:pt>
                <c:pt idx="8">
                  <c:v>7000</c:v>
                </c:pt>
                <c:pt idx="9">
                  <c:v>7500</c:v>
                </c:pt>
                <c:pt idx="10">
                  <c:v>7500</c:v>
                </c:pt>
                <c:pt idx="11">
                  <c:v>7500</c:v>
                </c:pt>
                <c:pt idx="12">
                  <c:v>7500</c:v>
                </c:pt>
                <c:pt idx="13">
                  <c:v>7500</c:v>
                </c:pt>
                <c:pt idx="14">
                  <c:v>7500</c:v>
                </c:pt>
                <c:pt idx="15">
                  <c:v>7500</c:v>
                </c:pt>
                <c:pt idx="16">
                  <c:v>7500</c:v>
                </c:pt>
                <c:pt idx="17">
                  <c:v>7500</c:v>
                </c:pt>
                <c:pt idx="18">
                  <c:v>7500</c:v>
                </c:pt>
                <c:pt idx="19">
                  <c:v>7500</c:v>
                </c:pt>
                <c:pt idx="20">
                  <c:v>7500</c:v>
                </c:pt>
                <c:pt idx="21">
                  <c:v>7500</c:v>
                </c:pt>
                <c:pt idx="22">
                  <c:v>7500</c:v>
                </c:pt>
                <c:pt idx="23">
                  <c:v>7500</c:v>
                </c:pt>
                <c:pt idx="24">
                  <c:v>7500</c:v>
                </c:pt>
                <c:pt idx="25">
                  <c:v>7500</c:v>
                </c:pt>
                <c:pt idx="26">
                  <c:v>7500</c:v>
                </c:pt>
                <c:pt idx="27">
                  <c:v>7500</c:v>
                </c:pt>
                <c:pt idx="28">
                  <c:v>7500</c:v>
                </c:pt>
                <c:pt idx="29">
                  <c:v>7500</c:v>
                </c:pt>
                <c:pt idx="30">
                  <c:v>7500</c:v>
                </c:pt>
                <c:pt idx="31">
                  <c:v>7500</c:v>
                </c:pt>
                <c:pt idx="32">
                  <c:v>7500</c:v>
                </c:pt>
                <c:pt idx="33">
                  <c:v>7500</c:v>
                </c:pt>
                <c:pt idx="34">
                  <c:v>7500</c:v>
                </c:pt>
                <c:pt idx="35">
                  <c:v>7500</c:v>
                </c:pt>
                <c:pt idx="36">
                  <c:v>7500</c:v>
                </c:pt>
                <c:pt idx="37">
                  <c:v>7500</c:v>
                </c:pt>
                <c:pt idx="38">
                  <c:v>7500</c:v>
                </c:pt>
                <c:pt idx="39">
                  <c:v>7500</c:v>
                </c:pt>
                <c:pt idx="40">
                  <c:v>7500</c:v>
                </c:pt>
                <c:pt idx="41">
                  <c:v>7500</c:v>
                </c:pt>
                <c:pt idx="42">
                  <c:v>7500</c:v>
                </c:pt>
                <c:pt idx="43">
                  <c:v>7500</c:v>
                </c:pt>
                <c:pt idx="44">
                  <c:v>7500</c:v>
                </c:pt>
                <c:pt idx="45">
                  <c:v>7500</c:v>
                </c:pt>
                <c:pt idx="46">
                  <c:v>7500</c:v>
                </c:pt>
                <c:pt idx="47">
                  <c:v>7500</c:v>
                </c:pt>
                <c:pt idx="48">
                  <c:v>7500</c:v>
                </c:pt>
                <c:pt idx="49">
                  <c:v>7500</c:v>
                </c:pt>
                <c:pt idx="50">
                  <c:v>7500</c:v>
                </c:pt>
                <c:pt idx="51">
                  <c:v>7500</c:v>
                </c:pt>
                <c:pt idx="52">
                  <c:v>7500</c:v>
                </c:pt>
                <c:pt idx="53">
                  <c:v>7500</c:v>
                </c:pt>
                <c:pt idx="54">
                  <c:v>7500</c:v>
                </c:pt>
                <c:pt idx="55">
                  <c:v>7500</c:v>
                </c:pt>
                <c:pt idx="56">
                  <c:v>7500</c:v>
                </c:pt>
                <c:pt idx="57">
                  <c:v>7500</c:v>
                </c:pt>
                <c:pt idx="58">
                  <c:v>7500</c:v>
                </c:pt>
                <c:pt idx="59">
                  <c:v>7500</c:v>
                </c:pt>
                <c:pt idx="60">
                  <c:v>7500</c:v>
                </c:pt>
                <c:pt idx="61">
                  <c:v>7500</c:v>
                </c:pt>
                <c:pt idx="62">
                  <c:v>7500</c:v>
                </c:pt>
                <c:pt idx="63">
                  <c:v>7500</c:v>
                </c:pt>
                <c:pt idx="64">
                  <c:v>7500</c:v>
                </c:pt>
                <c:pt idx="65">
                  <c:v>7500</c:v>
                </c:pt>
                <c:pt idx="66">
                  <c:v>7500</c:v>
                </c:pt>
                <c:pt idx="67">
                  <c:v>7500</c:v>
                </c:pt>
                <c:pt idx="68">
                  <c:v>7500</c:v>
                </c:pt>
                <c:pt idx="69">
                  <c:v>7500</c:v>
                </c:pt>
                <c:pt idx="70">
                  <c:v>7500</c:v>
                </c:pt>
                <c:pt idx="71">
                  <c:v>7500</c:v>
                </c:pt>
                <c:pt idx="72">
                  <c:v>7500</c:v>
                </c:pt>
                <c:pt idx="73">
                  <c:v>7500</c:v>
                </c:pt>
                <c:pt idx="74">
                  <c:v>7500</c:v>
                </c:pt>
                <c:pt idx="75">
                  <c:v>7500</c:v>
                </c:pt>
                <c:pt idx="76">
                  <c:v>7500</c:v>
                </c:pt>
                <c:pt idx="77">
                  <c:v>7500</c:v>
                </c:pt>
                <c:pt idx="78">
                  <c:v>7500</c:v>
                </c:pt>
                <c:pt idx="79">
                  <c:v>7500</c:v>
                </c:pt>
                <c:pt idx="80">
                  <c:v>7500</c:v>
                </c:pt>
                <c:pt idx="81">
                  <c:v>7500</c:v>
                </c:pt>
                <c:pt idx="82">
                  <c:v>7500</c:v>
                </c:pt>
                <c:pt idx="83">
                  <c:v>7500</c:v>
                </c:pt>
                <c:pt idx="84">
                  <c:v>7500</c:v>
                </c:pt>
                <c:pt idx="85">
                  <c:v>7500</c:v>
                </c:pt>
                <c:pt idx="86">
                  <c:v>7500</c:v>
                </c:pt>
                <c:pt idx="87">
                  <c:v>7500</c:v>
                </c:pt>
                <c:pt idx="88">
                  <c:v>7500</c:v>
                </c:pt>
                <c:pt idx="89">
                  <c:v>7500</c:v>
                </c:pt>
                <c:pt idx="90">
                  <c:v>7500</c:v>
                </c:pt>
                <c:pt idx="91">
                  <c:v>7500</c:v>
                </c:pt>
                <c:pt idx="92">
                  <c:v>7500</c:v>
                </c:pt>
                <c:pt idx="93">
                  <c:v>7500</c:v>
                </c:pt>
                <c:pt idx="94">
                  <c:v>7500</c:v>
                </c:pt>
                <c:pt idx="95">
                  <c:v>7500</c:v>
                </c:pt>
                <c:pt idx="96">
                  <c:v>7500</c:v>
                </c:pt>
                <c:pt idx="97">
                  <c:v>7000</c:v>
                </c:pt>
                <c:pt idx="98">
                  <c:v>7000</c:v>
                </c:pt>
                <c:pt idx="99">
                  <c:v>7000</c:v>
                </c:pt>
                <c:pt idx="100">
                  <c:v>7000</c:v>
                </c:pt>
                <c:pt idx="101">
                  <c:v>7000</c:v>
                </c:pt>
                <c:pt idx="102">
                  <c:v>7000</c:v>
                </c:pt>
                <c:pt idx="103">
                  <c:v>7000</c:v>
                </c:pt>
                <c:pt idx="104">
                  <c:v>7000</c:v>
                </c:pt>
                <c:pt idx="105">
                  <c:v>7000</c:v>
                </c:pt>
                <c:pt idx="106">
                  <c:v>7000</c:v>
                </c:pt>
                <c:pt idx="107">
                  <c:v>7000</c:v>
                </c:pt>
                <c:pt idx="108">
                  <c:v>7000</c:v>
                </c:pt>
                <c:pt idx="109">
                  <c:v>7000</c:v>
                </c:pt>
                <c:pt idx="110">
                  <c:v>7000</c:v>
                </c:pt>
                <c:pt idx="111">
                  <c:v>7000</c:v>
                </c:pt>
                <c:pt idx="112">
                  <c:v>7000</c:v>
                </c:pt>
                <c:pt idx="113">
                  <c:v>7000</c:v>
                </c:pt>
                <c:pt idx="114">
                  <c:v>7000</c:v>
                </c:pt>
                <c:pt idx="115">
                  <c:v>7000</c:v>
                </c:pt>
                <c:pt idx="116">
                  <c:v>7000</c:v>
                </c:pt>
                <c:pt idx="117">
                  <c:v>7000</c:v>
                </c:pt>
                <c:pt idx="118">
                  <c:v>7000</c:v>
                </c:pt>
                <c:pt idx="119">
                  <c:v>7000</c:v>
                </c:pt>
                <c:pt idx="120">
                  <c:v>7000</c:v>
                </c:pt>
                <c:pt idx="121">
                  <c:v>7000</c:v>
                </c:pt>
                <c:pt idx="122">
                  <c:v>7000</c:v>
                </c:pt>
                <c:pt idx="123">
                  <c:v>7000</c:v>
                </c:pt>
                <c:pt idx="124">
                  <c:v>7000</c:v>
                </c:pt>
                <c:pt idx="125">
                  <c:v>7000</c:v>
                </c:pt>
                <c:pt idx="126">
                  <c:v>7000</c:v>
                </c:pt>
                <c:pt idx="127">
                  <c:v>7000</c:v>
                </c:pt>
                <c:pt idx="128">
                  <c:v>7000</c:v>
                </c:pt>
                <c:pt idx="129">
                  <c:v>7000</c:v>
                </c:pt>
                <c:pt idx="130">
                  <c:v>7000</c:v>
                </c:pt>
                <c:pt idx="131">
                  <c:v>7000</c:v>
                </c:pt>
                <c:pt idx="132">
                  <c:v>7000</c:v>
                </c:pt>
                <c:pt idx="133">
                  <c:v>7000</c:v>
                </c:pt>
                <c:pt idx="134">
                  <c:v>7000</c:v>
                </c:pt>
                <c:pt idx="135">
                  <c:v>7000</c:v>
                </c:pt>
                <c:pt idx="136">
                  <c:v>7000</c:v>
                </c:pt>
                <c:pt idx="137">
                  <c:v>7000</c:v>
                </c:pt>
                <c:pt idx="138">
                  <c:v>7000</c:v>
                </c:pt>
                <c:pt idx="139">
                  <c:v>7000</c:v>
                </c:pt>
                <c:pt idx="140">
                  <c:v>7000</c:v>
                </c:pt>
                <c:pt idx="141">
                  <c:v>7000</c:v>
                </c:pt>
                <c:pt idx="142">
                  <c:v>7000</c:v>
                </c:pt>
                <c:pt idx="143">
                  <c:v>7000</c:v>
                </c:pt>
                <c:pt idx="144">
                  <c:v>7000</c:v>
                </c:pt>
                <c:pt idx="145">
                  <c:v>7000</c:v>
                </c:pt>
                <c:pt idx="146">
                  <c:v>6700</c:v>
                </c:pt>
                <c:pt idx="147">
                  <c:v>6700</c:v>
                </c:pt>
                <c:pt idx="148">
                  <c:v>6700</c:v>
                </c:pt>
                <c:pt idx="149">
                  <c:v>6700</c:v>
                </c:pt>
                <c:pt idx="150">
                  <c:v>6700</c:v>
                </c:pt>
                <c:pt idx="151">
                  <c:v>6700</c:v>
                </c:pt>
                <c:pt idx="152">
                  <c:v>6700</c:v>
                </c:pt>
                <c:pt idx="153">
                  <c:v>6500</c:v>
                </c:pt>
                <c:pt idx="154">
                  <c:v>6500</c:v>
                </c:pt>
                <c:pt idx="155">
                  <c:v>6500</c:v>
                </c:pt>
                <c:pt idx="156">
                  <c:v>6500</c:v>
                </c:pt>
                <c:pt idx="157">
                  <c:v>6500</c:v>
                </c:pt>
                <c:pt idx="158">
                  <c:v>6500</c:v>
                </c:pt>
                <c:pt idx="159">
                  <c:v>6500</c:v>
                </c:pt>
                <c:pt idx="160">
                  <c:v>6500</c:v>
                </c:pt>
                <c:pt idx="161">
                  <c:v>6500</c:v>
                </c:pt>
                <c:pt idx="162">
                  <c:v>6500</c:v>
                </c:pt>
                <c:pt idx="163">
                  <c:v>6500</c:v>
                </c:pt>
                <c:pt idx="164">
                  <c:v>6500</c:v>
                </c:pt>
                <c:pt idx="165">
                  <c:v>6500</c:v>
                </c:pt>
                <c:pt idx="166">
                  <c:v>6500</c:v>
                </c:pt>
                <c:pt idx="167">
                  <c:v>6500</c:v>
                </c:pt>
                <c:pt idx="168">
                  <c:v>6500</c:v>
                </c:pt>
                <c:pt idx="169">
                  <c:v>6500</c:v>
                </c:pt>
                <c:pt idx="170">
                  <c:v>6500</c:v>
                </c:pt>
                <c:pt idx="171">
                  <c:v>6500</c:v>
                </c:pt>
                <c:pt idx="172">
                  <c:v>6500</c:v>
                </c:pt>
                <c:pt idx="173">
                  <c:v>6500</c:v>
                </c:pt>
                <c:pt idx="174">
                  <c:v>6500</c:v>
                </c:pt>
                <c:pt idx="175">
                  <c:v>6500</c:v>
                </c:pt>
                <c:pt idx="176">
                  <c:v>6500</c:v>
                </c:pt>
                <c:pt idx="177">
                  <c:v>6500</c:v>
                </c:pt>
                <c:pt idx="178">
                  <c:v>6500</c:v>
                </c:pt>
                <c:pt idx="179">
                  <c:v>6500</c:v>
                </c:pt>
                <c:pt idx="180">
                  <c:v>6500</c:v>
                </c:pt>
                <c:pt idx="181">
                  <c:v>6500</c:v>
                </c:pt>
                <c:pt idx="182">
                  <c:v>6500</c:v>
                </c:pt>
                <c:pt idx="183">
                  <c:v>6500</c:v>
                </c:pt>
                <c:pt idx="184">
                  <c:v>6500</c:v>
                </c:pt>
                <c:pt idx="185">
                  <c:v>6500</c:v>
                </c:pt>
                <c:pt idx="186">
                  <c:v>6500</c:v>
                </c:pt>
                <c:pt idx="187">
                  <c:v>6500</c:v>
                </c:pt>
                <c:pt idx="188">
                  <c:v>6500</c:v>
                </c:pt>
                <c:pt idx="189">
                  <c:v>6500</c:v>
                </c:pt>
                <c:pt idx="190">
                  <c:v>6500</c:v>
                </c:pt>
                <c:pt idx="191">
                  <c:v>6500</c:v>
                </c:pt>
                <c:pt idx="192">
                  <c:v>6500</c:v>
                </c:pt>
                <c:pt idx="193">
                  <c:v>6500</c:v>
                </c:pt>
                <c:pt idx="194">
                  <c:v>6500</c:v>
                </c:pt>
                <c:pt idx="195">
                  <c:v>6500</c:v>
                </c:pt>
                <c:pt idx="196">
                  <c:v>6500</c:v>
                </c:pt>
                <c:pt idx="197">
                  <c:v>6500</c:v>
                </c:pt>
                <c:pt idx="198">
                  <c:v>6500</c:v>
                </c:pt>
                <c:pt idx="199">
                  <c:v>6500</c:v>
                </c:pt>
                <c:pt idx="200">
                  <c:v>6500</c:v>
                </c:pt>
                <c:pt idx="201">
                  <c:v>6400</c:v>
                </c:pt>
                <c:pt idx="202">
                  <c:v>6400</c:v>
                </c:pt>
                <c:pt idx="203">
                  <c:v>6400</c:v>
                </c:pt>
                <c:pt idx="204">
                  <c:v>6400</c:v>
                </c:pt>
                <c:pt idx="205">
                  <c:v>6400</c:v>
                </c:pt>
                <c:pt idx="206">
                  <c:v>6400</c:v>
                </c:pt>
                <c:pt idx="207">
                  <c:v>6400</c:v>
                </c:pt>
                <c:pt idx="208">
                  <c:v>6400</c:v>
                </c:pt>
                <c:pt idx="209">
                  <c:v>6400</c:v>
                </c:pt>
                <c:pt idx="210">
                  <c:v>6400</c:v>
                </c:pt>
                <c:pt idx="211">
                  <c:v>6400</c:v>
                </c:pt>
                <c:pt idx="212">
                  <c:v>6400</c:v>
                </c:pt>
                <c:pt idx="213">
                  <c:v>6400</c:v>
                </c:pt>
                <c:pt idx="214">
                  <c:v>6400</c:v>
                </c:pt>
                <c:pt idx="215">
                  <c:v>6400</c:v>
                </c:pt>
                <c:pt idx="216">
                  <c:v>6400</c:v>
                </c:pt>
                <c:pt idx="217">
                  <c:v>6400</c:v>
                </c:pt>
                <c:pt idx="218">
                  <c:v>6400</c:v>
                </c:pt>
                <c:pt idx="219">
                  <c:v>6400</c:v>
                </c:pt>
                <c:pt idx="220">
                  <c:v>6400</c:v>
                </c:pt>
                <c:pt idx="221">
                  <c:v>6400</c:v>
                </c:pt>
                <c:pt idx="222">
                  <c:v>6400</c:v>
                </c:pt>
                <c:pt idx="223">
                  <c:v>6400</c:v>
                </c:pt>
                <c:pt idx="224">
                  <c:v>6400</c:v>
                </c:pt>
                <c:pt idx="225">
                  <c:v>6400</c:v>
                </c:pt>
                <c:pt idx="226">
                  <c:v>6850</c:v>
                </c:pt>
                <c:pt idx="227">
                  <c:v>6850</c:v>
                </c:pt>
                <c:pt idx="228">
                  <c:v>6850</c:v>
                </c:pt>
                <c:pt idx="229">
                  <c:v>6850</c:v>
                </c:pt>
                <c:pt idx="230">
                  <c:v>6850</c:v>
                </c:pt>
                <c:pt idx="231">
                  <c:v>6850</c:v>
                </c:pt>
                <c:pt idx="232">
                  <c:v>6400</c:v>
                </c:pt>
                <c:pt idx="233">
                  <c:v>6400</c:v>
                </c:pt>
                <c:pt idx="234">
                  <c:v>6400</c:v>
                </c:pt>
                <c:pt idx="235">
                  <c:v>6400</c:v>
                </c:pt>
                <c:pt idx="236">
                  <c:v>6400</c:v>
                </c:pt>
                <c:pt idx="237">
                  <c:v>6400</c:v>
                </c:pt>
                <c:pt idx="238">
                  <c:v>6400</c:v>
                </c:pt>
                <c:pt idx="239">
                  <c:v>6400</c:v>
                </c:pt>
                <c:pt idx="240">
                  <c:v>6400</c:v>
                </c:pt>
                <c:pt idx="241">
                  <c:v>6400</c:v>
                </c:pt>
                <c:pt idx="242">
                  <c:v>6400</c:v>
                </c:pt>
                <c:pt idx="243">
                  <c:v>6400</c:v>
                </c:pt>
                <c:pt idx="244">
                  <c:v>6400</c:v>
                </c:pt>
                <c:pt idx="245">
                  <c:v>6400</c:v>
                </c:pt>
                <c:pt idx="246">
                  <c:v>6400</c:v>
                </c:pt>
                <c:pt idx="247">
                  <c:v>6400</c:v>
                </c:pt>
                <c:pt idx="248">
                  <c:v>6400</c:v>
                </c:pt>
                <c:pt idx="249">
                  <c:v>6400</c:v>
                </c:pt>
                <c:pt idx="250">
                  <c:v>6400</c:v>
                </c:pt>
                <c:pt idx="251">
                  <c:v>6400</c:v>
                </c:pt>
                <c:pt idx="252">
                  <c:v>6400</c:v>
                </c:pt>
                <c:pt idx="253">
                  <c:v>6400</c:v>
                </c:pt>
                <c:pt idx="254">
                  <c:v>6400</c:v>
                </c:pt>
                <c:pt idx="255">
                  <c:v>6400</c:v>
                </c:pt>
                <c:pt idx="256">
                  <c:v>6400</c:v>
                </c:pt>
                <c:pt idx="257">
                  <c:v>6400</c:v>
                </c:pt>
                <c:pt idx="258">
                  <c:v>6000</c:v>
                </c:pt>
                <c:pt idx="259">
                  <c:v>6000</c:v>
                </c:pt>
                <c:pt idx="260">
                  <c:v>6000</c:v>
                </c:pt>
                <c:pt idx="261">
                  <c:v>6000</c:v>
                </c:pt>
                <c:pt idx="262">
                  <c:v>6000</c:v>
                </c:pt>
                <c:pt idx="263">
                  <c:v>6000</c:v>
                </c:pt>
                <c:pt idx="264">
                  <c:v>6000</c:v>
                </c:pt>
                <c:pt idx="265">
                  <c:v>6000</c:v>
                </c:pt>
                <c:pt idx="266">
                  <c:v>6000</c:v>
                </c:pt>
                <c:pt idx="267">
                  <c:v>6000</c:v>
                </c:pt>
                <c:pt idx="268">
                  <c:v>6000</c:v>
                </c:pt>
                <c:pt idx="269">
                  <c:v>6000</c:v>
                </c:pt>
                <c:pt idx="270">
                  <c:v>6000</c:v>
                </c:pt>
                <c:pt idx="271">
                  <c:v>6000</c:v>
                </c:pt>
                <c:pt idx="272">
                  <c:v>6000</c:v>
                </c:pt>
                <c:pt idx="273">
                  <c:v>6000</c:v>
                </c:pt>
                <c:pt idx="274">
                  <c:v>6000</c:v>
                </c:pt>
                <c:pt idx="275">
                  <c:v>6000</c:v>
                </c:pt>
                <c:pt idx="276">
                  <c:v>6000</c:v>
                </c:pt>
                <c:pt idx="277">
                  <c:v>6000</c:v>
                </c:pt>
                <c:pt idx="278">
                  <c:v>6000</c:v>
                </c:pt>
                <c:pt idx="279">
                  <c:v>6000</c:v>
                </c:pt>
                <c:pt idx="280">
                  <c:v>6000</c:v>
                </c:pt>
                <c:pt idx="281">
                  <c:v>6000</c:v>
                </c:pt>
                <c:pt idx="282">
                  <c:v>6000</c:v>
                </c:pt>
                <c:pt idx="283">
                  <c:v>6000</c:v>
                </c:pt>
                <c:pt idx="284">
                  <c:v>6000</c:v>
                </c:pt>
                <c:pt idx="285">
                  <c:v>6000</c:v>
                </c:pt>
                <c:pt idx="286">
                  <c:v>6000</c:v>
                </c:pt>
                <c:pt idx="287">
                  <c:v>6000</c:v>
                </c:pt>
                <c:pt idx="288">
                  <c:v>6000</c:v>
                </c:pt>
                <c:pt idx="289">
                  <c:v>6000</c:v>
                </c:pt>
                <c:pt idx="290">
                  <c:v>6000</c:v>
                </c:pt>
                <c:pt idx="291">
                  <c:v>6000</c:v>
                </c:pt>
                <c:pt idx="292">
                  <c:v>6000</c:v>
                </c:pt>
                <c:pt idx="293">
                  <c:v>6000</c:v>
                </c:pt>
                <c:pt idx="294">
                  <c:v>6000</c:v>
                </c:pt>
                <c:pt idx="295">
                  <c:v>6000</c:v>
                </c:pt>
                <c:pt idx="296">
                  <c:v>6000</c:v>
                </c:pt>
                <c:pt idx="297">
                  <c:v>6000</c:v>
                </c:pt>
                <c:pt idx="298">
                  <c:v>6000</c:v>
                </c:pt>
                <c:pt idx="299">
                  <c:v>6000</c:v>
                </c:pt>
                <c:pt idx="300">
                  <c:v>6000</c:v>
                </c:pt>
                <c:pt idx="301">
                  <c:v>6000</c:v>
                </c:pt>
                <c:pt idx="302">
                  <c:v>6000</c:v>
                </c:pt>
                <c:pt idx="303">
                  <c:v>6000</c:v>
                </c:pt>
                <c:pt idx="304">
                  <c:v>6000</c:v>
                </c:pt>
                <c:pt idx="305">
                  <c:v>6000</c:v>
                </c:pt>
                <c:pt idx="306">
                  <c:v>6000</c:v>
                </c:pt>
                <c:pt idx="307">
                  <c:v>6000</c:v>
                </c:pt>
                <c:pt idx="308">
                  <c:v>6000</c:v>
                </c:pt>
                <c:pt idx="309">
                  <c:v>6000</c:v>
                </c:pt>
                <c:pt idx="310">
                  <c:v>6000</c:v>
                </c:pt>
                <c:pt idx="311">
                  <c:v>6000</c:v>
                </c:pt>
                <c:pt idx="312">
                  <c:v>6000</c:v>
                </c:pt>
                <c:pt idx="313">
                  <c:v>6000</c:v>
                </c:pt>
                <c:pt idx="314">
                  <c:v>6000</c:v>
                </c:pt>
                <c:pt idx="315">
                  <c:v>6000</c:v>
                </c:pt>
                <c:pt idx="316">
                  <c:v>6000</c:v>
                </c:pt>
                <c:pt idx="317">
                  <c:v>6000</c:v>
                </c:pt>
                <c:pt idx="318">
                  <c:v>6000</c:v>
                </c:pt>
                <c:pt idx="319">
                  <c:v>6000</c:v>
                </c:pt>
                <c:pt idx="320">
                  <c:v>6000</c:v>
                </c:pt>
                <c:pt idx="321">
                  <c:v>6000</c:v>
                </c:pt>
                <c:pt idx="322">
                  <c:v>6000</c:v>
                </c:pt>
                <c:pt idx="323">
                  <c:v>6000</c:v>
                </c:pt>
                <c:pt idx="324">
                  <c:v>6000</c:v>
                </c:pt>
                <c:pt idx="325">
                  <c:v>6000</c:v>
                </c:pt>
                <c:pt idx="326">
                  <c:v>6000</c:v>
                </c:pt>
                <c:pt idx="327">
                  <c:v>6000</c:v>
                </c:pt>
                <c:pt idx="328">
                  <c:v>6000</c:v>
                </c:pt>
                <c:pt idx="329">
                  <c:v>6000</c:v>
                </c:pt>
                <c:pt idx="330">
                  <c:v>6000</c:v>
                </c:pt>
                <c:pt idx="331">
                  <c:v>6000</c:v>
                </c:pt>
                <c:pt idx="332">
                  <c:v>6000</c:v>
                </c:pt>
                <c:pt idx="333">
                  <c:v>6000</c:v>
                </c:pt>
                <c:pt idx="334">
                  <c:v>6000</c:v>
                </c:pt>
                <c:pt idx="335">
                  <c:v>6000</c:v>
                </c:pt>
                <c:pt idx="336">
                  <c:v>6000</c:v>
                </c:pt>
                <c:pt idx="337">
                  <c:v>6000</c:v>
                </c:pt>
                <c:pt idx="338">
                  <c:v>6000</c:v>
                </c:pt>
                <c:pt idx="339">
                  <c:v>6000</c:v>
                </c:pt>
                <c:pt idx="340">
                  <c:v>6000</c:v>
                </c:pt>
                <c:pt idx="341">
                  <c:v>6150</c:v>
                </c:pt>
                <c:pt idx="342">
                  <c:v>6150</c:v>
                </c:pt>
                <c:pt idx="343">
                  <c:v>6150</c:v>
                </c:pt>
                <c:pt idx="344">
                  <c:v>6150</c:v>
                </c:pt>
                <c:pt idx="345">
                  <c:v>6150</c:v>
                </c:pt>
                <c:pt idx="346">
                  <c:v>6150</c:v>
                </c:pt>
                <c:pt idx="347">
                  <c:v>6150</c:v>
                </c:pt>
                <c:pt idx="348">
                  <c:v>6150</c:v>
                </c:pt>
                <c:pt idx="349">
                  <c:v>6150</c:v>
                </c:pt>
                <c:pt idx="350">
                  <c:v>6150</c:v>
                </c:pt>
                <c:pt idx="351">
                  <c:v>6150</c:v>
                </c:pt>
                <c:pt idx="352">
                  <c:v>6150</c:v>
                </c:pt>
                <c:pt idx="353">
                  <c:v>6150</c:v>
                </c:pt>
                <c:pt idx="354">
                  <c:v>6150</c:v>
                </c:pt>
                <c:pt idx="355">
                  <c:v>6150</c:v>
                </c:pt>
                <c:pt idx="356">
                  <c:v>6150</c:v>
                </c:pt>
                <c:pt idx="357">
                  <c:v>6150</c:v>
                </c:pt>
                <c:pt idx="358">
                  <c:v>6000</c:v>
                </c:pt>
                <c:pt idx="359">
                  <c:v>6000</c:v>
                </c:pt>
                <c:pt idx="360">
                  <c:v>6000</c:v>
                </c:pt>
                <c:pt idx="361">
                  <c:v>6000</c:v>
                </c:pt>
                <c:pt idx="362">
                  <c:v>6000</c:v>
                </c:pt>
                <c:pt idx="363">
                  <c:v>6000</c:v>
                </c:pt>
                <c:pt idx="364">
                  <c:v>6000</c:v>
                </c:pt>
                <c:pt idx="365">
                  <c:v>6000</c:v>
                </c:pt>
                <c:pt idx="366">
                  <c:v>5750</c:v>
                </c:pt>
                <c:pt idx="367">
                  <c:v>6000</c:v>
                </c:pt>
                <c:pt idx="368">
                  <c:v>6000</c:v>
                </c:pt>
                <c:pt idx="369">
                  <c:v>6000</c:v>
                </c:pt>
                <c:pt idx="370">
                  <c:v>5750</c:v>
                </c:pt>
                <c:pt idx="371">
                  <c:v>6000</c:v>
                </c:pt>
                <c:pt idx="372">
                  <c:v>6000</c:v>
                </c:pt>
                <c:pt idx="373">
                  <c:v>6000</c:v>
                </c:pt>
                <c:pt idx="374">
                  <c:v>6000</c:v>
                </c:pt>
                <c:pt idx="375">
                  <c:v>6000</c:v>
                </c:pt>
                <c:pt idx="376">
                  <c:v>6000</c:v>
                </c:pt>
                <c:pt idx="377">
                  <c:v>6000</c:v>
                </c:pt>
                <c:pt idx="378">
                  <c:v>6000</c:v>
                </c:pt>
                <c:pt idx="379">
                  <c:v>6000</c:v>
                </c:pt>
                <c:pt idx="380">
                  <c:v>5750</c:v>
                </c:pt>
                <c:pt idx="381">
                  <c:v>5750</c:v>
                </c:pt>
                <c:pt idx="382">
                  <c:v>5750</c:v>
                </c:pt>
                <c:pt idx="383">
                  <c:v>5750</c:v>
                </c:pt>
                <c:pt idx="384">
                  <c:v>5750</c:v>
                </c:pt>
                <c:pt idx="385">
                  <c:v>5750</c:v>
                </c:pt>
                <c:pt idx="386">
                  <c:v>5750</c:v>
                </c:pt>
                <c:pt idx="387">
                  <c:v>5750</c:v>
                </c:pt>
                <c:pt idx="388">
                  <c:v>5750</c:v>
                </c:pt>
                <c:pt idx="389">
                  <c:v>5750</c:v>
                </c:pt>
                <c:pt idx="390">
                  <c:v>5750</c:v>
                </c:pt>
                <c:pt idx="391">
                  <c:v>5750</c:v>
                </c:pt>
                <c:pt idx="392">
                  <c:v>5750</c:v>
                </c:pt>
                <c:pt idx="393">
                  <c:v>5750</c:v>
                </c:pt>
                <c:pt idx="394">
                  <c:v>5750</c:v>
                </c:pt>
                <c:pt idx="395">
                  <c:v>5750</c:v>
                </c:pt>
                <c:pt idx="396">
                  <c:v>5750</c:v>
                </c:pt>
                <c:pt idx="397">
                  <c:v>5750</c:v>
                </c:pt>
                <c:pt idx="398">
                  <c:v>5750</c:v>
                </c:pt>
                <c:pt idx="399">
                  <c:v>5750</c:v>
                </c:pt>
                <c:pt idx="400">
                  <c:v>5750</c:v>
                </c:pt>
                <c:pt idx="401">
                  <c:v>5750</c:v>
                </c:pt>
                <c:pt idx="402">
                  <c:v>5750</c:v>
                </c:pt>
                <c:pt idx="403">
                  <c:v>5750</c:v>
                </c:pt>
                <c:pt idx="404">
                  <c:v>5750</c:v>
                </c:pt>
                <c:pt idx="405">
                  <c:v>5750</c:v>
                </c:pt>
                <c:pt idx="406">
                  <c:v>5750</c:v>
                </c:pt>
                <c:pt idx="407">
                  <c:v>5750</c:v>
                </c:pt>
                <c:pt idx="408">
                  <c:v>5750</c:v>
                </c:pt>
                <c:pt idx="409">
                  <c:v>5750</c:v>
                </c:pt>
                <c:pt idx="410">
                  <c:v>5750</c:v>
                </c:pt>
                <c:pt idx="411">
                  <c:v>5750</c:v>
                </c:pt>
                <c:pt idx="412">
                  <c:v>5750</c:v>
                </c:pt>
                <c:pt idx="413">
                  <c:v>5750</c:v>
                </c:pt>
                <c:pt idx="414">
                  <c:v>5750</c:v>
                </c:pt>
                <c:pt idx="415">
                  <c:v>5750</c:v>
                </c:pt>
                <c:pt idx="416">
                  <c:v>5750</c:v>
                </c:pt>
                <c:pt idx="417">
                  <c:v>5750</c:v>
                </c:pt>
                <c:pt idx="418">
                  <c:v>5750</c:v>
                </c:pt>
                <c:pt idx="419">
                  <c:v>5750</c:v>
                </c:pt>
                <c:pt idx="420">
                  <c:v>5750</c:v>
                </c:pt>
                <c:pt idx="421">
                  <c:v>5750</c:v>
                </c:pt>
                <c:pt idx="422">
                  <c:v>5500</c:v>
                </c:pt>
                <c:pt idx="423">
                  <c:v>5750</c:v>
                </c:pt>
                <c:pt idx="424">
                  <c:v>5750</c:v>
                </c:pt>
                <c:pt idx="425">
                  <c:v>5750</c:v>
                </c:pt>
                <c:pt idx="426">
                  <c:v>5750</c:v>
                </c:pt>
                <c:pt idx="427">
                  <c:v>5750</c:v>
                </c:pt>
                <c:pt idx="428">
                  <c:v>5750</c:v>
                </c:pt>
                <c:pt idx="429">
                  <c:v>5750</c:v>
                </c:pt>
                <c:pt idx="430">
                  <c:v>5750</c:v>
                </c:pt>
                <c:pt idx="431">
                  <c:v>5750</c:v>
                </c:pt>
                <c:pt idx="432">
                  <c:v>5750</c:v>
                </c:pt>
                <c:pt idx="433">
                  <c:v>5750</c:v>
                </c:pt>
                <c:pt idx="434">
                  <c:v>5750</c:v>
                </c:pt>
                <c:pt idx="435">
                  <c:v>5750</c:v>
                </c:pt>
                <c:pt idx="436">
                  <c:v>5500</c:v>
                </c:pt>
                <c:pt idx="437">
                  <c:v>5500</c:v>
                </c:pt>
                <c:pt idx="438">
                  <c:v>5500</c:v>
                </c:pt>
                <c:pt idx="439">
                  <c:v>5500</c:v>
                </c:pt>
                <c:pt idx="440">
                  <c:v>5500</c:v>
                </c:pt>
                <c:pt idx="441">
                  <c:v>5500</c:v>
                </c:pt>
                <c:pt idx="442">
                  <c:v>5500</c:v>
                </c:pt>
                <c:pt idx="443">
                  <c:v>5500</c:v>
                </c:pt>
                <c:pt idx="444">
                  <c:v>5500</c:v>
                </c:pt>
                <c:pt idx="445">
                  <c:v>5500</c:v>
                </c:pt>
                <c:pt idx="446">
                  <c:v>5500</c:v>
                </c:pt>
                <c:pt idx="447">
                  <c:v>5500</c:v>
                </c:pt>
                <c:pt idx="448">
                  <c:v>5500</c:v>
                </c:pt>
                <c:pt idx="449">
                  <c:v>5500</c:v>
                </c:pt>
                <c:pt idx="450">
                  <c:v>5500</c:v>
                </c:pt>
                <c:pt idx="451">
                  <c:v>5500</c:v>
                </c:pt>
                <c:pt idx="452">
                  <c:v>5500</c:v>
                </c:pt>
                <c:pt idx="453">
                  <c:v>5500</c:v>
                </c:pt>
                <c:pt idx="454">
                  <c:v>5500</c:v>
                </c:pt>
                <c:pt idx="455">
                  <c:v>5500</c:v>
                </c:pt>
                <c:pt idx="456">
                  <c:v>5500</c:v>
                </c:pt>
                <c:pt idx="457">
                  <c:v>5500</c:v>
                </c:pt>
                <c:pt idx="458">
                  <c:v>5500</c:v>
                </c:pt>
                <c:pt idx="459">
                  <c:v>5500</c:v>
                </c:pt>
                <c:pt idx="460">
                  <c:v>5500</c:v>
                </c:pt>
                <c:pt idx="461">
                  <c:v>5500</c:v>
                </c:pt>
                <c:pt idx="462">
                  <c:v>5500</c:v>
                </c:pt>
                <c:pt idx="463">
                  <c:v>5500</c:v>
                </c:pt>
                <c:pt idx="464">
                  <c:v>5500</c:v>
                </c:pt>
                <c:pt idx="465">
                  <c:v>5500</c:v>
                </c:pt>
                <c:pt idx="466">
                  <c:v>5500</c:v>
                </c:pt>
                <c:pt idx="467">
                  <c:v>5500</c:v>
                </c:pt>
                <c:pt idx="468">
                  <c:v>5500</c:v>
                </c:pt>
                <c:pt idx="469">
                  <c:v>5500</c:v>
                </c:pt>
                <c:pt idx="470">
                  <c:v>5500</c:v>
                </c:pt>
                <c:pt idx="471">
                  <c:v>5500</c:v>
                </c:pt>
                <c:pt idx="472">
                  <c:v>5500</c:v>
                </c:pt>
                <c:pt idx="473">
                  <c:v>5500</c:v>
                </c:pt>
                <c:pt idx="474">
                  <c:v>5500</c:v>
                </c:pt>
                <c:pt idx="475">
                  <c:v>5500</c:v>
                </c:pt>
                <c:pt idx="476">
                  <c:v>5500</c:v>
                </c:pt>
                <c:pt idx="477">
                  <c:v>5500</c:v>
                </c:pt>
                <c:pt idx="478">
                  <c:v>5500</c:v>
                </c:pt>
                <c:pt idx="479">
                  <c:v>5500</c:v>
                </c:pt>
                <c:pt idx="480">
                  <c:v>5500</c:v>
                </c:pt>
                <c:pt idx="481">
                  <c:v>5500</c:v>
                </c:pt>
                <c:pt idx="482">
                  <c:v>5500</c:v>
                </c:pt>
                <c:pt idx="483">
                  <c:v>5500</c:v>
                </c:pt>
                <c:pt idx="484">
                  <c:v>5500</c:v>
                </c:pt>
                <c:pt idx="485">
                  <c:v>5500</c:v>
                </c:pt>
                <c:pt idx="486">
                  <c:v>5500</c:v>
                </c:pt>
                <c:pt idx="487">
                  <c:v>5500</c:v>
                </c:pt>
                <c:pt idx="488">
                  <c:v>5500</c:v>
                </c:pt>
                <c:pt idx="489">
                  <c:v>5500</c:v>
                </c:pt>
                <c:pt idx="490">
                  <c:v>5500</c:v>
                </c:pt>
                <c:pt idx="491">
                  <c:v>5500</c:v>
                </c:pt>
                <c:pt idx="492">
                  <c:v>5500</c:v>
                </c:pt>
                <c:pt idx="493">
                  <c:v>5500</c:v>
                </c:pt>
                <c:pt idx="494">
                  <c:v>5500</c:v>
                </c:pt>
                <c:pt idx="495">
                  <c:v>5500</c:v>
                </c:pt>
                <c:pt idx="496">
                  <c:v>5500</c:v>
                </c:pt>
                <c:pt idx="497">
                  <c:v>5500</c:v>
                </c:pt>
                <c:pt idx="498">
                  <c:v>5500</c:v>
                </c:pt>
                <c:pt idx="499">
                  <c:v>5500</c:v>
                </c:pt>
                <c:pt idx="500">
                  <c:v>5500</c:v>
                </c:pt>
                <c:pt idx="501">
                  <c:v>5500</c:v>
                </c:pt>
                <c:pt idx="502">
                  <c:v>5500</c:v>
                </c:pt>
                <c:pt idx="503">
                  <c:v>5500</c:v>
                </c:pt>
                <c:pt idx="504">
                  <c:v>5500</c:v>
                </c:pt>
                <c:pt idx="505">
                  <c:v>5500</c:v>
                </c:pt>
                <c:pt idx="506">
                  <c:v>5500</c:v>
                </c:pt>
                <c:pt idx="507">
                  <c:v>5500</c:v>
                </c:pt>
                <c:pt idx="508">
                  <c:v>5500</c:v>
                </c:pt>
                <c:pt idx="509">
                  <c:v>5500</c:v>
                </c:pt>
                <c:pt idx="510">
                  <c:v>5500</c:v>
                </c:pt>
                <c:pt idx="511">
                  <c:v>5500</c:v>
                </c:pt>
                <c:pt idx="512">
                  <c:v>5500</c:v>
                </c:pt>
                <c:pt idx="513">
                  <c:v>5500</c:v>
                </c:pt>
                <c:pt idx="514">
                  <c:v>5500</c:v>
                </c:pt>
                <c:pt idx="515">
                  <c:v>5500</c:v>
                </c:pt>
                <c:pt idx="516">
                  <c:v>5500</c:v>
                </c:pt>
                <c:pt idx="517">
                  <c:v>5500</c:v>
                </c:pt>
                <c:pt idx="518">
                  <c:v>5500</c:v>
                </c:pt>
                <c:pt idx="519">
                  <c:v>5500</c:v>
                </c:pt>
                <c:pt idx="520">
                  <c:v>5500</c:v>
                </c:pt>
                <c:pt idx="521">
                  <c:v>5500</c:v>
                </c:pt>
                <c:pt idx="522">
                  <c:v>5500</c:v>
                </c:pt>
                <c:pt idx="523">
                  <c:v>5500</c:v>
                </c:pt>
                <c:pt idx="524">
                  <c:v>5500</c:v>
                </c:pt>
                <c:pt idx="525">
                  <c:v>5500</c:v>
                </c:pt>
                <c:pt idx="526">
                  <c:v>5500</c:v>
                </c:pt>
                <c:pt idx="527">
                  <c:v>5500</c:v>
                </c:pt>
                <c:pt idx="528">
                  <c:v>5500</c:v>
                </c:pt>
                <c:pt idx="529">
                  <c:v>5500</c:v>
                </c:pt>
                <c:pt idx="530">
                  <c:v>5500</c:v>
                </c:pt>
                <c:pt idx="531">
                  <c:v>5500</c:v>
                </c:pt>
                <c:pt idx="532">
                  <c:v>5500</c:v>
                </c:pt>
                <c:pt idx="533">
                  <c:v>5500</c:v>
                </c:pt>
                <c:pt idx="534">
                  <c:v>5500</c:v>
                </c:pt>
                <c:pt idx="535">
                  <c:v>5500</c:v>
                </c:pt>
                <c:pt idx="536">
                  <c:v>5500</c:v>
                </c:pt>
                <c:pt idx="537">
                  <c:v>5500</c:v>
                </c:pt>
                <c:pt idx="538">
                  <c:v>5500</c:v>
                </c:pt>
                <c:pt idx="539">
                  <c:v>5500</c:v>
                </c:pt>
                <c:pt idx="540">
                  <c:v>5500</c:v>
                </c:pt>
                <c:pt idx="541">
                  <c:v>5500</c:v>
                </c:pt>
                <c:pt idx="542">
                  <c:v>5500</c:v>
                </c:pt>
                <c:pt idx="543">
                  <c:v>5500</c:v>
                </c:pt>
                <c:pt idx="544">
                  <c:v>5500</c:v>
                </c:pt>
                <c:pt idx="545">
                  <c:v>5500</c:v>
                </c:pt>
                <c:pt idx="546">
                  <c:v>5500</c:v>
                </c:pt>
                <c:pt idx="547">
                  <c:v>5500</c:v>
                </c:pt>
                <c:pt idx="548">
                  <c:v>5500</c:v>
                </c:pt>
                <c:pt idx="549">
                  <c:v>5500</c:v>
                </c:pt>
                <c:pt idx="550">
                  <c:v>5500</c:v>
                </c:pt>
                <c:pt idx="551">
                  <c:v>5850</c:v>
                </c:pt>
                <c:pt idx="552">
                  <c:v>5850</c:v>
                </c:pt>
                <c:pt idx="553">
                  <c:v>5850</c:v>
                </c:pt>
                <c:pt idx="554">
                  <c:v>5850</c:v>
                </c:pt>
                <c:pt idx="555">
                  <c:v>5850</c:v>
                </c:pt>
                <c:pt idx="556">
                  <c:v>5850</c:v>
                </c:pt>
                <c:pt idx="557">
                  <c:v>5850</c:v>
                </c:pt>
                <c:pt idx="558">
                  <c:v>5850</c:v>
                </c:pt>
                <c:pt idx="559">
                  <c:v>5850</c:v>
                </c:pt>
                <c:pt idx="560">
                  <c:v>5850</c:v>
                </c:pt>
                <c:pt idx="561">
                  <c:v>5850</c:v>
                </c:pt>
                <c:pt idx="562">
                  <c:v>5850</c:v>
                </c:pt>
                <c:pt idx="563">
                  <c:v>5850</c:v>
                </c:pt>
                <c:pt idx="564">
                  <c:v>5850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2D-4AED-9EA0-C95D2EF74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0737327"/>
        <c:axId val="650740655"/>
      </c:lineChart>
      <c:dateAx>
        <c:axId val="650737327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50740655"/>
        <c:crosses val="autoZero"/>
        <c:auto val="1"/>
        <c:lblOffset val="100"/>
        <c:baseTimeUnit val="days"/>
      </c:dateAx>
      <c:valAx>
        <c:axId val="65074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5073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803967975045576E-2"/>
          <c:y val="5.5374036355016941E-2"/>
          <c:w val="0.81298506188715447"/>
          <c:h val="0.59885472906506954"/>
        </c:manualLayout>
      </c:layout>
      <c:barChart>
        <c:barDir val="col"/>
        <c:grouping val="clustered"/>
        <c:varyColors val="0"/>
        <c:ser>
          <c:idx val="1"/>
          <c:order val="1"/>
          <c:tx>
            <c:v>吨铝利润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电解铝成本利润!$A$5:$A$570</c:f>
              <c:numCache>
                <c:formatCode>yyyy\-mm\-dd;@</c:formatCode>
                <c:ptCount val="566"/>
                <c:pt idx="0">
                  <c:v>44820</c:v>
                </c:pt>
                <c:pt idx="1">
                  <c:v>44819</c:v>
                </c:pt>
                <c:pt idx="2">
                  <c:v>44818</c:v>
                </c:pt>
                <c:pt idx="3">
                  <c:v>44817</c:v>
                </c:pt>
                <c:pt idx="4">
                  <c:v>44813</c:v>
                </c:pt>
                <c:pt idx="5">
                  <c:v>44812</c:v>
                </c:pt>
                <c:pt idx="6">
                  <c:v>44811</c:v>
                </c:pt>
                <c:pt idx="7">
                  <c:v>44810</c:v>
                </c:pt>
                <c:pt idx="8">
                  <c:v>44809</c:v>
                </c:pt>
                <c:pt idx="9">
                  <c:v>44806</c:v>
                </c:pt>
                <c:pt idx="10">
                  <c:v>44805</c:v>
                </c:pt>
                <c:pt idx="11">
                  <c:v>44804</c:v>
                </c:pt>
                <c:pt idx="12">
                  <c:v>44803</c:v>
                </c:pt>
                <c:pt idx="13">
                  <c:v>44802</c:v>
                </c:pt>
                <c:pt idx="14">
                  <c:v>44799</c:v>
                </c:pt>
                <c:pt idx="15">
                  <c:v>44798</c:v>
                </c:pt>
                <c:pt idx="16">
                  <c:v>44797</c:v>
                </c:pt>
                <c:pt idx="17">
                  <c:v>44796</c:v>
                </c:pt>
                <c:pt idx="18">
                  <c:v>44795</c:v>
                </c:pt>
                <c:pt idx="19">
                  <c:v>44792</c:v>
                </c:pt>
                <c:pt idx="20">
                  <c:v>44791</c:v>
                </c:pt>
                <c:pt idx="21">
                  <c:v>44790</c:v>
                </c:pt>
                <c:pt idx="22">
                  <c:v>44789</c:v>
                </c:pt>
                <c:pt idx="23">
                  <c:v>44788</c:v>
                </c:pt>
                <c:pt idx="24">
                  <c:v>44785</c:v>
                </c:pt>
                <c:pt idx="25">
                  <c:v>44784</c:v>
                </c:pt>
                <c:pt idx="26">
                  <c:v>44783</c:v>
                </c:pt>
                <c:pt idx="27">
                  <c:v>44782</c:v>
                </c:pt>
                <c:pt idx="28">
                  <c:v>44781</c:v>
                </c:pt>
                <c:pt idx="29">
                  <c:v>44778</c:v>
                </c:pt>
                <c:pt idx="30">
                  <c:v>44777</c:v>
                </c:pt>
                <c:pt idx="31">
                  <c:v>44776</c:v>
                </c:pt>
                <c:pt idx="32">
                  <c:v>44775</c:v>
                </c:pt>
                <c:pt idx="33">
                  <c:v>44774</c:v>
                </c:pt>
                <c:pt idx="34">
                  <c:v>44771</c:v>
                </c:pt>
                <c:pt idx="35">
                  <c:v>44770</c:v>
                </c:pt>
                <c:pt idx="36">
                  <c:v>44769</c:v>
                </c:pt>
                <c:pt idx="37">
                  <c:v>44768</c:v>
                </c:pt>
                <c:pt idx="38">
                  <c:v>44767</c:v>
                </c:pt>
                <c:pt idx="39">
                  <c:v>44764</c:v>
                </c:pt>
                <c:pt idx="40">
                  <c:v>44763</c:v>
                </c:pt>
                <c:pt idx="41">
                  <c:v>44762</c:v>
                </c:pt>
                <c:pt idx="42">
                  <c:v>44761</c:v>
                </c:pt>
                <c:pt idx="43">
                  <c:v>44760</c:v>
                </c:pt>
                <c:pt idx="44">
                  <c:v>44757</c:v>
                </c:pt>
                <c:pt idx="45">
                  <c:v>44756</c:v>
                </c:pt>
                <c:pt idx="46">
                  <c:v>44755</c:v>
                </c:pt>
                <c:pt idx="47">
                  <c:v>44754</c:v>
                </c:pt>
                <c:pt idx="48">
                  <c:v>44753</c:v>
                </c:pt>
                <c:pt idx="49">
                  <c:v>44750</c:v>
                </c:pt>
                <c:pt idx="50">
                  <c:v>44749</c:v>
                </c:pt>
                <c:pt idx="51">
                  <c:v>44748</c:v>
                </c:pt>
                <c:pt idx="52">
                  <c:v>44747</c:v>
                </c:pt>
                <c:pt idx="53">
                  <c:v>44746</c:v>
                </c:pt>
                <c:pt idx="54">
                  <c:v>44743</c:v>
                </c:pt>
                <c:pt idx="55">
                  <c:v>44742</c:v>
                </c:pt>
                <c:pt idx="56">
                  <c:v>44741</c:v>
                </c:pt>
                <c:pt idx="57">
                  <c:v>44740</c:v>
                </c:pt>
                <c:pt idx="58">
                  <c:v>44739</c:v>
                </c:pt>
                <c:pt idx="59">
                  <c:v>44736</c:v>
                </c:pt>
                <c:pt idx="60">
                  <c:v>44735</c:v>
                </c:pt>
                <c:pt idx="61">
                  <c:v>44734</c:v>
                </c:pt>
                <c:pt idx="62">
                  <c:v>44733</c:v>
                </c:pt>
                <c:pt idx="63">
                  <c:v>44732</c:v>
                </c:pt>
                <c:pt idx="64">
                  <c:v>44729</c:v>
                </c:pt>
                <c:pt idx="65">
                  <c:v>44728</c:v>
                </c:pt>
                <c:pt idx="66">
                  <c:v>44727</c:v>
                </c:pt>
                <c:pt idx="67">
                  <c:v>44726</c:v>
                </c:pt>
                <c:pt idx="68">
                  <c:v>44725</c:v>
                </c:pt>
                <c:pt idx="69">
                  <c:v>44722</c:v>
                </c:pt>
                <c:pt idx="70">
                  <c:v>44721</c:v>
                </c:pt>
                <c:pt idx="71">
                  <c:v>44720</c:v>
                </c:pt>
                <c:pt idx="72">
                  <c:v>44719</c:v>
                </c:pt>
                <c:pt idx="73">
                  <c:v>44718</c:v>
                </c:pt>
                <c:pt idx="74">
                  <c:v>44714</c:v>
                </c:pt>
                <c:pt idx="75">
                  <c:v>44713</c:v>
                </c:pt>
                <c:pt idx="76">
                  <c:v>44712</c:v>
                </c:pt>
                <c:pt idx="77">
                  <c:v>44711</c:v>
                </c:pt>
                <c:pt idx="78">
                  <c:v>44708</c:v>
                </c:pt>
                <c:pt idx="79">
                  <c:v>44707</c:v>
                </c:pt>
                <c:pt idx="80">
                  <c:v>44706</c:v>
                </c:pt>
                <c:pt idx="81">
                  <c:v>44705</c:v>
                </c:pt>
                <c:pt idx="82">
                  <c:v>44704</c:v>
                </c:pt>
                <c:pt idx="83">
                  <c:v>44701</c:v>
                </c:pt>
                <c:pt idx="84">
                  <c:v>44700</c:v>
                </c:pt>
                <c:pt idx="85">
                  <c:v>44699</c:v>
                </c:pt>
                <c:pt idx="86">
                  <c:v>44698</c:v>
                </c:pt>
                <c:pt idx="87">
                  <c:v>44697</c:v>
                </c:pt>
                <c:pt idx="88">
                  <c:v>44694</c:v>
                </c:pt>
                <c:pt idx="89">
                  <c:v>44693</c:v>
                </c:pt>
                <c:pt idx="90">
                  <c:v>44692</c:v>
                </c:pt>
                <c:pt idx="91">
                  <c:v>44691</c:v>
                </c:pt>
                <c:pt idx="92">
                  <c:v>44690</c:v>
                </c:pt>
                <c:pt idx="93">
                  <c:v>44687</c:v>
                </c:pt>
                <c:pt idx="94">
                  <c:v>44686</c:v>
                </c:pt>
                <c:pt idx="95">
                  <c:v>44680</c:v>
                </c:pt>
                <c:pt idx="96">
                  <c:v>44679</c:v>
                </c:pt>
                <c:pt idx="97">
                  <c:v>44678</c:v>
                </c:pt>
                <c:pt idx="98">
                  <c:v>44677</c:v>
                </c:pt>
                <c:pt idx="99">
                  <c:v>44676</c:v>
                </c:pt>
                <c:pt idx="100">
                  <c:v>44673</c:v>
                </c:pt>
                <c:pt idx="101">
                  <c:v>44672</c:v>
                </c:pt>
                <c:pt idx="102">
                  <c:v>44671</c:v>
                </c:pt>
                <c:pt idx="103">
                  <c:v>44670</c:v>
                </c:pt>
                <c:pt idx="104">
                  <c:v>44669</c:v>
                </c:pt>
                <c:pt idx="105">
                  <c:v>44666</c:v>
                </c:pt>
                <c:pt idx="106">
                  <c:v>44665</c:v>
                </c:pt>
                <c:pt idx="107">
                  <c:v>44664</c:v>
                </c:pt>
                <c:pt idx="108">
                  <c:v>44663</c:v>
                </c:pt>
                <c:pt idx="109">
                  <c:v>44662</c:v>
                </c:pt>
                <c:pt idx="110">
                  <c:v>44659</c:v>
                </c:pt>
                <c:pt idx="111">
                  <c:v>44658</c:v>
                </c:pt>
                <c:pt idx="112">
                  <c:v>44657</c:v>
                </c:pt>
                <c:pt idx="113">
                  <c:v>44652</c:v>
                </c:pt>
                <c:pt idx="114">
                  <c:v>44651</c:v>
                </c:pt>
                <c:pt idx="115">
                  <c:v>44650</c:v>
                </c:pt>
                <c:pt idx="116">
                  <c:v>44649</c:v>
                </c:pt>
                <c:pt idx="117">
                  <c:v>44648</c:v>
                </c:pt>
                <c:pt idx="118">
                  <c:v>44645</c:v>
                </c:pt>
                <c:pt idx="119">
                  <c:v>44644</c:v>
                </c:pt>
                <c:pt idx="120">
                  <c:v>44643</c:v>
                </c:pt>
                <c:pt idx="121">
                  <c:v>44642</c:v>
                </c:pt>
                <c:pt idx="122">
                  <c:v>44641</c:v>
                </c:pt>
                <c:pt idx="123">
                  <c:v>44638</c:v>
                </c:pt>
                <c:pt idx="124">
                  <c:v>44637</c:v>
                </c:pt>
                <c:pt idx="125">
                  <c:v>44636</c:v>
                </c:pt>
                <c:pt idx="126">
                  <c:v>44635</c:v>
                </c:pt>
                <c:pt idx="127">
                  <c:v>44634</c:v>
                </c:pt>
                <c:pt idx="128">
                  <c:v>44631</c:v>
                </c:pt>
                <c:pt idx="129">
                  <c:v>44630</c:v>
                </c:pt>
                <c:pt idx="130">
                  <c:v>44629</c:v>
                </c:pt>
                <c:pt idx="131">
                  <c:v>44628</c:v>
                </c:pt>
                <c:pt idx="132">
                  <c:v>44627</c:v>
                </c:pt>
                <c:pt idx="133">
                  <c:v>44624</c:v>
                </c:pt>
                <c:pt idx="134">
                  <c:v>44623</c:v>
                </c:pt>
                <c:pt idx="135">
                  <c:v>44622</c:v>
                </c:pt>
                <c:pt idx="136">
                  <c:v>44621</c:v>
                </c:pt>
                <c:pt idx="137">
                  <c:v>44620</c:v>
                </c:pt>
                <c:pt idx="138">
                  <c:v>44617</c:v>
                </c:pt>
                <c:pt idx="139">
                  <c:v>44616</c:v>
                </c:pt>
                <c:pt idx="140">
                  <c:v>44615</c:v>
                </c:pt>
                <c:pt idx="141">
                  <c:v>44614</c:v>
                </c:pt>
                <c:pt idx="142">
                  <c:v>44613</c:v>
                </c:pt>
                <c:pt idx="143">
                  <c:v>44610</c:v>
                </c:pt>
                <c:pt idx="144">
                  <c:v>44609</c:v>
                </c:pt>
                <c:pt idx="145">
                  <c:v>44608</c:v>
                </c:pt>
                <c:pt idx="146">
                  <c:v>44607</c:v>
                </c:pt>
                <c:pt idx="147">
                  <c:v>44606</c:v>
                </c:pt>
                <c:pt idx="148">
                  <c:v>44603</c:v>
                </c:pt>
                <c:pt idx="149">
                  <c:v>44602</c:v>
                </c:pt>
                <c:pt idx="150">
                  <c:v>44601</c:v>
                </c:pt>
                <c:pt idx="151">
                  <c:v>44600</c:v>
                </c:pt>
                <c:pt idx="152">
                  <c:v>44599</c:v>
                </c:pt>
                <c:pt idx="153">
                  <c:v>44589</c:v>
                </c:pt>
                <c:pt idx="154">
                  <c:v>44588</c:v>
                </c:pt>
                <c:pt idx="155">
                  <c:v>44587</c:v>
                </c:pt>
                <c:pt idx="156">
                  <c:v>44586</c:v>
                </c:pt>
                <c:pt idx="157">
                  <c:v>44585</c:v>
                </c:pt>
                <c:pt idx="158">
                  <c:v>44582</c:v>
                </c:pt>
                <c:pt idx="159">
                  <c:v>44581</c:v>
                </c:pt>
                <c:pt idx="160">
                  <c:v>44580</c:v>
                </c:pt>
                <c:pt idx="161">
                  <c:v>44579</c:v>
                </c:pt>
                <c:pt idx="162">
                  <c:v>44578</c:v>
                </c:pt>
                <c:pt idx="163">
                  <c:v>44575</c:v>
                </c:pt>
                <c:pt idx="164">
                  <c:v>44574</c:v>
                </c:pt>
                <c:pt idx="165">
                  <c:v>44573</c:v>
                </c:pt>
                <c:pt idx="166">
                  <c:v>44572</c:v>
                </c:pt>
                <c:pt idx="167">
                  <c:v>44571</c:v>
                </c:pt>
                <c:pt idx="168">
                  <c:v>44568</c:v>
                </c:pt>
                <c:pt idx="169">
                  <c:v>44567</c:v>
                </c:pt>
                <c:pt idx="170">
                  <c:v>44566</c:v>
                </c:pt>
                <c:pt idx="171">
                  <c:v>44565</c:v>
                </c:pt>
                <c:pt idx="172">
                  <c:v>44561</c:v>
                </c:pt>
                <c:pt idx="173">
                  <c:v>44560</c:v>
                </c:pt>
                <c:pt idx="174">
                  <c:v>44559</c:v>
                </c:pt>
                <c:pt idx="175">
                  <c:v>44558</c:v>
                </c:pt>
                <c:pt idx="176">
                  <c:v>44557</c:v>
                </c:pt>
                <c:pt idx="177">
                  <c:v>44554</c:v>
                </c:pt>
                <c:pt idx="178">
                  <c:v>44553</c:v>
                </c:pt>
                <c:pt idx="179">
                  <c:v>44552</c:v>
                </c:pt>
                <c:pt idx="180">
                  <c:v>44551</c:v>
                </c:pt>
                <c:pt idx="181">
                  <c:v>44550</c:v>
                </c:pt>
                <c:pt idx="182">
                  <c:v>44547</c:v>
                </c:pt>
                <c:pt idx="183">
                  <c:v>44546</c:v>
                </c:pt>
                <c:pt idx="184">
                  <c:v>44545</c:v>
                </c:pt>
                <c:pt idx="185">
                  <c:v>44544</c:v>
                </c:pt>
                <c:pt idx="186">
                  <c:v>44543</c:v>
                </c:pt>
                <c:pt idx="187">
                  <c:v>44540</c:v>
                </c:pt>
                <c:pt idx="188">
                  <c:v>44539</c:v>
                </c:pt>
                <c:pt idx="189">
                  <c:v>44538</c:v>
                </c:pt>
                <c:pt idx="190">
                  <c:v>44537</c:v>
                </c:pt>
                <c:pt idx="191">
                  <c:v>44536</c:v>
                </c:pt>
                <c:pt idx="192">
                  <c:v>44533</c:v>
                </c:pt>
                <c:pt idx="193">
                  <c:v>44532</c:v>
                </c:pt>
                <c:pt idx="194">
                  <c:v>44531</c:v>
                </c:pt>
                <c:pt idx="195">
                  <c:v>44530</c:v>
                </c:pt>
                <c:pt idx="196">
                  <c:v>44529</c:v>
                </c:pt>
                <c:pt idx="197">
                  <c:v>44526</c:v>
                </c:pt>
                <c:pt idx="198">
                  <c:v>44525</c:v>
                </c:pt>
                <c:pt idx="199">
                  <c:v>44524</c:v>
                </c:pt>
                <c:pt idx="200">
                  <c:v>44523</c:v>
                </c:pt>
                <c:pt idx="201">
                  <c:v>44522</c:v>
                </c:pt>
                <c:pt idx="202">
                  <c:v>44519</c:v>
                </c:pt>
                <c:pt idx="203">
                  <c:v>44518</c:v>
                </c:pt>
                <c:pt idx="204">
                  <c:v>44517</c:v>
                </c:pt>
                <c:pt idx="205">
                  <c:v>44516</c:v>
                </c:pt>
                <c:pt idx="206">
                  <c:v>44515</c:v>
                </c:pt>
                <c:pt idx="207">
                  <c:v>44512</c:v>
                </c:pt>
                <c:pt idx="208">
                  <c:v>44511</c:v>
                </c:pt>
                <c:pt idx="209">
                  <c:v>44510</c:v>
                </c:pt>
                <c:pt idx="210">
                  <c:v>44509</c:v>
                </c:pt>
                <c:pt idx="211">
                  <c:v>44508</c:v>
                </c:pt>
                <c:pt idx="212">
                  <c:v>44505</c:v>
                </c:pt>
                <c:pt idx="213">
                  <c:v>44504</c:v>
                </c:pt>
                <c:pt idx="214">
                  <c:v>44503</c:v>
                </c:pt>
                <c:pt idx="215">
                  <c:v>44502</c:v>
                </c:pt>
                <c:pt idx="216">
                  <c:v>44501</c:v>
                </c:pt>
                <c:pt idx="217">
                  <c:v>44498</c:v>
                </c:pt>
                <c:pt idx="218">
                  <c:v>44497</c:v>
                </c:pt>
                <c:pt idx="219">
                  <c:v>44496</c:v>
                </c:pt>
                <c:pt idx="220">
                  <c:v>44495</c:v>
                </c:pt>
                <c:pt idx="221">
                  <c:v>44494</c:v>
                </c:pt>
                <c:pt idx="222">
                  <c:v>44491</c:v>
                </c:pt>
                <c:pt idx="223">
                  <c:v>44490</c:v>
                </c:pt>
                <c:pt idx="224">
                  <c:v>44489</c:v>
                </c:pt>
                <c:pt idx="225">
                  <c:v>44488</c:v>
                </c:pt>
                <c:pt idx="226">
                  <c:v>44487</c:v>
                </c:pt>
                <c:pt idx="227">
                  <c:v>44484</c:v>
                </c:pt>
                <c:pt idx="228">
                  <c:v>44483</c:v>
                </c:pt>
                <c:pt idx="229">
                  <c:v>44482</c:v>
                </c:pt>
                <c:pt idx="230">
                  <c:v>44481</c:v>
                </c:pt>
                <c:pt idx="231">
                  <c:v>44480</c:v>
                </c:pt>
                <c:pt idx="232">
                  <c:v>44477</c:v>
                </c:pt>
                <c:pt idx="233">
                  <c:v>44469</c:v>
                </c:pt>
                <c:pt idx="234">
                  <c:v>44468</c:v>
                </c:pt>
                <c:pt idx="235">
                  <c:v>44467</c:v>
                </c:pt>
                <c:pt idx="236">
                  <c:v>44466</c:v>
                </c:pt>
                <c:pt idx="237">
                  <c:v>44463</c:v>
                </c:pt>
                <c:pt idx="238">
                  <c:v>44462</c:v>
                </c:pt>
                <c:pt idx="239">
                  <c:v>44461</c:v>
                </c:pt>
                <c:pt idx="240">
                  <c:v>44456</c:v>
                </c:pt>
                <c:pt idx="241">
                  <c:v>44455</c:v>
                </c:pt>
                <c:pt idx="242">
                  <c:v>44454</c:v>
                </c:pt>
                <c:pt idx="243">
                  <c:v>44453</c:v>
                </c:pt>
                <c:pt idx="244">
                  <c:v>44452</c:v>
                </c:pt>
                <c:pt idx="245">
                  <c:v>44449</c:v>
                </c:pt>
                <c:pt idx="246">
                  <c:v>44448</c:v>
                </c:pt>
                <c:pt idx="247">
                  <c:v>44447</c:v>
                </c:pt>
                <c:pt idx="248">
                  <c:v>44446</c:v>
                </c:pt>
                <c:pt idx="249">
                  <c:v>44445</c:v>
                </c:pt>
                <c:pt idx="250">
                  <c:v>44442</c:v>
                </c:pt>
                <c:pt idx="251">
                  <c:v>44441</c:v>
                </c:pt>
                <c:pt idx="252">
                  <c:v>44440</c:v>
                </c:pt>
                <c:pt idx="253">
                  <c:v>44439</c:v>
                </c:pt>
                <c:pt idx="254">
                  <c:v>44438</c:v>
                </c:pt>
                <c:pt idx="255">
                  <c:v>44435</c:v>
                </c:pt>
                <c:pt idx="256">
                  <c:v>44434</c:v>
                </c:pt>
                <c:pt idx="257">
                  <c:v>44433</c:v>
                </c:pt>
                <c:pt idx="258">
                  <c:v>44432</c:v>
                </c:pt>
                <c:pt idx="259">
                  <c:v>44431</c:v>
                </c:pt>
                <c:pt idx="260">
                  <c:v>44428</c:v>
                </c:pt>
                <c:pt idx="261">
                  <c:v>44427</c:v>
                </c:pt>
                <c:pt idx="262">
                  <c:v>44426</c:v>
                </c:pt>
                <c:pt idx="263">
                  <c:v>44425</c:v>
                </c:pt>
                <c:pt idx="264">
                  <c:v>44424</c:v>
                </c:pt>
                <c:pt idx="265">
                  <c:v>44421</c:v>
                </c:pt>
                <c:pt idx="266">
                  <c:v>44420</c:v>
                </c:pt>
                <c:pt idx="267">
                  <c:v>44419</c:v>
                </c:pt>
                <c:pt idx="268">
                  <c:v>44418</c:v>
                </c:pt>
                <c:pt idx="269">
                  <c:v>44417</c:v>
                </c:pt>
                <c:pt idx="270">
                  <c:v>44414</c:v>
                </c:pt>
                <c:pt idx="271">
                  <c:v>44413</c:v>
                </c:pt>
                <c:pt idx="272">
                  <c:v>44412</c:v>
                </c:pt>
                <c:pt idx="273">
                  <c:v>44411</c:v>
                </c:pt>
                <c:pt idx="274">
                  <c:v>44410</c:v>
                </c:pt>
                <c:pt idx="275">
                  <c:v>44407</c:v>
                </c:pt>
                <c:pt idx="276">
                  <c:v>44406</c:v>
                </c:pt>
                <c:pt idx="277">
                  <c:v>44405</c:v>
                </c:pt>
                <c:pt idx="278">
                  <c:v>44404</c:v>
                </c:pt>
                <c:pt idx="279">
                  <c:v>44403</c:v>
                </c:pt>
                <c:pt idx="280">
                  <c:v>44400</c:v>
                </c:pt>
                <c:pt idx="281">
                  <c:v>44399</c:v>
                </c:pt>
                <c:pt idx="282">
                  <c:v>44398</c:v>
                </c:pt>
                <c:pt idx="283">
                  <c:v>44397</c:v>
                </c:pt>
                <c:pt idx="284">
                  <c:v>44396</c:v>
                </c:pt>
                <c:pt idx="285">
                  <c:v>44393</c:v>
                </c:pt>
                <c:pt idx="286">
                  <c:v>44392</c:v>
                </c:pt>
                <c:pt idx="287">
                  <c:v>44391</c:v>
                </c:pt>
                <c:pt idx="288">
                  <c:v>44390</c:v>
                </c:pt>
                <c:pt idx="289">
                  <c:v>44389</c:v>
                </c:pt>
                <c:pt idx="290">
                  <c:v>44386</c:v>
                </c:pt>
                <c:pt idx="291">
                  <c:v>44385</c:v>
                </c:pt>
                <c:pt idx="292">
                  <c:v>44384</c:v>
                </c:pt>
                <c:pt idx="293">
                  <c:v>44383</c:v>
                </c:pt>
                <c:pt idx="294">
                  <c:v>44382</c:v>
                </c:pt>
                <c:pt idx="295">
                  <c:v>44379</c:v>
                </c:pt>
                <c:pt idx="296">
                  <c:v>44378</c:v>
                </c:pt>
                <c:pt idx="297">
                  <c:v>44377</c:v>
                </c:pt>
                <c:pt idx="298">
                  <c:v>44376</c:v>
                </c:pt>
                <c:pt idx="299">
                  <c:v>44375</c:v>
                </c:pt>
                <c:pt idx="300">
                  <c:v>44372</c:v>
                </c:pt>
                <c:pt idx="301">
                  <c:v>44371</c:v>
                </c:pt>
                <c:pt idx="302">
                  <c:v>44370</c:v>
                </c:pt>
                <c:pt idx="303">
                  <c:v>44369</c:v>
                </c:pt>
                <c:pt idx="304">
                  <c:v>44368</c:v>
                </c:pt>
                <c:pt idx="305">
                  <c:v>44365</c:v>
                </c:pt>
                <c:pt idx="306">
                  <c:v>44364</c:v>
                </c:pt>
                <c:pt idx="307">
                  <c:v>44363</c:v>
                </c:pt>
                <c:pt idx="308">
                  <c:v>44362</c:v>
                </c:pt>
                <c:pt idx="309">
                  <c:v>44358</c:v>
                </c:pt>
                <c:pt idx="310">
                  <c:v>44357</c:v>
                </c:pt>
                <c:pt idx="311">
                  <c:v>44356</c:v>
                </c:pt>
                <c:pt idx="312">
                  <c:v>44355</c:v>
                </c:pt>
                <c:pt idx="313">
                  <c:v>44354</c:v>
                </c:pt>
                <c:pt idx="314">
                  <c:v>44351</c:v>
                </c:pt>
                <c:pt idx="315">
                  <c:v>44350</c:v>
                </c:pt>
                <c:pt idx="316">
                  <c:v>44349</c:v>
                </c:pt>
                <c:pt idx="317">
                  <c:v>44348</c:v>
                </c:pt>
                <c:pt idx="318">
                  <c:v>44347</c:v>
                </c:pt>
                <c:pt idx="319">
                  <c:v>44344</c:v>
                </c:pt>
                <c:pt idx="320">
                  <c:v>44343</c:v>
                </c:pt>
                <c:pt idx="321">
                  <c:v>44342</c:v>
                </c:pt>
                <c:pt idx="322">
                  <c:v>44341</c:v>
                </c:pt>
                <c:pt idx="323">
                  <c:v>44340</c:v>
                </c:pt>
                <c:pt idx="324">
                  <c:v>44337</c:v>
                </c:pt>
                <c:pt idx="325">
                  <c:v>44336</c:v>
                </c:pt>
                <c:pt idx="326">
                  <c:v>44335</c:v>
                </c:pt>
                <c:pt idx="327">
                  <c:v>44334</c:v>
                </c:pt>
                <c:pt idx="328">
                  <c:v>44333</c:v>
                </c:pt>
                <c:pt idx="329">
                  <c:v>44330</c:v>
                </c:pt>
                <c:pt idx="330">
                  <c:v>44329</c:v>
                </c:pt>
                <c:pt idx="331">
                  <c:v>44328</c:v>
                </c:pt>
                <c:pt idx="332">
                  <c:v>44327</c:v>
                </c:pt>
                <c:pt idx="333">
                  <c:v>44326</c:v>
                </c:pt>
                <c:pt idx="334">
                  <c:v>44323</c:v>
                </c:pt>
                <c:pt idx="335">
                  <c:v>44322</c:v>
                </c:pt>
                <c:pt idx="336">
                  <c:v>44316</c:v>
                </c:pt>
                <c:pt idx="337">
                  <c:v>44315</c:v>
                </c:pt>
                <c:pt idx="338">
                  <c:v>44314</c:v>
                </c:pt>
                <c:pt idx="339">
                  <c:v>44313</c:v>
                </c:pt>
                <c:pt idx="340">
                  <c:v>44312</c:v>
                </c:pt>
                <c:pt idx="341">
                  <c:v>44309</c:v>
                </c:pt>
                <c:pt idx="342">
                  <c:v>44308</c:v>
                </c:pt>
                <c:pt idx="343">
                  <c:v>44307</c:v>
                </c:pt>
                <c:pt idx="344">
                  <c:v>44306</c:v>
                </c:pt>
                <c:pt idx="345">
                  <c:v>44305</c:v>
                </c:pt>
                <c:pt idx="346">
                  <c:v>44302</c:v>
                </c:pt>
                <c:pt idx="347">
                  <c:v>44301</c:v>
                </c:pt>
                <c:pt idx="348">
                  <c:v>44300</c:v>
                </c:pt>
                <c:pt idx="349">
                  <c:v>44299</c:v>
                </c:pt>
                <c:pt idx="350">
                  <c:v>44298</c:v>
                </c:pt>
                <c:pt idx="351">
                  <c:v>44295</c:v>
                </c:pt>
                <c:pt idx="352">
                  <c:v>44294</c:v>
                </c:pt>
                <c:pt idx="353">
                  <c:v>44293</c:v>
                </c:pt>
                <c:pt idx="354">
                  <c:v>44292</c:v>
                </c:pt>
                <c:pt idx="355">
                  <c:v>44288</c:v>
                </c:pt>
                <c:pt idx="356">
                  <c:v>44287</c:v>
                </c:pt>
                <c:pt idx="357">
                  <c:v>44286</c:v>
                </c:pt>
                <c:pt idx="358">
                  <c:v>44285</c:v>
                </c:pt>
                <c:pt idx="359">
                  <c:v>44284</c:v>
                </c:pt>
                <c:pt idx="360">
                  <c:v>44281</c:v>
                </c:pt>
                <c:pt idx="361">
                  <c:v>44280</c:v>
                </c:pt>
                <c:pt idx="362">
                  <c:v>44279</c:v>
                </c:pt>
                <c:pt idx="363">
                  <c:v>44278</c:v>
                </c:pt>
                <c:pt idx="364">
                  <c:v>44277</c:v>
                </c:pt>
                <c:pt idx="365">
                  <c:v>44274</c:v>
                </c:pt>
                <c:pt idx="366">
                  <c:v>44273</c:v>
                </c:pt>
                <c:pt idx="367">
                  <c:v>44272</c:v>
                </c:pt>
                <c:pt idx="368">
                  <c:v>44271</c:v>
                </c:pt>
                <c:pt idx="369">
                  <c:v>44270</c:v>
                </c:pt>
                <c:pt idx="370">
                  <c:v>44267</c:v>
                </c:pt>
                <c:pt idx="371">
                  <c:v>44266</c:v>
                </c:pt>
                <c:pt idx="372">
                  <c:v>44265</c:v>
                </c:pt>
                <c:pt idx="373">
                  <c:v>44264</c:v>
                </c:pt>
                <c:pt idx="374">
                  <c:v>44263</c:v>
                </c:pt>
                <c:pt idx="375">
                  <c:v>44260</c:v>
                </c:pt>
                <c:pt idx="376">
                  <c:v>44259</c:v>
                </c:pt>
                <c:pt idx="377">
                  <c:v>44258</c:v>
                </c:pt>
                <c:pt idx="378">
                  <c:v>44257</c:v>
                </c:pt>
                <c:pt idx="379">
                  <c:v>44256</c:v>
                </c:pt>
                <c:pt idx="380">
                  <c:v>44253</c:v>
                </c:pt>
                <c:pt idx="381">
                  <c:v>44252</c:v>
                </c:pt>
                <c:pt idx="382">
                  <c:v>44251</c:v>
                </c:pt>
                <c:pt idx="383">
                  <c:v>44250</c:v>
                </c:pt>
                <c:pt idx="384">
                  <c:v>44249</c:v>
                </c:pt>
                <c:pt idx="385">
                  <c:v>44246</c:v>
                </c:pt>
                <c:pt idx="386">
                  <c:v>44245</c:v>
                </c:pt>
                <c:pt idx="387">
                  <c:v>44237</c:v>
                </c:pt>
                <c:pt idx="388">
                  <c:v>44236</c:v>
                </c:pt>
                <c:pt idx="389">
                  <c:v>44235</c:v>
                </c:pt>
                <c:pt idx="390">
                  <c:v>44232</c:v>
                </c:pt>
                <c:pt idx="391">
                  <c:v>44231</c:v>
                </c:pt>
                <c:pt idx="392">
                  <c:v>44230</c:v>
                </c:pt>
                <c:pt idx="393">
                  <c:v>44229</c:v>
                </c:pt>
                <c:pt idx="394">
                  <c:v>44228</c:v>
                </c:pt>
                <c:pt idx="395">
                  <c:v>44225</c:v>
                </c:pt>
                <c:pt idx="396">
                  <c:v>44224</c:v>
                </c:pt>
                <c:pt idx="397">
                  <c:v>44223</c:v>
                </c:pt>
                <c:pt idx="398">
                  <c:v>44222</c:v>
                </c:pt>
                <c:pt idx="399">
                  <c:v>44221</c:v>
                </c:pt>
                <c:pt idx="400">
                  <c:v>44218</c:v>
                </c:pt>
                <c:pt idx="401">
                  <c:v>44217</c:v>
                </c:pt>
                <c:pt idx="402">
                  <c:v>44216</c:v>
                </c:pt>
                <c:pt idx="403">
                  <c:v>44215</c:v>
                </c:pt>
                <c:pt idx="404">
                  <c:v>44214</c:v>
                </c:pt>
                <c:pt idx="405">
                  <c:v>44211</c:v>
                </c:pt>
                <c:pt idx="406">
                  <c:v>44210</c:v>
                </c:pt>
                <c:pt idx="407">
                  <c:v>44209</c:v>
                </c:pt>
                <c:pt idx="408">
                  <c:v>44208</c:v>
                </c:pt>
                <c:pt idx="409">
                  <c:v>44207</c:v>
                </c:pt>
                <c:pt idx="410">
                  <c:v>44204</c:v>
                </c:pt>
                <c:pt idx="411">
                  <c:v>44203</c:v>
                </c:pt>
                <c:pt idx="412">
                  <c:v>44202</c:v>
                </c:pt>
                <c:pt idx="413">
                  <c:v>44201</c:v>
                </c:pt>
                <c:pt idx="414">
                  <c:v>44200</c:v>
                </c:pt>
                <c:pt idx="415">
                  <c:v>44196</c:v>
                </c:pt>
                <c:pt idx="416">
                  <c:v>44195</c:v>
                </c:pt>
                <c:pt idx="417">
                  <c:v>44194</c:v>
                </c:pt>
                <c:pt idx="418">
                  <c:v>44193</c:v>
                </c:pt>
                <c:pt idx="419">
                  <c:v>44190</c:v>
                </c:pt>
                <c:pt idx="420">
                  <c:v>44189</c:v>
                </c:pt>
                <c:pt idx="421">
                  <c:v>44188</c:v>
                </c:pt>
                <c:pt idx="422">
                  <c:v>44187</c:v>
                </c:pt>
                <c:pt idx="423">
                  <c:v>44186</c:v>
                </c:pt>
                <c:pt idx="424">
                  <c:v>44183</c:v>
                </c:pt>
                <c:pt idx="425">
                  <c:v>44182</c:v>
                </c:pt>
                <c:pt idx="426">
                  <c:v>44181</c:v>
                </c:pt>
                <c:pt idx="427">
                  <c:v>44180</c:v>
                </c:pt>
                <c:pt idx="428">
                  <c:v>44179</c:v>
                </c:pt>
                <c:pt idx="429">
                  <c:v>44176</c:v>
                </c:pt>
                <c:pt idx="430">
                  <c:v>44175</c:v>
                </c:pt>
                <c:pt idx="431">
                  <c:v>44174</c:v>
                </c:pt>
                <c:pt idx="432">
                  <c:v>44173</c:v>
                </c:pt>
                <c:pt idx="433">
                  <c:v>44172</c:v>
                </c:pt>
                <c:pt idx="434">
                  <c:v>44169</c:v>
                </c:pt>
                <c:pt idx="435">
                  <c:v>44168</c:v>
                </c:pt>
                <c:pt idx="436">
                  <c:v>44167</c:v>
                </c:pt>
                <c:pt idx="437">
                  <c:v>44166</c:v>
                </c:pt>
                <c:pt idx="438">
                  <c:v>44165</c:v>
                </c:pt>
                <c:pt idx="439">
                  <c:v>44162</c:v>
                </c:pt>
                <c:pt idx="440">
                  <c:v>44161</c:v>
                </c:pt>
                <c:pt idx="441">
                  <c:v>44160</c:v>
                </c:pt>
                <c:pt idx="442">
                  <c:v>44159</c:v>
                </c:pt>
                <c:pt idx="443">
                  <c:v>44158</c:v>
                </c:pt>
                <c:pt idx="444">
                  <c:v>44155</c:v>
                </c:pt>
                <c:pt idx="445">
                  <c:v>44154</c:v>
                </c:pt>
                <c:pt idx="446">
                  <c:v>44153</c:v>
                </c:pt>
                <c:pt idx="447">
                  <c:v>44152</c:v>
                </c:pt>
                <c:pt idx="448">
                  <c:v>44151</c:v>
                </c:pt>
                <c:pt idx="449">
                  <c:v>44148</c:v>
                </c:pt>
                <c:pt idx="450">
                  <c:v>44147</c:v>
                </c:pt>
                <c:pt idx="451">
                  <c:v>44146</c:v>
                </c:pt>
                <c:pt idx="452">
                  <c:v>44145</c:v>
                </c:pt>
                <c:pt idx="453">
                  <c:v>44144</c:v>
                </c:pt>
                <c:pt idx="454">
                  <c:v>44141</c:v>
                </c:pt>
                <c:pt idx="455">
                  <c:v>44140</c:v>
                </c:pt>
                <c:pt idx="456">
                  <c:v>44139</c:v>
                </c:pt>
                <c:pt idx="457">
                  <c:v>44138</c:v>
                </c:pt>
                <c:pt idx="458">
                  <c:v>44137</c:v>
                </c:pt>
                <c:pt idx="459">
                  <c:v>44134</c:v>
                </c:pt>
                <c:pt idx="460">
                  <c:v>44133</c:v>
                </c:pt>
                <c:pt idx="461">
                  <c:v>44132</c:v>
                </c:pt>
                <c:pt idx="462">
                  <c:v>44131</c:v>
                </c:pt>
                <c:pt idx="463">
                  <c:v>44130</c:v>
                </c:pt>
                <c:pt idx="464">
                  <c:v>44127</c:v>
                </c:pt>
                <c:pt idx="465">
                  <c:v>44126</c:v>
                </c:pt>
                <c:pt idx="466">
                  <c:v>44125</c:v>
                </c:pt>
                <c:pt idx="467">
                  <c:v>44124</c:v>
                </c:pt>
                <c:pt idx="468">
                  <c:v>44123</c:v>
                </c:pt>
                <c:pt idx="469">
                  <c:v>44120</c:v>
                </c:pt>
                <c:pt idx="470">
                  <c:v>44119</c:v>
                </c:pt>
                <c:pt idx="471">
                  <c:v>44118</c:v>
                </c:pt>
                <c:pt idx="472">
                  <c:v>44117</c:v>
                </c:pt>
                <c:pt idx="473">
                  <c:v>44116</c:v>
                </c:pt>
                <c:pt idx="474">
                  <c:v>44113</c:v>
                </c:pt>
                <c:pt idx="475">
                  <c:v>44104</c:v>
                </c:pt>
                <c:pt idx="476">
                  <c:v>44103</c:v>
                </c:pt>
                <c:pt idx="477">
                  <c:v>44102</c:v>
                </c:pt>
                <c:pt idx="478">
                  <c:v>44099</c:v>
                </c:pt>
                <c:pt idx="479">
                  <c:v>44098</c:v>
                </c:pt>
                <c:pt idx="480">
                  <c:v>44097</c:v>
                </c:pt>
                <c:pt idx="481">
                  <c:v>44096</c:v>
                </c:pt>
                <c:pt idx="482">
                  <c:v>44095</c:v>
                </c:pt>
                <c:pt idx="483">
                  <c:v>44092</c:v>
                </c:pt>
                <c:pt idx="484">
                  <c:v>44091</c:v>
                </c:pt>
                <c:pt idx="485">
                  <c:v>44090</c:v>
                </c:pt>
                <c:pt idx="486">
                  <c:v>44089</c:v>
                </c:pt>
                <c:pt idx="487">
                  <c:v>44088</c:v>
                </c:pt>
                <c:pt idx="488">
                  <c:v>44085</c:v>
                </c:pt>
                <c:pt idx="489">
                  <c:v>44084</c:v>
                </c:pt>
                <c:pt idx="490">
                  <c:v>44083</c:v>
                </c:pt>
                <c:pt idx="491">
                  <c:v>44082</c:v>
                </c:pt>
                <c:pt idx="492">
                  <c:v>44081</c:v>
                </c:pt>
                <c:pt idx="493">
                  <c:v>44078</c:v>
                </c:pt>
                <c:pt idx="494">
                  <c:v>44077</c:v>
                </c:pt>
                <c:pt idx="495">
                  <c:v>44076</c:v>
                </c:pt>
                <c:pt idx="496">
                  <c:v>44075</c:v>
                </c:pt>
                <c:pt idx="497">
                  <c:v>44074</c:v>
                </c:pt>
                <c:pt idx="498">
                  <c:v>44071</c:v>
                </c:pt>
                <c:pt idx="499">
                  <c:v>44070</c:v>
                </c:pt>
                <c:pt idx="500">
                  <c:v>44069</c:v>
                </c:pt>
                <c:pt idx="501">
                  <c:v>44068</c:v>
                </c:pt>
                <c:pt idx="502">
                  <c:v>44067</c:v>
                </c:pt>
                <c:pt idx="503">
                  <c:v>44064</c:v>
                </c:pt>
                <c:pt idx="504">
                  <c:v>44063</c:v>
                </c:pt>
                <c:pt idx="505">
                  <c:v>44062</c:v>
                </c:pt>
                <c:pt idx="506">
                  <c:v>44061</c:v>
                </c:pt>
                <c:pt idx="507">
                  <c:v>44060</c:v>
                </c:pt>
                <c:pt idx="508">
                  <c:v>44057</c:v>
                </c:pt>
                <c:pt idx="509">
                  <c:v>44056</c:v>
                </c:pt>
                <c:pt idx="510">
                  <c:v>44055</c:v>
                </c:pt>
                <c:pt idx="511">
                  <c:v>44054</c:v>
                </c:pt>
                <c:pt idx="512">
                  <c:v>44053</c:v>
                </c:pt>
                <c:pt idx="513">
                  <c:v>44050</c:v>
                </c:pt>
                <c:pt idx="514">
                  <c:v>44049</c:v>
                </c:pt>
                <c:pt idx="515">
                  <c:v>44048</c:v>
                </c:pt>
                <c:pt idx="516">
                  <c:v>44047</c:v>
                </c:pt>
                <c:pt idx="517">
                  <c:v>44046</c:v>
                </c:pt>
                <c:pt idx="518">
                  <c:v>44043</c:v>
                </c:pt>
                <c:pt idx="519">
                  <c:v>44042</c:v>
                </c:pt>
                <c:pt idx="520">
                  <c:v>44041</c:v>
                </c:pt>
                <c:pt idx="521">
                  <c:v>44040</c:v>
                </c:pt>
                <c:pt idx="522">
                  <c:v>44039</c:v>
                </c:pt>
                <c:pt idx="523">
                  <c:v>44036</c:v>
                </c:pt>
                <c:pt idx="524">
                  <c:v>44035</c:v>
                </c:pt>
                <c:pt idx="525">
                  <c:v>44034</c:v>
                </c:pt>
                <c:pt idx="526">
                  <c:v>44033</c:v>
                </c:pt>
                <c:pt idx="527">
                  <c:v>44032</c:v>
                </c:pt>
                <c:pt idx="528">
                  <c:v>44029</c:v>
                </c:pt>
                <c:pt idx="529">
                  <c:v>44028</c:v>
                </c:pt>
                <c:pt idx="530">
                  <c:v>44027</c:v>
                </c:pt>
                <c:pt idx="531">
                  <c:v>44026</c:v>
                </c:pt>
                <c:pt idx="532">
                  <c:v>44025</c:v>
                </c:pt>
                <c:pt idx="533">
                  <c:v>44022</c:v>
                </c:pt>
                <c:pt idx="534">
                  <c:v>44021</c:v>
                </c:pt>
                <c:pt idx="535">
                  <c:v>44020</c:v>
                </c:pt>
                <c:pt idx="536">
                  <c:v>44019</c:v>
                </c:pt>
                <c:pt idx="537">
                  <c:v>44018</c:v>
                </c:pt>
                <c:pt idx="538">
                  <c:v>44015</c:v>
                </c:pt>
                <c:pt idx="539">
                  <c:v>44014</c:v>
                </c:pt>
                <c:pt idx="540">
                  <c:v>44013</c:v>
                </c:pt>
                <c:pt idx="541">
                  <c:v>44012</c:v>
                </c:pt>
                <c:pt idx="542">
                  <c:v>44011</c:v>
                </c:pt>
                <c:pt idx="543">
                  <c:v>44006</c:v>
                </c:pt>
                <c:pt idx="544">
                  <c:v>44005</c:v>
                </c:pt>
                <c:pt idx="545">
                  <c:v>44004</c:v>
                </c:pt>
                <c:pt idx="546">
                  <c:v>44001</c:v>
                </c:pt>
                <c:pt idx="547">
                  <c:v>44000</c:v>
                </c:pt>
                <c:pt idx="548">
                  <c:v>43999</c:v>
                </c:pt>
                <c:pt idx="549">
                  <c:v>43998</c:v>
                </c:pt>
                <c:pt idx="550">
                  <c:v>43997</c:v>
                </c:pt>
                <c:pt idx="551">
                  <c:v>43994</c:v>
                </c:pt>
                <c:pt idx="552">
                  <c:v>43993</c:v>
                </c:pt>
                <c:pt idx="553">
                  <c:v>43992</c:v>
                </c:pt>
                <c:pt idx="554">
                  <c:v>43991</c:v>
                </c:pt>
                <c:pt idx="555">
                  <c:v>43990</c:v>
                </c:pt>
                <c:pt idx="556">
                  <c:v>43987</c:v>
                </c:pt>
                <c:pt idx="557">
                  <c:v>43986</c:v>
                </c:pt>
                <c:pt idx="558">
                  <c:v>43985</c:v>
                </c:pt>
                <c:pt idx="559">
                  <c:v>43984</c:v>
                </c:pt>
                <c:pt idx="560">
                  <c:v>43983</c:v>
                </c:pt>
                <c:pt idx="561">
                  <c:v>43980</c:v>
                </c:pt>
                <c:pt idx="562">
                  <c:v>43979</c:v>
                </c:pt>
                <c:pt idx="563">
                  <c:v>43978</c:v>
                </c:pt>
                <c:pt idx="564">
                  <c:v>43977</c:v>
                </c:pt>
                <c:pt idx="565">
                  <c:v>43976</c:v>
                </c:pt>
              </c:numCache>
            </c:numRef>
          </c:cat>
          <c:val>
            <c:numRef>
              <c:f>电解铝成本利润!$C$5:$C$570</c:f>
              <c:numCache>
                <c:formatCode>General</c:formatCode>
                <c:ptCount val="566"/>
                <c:pt idx="0">
                  <c:v>914.01</c:v>
                </c:pt>
                <c:pt idx="1">
                  <c:v>835.43</c:v>
                </c:pt>
                <c:pt idx="2">
                  <c:v>660</c:v>
                </c:pt>
                <c:pt idx="3">
                  <c:v>738.57</c:v>
                </c:pt>
                <c:pt idx="4">
                  <c:v>776.15</c:v>
                </c:pt>
                <c:pt idx="5">
                  <c:v>440.51</c:v>
                </c:pt>
                <c:pt idx="6">
                  <c:v>382.64</c:v>
                </c:pt>
                <c:pt idx="7">
                  <c:v>382.64</c:v>
                </c:pt>
                <c:pt idx="8">
                  <c:v>401.93</c:v>
                </c:pt>
                <c:pt idx="9">
                  <c:v>102.97</c:v>
                </c:pt>
                <c:pt idx="10">
                  <c:v>334.42</c:v>
                </c:pt>
                <c:pt idx="11">
                  <c:v>391.97</c:v>
                </c:pt>
                <c:pt idx="12">
                  <c:v>507.7</c:v>
                </c:pt>
                <c:pt idx="13">
                  <c:v>893.45</c:v>
                </c:pt>
                <c:pt idx="14">
                  <c:v>946.17</c:v>
                </c:pt>
                <c:pt idx="15">
                  <c:v>947.15</c:v>
                </c:pt>
                <c:pt idx="16">
                  <c:v>898.93</c:v>
                </c:pt>
                <c:pt idx="17">
                  <c:v>657.84</c:v>
                </c:pt>
                <c:pt idx="18">
                  <c:v>667.48</c:v>
                </c:pt>
                <c:pt idx="19">
                  <c:v>608.1</c:v>
                </c:pt>
                <c:pt idx="20">
                  <c:v>820.26</c:v>
                </c:pt>
                <c:pt idx="21">
                  <c:v>665.96</c:v>
                </c:pt>
                <c:pt idx="22">
                  <c:v>328.43</c:v>
                </c:pt>
                <c:pt idx="23">
                  <c:v>416.2</c:v>
                </c:pt>
                <c:pt idx="24">
                  <c:v>840.53</c:v>
                </c:pt>
                <c:pt idx="25">
                  <c:v>956.26</c:v>
                </c:pt>
                <c:pt idx="26">
                  <c:v>947.6</c:v>
                </c:pt>
                <c:pt idx="27">
                  <c:v>648.64</c:v>
                </c:pt>
                <c:pt idx="28">
                  <c:v>571.49</c:v>
                </c:pt>
                <c:pt idx="29">
                  <c:v>635.04999999999995</c:v>
                </c:pt>
                <c:pt idx="30">
                  <c:v>495.93</c:v>
                </c:pt>
                <c:pt idx="31">
                  <c:v>331.98</c:v>
                </c:pt>
                <c:pt idx="32">
                  <c:v>275.10000000000002</c:v>
                </c:pt>
                <c:pt idx="33">
                  <c:v>400.3</c:v>
                </c:pt>
                <c:pt idx="34">
                  <c:v>600.19000000000005</c:v>
                </c:pt>
                <c:pt idx="35">
                  <c:v>349.45</c:v>
                </c:pt>
                <c:pt idx="36">
                  <c:v>31.21</c:v>
                </c:pt>
                <c:pt idx="37">
                  <c:v>-152.03</c:v>
                </c:pt>
                <c:pt idx="38">
                  <c:v>-152.03</c:v>
                </c:pt>
                <c:pt idx="39">
                  <c:v>-34.69</c:v>
                </c:pt>
                <c:pt idx="40">
                  <c:v>-179.35</c:v>
                </c:pt>
                <c:pt idx="41">
                  <c:v>-140.77000000000001</c:v>
                </c:pt>
                <c:pt idx="42">
                  <c:v>-121.49</c:v>
                </c:pt>
                <c:pt idx="43">
                  <c:v>-267.12</c:v>
                </c:pt>
                <c:pt idx="44">
                  <c:v>-575.73</c:v>
                </c:pt>
                <c:pt idx="45">
                  <c:v>-556.44000000000005</c:v>
                </c:pt>
                <c:pt idx="46">
                  <c:v>-402.14</c:v>
                </c:pt>
                <c:pt idx="47">
                  <c:v>-26.03</c:v>
                </c:pt>
                <c:pt idx="48">
                  <c:v>157.21</c:v>
                </c:pt>
                <c:pt idx="49">
                  <c:v>522.85</c:v>
                </c:pt>
                <c:pt idx="50">
                  <c:v>301.05</c:v>
                </c:pt>
                <c:pt idx="51">
                  <c:v>319.35000000000002</c:v>
                </c:pt>
                <c:pt idx="52">
                  <c:v>1089.8800000000001</c:v>
                </c:pt>
                <c:pt idx="53">
                  <c:v>1224.8900000000001</c:v>
                </c:pt>
                <c:pt idx="54">
                  <c:v>1109.17</c:v>
                </c:pt>
                <c:pt idx="55">
                  <c:v>934.66</c:v>
                </c:pt>
                <c:pt idx="56">
                  <c:v>1069.68</c:v>
                </c:pt>
                <c:pt idx="57">
                  <c:v>963.59</c:v>
                </c:pt>
                <c:pt idx="58">
                  <c:v>896.09</c:v>
                </c:pt>
                <c:pt idx="59">
                  <c:v>867.16</c:v>
                </c:pt>
                <c:pt idx="60">
                  <c:v>1040.75</c:v>
                </c:pt>
                <c:pt idx="61">
                  <c:v>1455.43</c:v>
                </c:pt>
                <c:pt idx="62">
                  <c:v>1542.23</c:v>
                </c:pt>
                <c:pt idx="63">
                  <c:v>1407.21</c:v>
                </c:pt>
                <c:pt idx="64">
                  <c:v>1590.45</c:v>
                </c:pt>
                <c:pt idx="65">
                  <c:v>1831.54</c:v>
                </c:pt>
                <c:pt idx="66">
                  <c:v>1772.87</c:v>
                </c:pt>
                <c:pt idx="67">
                  <c:v>1628.22</c:v>
                </c:pt>
                <c:pt idx="68">
                  <c:v>1801.81</c:v>
                </c:pt>
                <c:pt idx="69">
                  <c:v>2187.56</c:v>
                </c:pt>
                <c:pt idx="70">
                  <c:v>2385.67</c:v>
                </c:pt>
                <c:pt idx="71">
                  <c:v>2378.7600000000002</c:v>
                </c:pt>
                <c:pt idx="72">
                  <c:v>2398.0500000000002</c:v>
                </c:pt>
                <c:pt idx="73">
                  <c:v>2417.33</c:v>
                </c:pt>
                <c:pt idx="74">
                  <c:v>2251.04</c:v>
                </c:pt>
                <c:pt idx="75">
                  <c:v>1913.6</c:v>
                </c:pt>
                <c:pt idx="76">
                  <c:v>2582.39</c:v>
                </c:pt>
                <c:pt idx="77">
                  <c:v>2572.75</c:v>
                </c:pt>
                <c:pt idx="78">
                  <c:v>2594.7600000000002</c:v>
                </c:pt>
                <c:pt idx="79">
                  <c:v>2305.5300000000002</c:v>
                </c:pt>
                <c:pt idx="80">
                  <c:v>2334.4499999999998</c:v>
                </c:pt>
                <c:pt idx="81">
                  <c:v>2411.58</c:v>
                </c:pt>
                <c:pt idx="82">
                  <c:v>2633.33</c:v>
                </c:pt>
                <c:pt idx="83">
                  <c:v>2530.92</c:v>
                </c:pt>
                <c:pt idx="84">
                  <c:v>2262.79</c:v>
                </c:pt>
                <c:pt idx="85">
                  <c:v>2148.0100000000002</c:v>
                </c:pt>
                <c:pt idx="86">
                  <c:v>2167.29</c:v>
                </c:pt>
                <c:pt idx="87">
                  <c:v>2254.06</c:v>
                </c:pt>
                <c:pt idx="88">
                  <c:v>1868.42</c:v>
                </c:pt>
                <c:pt idx="89">
                  <c:v>2022.68</c:v>
                </c:pt>
                <c:pt idx="90">
                  <c:v>1878.06</c:v>
                </c:pt>
                <c:pt idx="91">
                  <c:v>1415.29</c:v>
                </c:pt>
                <c:pt idx="92">
                  <c:v>1550.26</c:v>
                </c:pt>
                <c:pt idx="93">
                  <c:v>1736.51</c:v>
                </c:pt>
                <c:pt idx="94">
                  <c:v>2141.44</c:v>
                </c:pt>
                <c:pt idx="95">
                  <c:v>2590.21</c:v>
                </c:pt>
                <c:pt idx="96">
                  <c:v>2628.77</c:v>
                </c:pt>
                <c:pt idx="97">
                  <c:v>2513.08</c:v>
                </c:pt>
                <c:pt idx="98">
                  <c:v>2522.7199999999998</c:v>
                </c:pt>
                <c:pt idx="99">
                  <c:v>2725.18</c:v>
                </c:pt>
                <c:pt idx="100">
                  <c:v>3544.68</c:v>
                </c:pt>
                <c:pt idx="101">
                  <c:v>3573.6</c:v>
                </c:pt>
                <c:pt idx="102">
                  <c:v>3496.47</c:v>
                </c:pt>
                <c:pt idx="103">
                  <c:v>3792.61</c:v>
                </c:pt>
                <c:pt idx="104">
                  <c:v>3570.87</c:v>
                </c:pt>
                <c:pt idx="105">
                  <c:v>3520.84</c:v>
                </c:pt>
                <c:pt idx="106">
                  <c:v>3263.03</c:v>
                </c:pt>
                <c:pt idx="107">
                  <c:v>2877.39</c:v>
                </c:pt>
                <c:pt idx="108">
                  <c:v>2674.92</c:v>
                </c:pt>
                <c:pt idx="109">
                  <c:v>3041.28</c:v>
                </c:pt>
                <c:pt idx="110">
                  <c:v>3608.29</c:v>
                </c:pt>
                <c:pt idx="111">
                  <c:v>3830.03</c:v>
                </c:pt>
                <c:pt idx="112">
                  <c:v>4272.6099999999997</c:v>
                </c:pt>
                <c:pt idx="113">
                  <c:v>4413.09</c:v>
                </c:pt>
                <c:pt idx="114">
                  <c:v>4700.12</c:v>
                </c:pt>
                <c:pt idx="115">
                  <c:v>4796.53</c:v>
                </c:pt>
                <c:pt idx="116">
                  <c:v>5047.2</c:v>
                </c:pt>
                <c:pt idx="117">
                  <c:v>4960.43</c:v>
                </c:pt>
                <c:pt idx="118">
                  <c:v>5047.2</c:v>
                </c:pt>
                <c:pt idx="119">
                  <c:v>5228.55</c:v>
                </c:pt>
                <c:pt idx="120">
                  <c:v>5014.63</c:v>
                </c:pt>
                <c:pt idx="121">
                  <c:v>4870.01</c:v>
                </c:pt>
                <c:pt idx="122">
                  <c:v>5082.12</c:v>
                </c:pt>
                <c:pt idx="123">
                  <c:v>4628.9799999999996</c:v>
                </c:pt>
                <c:pt idx="124">
                  <c:v>4204.78</c:v>
                </c:pt>
                <c:pt idx="125">
                  <c:v>3897.17</c:v>
                </c:pt>
                <c:pt idx="126">
                  <c:v>3841.15</c:v>
                </c:pt>
                <c:pt idx="127">
                  <c:v>4013.78</c:v>
                </c:pt>
                <c:pt idx="128">
                  <c:v>3901.05</c:v>
                </c:pt>
                <c:pt idx="129">
                  <c:v>3534.69</c:v>
                </c:pt>
                <c:pt idx="130">
                  <c:v>4057.13</c:v>
                </c:pt>
                <c:pt idx="131">
                  <c:v>4693.4399999999996</c:v>
                </c:pt>
                <c:pt idx="132">
                  <c:v>5792.52</c:v>
                </c:pt>
                <c:pt idx="133">
                  <c:v>5378.92</c:v>
                </c:pt>
                <c:pt idx="134">
                  <c:v>5388.04</c:v>
                </c:pt>
                <c:pt idx="135">
                  <c:v>4626.7700000000004</c:v>
                </c:pt>
                <c:pt idx="136">
                  <c:v>4276.43</c:v>
                </c:pt>
                <c:pt idx="137">
                  <c:v>4760.46</c:v>
                </c:pt>
                <c:pt idx="138">
                  <c:v>4615.07</c:v>
                </c:pt>
                <c:pt idx="139">
                  <c:v>4412.08</c:v>
                </c:pt>
                <c:pt idx="140">
                  <c:v>4385.8900000000003</c:v>
                </c:pt>
                <c:pt idx="141">
                  <c:v>4607.63</c:v>
                </c:pt>
                <c:pt idx="142">
                  <c:v>4257.87</c:v>
                </c:pt>
                <c:pt idx="143">
                  <c:v>4373.57</c:v>
                </c:pt>
                <c:pt idx="144">
                  <c:v>4315.72</c:v>
                </c:pt>
                <c:pt idx="145">
                  <c:v>4248.2299999999996</c:v>
                </c:pt>
                <c:pt idx="146">
                  <c:v>4335</c:v>
                </c:pt>
                <c:pt idx="147">
                  <c:v>4256.05</c:v>
                </c:pt>
                <c:pt idx="148">
                  <c:v>4610.95</c:v>
                </c:pt>
                <c:pt idx="149">
                  <c:v>4994.76</c:v>
                </c:pt>
                <c:pt idx="150">
                  <c:v>4661.5200000000004</c:v>
                </c:pt>
                <c:pt idx="151">
                  <c:v>4310.79</c:v>
                </c:pt>
                <c:pt idx="152">
                  <c:v>4133.6099999999997</c:v>
                </c:pt>
                <c:pt idx="153">
                  <c:v>3785.99</c:v>
                </c:pt>
                <c:pt idx="154">
                  <c:v>3583.53</c:v>
                </c:pt>
                <c:pt idx="155">
                  <c:v>3728.15</c:v>
                </c:pt>
                <c:pt idx="156">
                  <c:v>3344.41</c:v>
                </c:pt>
                <c:pt idx="157">
                  <c:v>3349.5</c:v>
                </c:pt>
                <c:pt idx="158">
                  <c:v>3725.3</c:v>
                </c:pt>
                <c:pt idx="159">
                  <c:v>3762.04</c:v>
                </c:pt>
                <c:pt idx="160">
                  <c:v>4162.03</c:v>
                </c:pt>
                <c:pt idx="161">
                  <c:v>3772.74</c:v>
                </c:pt>
                <c:pt idx="162">
                  <c:v>3760.9</c:v>
                </c:pt>
                <c:pt idx="163">
                  <c:v>3926.24</c:v>
                </c:pt>
                <c:pt idx="164">
                  <c:v>4372.99</c:v>
                </c:pt>
                <c:pt idx="165">
                  <c:v>4473.7700000000004</c:v>
                </c:pt>
                <c:pt idx="166">
                  <c:v>4429.0200000000004</c:v>
                </c:pt>
                <c:pt idx="167">
                  <c:v>4074.84</c:v>
                </c:pt>
                <c:pt idx="168">
                  <c:v>3777.8</c:v>
                </c:pt>
                <c:pt idx="169">
                  <c:v>3488.56</c:v>
                </c:pt>
                <c:pt idx="170">
                  <c:v>3064.35</c:v>
                </c:pt>
                <c:pt idx="171">
                  <c:v>2880.26</c:v>
                </c:pt>
                <c:pt idx="172">
                  <c:v>2884.91</c:v>
                </c:pt>
                <c:pt idx="173">
                  <c:v>2668.45</c:v>
                </c:pt>
                <c:pt idx="174">
                  <c:v>2452.89</c:v>
                </c:pt>
                <c:pt idx="175">
                  <c:v>2317.91</c:v>
                </c:pt>
                <c:pt idx="176">
                  <c:v>2298.8200000000002</c:v>
                </c:pt>
                <c:pt idx="177">
                  <c:v>2523.3000000000002</c:v>
                </c:pt>
                <c:pt idx="178">
                  <c:v>2523.3000000000002</c:v>
                </c:pt>
                <c:pt idx="179">
                  <c:v>2031.6</c:v>
                </c:pt>
                <c:pt idx="180">
                  <c:v>1896.63</c:v>
                </c:pt>
                <c:pt idx="181">
                  <c:v>2020.33</c:v>
                </c:pt>
                <c:pt idx="182">
                  <c:v>1664.72</c:v>
                </c:pt>
                <c:pt idx="183">
                  <c:v>1266.17</c:v>
                </c:pt>
                <c:pt idx="184">
                  <c:v>1333.66</c:v>
                </c:pt>
                <c:pt idx="185">
                  <c:v>1217.43</c:v>
                </c:pt>
                <c:pt idx="186">
                  <c:v>835.5</c:v>
                </c:pt>
                <c:pt idx="187">
                  <c:v>545.59</c:v>
                </c:pt>
                <c:pt idx="188">
                  <c:v>381.16</c:v>
                </c:pt>
                <c:pt idx="189">
                  <c:v>151.08000000000001</c:v>
                </c:pt>
                <c:pt idx="190">
                  <c:v>28.48</c:v>
                </c:pt>
                <c:pt idx="191">
                  <c:v>97.79</c:v>
                </c:pt>
                <c:pt idx="192">
                  <c:v>-671.82</c:v>
                </c:pt>
                <c:pt idx="193">
                  <c:v>-537.30999999999995</c:v>
                </c:pt>
                <c:pt idx="194">
                  <c:v>-625.53</c:v>
                </c:pt>
                <c:pt idx="195">
                  <c:v>-915.08</c:v>
                </c:pt>
                <c:pt idx="196">
                  <c:v>-1006.94</c:v>
                </c:pt>
                <c:pt idx="197">
                  <c:v>-666.87</c:v>
                </c:pt>
                <c:pt idx="198">
                  <c:v>-764.34</c:v>
                </c:pt>
                <c:pt idx="199">
                  <c:v>-1250.21</c:v>
                </c:pt>
                <c:pt idx="200">
                  <c:v>-1202.01</c:v>
                </c:pt>
                <c:pt idx="201">
                  <c:v>-1443.03</c:v>
                </c:pt>
                <c:pt idx="202">
                  <c:v>-1586.82</c:v>
                </c:pt>
                <c:pt idx="203">
                  <c:v>-1770</c:v>
                </c:pt>
                <c:pt idx="204">
                  <c:v>-1731.96</c:v>
                </c:pt>
                <c:pt idx="205">
                  <c:v>-1322.48</c:v>
                </c:pt>
                <c:pt idx="206">
                  <c:v>-1037.8</c:v>
                </c:pt>
                <c:pt idx="207">
                  <c:v>-806.42</c:v>
                </c:pt>
                <c:pt idx="208">
                  <c:v>-1413.81</c:v>
                </c:pt>
                <c:pt idx="209">
                  <c:v>-1693.4</c:v>
                </c:pt>
                <c:pt idx="210">
                  <c:v>-1487.44</c:v>
                </c:pt>
                <c:pt idx="211">
                  <c:v>-1661.51</c:v>
                </c:pt>
                <c:pt idx="212">
                  <c:v>-1988.07</c:v>
                </c:pt>
                <c:pt idx="213">
                  <c:v>-848.22</c:v>
                </c:pt>
                <c:pt idx="214">
                  <c:v>-1000.66</c:v>
                </c:pt>
                <c:pt idx="215">
                  <c:v>-789.99</c:v>
                </c:pt>
                <c:pt idx="216">
                  <c:v>-682.12</c:v>
                </c:pt>
                <c:pt idx="217">
                  <c:v>-441.88</c:v>
                </c:pt>
                <c:pt idx="218">
                  <c:v>-1134.42</c:v>
                </c:pt>
                <c:pt idx="219">
                  <c:v>-35.33</c:v>
                </c:pt>
                <c:pt idx="220">
                  <c:v>331.03</c:v>
                </c:pt>
                <c:pt idx="221">
                  <c:v>1091.33</c:v>
                </c:pt>
                <c:pt idx="222">
                  <c:v>1332.35</c:v>
                </c:pt>
                <c:pt idx="223">
                  <c:v>2746.86</c:v>
                </c:pt>
                <c:pt idx="224">
                  <c:v>2547.2600000000002</c:v>
                </c:pt>
                <c:pt idx="225">
                  <c:v>3284.43</c:v>
                </c:pt>
                <c:pt idx="226">
                  <c:v>3149.46</c:v>
                </c:pt>
                <c:pt idx="227">
                  <c:v>2606.48</c:v>
                </c:pt>
                <c:pt idx="228">
                  <c:v>2455.48</c:v>
                </c:pt>
                <c:pt idx="229">
                  <c:v>2522.9699999999998</c:v>
                </c:pt>
                <c:pt idx="230">
                  <c:v>2479.85</c:v>
                </c:pt>
                <c:pt idx="231">
                  <c:v>2225.15</c:v>
                </c:pt>
                <c:pt idx="232">
                  <c:v>3923.03</c:v>
                </c:pt>
                <c:pt idx="233">
                  <c:v>4156.3100000000004</c:v>
                </c:pt>
                <c:pt idx="234">
                  <c:v>4339.49</c:v>
                </c:pt>
                <c:pt idx="235">
                  <c:v>4239.58</c:v>
                </c:pt>
                <c:pt idx="236">
                  <c:v>4707.4399999999996</c:v>
                </c:pt>
                <c:pt idx="237">
                  <c:v>4968.43</c:v>
                </c:pt>
                <c:pt idx="238">
                  <c:v>5354.08</c:v>
                </c:pt>
                <c:pt idx="239">
                  <c:v>4872.0200000000004</c:v>
                </c:pt>
                <c:pt idx="240">
                  <c:v>6024.29</c:v>
                </c:pt>
                <c:pt idx="241">
                  <c:v>6024.29</c:v>
                </c:pt>
                <c:pt idx="242">
                  <c:v>5845.31</c:v>
                </c:pt>
                <c:pt idx="243">
                  <c:v>6515.63</c:v>
                </c:pt>
                <c:pt idx="244">
                  <c:v>7032.86</c:v>
                </c:pt>
                <c:pt idx="245">
                  <c:v>6596.04</c:v>
                </c:pt>
                <c:pt idx="246">
                  <c:v>6239.77</c:v>
                </c:pt>
                <c:pt idx="247">
                  <c:v>5839.92</c:v>
                </c:pt>
                <c:pt idx="248">
                  <c:v>5825.73</c:v>
                </c:pt>
                <c:pt idx="249">
                  <c:v>5758.24</c:v>
                </c:pt>
                <c:pt idx="250">
                  <c:v>5504.27</c:v>
                </c:pt>
                <c:pt idx="251">
                  <c:v>5451.51</c:v>
                </c:pt>
                <c:pt idx="252">
                  <c:v>5514.97</c:v>
                </c:pt>
                <c:pt idx="253">
                  <c:v>5870.98</c:v>
                </c:pt>
                <c:pt idx="254">
                  <c:v>5869.4</c:v>
                </c:pt>
                <c:pt idx="255">
                  <c:v>5586.7</c:v>
                </c:pt>
                <c:pt idx="256">
                  <c:v>5499.93</c:v>
                </c:pt>
                <c:pt idx="257">
                  <c:v>5575.23</c:v>
                </c:pt>
                <c:pt idx="258">
                  <c:v>5453.16</c:v>
                </c:pt>
                <c:pt idx="259">
                  <c:v>5448.61</c:v>
                </c:pt>
                <c:pt idx="260">
                  <c:v>5197.9399999999996</c:v>
                </c:pt>
                <c:pt idx="261">
                  <c:v>5178.66</c:v>
                </c:pt>
                <c:pt idx="262">
                  <c:v>5481.7</c:v>
                </c:pt>
                <c:pt idx="263">
                  <c:v>5375.65</c:v>
                </c:pt>
                <c:pt idx="264">
                  <c:v>5394.94</c:v>
                </c:pt>
                <c:pt idx="265">
                  <c:v>5204.6099999999997</c:v>
                </c:pt>
                <c:pt idx="266">
                  <c:v>5175.6899999999996</c:v>
                </c:pt>
                <c:pt idx="267">
                  <c:v>5259.73</c:v>
                </c:pt>
                <c:pt idx="268">
                  <c:v>5074.72</c:v>
                </c:pt>
                <c:pt idx="269">
                  <c:v>5094.01</c:v>
                </c:pt>
                <c:pt idx="270">
                  <c:v>5139.4799999999996</c:v>
                </c:pt>
                <c:pt idx="271">
                  <c:v>4975.58</c:v>
                </c:pt>
                <c:pt idx="272">
                  <c:v>4965.9399999999996</c:v>
                </c:pt>
                <c:pt idx="273">
                  <c:v>5049.97</c:v>
                </c:pt>
                <c:pt idx="274">
                  <c:v>5078.8999999999996</c:v>
                </c:pt>
                <c:pt idx="275">
                  <c:v>5150.9399999999996</c:v>
                </c:pt>
                <c:pt idx="276">
                  <c:v>4813.5</c:v>
                </c:pt>
                <c:pt idx="277">
                  <c:v>4705.62</c:v>
                </c:pt>
                <c:pt idx="278">
                  <c:v>4886.9799999999996</c:v>
                </c:pt>
                <c:pt idx="279">
                  <c:v>4973.75</c:v>
                </c:pt>
                <c:pt idx="280">
                  <c:v>4684.5200000000004</c:v>
                </c:pt>
                <c:pt idx="281">
                  <c:v>4424.21</c:v>
                </c:pt>
                <c:pt idx="282">
                  <c:v>4488.05</c:v>
                </c:pt>
                <c:pt idx="283">
                  <c:v>4439.8500000000004</c:v>
                </c:pt>
                <c:pt idx="284">
                  <c:v>4719.4399999999996</c:v>
                </c:pt>
                <c:pt idx="285">
                  <c:v>4796.57</c:v>
                </c:pt>
                <c:pt idx="286">
                  <c:v>4671.2299999999996</c:v>
                </c:pt>
                <c:pt idx="287">
                  <c:v>4536.26</c:v>
                </c:pt>
                <c:pt idx="288">
                  <c:v>4555.54</c:v>
                </c:pt>
                <c:pt idx="289">
                  <c:v>4476.59</c:v>
                </c:pt>
                <c:pt idx="290">
                  <c:v>4611.88</c:v>
                </c:pt>
                <c:pt idx="291">
                  <c:v>4582.95</c:v>
                </c:pt>
                <c:pt idx="292">
                  <c:v>4602.24</c:v>
                </c:pt>
                <c:pt idx="293">
                  <c:v>4872.1899999999996</c:v>
                </c:pt>
                <c:pt idx="294">
                  <c:v>4852.8999999999996</c:v>
                </c:pt>
                <c:pt idx="295">
                  <c:v>4438.34</c:v>
                </c:pt>
                <c:pt idx="296">
                  <c:v>4496.18</c:v>
                </c:pt>
                <c:pt idx="297">
                  <c:v>4582.3599999999997</c:v>
                </c:pt>
                <c:pt idx="298">
                  <c:v>4620.92</c:v>
                </c:pt>
                <c:pt idx="299">
                  <c:v>4630.5600000000004</c:v>
                </c:pt>
                <c:pt idx="300">
                  <c:v>4575.22</c:v>
                </c:pt>
                <c:pt idx="301">
                  <c:v>4469.17</c:v>
                </c:pt>
                <c:pt idx="302">
                  <c:v>4575.22</c:v>
                </c:pt>
                <c:pt idx="303">
                  <c:v>4324.55</c:v>
                </c:pt>
                <c:pt idx="304">
                  <c:v>4199.21</c:v>
                </c:pt>
                <c:pt idx="305">
                  <c:v>4363.1099999999997</c:v>
                </c:pt>
                <c:pt idx="306">
                  <c:v>4459.5200000000004</c:v>
                </c:pt>
                <c:pt idx="307">
                  <c:v>4642.7</c:v>
                </c:pt>
                <c:pt idx="308">
                  <c:v>4768.04</c:v>
                </c:pt>
                <c:pt idx="309">
                  <c:v>4630.5600000000004</c:v>
                </c:pt>
                <c:pt idx="310">
                  <c:v>4322.05</c:v>
                </c:pt>
                <c:pt idx="311">
                  <c:v>4206.3599999999997</c:v>
                </c:pt>
                <c:pt idx="312">
                  <c:v>4177.43</c:v>
                </c:pt>
                <c:pt idx="313">
                  <c:v>4341.33</c:v>
                </c:pt>
                <c:pt idx="314">
                  <c:v>4081.02</c:v>
                </c:pt>
                <c:pt idx="315">
                  <c:v>4476.3100000000004</c:v>
                </c:pt>
                <c:pt idx="316">
                  <c:v>4512.1400000000003</c:v>
                </c:pt>
                <c:pt idx="317">
                  <c:v>4592.8100000000004</c:v>
                </c:pt>
                <c:pt idx="318">
                  <c:v>4721.6099999999997</c:v>
                </c:pt>
                <c:pt idx="319">
                  <c:v>4768.91</c:v>
                </c:pt>
                <c:pt idx="320">
                  <c:v>4335.0600000000004</c:v>
                </c:pt>
                <c:pt idx="321">
                  <c:v>4371.8</c:v>
                </c:pt>
                <c:pt idx="322">
                  <c:v>4352.5200000000004</c:v>
                </c:pt>
                <c:pt idx="323">
                  <c:v>4323.59</c:v>
                </c:pt>
                <c:pt idx="324">
                  <c:v>4455.83</c:v>
                </c:pt>
                <c:pt idx="325">
                  <c:v>5135.8</c:v>
                </c:pt>
                <c:pt idx="326">
                  <c:v>5560.01</c:v>
                </c:pt>
                <c:pt idx="327">
                  <c:v>5858.88</c:v>
                </c:pt>
                <c:pt idx="328">
                  <c:v>5704.62</c:v>
                </c:pt>
                <c:pt idx="329">
                  <c:v>5666.06</c:v>
                </c:pt>
                <c:pt idx="330">
                  <c:v>5820.32</c:v>
                </c:pt>
                <c:pt idx="331">
                  <c:v>5992.03</c:v>
                </c:pt>
                <c:pt idx="332">
                  <c:v>5837.78</c:v>
                </c:pt>
                <c:pt idx="333">
                  <c:v>6057.7</c:v>
                </c:pt>
                <c:pt idx="334">
                  <c:v>5756.09</c:v>
                </c:pt>
                <c:pt idx="335">
                  <c:v>5235.47</c:v>
                </c:pt>
                <c:pt idx="336">
                  <c:v>4891.07</c:v>
                </c:pt>
                <c:pt idx="337">
                  <c:v>4794.66</c:v>
                </c:pt>
                <c:pt idx="338">
                  <c:v>4476.51</c:v>
                </c:pt>
                <c:pt idx="339">
                  <c:v>4601.84</c:v>
                </c:pt>
                <c:pt idx="340">
                  <c:v>4515.6000000000004</c:v>
                </c:pt>
                <c:pt idx="341">
                  <c:v>4406.82</c:v>
                </c:pt>
                <c:pt idx="342">
                  <c:v>4377.8900000000003</c:v>
                </c:pt>
                <c:pt idx="343">
                  <c:v>4242.92</c:v>
                </c:pt>
                <c:pt idx="344">
                  <c:v>4320.05</c:v>
                </c:pt>
                <c:pt idx="345">
                  <c:v>4320.05</c:v>
                </c:pt>
                <c:pt idx="346">
                  <c:v>4329.6899999999996</c:v>
                </c:pt>
                <c:pt idx="347">
                  <c:v>4291.12</c:v>
                </c:pt>
                <c:pt idx="348">
                  <c:v>3972.97</c:v>
                </c:pt>
                <c:pt idx="349">
                  <c:v>3693.37</c:v>
                </c:pt>
                <c:pt idx="350">
                  <c:v>3606.6</c:v>
                </c:pt>
                <c:pt idx="351">
                  <c:v>3705.78</c:v>
                </c:pt>
                <c:pt idx="352">
                  <c:v>3686.5</c:v>
                </c:pt>
                <c:pt idx="353">
                  <c:v>3609.37</c:v>
                </c:pt>
                <c:pt idx="354">
                  <c:v>3725.51</c:v>
                </c:pt>
                <c:pt idx="355">
                  <c:v>3648.38</c:v>
                </c:pt>
                <c:pt idx="356">
                  <c:v>3484.49</c:v>
                </c:pt>
                <c:pt idx="357">
                  <c:v>3509.58</c:v>
                </c:pt>
                <c:pt idx="358">
                  <c:v>3683.11</c:v>
                </c:pt>
                <c:pt idx="359">
                  <c:v>3726.95</c:v>
                </c:pt>
                <c:pt idx="360">
                  <c:v>3669.1</c:v>
                </c:pt>
                <c:pt idx="361">
                  <c:v>3543.76</c:v>
                </c:pt>
                <c:pt idx="362">
                  <c:v>3428.07</c:v>
                </c:pt>
                <c:pt idx="363">
                  <c:v>3572.69</c:v>
                </c:pt>
                <c:pt idx="364">
                  <c:v>3871.56</c:v>
                </c:pt>
                <c:pt idx="365">
                  <c:v>3745.32</c:v>
                </c:pt>
                <c:pt idx="366">
                  <c:v>4015.27</c:v>
                </c:pt>
                <c:pt idx="367">
                  <c:v>3870.65</c:v>
                </c:pt>
                <c:pt idx="368">
                  <c:v>4092.4</c:v>
                </c:pt>
                <c:pt idx="369">
                  <c:v>3957.42</c:v>
                </c:pt>
                <c:pt idx="370">
                  <c:v>3716.39</c:v>
                </c:pt>
                <c:pt idx="371">
                  <c:v>3706.75</c:v>
                </c:pt>
                <c:pt idx="372">
                  <c:v>3446.44</c:v>
                </c:pt>
                <c:pt idx="373">
                  <c:v>3533.21</c:v>
                </c:pt>
                <c:pt idx="374">
                  <c:v>3832.09</c:v>
                </c:pt>
                <c:pt idx="375">
                  <c:v>3456.08</c:v>
                </c:pt>
                <c:pt idx="376">
                  <c:v>3893.42</c:v>
                </c:pt>
                <c:pt idx="377">
                  <c:v>3748.8</c:v>
                </c:pt>
                <c:pt idx="378">
                  <c:v>3237.82</c:v>
                </c:pt>
                <c:pt idx="379">
                  <c:v>3378.69</c:v>
                </c:pt>
                <c:pt idx="380">
                  <c:v>3161.94</c:v>
                </c:pt>
                <c:pt idx="381">
                  <c:v>3952.62</c:v>
                </c:pt>
                <c:pt idx="382">
                  <c:v>3673.03</c:v>
                </c:pt>
                <c:pt idx="383">
                  <c:v>3216.05</c:v>
                </c:pt>
                <c:pt idx="384">
                  <c:v>3167.85</c:v>
                </c:pt>
                <c:pt idx="385">
                  <c:v>2878.61</c:v>
                </c:pt>
                <c:pt idx="386">
                  <c:v>2640.32</c:v>
                </c:pt>
                <c:pt idx="387">
                  <c:v>2216.11</c:v>
                </c:pt>
                <c:pt idx="388">
                  <c:v>2187.19</c:v>
                </c:pt>
                <c:pt idx="389">
                  <c:v>2052.21</c:v>
                </c:pt>
                <c:pt idx="390">
                  <c:v>1965.44</c:v>
                </c:pt>
                <c:pt idx="391">
                  <c:v>1811.18</c:v>
                </c:pt>
                <c:pt idx="392">
                  <c:v>1502.67</c:v>
                </c:pt>
                <c:pt idx="393">
                  <c:v>1648.2</c:v>
                </c:pt>
                <c:pt idx="394">
                  <c:v>1686.76</c:v>
                </c:pt>
                <c:pt idx="395">
                  <c:v>1436.09</c:v>
                </c:pt>
                <c:pt idx="396">
                  <c:v>1339.68</c:v>
                </c:pt>
                <c:pt idx="397">
                  <c:v>1378.25</c:v>
                </c:pt>
                <c:pt idx="398">
                  <c:v>1435.18</c:v>
                </c:pt>
                <c:pt idx="399">
                  <c:v>1511.4</c:v>
                </c:pt>
                <c:pt idx="400">
                  <c:v>1499.94</c:v>
                </c:pt>
                <c:pt idx="401">
                  <c:v>1580.33</c:v>
                </c:pt>
                <c:pt idx="402">
                  <c:v>1320.02</c:v>
                </c:pt>
                <c:pt idx="403">
                  <c:v>1405.88</c:v>
                </c:pt>
                <c:pt idx="404">
                  <c:v>1627.62</c:v>
                </c:pt>
                <c:pt idx="405">
                  <c:v>1648.53</c:v>
                </c:pt>
                <c:pt idx="406">
                  <c:v>1462.61</c:v>
                </c:pt>
                <c:pt idx="407">
                  <c:v>1636.15</c:v>
                </c:pt>
                <c:pt idx="408">
                  <c:v>1780.77</c:v>
                </c:pt>
                <c:pt idx="409">
                  <c:v>2126.94</c:v>
                </c:pt>
                <c:pt idx="410">
                  <c:v>2436.2199999999998</c:v>
                </c:pt>
                <c:pt idx="411">
                  <c:v>2286.66</c:v>
                </c:pt>
                <c:pt idx="412">
                  <c:v>2431.2800000000002</c:v>
                </c:pt>
                <c:pt idx="413">
                  <c:v>2431.2800000000002</c:v>
                </c:pt>
                <c:pt idx="414">
                  <c:v>2337.37</c:v>
                </c:pt>
                <c:pt idx="415">
                  <c:v>2453.06</c:v>
                </c:pt>
                <c:pt idx="416">
                  <c:v>2510.91</c:v>
                </c:pt>
                <c:pt idx="417">
                  <c:v>2607.3200000000002</c:v>
                </c:pt>
                <c:pt idx="418">
                  <c:v>2924.57</c:v>
                </c:pt>
                <c:pt idx="419">
                  <c:v>3040.26</c:v>
                </c:pt>
                <c:pt idx="420">
                  <c:v>3001.69</c:v>
                </c:pt>
                <c:pt idx="421">
                  <c:v>2807.96</c:v>
                </c:pt>
                <c:pt idx="422">
                  <c:v>3090.05</c:v>
                </c:pt>
                <c:pt idx="423">
                  <c:v>3263.59</c:v>
                </c:pt>
                <c:pt idx="424">
                  <c:v>3678.16</c:v>
                </c:pt>
                <c:pt idx="425">
                  <c:v>3456.42</c:v>
                </c:pt>
                <c:pt idx="426">
                  <c:v>3379.29</c:v>
                </c:pt>
                <c:pt idx="427">
                  <c:v>3273.23</c:v>
                </c:pt>
                <c:pt idx="428">
                  <c:v>3379.29</c:v>
                </c:pt>
                <c:pt idx="429">
                  <c:v>3449.27</c:v>
                </c:pt>
                <c:pt idx="430">
                  <c:v>3351.95</c:v>
                </c:pt>
                <c:pt idx="431">
                  <c:v>3159.13</c:v>
                </c:pt>
                <c:pt idx="432">
                  <c:v>3246.65</c:v>
                </c:pt>
                <c:pt idx="433">
                  <c:v>3264.11</c:v>
                </c:pt>
                <c:pt idx="434">
                  <c:v>3370.16</c:v>
                </c:pt>
                <c:pt idx="435">
                  <c:v>3610.3</c:v>
                </c:pt>
                <c:pt idx="436">
                  <c:v>3832.04</c:v>
                </c:pt>
                <c:pt idx="437">
                  <c:v>3744.36</c:v>
                </c:pt>
                <c:pt idx="438">
                  <c:v>3662.14</c:v>
                </c:pt>
                <c:pt idx="439">
                  <c:v>3237.93</c:v>
                </c:pt>
                <c:pt idx="440">
                  <c:v>3045.11</c:v>
                </c:pt>
                <c:pt idx="441">
                  <c:v>3035.47</c:v>
                </c:pt>
                <c:pt idx="442">
                  <c:v>2852.29</c:v>
                </c:pt>
                <c:pt idx="443">
                  <c:v>2900.49</c:v>
                </c:pt>
                <c:pt idx="444">
                  <c:v>2852.29</c:v>
                </c:pt>
                <c:pt idx="445">
                  <c:v>2842.65</c:v>
                </c:pt>
                <c:pt idx="446">
                  <c:v>2678.75</c:v>
                </c:pt>
                <c:pt idx="447">
                  <c:v>2526.9899999999998</c:v>
                </c:pt>
                <c:pt idx="448">
                  <c:v>2604.12</c:v>
                </c:pt>
                <c:pt idx="449">
                  <c:v>2565.5500000000002</c:v>
                </c:pt>
                <c:pt idx="450">
                  <c:v>2430.58</c:v>
                </c:pt>
                <c:pt idx="451">
                  <c:v>2295.6</c:v>
                </c:pt>
                <c:pt idx="452">
                  <c:v>2131.6999999999998</c:v>
                </c:pt>
                <c:pt idx="453">
                  <c:v>2112.42</c:v>
                </c:pt>
                <c:pt idx="454">
                  <c:v>2053.6799999999998</c:v>
                </c:pt>
                <c:pt idx="455">
                  <c:v>2044.04</c:v>
                </c:pt>
                <c:pt idx="456">
                  <c:v>2053.6799999999998</c:v>
                </c:pt>
                <c:pt idx="457">
                  <c:v>2111.5300000000002</c:v>
                </c:pt>
                <c:pt idx="458">
                  <c:v>2015.12</c:v>
                </c:pt>
                <c:pt idx="459">
                  <c:v>1805.52</c:v>
                </c:pt>
                <c:pt idx="460">
                  <c:v>1672.36</c:v>
                </c:pt>
                <c:pt idx="461">
                  <c:v>1701.29</c:v>
                </c:pt>
                <c:pt idx="462">
                  <c:v>1836.26</c:v>
                </c:pt>
                <c:pt idx="463">
                  <c:v>1894.11</c:v>
                </c:pt>
                <c:pt idx="464">
                  <c:v>1894.11</c:v>
                </c:pt>
                <c:pt idx="465">
                  <c:v>1886.29</c:v>
                </c:pt>
                <c:pt idx="466">
                  <c:v>1828.44</c:v>
                </c:pt>
                <c:pt idx="467">
                  <c:v>1895.93</c:v>
                </c:pt>
                <c:pt idx="468">
                  <c:v>1948.69</c:v>
                </c:pt>
                <c:pt idx="469">
                  <c:v>1842.64</c:v>
                </c:pt>
                <c:pt idx="470">
                  <c:v>1852.28</c:v>
                </c:pt>
                <c:pt idx="471">
                  <c:v>1871.56</c:v>
                </c:pt>
                <c:pt idx="472">
                  <c:v>1844.46</c:v>
                </c:pt>
                <c:pt idx="473">
                  <c:v>1815.54</c:v>
                </c:pt>
                <c:pt idx="474">
                  <c:v>1725.02</c:v>
                </c:pt>
                <c:pt idx="475">
                  <c:v>1617.37</c:v>
                </c:pt>
                <c:pt idx="476">
                  <c:v>1684.86</c:v>
                </c:pt>
                <c:pt idx="477">
                  <c:v>1492.04</c:v>
                </c:pt>
                <c:pt idx="478">
                  <c:v>1231.73</c:v>
                </c:pt>
                <c:pt idx="479">
                  <c:v>1222.08</c:v>
                </c:pt>
                <c:pt idx="480">
                  <c:v>1501.68</c:v>
                </c:pt>
                <c:pt idx="481">
                  <c:v>1684.86</c:v>
                </c:pt>
                <c:pt idx="482">
                  <c:v>1723.42</c:v>
                </c:pt>
                <c:pt idx="483">
                  <c:v>1713.77</c:v>
                </c:pt>
                <c:pt idx="484">
                  <c:v>1530.59</c:v>
                </c:pt>
                <c:pt idx="485">
                  <c:v>1617.36</c:v>
                </c:pt>
                <c:pt idx="486">
                  <c:v>1549.88</c:v>
                </c:pt>
                <c:pt idx="487">
                  <c:v>1520.96</c:v>
                </c:pt>
                <c:pt idx="488">
                  <c:v>1549.88</c:v>
                </c:pt>
                <c:pt idx="489">
                  <c:v>1520.96</c:v>
                </c:pt>
                <c:pt idx="490">
                  <c:v>1503.5</c:v>
                </c:pt>
                <c:pt idx="491">
                  <c:v>1638.47</c:v>
                </c:pt>
                <c:pt idx="492">
                  <c:v>1638.47</c:v>
                </c:pt>
                <c:pt idx="493">
                  <c:v>1379.99</c:v>
                </c:pt>
                <c:pt idx="494">
                  <c:v>1447.47</c:v>
                </c:pt>
                <c:pt idx="495">
                  <c:v>1428.19</c:v>
                </c:pt>
                <c:pt idx="496">
                  <c:v>1601.73</c:v>
                </c:pt>
                <c:pt idx="497">
                  <c:v>1700.33</c:v>
                </c:pt>
                <c:pt idx="498">
                  <c:v>1624.45</c:v>
                </c:pt>
                <c:pt idx="499">
                  <c:v>1672.66</c:v>
                </c:pt>
                <c:pt idx="500">
                  <c:v>1711.22</c:v>
                </c:pt>
                <c:pt idx="501">
                  <c:v>1691.94</c:v>
                </c:pt>
                <c:pt idx="502">
                  <c:v>1643.73</c:v>
                </c:pt>
                <c:pt idx="503">
                  <c:v>1839.82</c:v>
                </c:pt>
                <c:pt idx="504">
                  <c:v>1809.07</c:v>
                </c:pt>
                <c:pt idx="505">
                  <c:v>1664.46</c:v>
                </c:pt>
                <c:pt idx="506">
                  <c:v>1568.04</c:v>
                </c:pt>
                <c:pt idx="507">
                  <c:v>1452.35</c:v>
                </c:pt>
                <c:pt idx="508">
                  <c:v>1587.33</c:v>
                </c:pt>
                <c:pt idx="509">
                  <c:v>1636.44</c:v>
                </c:pt>
                <c:pt idx="510">
                  <c:v>1446.35</c:v>
                </c:pt>
                <c:pt idx="511">
                  <c:v>1465.64</c:v>
                </c:pt>
                <c:pt idx="512">
                  <c:v>1571.69</c:v>
                </c:pt>
                <c:pt idx="513">
                  <c:v>1709.16</c:v>
                </c:pt>
                <c:pt idx="514">
                  <c:v>1641.68</c:v>
                </c:pt>
                <c:pt idx="515">
                  <c:v>1876.71</c:v>
                </c:pt>
                <c:pt idx="516">
                  <c:v>1926.74</c:v>
                </c:pt>
                <c:pt idx="517">
                  <c:v>1758.66</c:v>
                </c:pt>
                <c:pt idx="518">
                  <c:v>1947.96</c:v>
                </c:pt>
                <c:pt idx="519">
                  <c:v>1947.96</c:v>
                </c:pt>
                <c:pt idx="520">
                  <c:v>1701.85</c:v>
                </c:pt>
                <c:pt idx="521">
                  <c:v>1560.88</c:v>
                </c:pt>
                <c:pt idx="522">
                  <c:v>1413</c:v>
                </c:pt>
                <c:pt idx="523">
                  <c:v>1374.43</c:v>
                </c:pt>
                <c:pt idx="524">
                  <c:v>1384.08</c:v>
                </c:pt>
                <c:pt idx="525">
                  <c:v>1355.15</c:v>
                </c:pt>
                <c:pt idx="526">
                  <c:v>1249.0999999999999</c:v>
                </c:pt>
                <c:pt idx="527">
                  <c:v>1316.59</c:v>
                </c:pt>
                <c:pt idx="528">
                  <c:v>1210.54</c:v>
                </c:pt>
                <c:pt idx="529">
                  <c:v>1364.79</c:v>
                </c:pt>
                <c:pt idx="530">
                  <c:v>1650.64</c:v>
                </c:pt>
                <c:pt idx="531">
                  <c:v>1727.76</c:v>
                </c:pt>
                <c:pt idx="532">
                  <c:v>2132.69</c:v>
                </c:pt>
                <c:pt idx="533">
                  <c:v>1622.24</c:v>
                </c:pt>
                <c:pt idx="534">
                  <c:v>1417.96</c:v>
                </c:pt>
                <c:pt idx="535">
                  <c:v>1294.53</c:v>
                </c:pt>
                <c:pt idx="536">
                  <c:v>1478.24</c:v>
                </c:pt>
                <c:pt idx="537">
                  <c:v>1549.9</c:v>
                </c:pt>
                <c:pt idx="538">
                  <c:v>1566.08</c:v>
                </c:pt>
                <c:pt idx="539">
                  <c:v>1618.46</c:v>
                </c:pt>
                <c:pt idx="540">
                  <c:v>1604.8</c:v>
                </c:pt>
                <c:pt idx="541">
                  <c:v>1421.62</c:v>
                </c:pt>
                <c:pt idx="542">
                  <c:v>1380.33</c:v>
                </c:pt>
                <c:pt idx="543">
                  <c:v>1293.56</c:v>
                </c:pt>
                <c:pt idx="544">
                  <c:v>1312.84</c:v>
                </c:pt>
                <c:pt idx="545">
                  <c:v>1245.3499999999999</c:v>
                </c:pt>
                <c:pt idx="546">
                  <c:v>1197.1500000000001</c:v>
                </c:pt>
                <c:pt idx="547">
                  <c:v>1253.94</c:v>
                </c:pt>
                <c:pt idx="548">
                  <c:v>1359.99</c:v>
                </c:pt>
                <c:pt idx="549">
                  <c:v>1253.94</c:v>
                </c:pt>
                <c:pt idx="550">
                  <c:v>1109.33</c:v>
                </c:pt>
                <c:pt idx="551">
                  <c:v>1090.04</c:v>
                </c:pt>
                <c:pt idx="552">
                  <c:v>1114.1400000000001</c:v>
                </c:pt>
                <c:pt idx="553">
                  <c:v>1127.96</c:v>
                </c:pt>
                <c:pt idx="554">
                  <c:v>1160.6099999999999</c:v>
                </c:pt>
                <c:pt idx="555">
                  <c:v>1012.24</c:v>
                </c:pt>
                <c:pt idx="556">
                  <c:v>797.64</c:v>
                </c:pt>
                <c:pt idx="557">
                  <c:v>816.92</c:v>
                </c:pt>
                <c:pt idx="558">
                  <c:v>710.87</c:v>
                </c:pt>
                <c:pt idx="559">
                  <c:v>720.51</c:v>
                </c:pt>
                <c:pt idx="560">
                  <c:v>797.64</c:v>
                </c:pt>
                <c:pt idx="561">
                  <c:v>771.61</c:v>
                </c:pt>
                <c:pt idx="562">
                  <c:v>765.69</c:v>
                </c:pt>
                <c:pt idx="563">
                  <c:v>678.01</c:v>
                </c:pt>
                <c:pt idx="564">
                  <c:v>687.65</c:v>
                </c:pt>
                <c:pt idx="565">
                  <c:v>591.24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E-44E8-BF3A-727621101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185951"/>
        <c:axId val="167185535"/>
      </c:barChart>
      <c:lineChart>
        <c:grouping val="standard"/>
        <c:varyColors val="0"/>
        <c:ser>
          <c:idx val="0"/>
          <c:order val="0"/>
          <c:tx>
            <c:v>平均成本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电解铝成本利润!$A$5:$A$570</c:f>
              <c:numCache>
                <c:formatCode>yyyy\-mm\-dd;@</c:formatCode>
                <c:ptCount val="566"/>
                <c:pt idx="0">
                  <c:v>44820</c:v>
                </c:pt>
                <c:pt idx="1">
                  <c:v>44819</c:v>
                </c:pt>
                <c:pt idx="2">
                  <c:v>44818</c:v>
                </c:pt>
                <c:pt idx="3">
                  <c:v>44817</c:v>
                </c:pt>
                <c:pt idx="4">
                  <c:v>44813</c:v>
                </c:pt>
                <c:pt idx="5">
                  <c:v>44812</c:v>
                </c:pt>
                <c:pt idx="6">
                  <c:v>44811</c:v>
                </c:pt>
                <c:pt idx="7">
                  <c:v>44810</c:v>
                </c:pt>
                <c:pt idx="8">
                  <c:v>44809</c:v>
                </c:pt>
                <c:pt idx="9">
                  <c:v>44806</c:v>
                </c:pt>
                <c:pt idx="10">
                  <c:v>44805</c:v>
                </c:pt>
                <c:pt idx="11">
                  <c:v>44804</c:v>
                </c:pt>
                <c:pt idx="12">
                  <c:v>44803</c:v>
                </c:pt>
                <c:pt idx="13">
                  <c:v>44802</c:v>
                </c:pt>
                <c:pt idx="14">
                  <c:v>44799</c:v>
                </c:pt>
                <c:pt idx="15">
                  <c:v>44798</c:v>
                </c:pt>
                <c:pt idx="16">
                  <c:v>44797</c:v>
                </c:pt>
                <c:pt idx="17">
                  <c:v>44796</c:v>
                </c:pt>
                <c:pt idx="18">
                  <c:v>44795</c:v>
                </c:pt>
                <c:pt idx="19">
                  <c:v>44792</c:v>
                </c:pt>
                <c:pt idx="20">
                  <c:v>44791</c:v>
                </c:pt>
                <c:pt idx="21">
                  <c:v>44790</c:v>
                </c:pt>
                <c:pt idx="22">
                  <c:v>44789</c:v>
                </c:pt>
                <c:pt idx="23">
                  <c:v>44788</c:v>
                </c:pt>
                <c:pt idx="24">
                  <c:v>44785</c:v>
                </c:pt>
                <c:pt idx="25">
                  <c:v>44784</c:v>
                </c:pt>
                <c:pt idx="26">
                  <c:v>44783</c:v>
                </c:pt>
                <c:pt idx="27">
                  <c:v>44782</c:v>
                </c:pt>
                <c:pt idx="28">
                  <c:v>44781</c:v>
                </c:pt>
                <c:pt idx="29">
                  <c:v>44778</c:v>
                </c:pt>
                <c:pt idx="30">
                  <c:v>44777</c:v>
                </c:pt>
                <c:pt idx="31">
                  <c:v>44776</c:v>
                </c:pt>
                <c:pt idx="32">
                  <c:v>44775</c:v>
                </c:pt>
                <c:pt idx="33">
                  <c:v>44774</c:v>
                </c:pt>
                <c:pt idx="34">
                  <c:v>44771</c:v>
                </c:pt>
                <c:pt idx="35">
                  <c:v>44770</c:v>
                </c:pt>
                <c:pt idx="36">
                  <c:v>44769</c:v>
                </c:pt>
                <c:pt idx="37">
                  <c:v>44768</c:v>
                </c:pt>
                <c:pt idx="38">
                  <c:v>44767</c:v>
                </c:pt>
                <c:pt idx="39">
                  <c:v>44764</c:v>
                </c:pt>
                <c:pt idx="40">
                  <c:v>44763</c:v>
                </c:pt>
                <c:pt idx="41">
                  <c:v>44762</c:v>
                </c:pt>
                <c:pt idx="42">
                  <c:v>44761</c:v>
                </c:pt>
                <c:pt idx="43">
                  <c:v>44760</c:v>
                </c:pt>
                <c:pt idx="44">
                  <c:v>44757</c:v>
                </c:pt>
                <c:pt idx="45">
                  <c:v>44756</c:v>
                </c:pt>
                <c:pt idx="46">
                  <c:v>44755</c:v>
                </c:pt>
                <c:pt idx="47">
                  <c:v>44754</c:v>
                </c:pt>
                <c:pt idx="48">
                  <c:v>44753</c:v>
                </c:pt>
                <c:pt idx="49">
                  <c:v>44750</c:v>
                </c:pt>
                <c:pt idx="50">
                  <c:v>44749</c:v>
                </c:pt>
                <c:pt idx="51">
                  <c:v>44748</c:v>
                </c:pt>
                <c:pt idx="52">
                  <c:v>44747</c:v>
                </c:pt>
                <c:pt idx="53">
                  <c:v>44746</c:v>
                </c:pt>
                <c:pt idx="54">
                  <c:v>44743</c:v>
                </c:pt>
                <c:pt idx="55">
                  <c:v>44742</c:v>
                </c:pt>
                <c:pt idx="56">
                  <c:v>44741</c:v>
                </c:pt>
                <c:pt idx="57">
                  <c:v>44740</c:v>
                </c:pt>
                <c:pt idx="58">
                  <c:v>44739</c:v>
                </c:pt>
                <c:pt idx="59">
                  <c:v>44736</c:v>
                </c:pt>
                <c:pt idx="60">
                  <c:v>44735</c:v>
                </c:pt>
                <c:pt idx="61">
                  <c:v>44734</c:v>
                </c:pt>
                <c:pt idx="62">
                  <c:v>44733</c:v>
                </c:pt>
                <c:pt idx="63">
                  <c:v>44732</c:v>
                </c:pt>
                <c:pt idx="64">
                  <c:v>44729</c:v>
                </c:pt>
                <c:pt idx="65">
                  <c:v>44728</c:v>
                </c:pt>
                <c:pt idx="66">
                  <c:v>44727</c:v>
                </c:pt>
                <c:pt idx="67">
                  <c:v>44726</c:v>
                </c:pt>
                <c:pt idx="68">
                  <c:v>44725</c:v>
                </c:pt>
                <c:pt idx="69">
                  <c:v>44722</c:v>
                </c:pt>
                <c:pt idx="70">
                  <c:v>44721</c:v>
                </c:pt>
                <c:pt idx="71">
                  <c:v>44720</c:v>
                </c:pt>
                <c:pt idx="72">
                  <c:v>44719</c:v>
                </c:pt>
                <c:pt idx="73">
                  <c:v>44718</c:v>
                </c:pt>
                <c:pt idx="74">
                  <c:v>44714</c:v>
                </c:pt>
                <c:pt idx="75">
                  <c:v>44713</c:v>
                </c:pt>
                <c:pt idx="76">
                  <c:v>44712</c:v>
                </c:pt>
                <c:pt idx="77">
                  <c:v>44711</c:v>
                </c:pt>
                <c:pt idx="78">
                  <c:v>44708</c:v>
                </c:pt>
                <c:pt idx="79">
                  <c:v>44707</c:v>
                </c:pt>
                <c:pt idx="80">
                  <c:v>44706</c:v>
                </c:pt>
                <c:pt idx="81">
                  <c:v>44705</c:v>
                </c:pt>
                <c:pt idx="82">
                  <c:v>44704</c:v>
                </c:pt>
                <c:pt idx="83">
                  <c:v>44701</c:v>
                </c:pt>
                <c:pt idx="84">
                  <c:v>44700</c:v>
                </c:pt>
                <c:pt idx="85">
                  <c:v>44699</c:v>
                </c:pt>
                <c:pt idx="86">
                  <c:v>44698</c:v>
                </c:pt>
                <c:pt idx="87">
                  <c:v>44697</c:v>
                </c:pt>
                <c:pt idx="88">
                  <c:v>44694</c:v>
                </c:pt>
                <c:pt idx="89">
                  <c:v>44693</c:v>
                </c:pt>
                <c:pt idx="90">
                  <c:v>44692</c:v>
                </c:pt>
                <c:pt idx="91">
                  <c:v>44691</c:v>
                </c:pt>
                <c:pt idx="92">
                  <c:v>44690</c:v>
                </c:pt>
                <c:pt idx="93">
                  <c:v>44687</c:v>
                </c:pt>
                <c:pt idx="94">
                  <c:v>44686</c:v>
                </c:pt>
                <c:pt idx="95">
                  <c:v>44680</c:v>
                </c:pt>
                <c:pt idx="96">
                  <c:v>44679</c:v>
                </c:pt>
                <c:pt idx="97">
                  <c:v>44678</c:v>
                </c:pt>
                <c:pt idx="98">
                  <c:v>44677</c:v>
                </c:pt>
                <c:pt idx="99">
                  <c:v>44676</c:v>
                </c:pt>
                <c:pt idx="100">
                  <c:v>44673</c:v>
                </c:pt>
                <c:pt idx="101">
                  <c:v>44672</c:v>
                </c:pt>
                <c:pt idx="102">
                  <c:v>44671</c:v>
                </c:pt>
                <c:pt idx="103">
                  <c:v>44670</c:v>
                </c:pt>
                <c:pt idx="104">
                  <c:v>44669</c:v>
                </c:pt>
                <c:pt idx="105">
                  <c:v>44666</c:v>
                </c:pt>
                <c:pt idx="106">
                  <c:v>44665</c:v>
                </c:pt>
                <c:pt idx="107">
                  <c:v>44664</c:v>
                </c:pt>
                <c:pt idx="108">
                  <c:v>44663</c:v>
                </c:pt>
                <c:pt idx="109">
                  <c:v>44662</c:v>
                </c:pt>
                <c:pt idx="110">
                  <c:v>44659</c:v>
                </c:pt>
                <c:pt idx="111">
                  <c:v>44658</c:v>
                </c:pt>
                <c:pt idx="112">
                  <c:v>44657</c:v>
                </c:pt>
                <c:pt idx="113">
                  <c:v>44652</c:v>
                </c:pt>
                <c:pt idx="114">
                  <c:v>44651</c:v>
                </c:pt>
                <c:pt idx="115">
                  <c:v>44650</c:v>
                </c:pt>
                <c:pt idx="116">
                  <c:v>44649</c:v>
                </c:pt>
                <c:pt idx="117">
                  <c:v>44648</c:v>
                </c:pt>
                <c:pt idx="118">
                  <c:v>44645</c:v>
                </c:pt>
                <c:pt idx="119">
                  <c:v>44644</c:v>
                </c:pt>
                <c:pt idx="120">
                  <c:v>44643</c:v>
                </c:pt>
                <c:pt idx="121">
                  <c:v>44642</c:v>
                </c:pt>
                <c:pt idx="122">
                  <c:v>44641</c:v>
                </c:pt>
                <c:pt idx="123">
                  <c:v>44638</c:v>
                </c:pt>
                <c:pt idx="124">
                  <c:v>44637</c:v>
                </c:pt>
                <c:pt idx="125">
                  <c:v>44636</c:v>
                </c:pt>
                <c:pt idx="126">
                  <c:v>44635</c:v>
                </c:pt>
                <c:pt idx="127">
                  <c:v>44634</c:v>
                </c:pt>
                <c:pt idx="128">
                  <c:v>44631</c:v>
                </c:pt>
                <c:pt idx="129">
                  <c:v>44630</c:v>
                </c:pt>
                <c:pt idx="130">
                  <c:v>44629</c:v>
                </c:pt>
                <c:pt idx="131">
                  <c:v>44628</c:v>
                </c:pt>
                <c:pt idx="132">
                  <c:v>44627</c:v>
                </c:pt>
                <c:pt idx="133">
                  <c:v>44624</c:v>
                </c:pt>
                <c:pt idx="134">
                  <c:v>44623</c:v>
                </c:pt>
                <c:pt idx="135">
                  <c:v>44622</c:v>
                </c:pt>
                <c:pt idx="136">
                  <c:v>44621</c:v>
                </c:pt>
                <c:pt idx="137">
                  <c:v>44620</c:v>
                </c:pt>
                <c:pt idx="138">
                  <c:v>44617</c:v>
                </c:pt>
                <c:pt idx="139">
                  <c:v>44616</c:v>
                </c:pt>
                <c:pt idx="140">
                  <c:v>44615</c:v>
                </c:pt>
                <c:pt idx="141">
                  <c:v>44614</c:v>
                </c:pt>
                <c:pt idx="142">
                  <c:v>44613</c:v>
                </c:pt>
                <c:pt idx="143">
                  <c:v>44610</c:v>
                </c:pt>
                <c:pt idx="144">
                  <c:v>44609</c:v>
                </c:pt>
                <c:pt idx="145">
                  <c:v>44608</c:v>
                </c:pt>
                <c:pt idx="146">
                  <c:v>44607</c:v>
                </c:pt>
                <c:pt idx="147">
                  <c:v>44606</c:v>
                </c:pt>
                <c:pt idx="148">
                  <c:v>44603</c:v>
                </c:pt>
                <c:pt idx="149">
                  <c:v>44602</c:v>
                </c:pt>
                <c:pt idx="150">
                  <c:v>44601</c:v>
                </c:pt>
                <c:pt idx="151">
                  <c:v>44600</c:v>
                </c:pt>
                <c:pt idx="152">
                  <c:v>44599</c:v>
                </c:pt>
                <c:pt idx="153">
                  <c:v>44589</c:v>
                </c:pt>
                <c:pt idx="154">
                  <c:v>44588</c:v>
                </c:pt>
                <c:pt idx="155">
                  <c:v>44587</c:v>
                </c:pt>
                <c:pt idx="156">
                  <c:v>44586</c:v>
                </c:pt>
                <c:pt idx="157">
                  <c:v>44585</c:v>
                </c:pt>
                <c:pt idx="158">
                  <c:v>44582</c:v>
                </c:pt>
                <c:pt idx="159">
                  <c:v>44581</c:v>
                </c:pt>
                <c:pt idx="160">
                  <c:v>44580</c:v>
                </c:pt>
                <c:pt idx="161">
                  <c:v>44579</c:v>
                </c:pt>
                <c:pt idx="162">
                  <c:v>44578</c:v>
                </c:pt>
                <c:pt idx="163">
                  <c:v>44575</c:v>
                </c:pt>
                <c:pt idx="164">
                  <c:v>44574</c:v>
                </c:pt>
                <c:pt idx="165">
                  <c:v>44573</c:v>
                </c:pt>
                <c:pt idx="166">
                  <c:v>44572</c:v>
                </c:pt>
                <c:pt idx="167">
                  <c:v>44571</c:v>
                </c:pt>
                <c:pt idx="168">
                  <c:v>44568</c:v>
                </c:pt>
                <c:pt idx="169">
                  <c:v>44567</c:v>
                </c:pt>
                <c:pt idx="170">
                  <c:v>44566</c:v>
                </c:pt>
                <c:pt idx="171">
                  <c:v>44565</c:v>
                </c:pt>
                <c:pt idx="172">
                  <c:v>44561</c:v>
                </c:pt>
                <c:pt idx="173">
                  <c:v>44560</c:v>
                </c:pt>
                <c:pt idx="174">
                  <c:v>44559</c:v>
                </c:pt>
                <c:pt idx="175">
                  <c:v>44558</c:v>
                </c:pt>
                <c:pt idx="176">
                  <c:v>44557</c:v>
                </c:pt>
                <c:pt idx="177">
                  <c:v>44554</c:v>
                </c:pt>
                <c:pt idx="178">
                  <c:v>44553</c:v>
                </c:pt>
                <c:pt idx="179">
                  <c:v>44552</c:v>
                </c:pt>
                <c:pt idx="180">
                  <c:v>44551</c:v>
                </c:pt>
                <c:pt idx="181">
                  <c:v>44550</c:v>
                </c:pt>
                <c:pt idx="182">
                  <c:v>44547</c:v>
                </c:pt>
                <c:pt idx="183">
                  <c:v>44546</c:v>
                </c:pt>
                <c:pt idx="184">
                  <c:v>44545</c:v>
                </c:pt>
                <c:pt idx="185">
                  <c:v>44544</c:v>
                </c:pt>
                <c:pt idx="186">
                  <c:v>44543</c:v>
                </c:pt>
                <c:pt idx="187">
                  <c:v>44540</c:v>
                </c:pt>
                <c:pt idx="188">
                  <c:v>44539</c:v>
                </c:pt>
                <c:pt idx="189">
                  <c:v>44538</c:v>
                </c:pt>
                <c:pt idx="190">
                  <c:v>44537</c:v>
                </c:pt>
                <c:pt idx="191">
                  <c:v>44536</c:v>
                </c:pt>
                <c:pt idx="192">
                  <c:v>44533</c:v>
                </c:pt>
                <c:pt idx="193">
                  <c:v>44532</c:v>
                </c:pt>
                <c:pt idx="194">
                  <c:v>44531</c:v>
                </c:pt>
                <c:pt idx="195">
                  <c:v>44530</c:v>
                </c:pt>
                <c:pt idx="196">
                  <c:v>44529</c:v>
                </c:pt>
                <c:pt idx="197">
                  <c:v>44526</c:v>
                </c:pt>
                <c:pt idx="198">
                  <c:v>44525</c:v>
                </c:pt>
                <c:pt idx="199">
                  <c:v>44524</c:v>
                </c:pt>
                <c:pt idx="200">
                  <c:v>44523</c:v>
                </c:pt>
                <c:pt idx="201">
                  <c:v>44522</c:v>
                </c:pt>
                <c:pt idx="202">
                  <c:v>44519</c:v>
                </c:pt>
                <c:pt idx="203">
                  <c:v>44518</c:v>
                </c:pt>
                <c:pt idx="204">
                  <c:v>44517</c:v>
                </c:pt>
                <c:pt idx="205">
                  <c:v>44516</c:v>
                </c:pt>
                <c:pt idx="206">
                  <c:v>44515</c:v>
                </c:pt>
                <c:pt idx="207">
                  <c:v>44512</c:v>
                </c:pt>
                <c:pt idx="208">
                  <c:v>44511</c:v>
                </c:pt>
                <c:pt idx="209">
                  <c:v>44510</c:v>
                </c:pt>
                <c:pt idx="210">
                  <c:v>44509</c:v>
                </c:pt>
                <c:pt idx="211">
                  <c:v>44508</c:v>
                </c:pt>
                <c:pt idx="212">
                  <c:v>44505</c:v>
                </c:pt>
                <c:pt idx="213">
                  <c:v>44504</c:v>
                </c:pt>
                <c:pt idx="214">
                  <c:v>44503</c:v>
                </c:pt>
                <c:pt idx="215">
                  <c:v>44502</c:v>
                </c:pt>
                <c:pt idx="216">
                  <c:v>44501</c:v>
                </c:pt>
                <c:pt idx="217">
                  <c:v>44498</c:v>
                </c:pt>
                <c:pt idx="218">
                  <c:v>44497</c:v>
                </c:pt>
                <c:pt idx="219">
                  <c:v>44496</c:v>
                </c:pt>
                <c:pt idx="220">
                  <c:v>44495</c:v>
                </c:pt>
                <c:pt idx="221">
                  <c:v>44494</c:v>
                </c:pt>
                <c:pt idx="222">
                  <c:v>44491</c:v>
                </c:pt>
                <c:pt idx="223">
                  <c:v>44490</c:v>
                </c:pt>
                <c:pt idx="224">
                  <c:v>44489</c:v>
                </c:pt>
                <c:pt idx="225">
                  <c:v>44488</c:v>
                </c:pt>
                <c:pt idx="226">
                  <c:v>44487</c:v>
                </c:pt>
                <c:pt idx="227">
                  <c:v>44484</c:v>
                </c:pt>
                <c:pt idx="228">
                  <c:v>44483</c:v>
                </c:pt>
                <c:pt idx="229">
                  <c:v>44482</c:v>
                </c:pt>
                <c:pt idx="230">
                  <c:v>44481</c:v>
                </c:pt>
                <c:pt idx="231">
                  <c:v>44480</c:v>
                </c:pt>
                <c:pt idx="232">
                  <c:v>44477</c:v>
                </c:pt>
                <c:pt idx="233">
                  <c:v>44469</c:v>
                </c:pt>
                <c:pt idx="234">
                  <c:v>44468</c:v>
                </c:pt>
                <c:pt idx="235">
                  <c:v>44467</c:v>
                </c:pt>
                <c:pt idx="236">
                  <c:v>44466</c:v>
                </c:pt>
                <c:pt idx="237">
                  <c:v>44463</c:v>
                </c:pt>
                <c:pt idx="238">
                  <c:v>44462</c:v>
                </c:pt>
                <c:pt idx="239">
                  <c:v>44461</c:v>
                </c:pt>
                <c:pt idx="240">
                  <c:v>44456</c:v>
                </c:pt>
                <c:pt idx="241">
                  <c:v>44455</c:v>
                </c:pt>
                <c:pt idx="242">
                  <c:v>44454</c:v>
                </c:pt>
                <c:pt idx="243">
                  <c:v>44453</c:v>
                </c:pt>
                <c:pt idx="244">
                  <c:v>44452</c:v>
                </c:pt>
                <c:pt idx="245">
                  <c:v>44449</c:v>
                </c:pt>
                <c:pt idx="246">
                  <c:v>44448</c:v>
                </c:pt>
                <c:pt idx="247">
                  <c:v>44447</c:v>
                </c:pt>
                <c:pt idx="248">
                  <c:v>44446</c:v>
                </c:pt>
                <c:pt idx="249">
                  <c:v>44445</c:v>
                </c:pt>
                <c:pt idx="250">
                  <c:v>44442</c:v>
                </c:pt>
                <c:pt idx="251">
                  <c:v>44441</c:v>
                </c:pt>
                <c:pt idx="252">
                  <c:v>44440</c:v>
                </c:pt>
                <c:pt idx="253">
                  <c:v>44439</c:v>
                </c:pt>
                <c:pt idx="254">
                  <c:v>44438</c:v>
                </c:pt>
                <c:pt idx="255">
                  <c:v>44435</c:v>
                </c:pt>
                <c:pt idx="256">
                  <c:v>44434</c:v>
                </c:pt>
                <c:pt idx="257">
                  <c:v>44433</c:v>
                </c:pt>
                <c:pt idx="258">
                  <c:v>44432</c:v>
                </c:pt>
                <c:pt idx="259">
                  <c:v>44431</c:v>
                </c:pt>
                <c:pt idx="260">
                  <c:v>44428</c:v>
                </c:pt>
                <c:pt idx="261">
                  <c:v>44427</c:v>
                </c:pt>
                <c:pt idx="262">
                  <c:v>44426</c:v>
                </c:pt>
                <c:pt idx="263">
                  <c:v>44425</c:v>
                </c:pt>
                <c:pt idx="264">
                  <c:v>44424</c:v>
                </c:pt>
                <c:pt idx="265">
                  <c:v>44421</c:v>
                </c:pt>
                <c:pt idx="266">
                  <c:v>44420</c:v>
                </c:pt>
                <c:pt idx="267">
                  <c:v>44419</c:v>
                </c:pt>
                <c:pt idx="268">
                  <c:v>44418</c:v>
                </c:pt>
                <c:pt idx="269">
                  <c:v>44417</c:v>
                </c:pt>
                <c:pt idx="270">
                  <c:v>44414</c:v>
                </c:pt>
                <c:pt idx="271">
                  <c:v>44413</c:v>
                </c:pt>
                <c:pt idx="272">
                  <c:v>44412</c:v>
                </c:pt>
                <c:pt idx="273">
                  <c:v>44411</c:v>
                </c:pt>
                <c:pt idx="274">
                  <c:v>44410</c:v>
                </c:pt>
                <c:pt idx="275">
                  <c:v>44407</c:v>
                </c:pt>
                <c:pt idx="276">
                  <c:v>44406</c:v>
                </c:pt>
                <c:pt idx="277">
                  <c:v>44405</c:v>
                </c:pt>
                <c:pt idx="278">
                  <c:v>44404</c:v>
                </c:pt>
                <c:pt idx="279">
                  <c:v>44403</c:v>
                </c:pt>
                <c:pt idx="280">
                  <c:v>44400</c:v>
                </c:pt>
                <c:pt idx="281">
                  <c:v>44399</c:v>
                </c:pt>
                <c:pt idx="282">
                  <c:v>44398</c:v>
                </c:pt>
                <c:pt idx="283">
                  <c:v>44397</c:v>
                </c:pt>
                <c:pt idx="284">
                  <c:v>44396</c:v>
                </c:pt>
                <c:pt idx="285">
                  <c:v>44393</c:v>
                </c:pt>
                <c:pt idx="286">
                  <c:v>44392</c:v>
                </c:pt>
                <c:pt idx="287">
                  <c:v>44391</c:v>
                </c:pt>
                <c:pt idx="288">
                  <c:v>44390</c:v>
                </c:pt>
                <c:pt idx="289">
                  <c:v>44389</c:v>
                </c:pt>
                <c:pt idx="290">
                  <c:v>44386</c:v>
                </c:pt>
                <c:pt idx="291">
                  <c:v>44385</c:v>
                </c:pt>
                <c:pt idx="292">
                  <c:v>44384</c:v>
                </c:pt>
                <c:pt idx="293">
                  <c:v>44383</c:v>
                </c:pt>
                <c:pt idx="294">
                  <c:v>44382</c:v>
                </c:pt>
                <c:pt idx="295">
                  <c:v>44379</c:v>
                </c:pt>
                <c:pt idx="296">
                  <c:v>44378</c:v>
                </c:pt>
                <c:pt idx="297">
                  <c:v>44377</c:v>
                </c:pt>
                <c:pt idx="298">
                  <c:v>44376</c:v>
                </c:pt>
                <c:pt idx="299">
                  <c:v>44375</c:v>
                </c:pt>
                <c:pt idx="300">
                  <c:v>44372</c:v>
                </c:pt>
                <c:pt idx="301">
                  <c:v>44371</c:v>
                </c:pt>
                <c:pt idx="302">
                  <c:v>44370</c:v>
                </c:pt>
                <c:pt idx="303">
                  <c:v>44369</c:v>
                </c:pt>
                <c:pt idx="304">
                  <c:v>44368</c:v>
                </c:pt>
                <c:pt idx="305">
                  <c:v>44365</c:v>
                </c:pt>
                <c:pt idx="306">
                  <c:v>44364</c:v>
                </c:pt>
                <c:pt idx="307">
                  <c:v>44363</c:v>
                </c:pt>
                <c:pt idx="308">
                  <c:v>44362</c:v>
                </c:pt>
                <c:pt idx="309">
                  <c:v>44358</c:v>
                </c:pt>
                <c:pt idx="310">
                  <c:v>44357</c:v>
                </c:pt>
                <c:pt idx="311">
                  <c:v>44356</c:v>
                </c:pt>
                <c:pt idx="312">
                  <c:v>44355</c:v>
                </c:pt>
                <c:pt idx="313">
                  <c:v>44354</c:v>
                </c:pt>
                <c:pt idx="314">
                  <c:v>44351</c:v>
                </c:pt>
                <c:pt idx="315">
                  <c:v>44350</c:v>
                </c:pt>
                <c:pt idx="316">
                  <c:v>44349</c:v>
                </c:pt>
                <c:pt idx="317">
                  <c:v>44348</c:v>
                </c:pt>
                <c:pt idx="318">
                  <c:v>44347</c:v>
                </c:pt>
                <c:pt idx="319">
                  <c:v>44344</c:v>
                </c:pt>
                <c:pt idx="320">
                  <c:v>44343</c:v>
                </c:pt>
                <c:pt idx="321">
                  <c:v>44342</c:v>
                </c:pt>
                <c:pt idx="322">
                  <c:v>44341</c:v>
                </c:pt>
                <c:pt idx="323">
                  <c:v>44340</c:v>
                </c:pt>
                <c:pt idx="324">
                  <c:v>44337</c:v>
                </c:pt>
                <c:pt idx="325">
                  <c:v>44336</c:v>
                </c:pt>
                <c:pt idx="326">
                  <c:v>44335</c:v>
                </c:pt>
                <c:pt idx="327">
                  <c:v>44334</c:v>
                </c:pt>
                <c:pt idx="328">
                  <c:v>44333</c:v>
                </c:pt>
                <c:pt idx="329">
                  <c:v>44330</c:v>
                </c:pt>
                <c:pt idx="330">
                  <c:v>44329</c:v>
                </c:pt>
                <c:pt idx="331">
                  <c:v>44328</c:v>
                </c:pt>
                <c:pt idx="332">
                  <c:v>44327</c:v>
                </c:pt>
                <c:pt idx="333">
                  <c:v>44326</c:v>
                </c:pt>
                <c:pt idx="334">
                  <c:v>44323</c:v>
                </c:pt>
                <c:pt idx="335">
                  <c:v>44322</c:v>
                </c:pt>
                <c:pt idx="336">
                  <c:v>44316</c:v>
                </c:pt>
                <c:pt idx="337">
                  <c:v>44315</c:v>
                </c:pt>
                <c:pt idx="338">
                  <c:v>44314</c:v>
                </c:pt>
                <c:pt idx="339">
                  <c:v>44313</c:v>
                </c:pt>
                <c:pt idx="340">
                  <c:v>44312</c:v>
                </c:pt>
                <c:pt idx="341">
                  <c:v>44309</c:v>
                </c:pt>
                <c:pt idx="342">
                  <c:v>44308</c:v>
                </c:pt>
                <c:pt idx="343">
                  <c:v>44307</c:v>
                </c:pt>
                <c:pt idx="344">
                  <c:v>44306</c:v>
                </c:pt>
                <c:pt idx="345">
                  <c:v>44305</c:v>
                </c:pt>
                <c:pt idx="346">
                  <c:v>44302</c:v>
                </c:pt>
                <c:pt idx="347">
                  <c:v>44301</c:v>
                </c:pt>
                <c:pt idx="348">
                  <c:v>44300</c:v>
                </c:pt>
                <c:pt idx="349">
                  <c:v>44299</c:v>
                </c:pt>
                <c:pt idx="350">
                  <c:v>44298</c:v>
                </c:pt>
                <c:pt idx="351">
                  <c:v>44295</c:v>
                </c:pt>
                <c:pt idx="352">
                  <c:v>44294</c:v>
                </c:pt>
                <c:pt idx="353">
                  <c:v>44293</c:v>
                </c:pt>
                <c:pt idx="354">
                  <c:v>44292</c:v>
                </c:pt>
                <c:pt idx="355">
                  <c:v>44288</c:v>
                </c:pt>
                <c:pt idx="356">
                  <c:v>44287</c:v>
                </c:pt>
                <c:pt idx="357">
                  <c:v>44286</c:v>
                </c:pt>
                <c:pt idx="358">
                  <c:v>44285</c:v>
                </c:pt>
                <c:pt idx="359">
                  <c:v>44284</c:v>
                </c:pt>
                <c:pt idx="360">
                  <c:v>44281</c:v>
                </c:pt>
                <c:pt idx="361">
                  <c:v>44280</c:v>
                </c:pt>
                <c:pt idx="362">
                  <c:v>44279</c:v>
                </c:pt>
                <c:pt idx="363">
                  <c:v>44278</c:v>
                </c:pt>
                <c:pt idx="364">
                  <c:v>44277</c:v>
                </c:pt>
                <c:pt idx="365">
                  <c:v>44274</c:v>
                </c:pt>
                <c:pt idx="366">
                  <c:v>44273</c:v>
                </c:pt>
                <c:pt idx="367">
                  <c:v>44272</c:v>
                </c:pt>
                <c:pt idx="368">
                  <c:v>44271</c:v>
                </c:pt>
                <c:pt idx="369">
                  <c:v>44270</c:v>
                </c:pt>
                <c:pt idx="370">
                  <c:v>44267</c:v>
                </c:pt>
                <c:pt idx="371">
                  <c:v>44266</c:v>
                </c:pt>
                <c:pt idx="372">
                  <c:v>44265</c:v>
                </c:pt>
                <c:pt idx="373">
                  <c:v>44264</c:v>
                </c:pt>
                <c:pt idx="374">
                  <c:v>44263</c:v>
                </c:pt>
                <c:pt idx="375">
                  <c:v>44260</c:v>
                </c:pt>
                <c:pt idx="376">
                  <c:v>44259</c:v>
                </c:pt>
                <c:pt idx="377">
                  <c:v>44258</c:v>
                </c:pt>
                <c:pt idx="378">
                  <c:v>44257</c:v>
                </c:pt>
                <c:pt idx="379">
                  <c:v>44256</c:v>
                </c:pt>
                <c:pt idx="380">
                  <c:v>44253</c:v>
                </c:pt>
                <c:pt idx="381">
                  <c:v>44252</c:v>
                </c:pt>
                <c:pt idx="382">
                  <c:v>44251</c:v>
                </c:pt>
                <c:pt idx="383">
                  <c:v>44250</c:v>
                </c:pt>
                <c:pt idx="384">
                  <c:v>44249</c:v>
                </c:pt>
                <c:pt idx="385">
                  <c:v>44246</c:v>
                </c:pt>
                <c:pt idx="386">
                  <c:v>44245</c:v>
                </c:pt>
                <c:pt idx="387">
                  <c:v>44237</c:v>
                </c:pt>
                <c:pt idx="388">
                  <c:v>44236</c:v>
                </c:pt>
                <c:pt idx="389">
                  <c:v>44235</c:v>
                </c:pt>
                <c:pt idx="390">
                  <c:v>44232</c:v>
                </c:pt>
                <c:pt idx="391">
                  <c:v>44231</c:v>
                </c:pt>
                <c:pt idx="392">
                  <c:v>44230</c:v>
                </c:pt>
                <c:pt idx="393">
                  <c:v>44229</c:v>
                </c:pt>
                <c:pt idx="394">
                  <c:v>44228</c:v>
                </c:pt>
                <c:pt idx="395">
                  <c:v>44225</c:v>
                </c:pt>
                <c:pt idx="396">
                  <c:v>44224</c:v>
                </c:pt>
                <c:pt idx="397">
                  <c:v>44223</c:v>
                </c:pt>
                <c:pt idx="398">
                  <c:v>44222</c:v>
                </c:pt>
                <c:pt idx="399">
                  <c:v>44221</c:v>
                </c:pt>
                <c:pt idx="400">
                  <c:v>44218</c:v>
                </c:pt>
                <c:pt idx="401">
                  <c:v>44217</c:v>
                </c:pt>
                <c:pt idx="402">
                  <c:v>44216</c:v>
                </c:pt>
                <c:pt idx="403">
                  <c:v>44215</c:v>
                </c:pt>
                <c:pt idx="404">
                  <c:v>44214</c:v>
                </c:pt>
                <c:pt idx="405">
                  <c:v>44211</c:v>
                </c:pt>
                <c:pt idx="406">
                  <c:v>44210</c:v>
                </c:pt>
                <c:pt idx="407">
                  <c:v>44209</c:v>
                </c:pt>
                <c:pt idx="408">
                  <c:v>44208</c:v>
                </c:pt>
                <c:pt idx="409">
                  <c:v>44207</c:v>
                </c:pt>
                <c:pt idx="410">
                  <c:v>44204</c:v>
                </c:pt>
                <c:pt idx="411">
                  <c:v>44203</c:v>
                </c:pt>
                <c:pt idx="412">
                  <c:v>44202</c:v>
                </c:pt>
                <c:pt idx="413">
                  <c:v>44201</c:v>
                </c:pt>
                <c:pt idx="414">
                  <c:v>44200</c:v>
                </c:pt>
                <c:pt idx="415">
                  <c:v>44196</c:v>
                </c:pt>
                <c:pt idx="416">
                  <c:v>44195</c:v>
                </c:pt>
                <c:pt idx="417">
                  <c:v>44194</c:v>
                </c:pt>
                <c:pt idx="418">
                  <c:v>44193</c:v>
                </c:pt>
                <c:pt idx="419">
                  <c:v>44190</c:v>
                </c:pt>
                <c:pt idx="420">
                  <c:v>44189</c:v>
                </c:pt>
                <c:pt idx="421">
                  <c:v>44188</c:v>
                </c:pt>
                <c:pt idx="422">
                  <c:v>44187</c:v>
                </c:pt>
                <c:pt idx="423">
                  <c:v>44186</c:v>
                </c:pt>
                <c:pt idx="424">
                  <c:v>44183</c:v>
                </c:pt>
                <c:pt idx="425">
                  <c:v>44182</c:v>
                </c:pt>
                <c:pt idx="426">
                  <c:v>44181</c:v>
                </c:pt>
                <c:pt idx="427">
                  <c:v>44180</c:v>
                </c:pt>
                <c:pt idx="428">
                  <c:v>44179</c:v>
                </c:pt>
                <c:pt idx="429">
                  <c:v>44176</c:v>
                </c:pt>
                <c:pt idx="430">
                  <c:v>44175</c:v>
                </c:pt>
                <c:pt idx="431">
                  <c:v>44174</c:v>
                </c:pt>
                <c:pt idx="432">
                  <c:v>44173</c:v>
                </c:pt>
                <c:pt idx="433">
                  <c:v>44172</c:v>
                </c:pt>
                <c:pt idx="434">
                  <c:v>44169</c:v>
                </c:pt>
                <c:pt idx="435">
                  <c:v>44168</c:v>
                </c:pt>
                <c:pt idx="436">
                  <c:v>44167</c:v>
                </c:pt>
                <c:pt idx="437">
                  <c:v>44166</c:v>
                </c:pt>
                <c:pt idx="438">
                  <c:v>44165</c:v>
                </c:pt>
                <c:pt idx="439">
                  <c:v>44162</c:v>
                </c:pt>
                <c:pt idx="440">
                  <c:v>44161</c:v>
                </c:pt>
                <c:pt idx="441">
                  <c:v>44160</c:v>
                </c:pt>
                <c:pt idx="442">
                  <c:v>44159</c:v>
                </c:pt>
                <c:pt idx="443">
                  <c:v>44158</c:v>
                </c:pt>
                <c:pt idx="444">
                  <c:v>44155</c:v>
                </c:pt>
                <c:pt idx="445">
                  <c:v>44154</c:v>
                </c:pt>
                <c:pt idx="446">
                  <c:v>44153</c:v>
                </c:pt>
                <c:pt idx="447">
                  <c:v>44152</c:v>
                </c:pt>
                <c:pt idx="448">
                  <c:v>44151</c:v>
                </c:pt>
                <c:pt idx="449">
                  <c:v>44148</c:v>
                </c:pt>
                <c:pt idx="450">
                  <c:v>44147</c:v>
                </c:pt>
                <c:pt idx="451">
                  <c:v>44146</c:v>
                </c:pt>
                <c:pt idx="452">
                  <c:v>44145</c:v>
                </c:pt>
                <c:pt idx="453">
                  <c:v>44144</c:v>
                </c:pt>
                <c:pt idx="454">
                  <c:v>44141</c:v>
                </c:pt>
                <c:pt idx="455">
                  <c:v>44140</c:v>
                </c:pt>
                <c:pt idx="456">
                  <c:v>44139</c:v>
                </c:pt>
                <c:pt idx="457">
                  <c:v>44138</c:v>
                </c:pt>
                <c:pt idx="458">
                  <c:v>44137</c:v>
                </c:pt>
                <c:pt idx="459">
                  <c:v>44134</c:v>
                </c:pt>
                <c:pt idx="460">
                  <c:v>44133</c:v>
                </c:pt>
                <c:pt idx="461">
                  <c:v>44132</c:v>
                </c:pt>
                <c:pt idx="462">
                  <c:v>44131</c:v>
                </c:pt>
                <c:pt idx="463">
                  <c:v>44130</c:v>
                </c:pt>
                <c:pt idx="464">
                  <c:v>44127</c:v>
                </c:pt>
                <c:pt idx="465">
                  <c:v>44126</c:v>
                </c:pt>
                <c:pt idx="466">
                  <c:v>44125</c:v>
                </c:pt>
                <c:pt idx="467">
                  <c:v>44124</c:v>
                </c:pt>
                <c:pt idx="468">
                  <c:v>44123</c:v>
                </c:pt>
                <c:pt idx="469">
                  <c:v>44120</c:v>
                </c:pt>
                <c:pt idx="470">
                  <c:v>44119</c:v>
                </c:pt>
                <c:pt idx="471">
                  <c:v>44118</c:v>
                </c:pt>
                <c:pt idx="472">
                  <c:v>44117</c:v>
                </c:pt>
                <c:pt idx="473">
                  <c:v>44116</c:v>
                </c:pt>
                <c:pt idx="474">
                  <c:v>44113</c:v>
                </c:pt>
                <c:pt idx="475">
                  <c:v>44104</c:v>
                </c:pt>
                <c:pt idx="476">
                  <c:v>44103</c:v>
                </c:pt>
                <c:pt idx="477">
                  <c:v>44102</c:v>
                </c:pt>
                <c:pt idx="478">
                  <c:v>44099</c:v>
                </c:pt>
                <c:pt idx="479">
                  <c:v>44098</c:v>
                </c:pt>
                <c:pt idx="480">
                  <c:v>44097</c:v>
                </c:pt>
                <c:pt idx="481">
                  <c:v>44096</c:v>
                </c:pt>
                <c:pt idx="482">
                  <c:v>44095</c:v>
                </c:pt>
                <c:pt idx="483">
                  <c:v>44092</c:v>
                </c:pt>
                <c:pt idx="484">
                  <c:v>44091</c:v>
                </c:pt>
                <c:pt idx="485">
                  <c:v>44090</c:v>
                </c:pt>
                <c:pt idx="486">
                  <c:v>44089</c:v>
                </c:pt>
                <c:pt idx="487">
                  <c:v>44088</c:v>
                </c:pt>
                <c:pt idx="488">
                  <c:v>44085</c:v>
                </c:pt>
                <c:pt idx="489">
                  <c:v>44084</c:v>
                </c:pt>
                <c:pt idx="490">
                  <c:v>44083</c:v>
                </c:pt>
                <c:pt idx="491">
                  <c:v>44082</c:v>
                </c:pt>
                <c:pt idx="492">
                  <c:v>44081</c:v>
                </c:pt>
                <c:pt idx="493">
                  <c:v>44078</c:v>
                </c:pt>
                <c:pt idx="494">
                  <c:v>44077</c:v>
                </c:pt>
                <c:pt idx="495">
                  <c:v>44076</c:v>
                </c:pt>
                <c:pt idx="496">
                  <c:v>44075</c:v>
                </c:pt>
                <c:pt idx="497">
                  <c:v>44074</c:v>
                </c:pt>
                <c:pt idx="498">
                  <c:v>44071</c:v>
                </c:pt>
                <c:pt idx="499">
                  <c:v>44070</c:v>
                </c:pt>
                <c:pt idx="500">
                  <c:v>44069</c:v>
                </c:pt>
                <c:pt idx="501">
                  <c:v>44068</c:v>
                </c:pt>
                <c:pt idx="502">
                  <c:v>44067</c:v>
                </c:pt>
                <c:pt idx="503">
                  <c:v>44064</c:v>
                </c:pt>
                <c:pt idx="504">
                  <c:v>44063</c:v>
                </c:pt>
                <c:pt idx="505">
                  <c:v>44062</c:v>
                </c:pt>
                <c:pt idx="506">
                  <c:v>44061</c:v>
                </c:pt>
                <c:pt idx="507">
                  <c:v>44060</c:v>
                </c:pt>
                <c:pt idx="508">
                  <c:v>44057</c:v>
                </c:pt>
                <c:pt idx="509">
                  <c:v>44056</c:v>
                </c:pt>
                <c:pt idx="510">
                  <c:v>44055</c:v>
                </c:pt>
                <c:pt idx="511">
                  <c:v>44054</c:v>
                </c:pt>
                <c:pt idx="512">
                  <c:v>44053</c:v>
                </c:pt>
                <c:pt idx="513">
                  <c:v>44050</c:v>
                </c:pt>
                <c:pt idx="514">
                  <c:v>44049</c:v>
                </c:pt>
                <c:pt idx="515">
                  <c:v>44048</c:v>
                </c:pt>
                <c:pt idx="516">
                  <c:v>44047</c:v>
                </c:pt>
                <c:pt idx="517">
                  <c:v>44046</c:v>
                </c:pt>
                <c:pt idx="518">
                  <c:v>44043</c:v>
                </c:pt>
                <c:pt idx="519">
                  <c:v>44042</c:v>
                </c:pt>
                <c:pt idx="520">
                  <c:v>44041</c:v>
                </c:pt>
                <c:pt idx="521">
                  <c:v>44040</c:v>
                </c:pt>
                <c:pt idx="522">
                  <c:v>44039</c:v>
                </c:pt>
                <c:pt idx="523">
                  <c:v>44036</c:v>
                </c:pt>
                <c:pt idx="524">
                  <c:v>44035</c:v>
                </c:pt>
                <c:pt idx="525">
                  <c:v>44034</c:v>
                </c:pt>
                <c:pt idx="526">
                  <c:v>44033</c:v>
                </c:pt>
                <c:pt idx="527">
                  <c:v>44032</c:v>
                </c:pt>
                <c:pt idx="528">
                  <c:v>44029</c:v>
                </c:pt>
                <c:pt idx="529">
                  <c:v>44028</c:v>
                </c:pt>
                <c:pt idx="530">
                  <c:v>44027</c:v>
                </c:pt>
                <c:pt idx="531">
                  <c:v>44026</c:v>
                </c:pt>
                <c:pt idx="532">
                  <c:v>44025</c:v>
                </c:pt>
                <c:pt idx="533">
                  <c:v>44022</c:v>
                </c:pt>
                <c:pt idx="534">
                  <c:v>44021</c:v>
                </c:pt>
                <c:pt idx="535">
                  <c:v>44020</c:v>
                </c:pt>
                <c:pt idx="536">
                  <c:v>44019</c:v>
                </c:pt>
                <c:pt idx="537">
                  <c:v>44018</c:v>
                </c:pt>
                <c:pt idx="538">
                  <c:v>44015</c:v>
                </c:pt>
                <c:pt idx="539">
                  <c:v>44014</c:v>
                </c:pt>
                <c:pt idx="540">
                  <c:v>44013</c:v>
                </c:pt>
                <c:pt idx="541">
                  <c:v>44012</c:v>
                </c:pt>
                <c:pt idx="542">
                  <c:v>44011</c:v>
                </c:pt>
                <c:pt idx="543">
                  <c:v>44006</c:v>
                </c:pt>
                <c:pt idx="544">
                  <c:v>44005</c:v>
                </c:pt>
                <c:pt idx="545">
                  <c:v>44004</c:v>
                </c:pt>
                <c:pt idx="546">
                  <c:v>44001</c:v>
                </c:pt>
                <c:pt idx="547">
                  <c:v>44000</c:v>
                </c:pt>
                <c:pt idx="548">
                  <c:v>43999</c:v>
                </c:pt>
                <c:pt idx="549">
                  <c:v>43998</c:v>
                </c:pt>
                <c:pt idx="550">
                  <c:v>43997</c:v>
                </c:pt>
                <c:pt idx="551">
                  <c:v>43994</c:v>
                </c:pt>
                <c:pt idx="552">
                  <c:v>43993</c:v>
                </c:pt>
                <c:pt idx="553">
                  <c:v>43992</c:v>
                </c:pt>
                <c:pt idx="554">
                  <c:v>43991</c:v>
                </c:pt>
                <c:pt idx="555">
                  <c:v>43990</c:v>
                </c:pt>
                <c:pt idx="556">
                  <c:v>43987</c:v>
                </c:pt>
                <c:pt idx="557">
                  <c:v>43986</c:v>
                </c:pt>
                <c:pt idx="558">
                  <c:v>43985</c:v>
                </c:pt>
                <c:pt idx="559">
                  <c:v>43984</c:v>
                </c:pt>
                <c:pt idx="560">
                  <c:v>43983</c:v>
                </c:pt>
                <c:pt idx="561">
                  <c:v>43980</c:v>
                </c:pt>
                <c:pt idx="562">
                  <c:v>43979</c:v>
                </c:pt>
                <c:pt idx="563">
                  <c:v>43978</c:v>
                </c:pt>
                <c:pt idx="564">
                  <c:v>43977</c:v>
                </c:pt>
                <c:pt idx="565">
                  <c:v>43976</c:v>
                </c:pt>
              </c:numCache>
            </c:numRef>
          </c:cat>
          <c:val>
            <c:numRef>
              <c:f>电解铝成本利润!$B$5:$B$570</c:f>
              <c:numCache>
                <c:formatCode>General</c:formatCode>
                <c:ptCount val="566"/>
                <c:pt idx="0">
                  <c:v>17955.990000000002</c:v>
                </c:pt>
                <c:pt idx="1">
                  <c:v>17954.57</c:v>
                </c:pt>
                <c:pt idx="2">
                  <c:v>17970</c:v>
                </c:pt>
                <c:pt idx="3">
                  <c:v>17971.43</c:v>
                </c:pt>
                <c:pt idx="4">
                  <c:v>18023.849999999999</c:v>
                </c:pt>
                <c:pt idx="5">
                  <c:v>18019.490000000002</c:v>
                </c:pt>
                <c:pt idx="6">
                  <c:v>18017.36</c:v>
                </c:pt>
                <c:pt idx="7">
                  <c:v>18017.36</c:v>
                </c:pt>
                <c:pt idx="8">
                  <c:v>18018.07</c:v>
                </c:pt>
                <c:pt idx="9">
                  <c:v>18007.03</c:v>
                </c:pt>
                <c:pt idx="10">
                  <c:v>18015.580000000002</c:v>
                </c:pt>
                <c:pt idx="11">
                  <c:v>18048.03</c:v>
                </c:pt>
                <c:pt idx="12">
                  <c:v>18052.3</c:v>
                </c:pt>
                <c:pt idx="13">
                  <c:v>18066.55</c:v>
                </c:pt>
                <c:pt idx="14">
                  <c:v>17913.830000000002</c:v>
                </c:pt>
                <c:pt idx="15">
                  <c:v>17922.849999999999</c:v>
                </c:pt>
                <c:pt idx="16">
                  <c:v>17921.07</c:v>
                </c:pt>
                <c:pt idx="17">
                  <c:v>17912.16</c:v>
                </c:pt>
                <c:pt idx="18">
                  <c:v>17912.52</c:v>
                </c:pt>
                <c:pt idx="19">
                  <c:v>17811.900000000001</c:v>
                </c:pt>
                <c:pt idx="20">
                  <c:v>17819.740000000002</c:v>
                </c:pt>
                <c:pt idx="21">
                  <c:v>17814.04</c:v>
                </c:pt>
                <c:pt idx="22">
                  <c:v>17801.57</c:v>
                </c:pt>
                <c:pt idx="23">
                  <c:v>17813.8</c:v>
                </c:pt>
                <c:pt idx="24">
                  <c:v>17829.47</c:v>
                </c:pt>
                <c:pt idx="25">
                  <c:v>17833.740000000002</c:v>
                </c:pt>
                <c:pt idx="26">
                  <c:v>17842.400000000001</c:v>
                </c:pt>
                <c:pt idx="27">
                  <c:v>17831.36</c:v>
                </c:pt>
                <c:pt idx="28">
                  <c:v>17828.509999999998</c:v>
                </c:pt>
                <c:pt idx="29">
                  <c:v>17884.95</c:v>
                </c:pt>
                <c:pt idx="30">
                  <c:v>17894.07</c:v>
                </c:pt>
                <c:pt idx="31">
                  <c:v>17888.02</c:v>
                </c:pt>
                <c:pt idx="32">
                  <c:v>17894.900000000001</c:v>
                </c:pt>
                <c:pt idx="33">
                  <c:v>17899.7</c:v>
                </c:pt>
                <c:pt idx="34">
                  <c:v>18019.810000000001</c:v>
                </c:pt>
                <c:pt idx="35">
                  <c:v>18010.55</c:v>
                </c:pt>
                <c:pt idx="36">
                  <c:v>17998.79</c:v>
                </c:pt>
                <c:pt idx="37">
                  <c:v>17992.03</c:v>
                </c:pt>
                <c:pt idx="38">
                  <c:v>17992.03</c:v>
                </c:pt>
                <c:pt idx="39">
                  <c:v>18024.689999999999</c:v>
                </c:pt>
                <c:pt idx="40">
                  <c:v>18019.349999999999</c:v>
                </c:pt>
                <c:pt idx="41">
                  <c:v>18020.77</c:v>
                </c:pt>
                <c:pt idx="42">
                  <c:v>18021.490000000002</c:v>
                </c:pt>
                <c:pt idx="43">
                  <c:v>18007.12</c:v>
                </c:pt>
                <c:pt idx="44">
                  <c:v>17995.73</c:v>
                </c:pt>
                <c:pt idx="45">
                  <c:v>17996.439999999999</c:v>
                </c:pt>
                <c:pt idx="46">
                  <c:v>18002.14</c:v>
                </c:pt>
                <c:pt idx="47">
                  <c:v>18016.03</c:v>
                </c:pt>
                <c:pt idx="48">
                  <c:v>18022.79</c:v>
                </c:pt>
                <c:pt idx="49">
                  <c:v>17937.150000000001</c:v>
                </c:pt>
                <c:pt idx="50">
                  <c:v>17928.95</c:v>
                </c:pt>
                <c:pt idx="51">
                  <c:v>17920.650000000001</c:v>
                </c:pt>
                <c:pt idx="52">
                  <c:v>17940.12</c:v>
                </c:pt>
                <c:pt idx="53">
                  <c:v>17945.11</c:v>
                </c:pt>
                <c:pt idx="54">
                  <c:v>17940.830000000002</c:v>
                </c:pt>
                <c:pt idx="55">
                  <c:v>18295.34</c:v>
                </c:pt>
                <c:pt idx="56">
                  <c:v>18300.32</c:v>
                </c:pt>
                <c:pt idx="57">
                  <c:v>18296.41</c:v>
                </c:pt>
                <c:pt idx="58">
                  <c:v>18293.91</c:v>
                </c:pt>
                <c:pt idx="59">
                  <c:v>18292.84</c:v>
                </c:pt>
                <c:pt idx="60">
                  <c:v>18299.25</c:v>
                </c:pt>
                <c:pt idx="61">
                  <c:v>18314.57</c:v>
                </c:pt>
                <c:pt idx="62">
                  <c:v>18317.77</c:v>
                </c:pt>
                <c:pt idx="63">
                  <c:v>18312.79</c:v>
                </c:pt>
                <c:pt idx="64">
                  <c:v>18319.55</c:v>
                </c:pt>
                <c:pt idx="65">
                  <c:v>18328.46</c:v>
                </c:pt>
                <c:pt idx="66">
                  <c:v>18297.13</c:v>
                </c:pt>
                <c:pt idx="67">
                  <c:v>18291.78</c:v>
                </c:pt>
                <c:pt idx="68">
                  <c:v>18298.2</c:v>
                </c:pt>
                <c:pt idx="69">
                  <c:v>18312.439999999999</c:v>
                </c:pt>
                <c:pt idx="70">
                  <c:v>18394.330000000002</c:v>
                </c:pt>
                <c:pt idx="71">
                  <c:v>18421.240000000002</c:v>
                </c:pt>
                <c:pt idx="72">
                  <c:v>18421.95</c:v>
                </c:pt>
                <c:pt idx="73">
                  <c:v>18422.669999999998</c:v>
                </c:pt>
                <c:pt idx="74">
                  <c:v>18288.96</c:v>
                </c:pt>
                <c:pt idx="75">
                  <c:v>18276.400000000001</c:v>
                </c:pt>
                <c:pt idx="76">
                  <c:v>18177.61</c:v>
                </c:pt>
                <c:pt idx="77">
                  <c:v>18177.25</c:v>
                </c:pt>
                <c:pt idx="78">
                  <c:v>18205.240000000002</c:v>
                </c:pt>
                <c:pt idx="79">
                  <c:v>18194.47</c:v>
                </c:pt>
                <c:pt idx="80">
                  <c:v>18195.55</c:v>
                </c:pt>
                <c:pt idx="81">
                  <c:v>18198.419999999998</c:v>
                </c:pt>
                <c:pt idx="82">
                  <c:v>18206.669999999998</c:v>
                </c:pt>
                <c:pt idx="83">
                  <c:v>18239.080000000002</c:v>
                </c:pt>
                <c:pt idx="84">
                  <c:v>18247.21</c:v>
                </c:pt>
                <c:pt idx="85">
                  <c:v>18251.990000000002</c:v>
                </c:pt>
                <c:pt idx="86">
                  <c:v>18252.71</c:v>
                </c:pt>
                <c:pt idx="87">
                  <c:v>18255.939999999999</c:v>
                </c:pt>
                <c:pt idx="88">
                  <c:v>18241.580000000002</c:v>
                </c:pt>
                <c:pt idx="89">
                  <c:v>18247.32</c:v>
                </c:pt>
                <c:pt idx="90">
                  <c:v>18241.939999999999</c:v>
                </c:pt>
                <c:pt idx="91">
                  <c:v>18224.71</c:v>
                </c:pt>
                <c:pt idx="92">
                  <c:v>18229.740000000002</c:v>
                </c:pt>
                <c:pt idx="93">
                  <c:v>18563.490000000002</c:v>
                </c:pt>
                <c:pt idx="94">
                  <c:v>18578.560000000001</c:v>
                </c:pt>
                <c:pt idx="95">
                  <c:v>18219.79</c:v>
                </c:pt>
                <c:pt idx="96">
                  <c:v>18221.23</c:v>
                </c:pt>
                <c:pt idx="97">
                  <c:v>18216.919999999998</c:v>
                </c:pt>
                <c:pt idx="98">
                  <c:v>18217.28</c:v>
                </c:pt>
                <c:pt idx="99">
                  <c:v>18224.82</c:v>
                </c:pt>
                <c:pt idx="100">
                  <c:v>18255.32</c:v>
                </c:pt>
                <c:pt idx="101">
                  <c:v>18256.400000000001</c:v>
                </c:pt>
                <c:pt idx="102">
                  <c:v>18253.53</c:v>
                </c:pt>
                <c:pt idx="103">
                  <c:v>18237.39</c:v>
                </c:pt>
                <c:pt idx="104">
                  <c:v>18229.13</c:v>
                </c:pt>
                <c:pt idx="105">
                  <c:v>18209.16</c:v>
                </c:pt>
                <c:pt idx="106">
                  <c:v>18196.97</c:v>
                </c:pt>
                <c:pt idx="107">
                  <c:v>18182.61</c:v>
                </c:pt>
                <c:pt idx="108">
                  <c:v>18175.080000000002</c:v>
                </c:pt>
                <c:pt idx="109">
                  <c:v>18188.72</c:v>
                </c:pt>
                <c:pt idx="110">
                  <c:v>18191.71</c:v>
                </c:pt>
                <c:pt idx="111">
                  <c:v>18199.97</c:v>
                </c:pt>
                <c:pt idx="112">
                  <c:v>18207.39</c:v>
                </c:pt>
                <c:pt idx="113">
                  <c:v>18316.91</c:v>
                </c:pt>
                <c:pt idx="114">
                  <c:v>17929.88</c:v>
                </c:pt>
                <c:pt idx="115">
                  <c:v>17933.47</c:v>
                </c:pt>
                <c:pt idx="116">
                  <c:v>17942.8</c:v>
                </c:pt>
                <c:pt idx="117">
                  <c:v>17939.57</c:v>
                </c:pt>
                <c:pt idx="118">
                  <c:v>17942.8</c:v>
                </c:pt>
                <c:pt idx="119">
                  <c:v>17931.45</c:v>
                </c:pt>
                <c:pt idx="120">
                  <c:v>17905.37</c:v>
                </c:pt>
                <c:pt idx="121">
                  <c:v>17899.990000000002</c:v>
                </c:pt>
                <c:pt idx="122">
                  <c:v>17907.88</c:v>
                </c:pt>
                <c:pt idx="123">
                  <c:v>17891.02</c:v>
                </c:pt>
                <c:pt idx="124">
                  <c:v>17875.22</c:v>
                </c:pt>
                <c:pt idx="125">
                  <c:v>17872.830000000002</c:v>
                </c:pt>
                <c:pt idx="126">
                  <c:v>17888.849999999999</c:v>
                </c:pt>
                <c:pt idx="127">
                  <c:v>17886.22</c:v>
                </c:pt>
                <c:pt idx="128">
                  <c:v>17978.95</c:v>
                </c:pt>
                <c:pt idx="129">
                  <c:v>17965.32</c:v>
                </c:pt>
                <c:pt idx="130">
                  <c:v>18002.87</c:v>
                </c:pt>
                <c:pt idx="131">
                  <c:v>18026.560000000001</c:v>
                </c:pt>
                <c:pt idx="132">
                  <c:v>18067.48</c:v>
                </c:pt>
                <c:pt idx="133">
                  <c:v>18061.080000000002</c:v>
                </c:pt>
                <c:pt idx="134">
                  <c:v>18151.96</c:v>
                </c:pt>
                <c:pt idx="135">
                  <c:v>18223.23</c:v>
                </c:pt>
                <c:pt idx="136">
                  <c:v>18273.57</c:v>
                </c:pt>
                <c:pt idx="137">
                  <c:v>17939.54</c:v>
                </c:pt>
                <c:pt idx="138">
                  <c:v>18204.93</c:v>
                </c:pt>
                <c:pt idx="139">
                  <c:v>18287.919999999998</c:v>
                </c:pt>
                <c:pt idx="140">
                  <c:v>18314.11</c:v>
                </c:pt>
                <c:pt idx="141">
                  <c:v>18322.37</c:v>
                </c:pt>
                <c:pt idx="142">
                  <c:v>18342.13</c:v>
                </c:pt>
                <c:pt idx="143">
                  <c:v>18346.43</c:v>
                </c:pt>
                <c:pt idx="144">
                  <c:v>18344.28</c:v>
                </c:pt>
                <c:pt idx="145">
                  <c:v>18341.77</c:v>
                </c:pt>
                <c:pt idx="146">
                  <c:v>18345</c:v>
                </c:pt>
                <c:pt idx="147">
                  <c:v>18323.95</c:v>
                </c:pt>
                <c:pt idx="148">
                  <c:v>18319.05</c:v>
                </c:pt>
                <c:pt idx="149">
                  <c:v>18295.240000000002</c:v>
                </c:pt>
                <c:pt idx="150">
                  <c:v>18228.48</c:v>
                </c:pt>
                <c:pt idx="151">
                  <c:v>18179.21</c:v>
                </c:pt>
                <c:pt idx="152">
                  <c:v>18136.39</c:v>
                </c:pt>
                <c:pt idx="153">
                  <c:v>17864.009999999998</c:v>
                </c:pt>
                <c:pt idx="154">
                  <c:v>17856.47</c:v>
                </c:pt>
                <c:pt idx="155">
                  <c:v>17861.849999999999</c:v>
                </c:pt>
                <c:pt idx="156">
                  <c:v>17825.59</c:v>
                </c:pt>
                <c:pt idx="157">
                  <c:v>17780.5</c:v>
                </c:pt>
                <c:pt idx="158">
                  <c:v>17634.7</c:v>
                </c:pt>
                <c:pt idx="159">
                  <c:v>17617.96</c:v>
                </c:pt>
                <c:pt idx="160">
                  <c:v>17487.97</c:v>
                </c:pt>
                <c:pt idx="161">
                  <c:v>17437.259999999998</c:v>
                </c:pt>
                <c:pt idx="162">
                  <c:v>17319.099999999999</c:v>
                </c:pt>
                <c:pt idx="163">
                  <c:v>17243.759999999998</c:v>
                </c:pt>
                <c:pt idx="164">
                  <c:v>17197.009999999998</c:v>
                </c:pt>
                <c:pt idx="165">
                  <c:v>17196.23</c:v>
                </c:pt>
                <c:pt idx="166">
                  <c:v>17180.98</c:v>
                </c:pt>
                <c:pt idx="167">
                  <c:v>17145.16</c:v>
                </c:pt>
                <c:pt idx="168">
                  <c:v>17262.2</c:v>
                </c:pt>
                <c:pt idx="169">
                  <c:v>17251.439999999999</c:v>
                </c:pt>
                <c:pt idx="170">
                  <c:v>17235.650000000001</c:v>
                </c:pt>
                <c:pt idx="171">
                  <c:v>17219.740000000002</c:v>
                </c:pt>
                <c:pt idx="172">
                  <c:v>17465.09</c:v>
                </c:pt>
                <c:pt idx="173">
                  <c:v>17461.55</c:v>
                </c:pt>
                <c:pt idx="174">
                  <c:v>17467.11</c:v>
                </c:pt>
                <c:pt idx="175">
                  <c:v>17462.09</c:v>
                </c:pt>
                <c:pt idx="176">
                  <c:v>17511.18</c:v>
                </c:pt>
                <c:pt idx="177">
                  <c:v>17546.7</c:v>
                </c:pt>
                <c:pt idx="178">
                  <c:v>17546.7</c:v>
                </c:pt>
                <c:pt idx="179">
                  <c:v>17528.400000000001</c:v>
                </c:pt>
                <c:pt idx="180">
                  <c:v>17523.37</c:v>
                </c:pt>
                <c:pt idx="181">
                  <c:v>17559.669999999998</c:v>
                </c:pt>
                <c:pt idx="182">
                  <c:v>17715.28</c:v>
                </c:pt>
                <c:pt idx="183">
                  <c:v>17763.830000000002</c:v>
                </c:pt>
                <c:pt idx="184">
                  <c:v>17766.34</c:v>
                </c:pt>
                <c:pt idx="185">
                  <c:v>17852.57</c:v>
                </c:pt>
                <c:pt idx="186">
                  <c:v>17854.5</c:v>
                </c:pt>
                <c:pt idx="187">
                  <c:v>18234.41</c:v>
                </c:pt>
                <c:pt idx="188">
                  <c:v>18318.84</c:v>
                </c:pt>
                <c:pt idx="189">
                  <c:v>18638.919999999998</c:v>
                </c:pt>
                <c:pt idx="190">
                  <c:v>18661.52</c:v>
                </c:pt>
                <c:pt idx="191">
                  <c:v>18682.21</c:v>
                </c:pt>
                <c:pt idx="192">
                  <c:v>19361.82</c:v>
                </c:pt>
                <c:pt idx="193">
                  <c:v>19437.310000000001</c:v>
                </c:pt>
                <c:pt idx="194">
                  <c:v>19515.53</c:v>
                </c:pt>
                <c:pt idx="195">
                  <c:v>19775.080000000002</c:v>
                </c:pt>
                <c:pt idx="196">
                  <c:v>19816.939999999999</c:v>
                </c:pt>
                <c:pt idx="197">
                  <c:v>19906.87</c:v>
                </c:pt>
                <c:pt idx="198">
                  <c:v>20084.34</c:v>
                </c:pt>
                <c:pt idx="199">
                  <c:v>20370.21</c:v>
                </c:pt>
                <c:pt idx="200">
                  <c:v>20372.009999999998</c:v>
                </c:pt>
                <c:pt idx="201">
                  <c:v>20363.03</c:v>
                </c:pt>
                <c:pt idx="202">
                  <c:v>20116.82</c:v>
                </c:pt>
                <c:pt idx="203">
                  <c:v>20110</c:v>
                </c:pt>
                <c:pt idx="204">
                  <c:v>20201.96</c:v>
                </c:pt>
                <c:pt idx="205">
                  <c:v>20262.48</c:v>
                </c:pt>
                <c:pt idx="206">
                  <c:v>20227.8</c:v>
                </c:pt>
                <c:pt idx="207">
                  <c:v>20236.419999999998</c:v>
                </c:pt>
                <c:pt idx="208">
                  <c:v>20213.810000000001</c:v>
                </c:pt>
                <c:pt idx="209">
                  <c:v>20203.400000000001</c:v>
                </c:pt>
                <c:pt idx="210">
                  <c:v>20437.439999999999</c:v>
                </c:pt>
                <c:pt idx="211">
                  <c:v>20521.509999999998</c:v>
                </c:pt>
                <c:pt idx="212">
                  <c:v>20638.07</c:v>
                </c:pt>
                <c:pt idx="213">
                  <c:v>20798.22</c:v>
                </c:pt>
                <c:pt idx="214">
                  <c:v>20810.66</c:v>
                </c:pt>
                <c:pt idx="215">
                  <c:v>20899.990000000002</c:v>
                </c:pt>
                <c:pt idx="216">
                  <c:v>20922.12</c:v>
                </c:pt>
                <c:pt idx="217">
                  <c:v>20641.88</c:v>
                </c:pt>
                <c:pt idx="218">
                  <c:v>20474.419999999998</c:v>
                </c:pt>
                <c:pt idx="219">
                  <c:v>20515.330000000002</c:v>
                </c:pt>
                <c:pt idx="220">
                  <c:v>20528.97</c:v>
                </c:pt>
                <c:pt idx="221">
                  <c:v>20558.669999999998</c:v>
                </c:pt>
                <c:pt idx="222">
                  <c:v>20567.650000000001</c:v>
                </c:pt>
                <c:pt idx="223">
                  <c:v>20593.14</c:v>
                </c:pt>
                <c:pt idx="224">
                  <c:v>20572.740000000002</c:v>
                </c:pt>
                <c:pt idx="225">
                  <c:v>20955.57</c:v>
                </c:pt>
                <c:pt idx="226">
                  <c:v>20950.54</c:v>
                </c:pt>
                <c:pt idx="227">
                  <c:v>21043.52</c:v>
                </c:pt>
                <c:pt idx="228">
                  <c:v>20774.52</c:v>
                </c:pt>
                <c:pt idx="229">
                  <c:v>20777.03</c:v>
                </c:pt>
                <c:pt idx="230">
                  <c:v>20730.150000000001</c:v>
                </c:pt>
                <c:pt idx="231">
                  <c:v>20584.849999999999</c:v>
                </c:pt>
                <c:pt idx="232">
                  <c:v>18706.97</c:v>
                </c:pt>
                <c:pt idx="233">
                  <c:v>18473.689999999999</c:v>
                </c:pt>
                <c:pt idx="234">
                  <c:v>18480.509999999998</c:v>
                </c:pt>
                <c:pt idx="235">
                  <c:v>18250.419999999998</c:v>
                </c:pt>
                <c:pt idx="236">
                  <c:v>18222.560000000001</c:v>
                </c:pt>
                <c:pt idx="237">
                  <c:v>17951.57</c:v>
                </c:pt>
                <c:pt idx="238">
                  <c:v>17965.919999999998</c:v>
                </c:pt>
                <c:pt idx="239">
                  <c:v>17947.98</c:v>
                </c:pt>
                <c:pt idx="240">
                  <c:v>16715.71</c:v>
                </c:pt>
                <c:pt idx="241">
                  <c:v>16715.71</c:v>
                </c:pt>
                <c:pt idx="242">
                  <c:v>16394.689999999999</c:v>
                </c:pt>
                <c:pt idx="243">
                  <c:v>16374.37</c:v>
                </c:pt>
                <c:pt idx="244">
                  <c:v>16387.14</c:v>
                </c:pt>
                <c:pt idx="245">
                  <c:v>16053.96</c:v>
                </c:pt>
                <c:pt idx="246">
                  <c:v>15990.23</c:v>
                </c:pt>
                <c:pt idx="247">
                  <c:v>15930.08</c:v>
                </c:pt>
                <c:pt idx="248">
                  <c:v>15884.27</c:v>
                </c:pt>
                <c:pt idx="249">
                  <c:v>15881.76</c:v>
                </c:pt>
                <c:pt idx="250">
                  <c:v>15825.73</c:v>
                </c:pt>
                <c:pt idx="251">
                  <c:v>15778.49</c:v>
                </c:pt>
                <c:pt idx="252">
                  <c:v>15645.03</c:v>
                </c:pt>
                <c:pt idx="253">
                  <c:v>15369.02</c:v>
                </c:pt>
                <c:pt idx="254">
                  <c:v>15180.6</c:v>
                </c:pt>
                <c:pt idx="255">
                  <c:v>15043.3</c:v>
                </c:pt>
                <c:pt idx="256">
                  <c:v>15040.07</c:v>
                </c:pt>
                <c:pt idx="257">
                  <c:v>15024.77</c:v>
                </c:pt>
                <c:pt idx="258">
                  <c:v>14956.84</c:v>
                </c:pt>
                <c:pt idx="259">
                  <c:v>14911.39</c:v>
                </c:pt>
                <c:pt idx="260">
                  <c:v>14902.06</c:v>
                </c:pt>
                <c:pt idx="261">
                  <c:v>14901.34</c:v>
                </c:pt>
                <c:pt idx="262">
                  <c:v>14858.3</c:v>
                </c:pt>
                <c:pt idx="263">
                  <c:v>14854.35</c:v>
                </c:pt>
                <c:pt idx="264">
                  <c:v>14855.07</c:v>
                </c:pt>
                <c:pt idx="265">
                  <c:v>14845.39</c:v>
                </c:pt>
                <c:pt idx="266">
                  <c:v>14844.31</c:v>
                </c:pt>
                <c:pt idx="267">
                  <c:v>14820.27</c:v>
                </c:pt>
                <c:pt idx="268">
                  <c:v>14795.28</c:v>
                </c:pt>
                <c:pt idx="269">
                  <c:v>14795.99</c:v>
                </c:pt>
                <c:pt idx="270">
                  <c:v>14770.52</c:v>
                </c:pt>
                <c:pt idx="271">
                  <c:v>14764.42</c:v>
                </c:pt>
                <c:pt idx="272">
                  <c:v>14764.06</c:v>
                </c:pt>
                <c:pt idx="273">
                  <c:v>14740.03</c:v>
                </c:pt>
                <c:pt idx="274">
                  <c:v>14741.1</c:v>
                </c:pt>
                <c:pt idx="275">
                  <c:v>14699.06</c:v>
                </c:pt>
                <c:pt idx="276">
                  <c:v>14686.5</c:v>
                </c:pt>
                <c:pt idx="277">
                  <c:v>14664.38</c:v>
                </c:pt>
                <c:pt idx="278">
                  <c:v>14653.02</c:v>
                </c:pt>
                <c:pt idx="279">
                  <c:v>14656.25</c:v>
                </c:pt>
                <c:pt idx="280">
                  <c:v>14645.48</c:v>
                </c:pt>
                <c:pt idx="281">
                  <c:v>14635.79</c:v>
                </c:pt>
                <c:pt idx="282">
                  <c:v>14601.95</c:v>
                </c:pt>
                <c:pt idx="283">
                  <c:v>14600.15</c:v>
                </c:pt>
                <c:pt idx="284">
                  <c:v>14610.56</c:v>
                </c:pt>
                <c:pt idx="285">
                  <c:v>14613.43</c:v>
                </c:pt>
                <c:pt idx="286">
                  <c:v>14608.77</c:v>
                </c:pt>
                <c:pt idx="287">
                  <c:v>14603.74</c:v>
                </c:pt>
                <c:pt idx="288">
                  <c:v>14604.46</c:v>
                </c:pt>
                <c:pt idx="289">
                  <c:v>14583.41</c:v>
                </c:pt>
                <c:pt idx="290">
                  <c:v>14238.12</c:v>
                </c:pt>
                <c:pt idx="291">
                  <c:v>14237.05</c:v>
                </c:pt>
                <c:pt idx="292">
                  <c:v>14237.76</c:v>
                </c:pt>
                <c:pt idx="293">
                  <c:v>14247.81</c:v>
                </c:pt>
                <c:pt idx="294">
                  <c:v>14247.1</c:v>
                </c:pt>
                <c:pt idx="295">
                  <c:v>14231.66</c:v>
                </c:pt>
                <c:pt idx="296">
                  <c:v>14233.82</c:v>
                </c:pt>
                <c:pt idx="297">
                  <c:v>14197.64</c:v>
                </c:pt>
                <c:pt idx="298">
                  <c:v>14199.08</c:v>
                </c:pt>
                <c:pt idx="299">
                  <c:v>14199.44</c:v>
                </c:pt>
                <c:pt idx="300">
                  <c:v>14194.78</c:v>
                </c:pt>
                <c:pt idx="301">
                  <c:v>14190.83</c:v>
                </c:pt>
                <c:pt idx="302">
                  <c:v>14194.78</c:v>
                </c:pt>
                <c:pt idx="303">
                  <c:v>14185.45</c:v>
                </c:pt>
                <c:pt idx="304">
                  <c:v>14180.79</c:v>
                </c:pt>
                <c:pt idx="305">
                  <c:v>14186.89</c:v>
                </c:pt>
                <c:pt idx="306">
                  <c:v>14190.48</c:v>
                </c:pt>
                <c:pt idx="307">
                  <c:v>14197.3</c:v>
                </c:pt>
                <c:pt idx="308">
                  <c:v>14201.96</c:v>
                </c:pt>
                <c:pt idx="309">
                  <c:v>14199.44</c:v>
                </c:pt>
                <c:pt idx="310">
                  <c:v>14187.95</c:v>
                </c:pt>
                <c:pt idx="311">
                  <c:v>14183.64</c:v>
                </c:pt>
                <c:pt idx="312">
                  <c:v>14182.57</c:v>
                </c:pt>
                <c:pt idx="313">
                  <c:v>14188.67</c:v>
                </c:pt>
                <c:pt idx="314">
                  <c:v>14178.98</c:v>
                </c:pt>
                <c:pt idx="315">
                  <c:v>14193.69</c:v>
                </c:pt>
                <c:pt idx="316">
                  <c:v>14167.86</c:v>
                </c:pt>
                <c:pt idx="317">
                  <c:v>14117.19</c:v>
                </c:pt>
                <c:pt idx="318">
                  <c:v>14058.39</c:v>
                </c:pt>
                <c:pt idx="319">
                  <c:v>14051.09</c:v>
                </c:pt>
                <c:pt idx="320">
                  <c:v>14034.94</c:v>
                </c:pt>
                <c:pt idx="321">
                  <c:v>14018.2</c:v>
                </c:pt>
                <c:pt idx="322">
                  <c:v>14017.48</c:v>
                </c:pt>
                <c:pt idx="323">
                  <c:v>14016.41</c:v>
                </c:pt>
                <c:pt idx="324">
                  <c:v>13994.17</c:v>
                </c:pt>
                <c:pt idx="325">
                  <c:v>13974.2</c:v>
                </c:pt>
                <c:pt idx="326">
                  <c:v>13989.99</c:v>
                </c:pt>
                <c:pt idx="327">
                  <c:v>14001.12</c:v>
                </c:pt>
                <c:pt idx="328">
                  <c:v>13995.38</c:v>
                </c:pt>
                <c:pt idx="329">
                  <c:v>13993.94</c:v>
                </c:pt>
                <c:pt idx="330">
                  <c:v>13999.68</c:v>
                </c:pt>
                <c:pt idx="331">
                  <c:v>13987.97</c:v>
                </c:pt>
                <c:pt idx="332">
                  <c:v>13982.22</c:v>
                </c:pt>
                <c:pt idx="333">
                  <c:v>13972.3</c:v>
                </c:pt>
                <c:pt idx="334">
                  <c:v>13933.91</c:v>
                </c:pt>
                <c:pt idx="335">
                  <c:v>13914.53</c:v>
                </c:pt>
                <c:pt idx="336">
                  <c:v>13938.93</c:v>
                </c:pt>
                <c:pt idx="337">
                  <c:v>13935.34</c:v>
                </c:pt>
                <c:pt idx="338">
                  <c:v>13923.49</c:v>
                </c:pt>
                <c:pt idx="339">
                  <c:v>13928.16</c:v>
                </c:pt>
                <c:pt idx="340">
                  <c:v>13834.4</c:v>
                </c:pt>
                <c:pt idx="341">
                  <c:v>13803.18</c:v>
                </c:pt>
                <c:pt idx="342">
                  <c:v>13802.11</c:v>
                </c:pt>
                <c:pt idx="343">
                  <c:v>13797.08</c:v>
                </c:pt>
                <c:pt idx="344">
                  <c:v>13799.95</c:v>
                </c:pt>
                <c:pt idx="345">
                  <c:v>13799.95</c:v>
                </c:pt>
                <c:pt idx="346">
                  <c:v>13800.31</c:v>
                </c:pt>
                <c:pt idx="347">
                  <c:v>13798.88</c:v>
                </c:pt>
                <c:pt idx="348">
                  <c:v>13787.03</c:v>
                </c:pt>
                <c:pt idx="349">
                  <c:v>13776.63</c:v>
                </c:pt>
                <c:pt idx="350">
                  <c:v>13773.4</c:v>
                </c:pt>
                <c:pt idx="351">
                  <c:v>13784.22</c:v>
                </c:pt>
                <c:pt idx="352">
                  <c:v>13783.5</c:v>
                </c:pt>
                <c:pt idx="353">
                  <c:v>13780.63</c:v>
                </c:pt>
                <c:pt idx="354">
                  <c:v>13784.49</c:v>
                </c:pt>
                <c:pt idx="355">
                  <c:v>13781.62</c:v>
                </c:pt>
                <c:pt idx="356">
                  <c:v>13775.51</c:v>
                </c:pt>
                <c:pt idx="357">
                  <c:v>13650.42</c:v>
                </c:pt>
                <c:pt idx="358">
                  <c:v>13656.89</c:v>
                </c:pt>
                <c:pt idx="359">
                  <c:v>13663.05</c:v>
                </c:pt>
                <c:pt idx="360">
                  <c:v>13660.9</c:v>
                </c:pt>
                <c:pt idx="361">
                  <c:v>13656.24</c:v>
                </c:pt>
                <c:pt idx="362">
                  <c:v>13651.93</c:v>
                </c:pt>
                <c:pt idx="363">
                  <c:v>13657.31</c:v>
                </c:pt>
                <c:pt idx="364">
                  <c:v>13668.44</c:v>
                </c:pt>
                <c:pt idx="365">
                  <c:v>13654.68</c:v>
                </c:pt>
                <c:pt idx="366">
                  <c:v>13664.73</c:v>
                </c:pt>
                <c:pt idx="367">
                  <c:v>13659.35</c:v>
                </c:pt>
                <c:pt idx="368">
                  <c:v>13667.6</c:v>
                </c:pt>
                <c:pt idx="369">
                  <c:v>13662.58</c:v>
                </c:pt>
                <c:pt idx="370">
                  <c:v>13653.61</c:v>
                </c:pt>
                <c:pt idx="371">
                  <c:v>13653.25</c:v>
                </c:pt>
                <c:pt idx="372">
                  <c:v>13643.56</c:v>
                </c:pt>
                <c:pt idx="373">
                  <c:v>13646.79</c:v>
                </c:pt>
                <c:pt idx="374">
                  <c:v>13657.91</c:v>
                </c:pt>
                <c:pt idx="375">
                  <c:v>13643.92</c:v>
                </c:pt>
                <c:pt idx="376">
                  <c:v>13686.58</c:v>
                </c:pt>
                <c:pt idx="377">
                  <c:v>13681.2</c:v>
                </c:pt>
                <c:pt idx="378">
                  <c:v>13662.18</c:v>
                </c:pt>
                <c:pt idx="379">
                  <c:v>13671.31</c:v>
                </c:pt>
                <c:pt idx="380">
                  <c:v>13578.06</c:v>
                </c:pt>
                <c:pt idx="381">
                  <c:v>13607.38</c:v>
                </c:pt>
                <c:pt idx="382">
                  <c:v>13596.97</c:v>
                </c:pt>
                <c:pt idx="383">
                  <c:v>13563.95</c:v>
                </c:pt>
                <c:pt idx="384">
                  <c:v>13562.15</c:v>
                </c:pt>
                <c:pt idx="385">
                  <c:v>13551.39</c:v>
                </c:pt>
                <c:pt idx="386">
                  <c:v>13569.68</c:v>
                </c:pt>
                <c:pt idx="387">
                  <c:v>13553.89</c:v>
                </c:pt>
                <c:pt idx="388">
                  <c:v>13552.81</c:v>
                </c:pt>
                <c:pt idx="389">
                  <c:v>13547.79</c:v>
                </c:pt>
                <c:pt idx="390">
                  <c:v>13544.56</c:v>
                </c:pt>
                <c:pt idx="391">
                  <c:v>13538.82</c:v>
                </c:pt>
                <c:pt idx="392">
                  <c:v>13527.33</c:v>
                </c:pt>
                <c:pt idx="393">
                  <c:v>13541.8</c:v>
                </c:pt>
                <c:pt idx="394">
                  <c:v>13543.24</c:v>
                </c:pt>
                <c:pt idx="395">
                  <c:v>13533.91</c:v>
                </c:pt>
                <c:pt idx="396">
                  <c:v>13530.32</c:v>
                </c:pt>
                <c:pt idx="397">
                  <c:v>13531.75</c:v>
                </c:pt>
                <c:pt idx="398">
                  <c:v>13524.82</c:v>
                </c:pt>
                <c:pt idx="399">
                  <c:v>13518.6</c:v>
                </c:pt>
                <c:pt idx="400">
                  <c:v>13500.07</c:v>
                </c:pt>
                <c:pt idx="401">
                  <c:v>13439.67</c:v>
                </c:pt>
                <c:pt idx="402">
                  <c:v>13429.98</c:v>
                </c:pt>
                <c:pt idx="403">
                  <c:v>13424.12</c:v>
                </c:pt>
                <c:pt idx="404">
                  <c:v>13432.38</c:v>
                </c:pt>
                <c:pt idx="405">
                  <c:v>13291.47</c:v>
                </c:pt>
                <c:pt idx="406">
                  <c:v>13257.39</c:v>
                </c:pt>
                <c:pt idx="407">
                  <c:v>13263.85</c:v>
                </c:pt>
                <c:pt idx="408">
                  <c:v>13269.23</c:v>
                </c:pt>
                <c:pt idx="409">
                  <c:v>13273.06</c:v>
                </c:pt>
                <c:pt idx="410">
                  <c:v>13273.78</c:v>
                </c:pt>
                <c:pt idx="411">
                  <c:v>13253.34</c:v>
                </c:pt>
                <c:pt idx="412">
                  <c:v>13258.72</c:v>
                </c:pt>
                <c:pt idx="413">
                  <c:v>13258.72</c:v>
                </c:pt>
                <c:pt idx="414">
                  <c:v>13252.63</c:v>
                </c:pt>
                <c:pt idx="415">
                  <c:v>13256.94</c:v>
                </c:pt>
                <c:pt idx="416">
                  <c:v>13259.09</c:v>
                </c:pt>
                <c:pt idx="417">
                  <c:v>13262.68</c:v>
                </c:pt>
                <c:pt idx="418">
                  <c:v>13265.43</c:v>
                </c:pt>
                <c:pt idx="419">
                  <c:v>13269.74</c:v>
                </c:pt>
                <c:pt idx="420">
                  <c:v>13268.31</c:v>
                </c:pt>
                <c:pt idx="421">
                  <c:v>13252.04</c:v>
                </c:pt>
                <c:pt idx="422">
                  <c:v>13259.95</c:v>
                </c:pt>
                <c:pt idx="423">
                  <c:v>13266.41</c:v>
                </c:pt>
                <c:pt idx="424">
                  <c:v>13281.84</c:v>
                </c:pt>
                <c:pt idx="425">
                  <c:v>13273.58</c:v>
                </c:pt>
                <c:pt idx="426">
                  <c:v>13270.71</c:v>
                </c:pt>
                <c:pt idx="427">
                  <c:v>13266.77</c:v>
                </c:pt>
                <c:pt idx="428">
                  <c:v>13270.71</c:v>
                </c:pt>
                <c:pt idx="429">
                  <c:v>13270.73</c:v>
                </c:pt>
                <c:pt idx="430">
                  <c:v>13258.05</c:v>
                </c:pt>
                <c:pt idx="431">
                  <c:v>13250.87</c:v>
                </c:pt>
                <c:pt idx="432">
                  <c:v>13253.35</c:v>
                </c:pt>
                <c:pt idx="433">
                  <c:v>13235.89</c:v>
                </c:pt>
                <c:pt idx="434">
                  <c:v>13239.84</c:v>
                </c:pt>
                <c:pt idx="435">
                  <c:v>13239.7</c:v>
                </c:pt>
                <c:pt idx="436">
                  <c:v>13247.96</c:v>
                </c:pt>
                <c:pt idx="437">
                  <c:v>13235.64</c:v>
                </c:pt>
                <c:pt idx="438">
                  <c:v>13107.86</c:v>
                </c:pt>
                <c:pt idx="439">
                  <c:v>13092.07</c:v>
                </c:pt>
                <c:pt idx="440">
                  <c:v>13084.89</c:v>
                </c:pt>
                <c:pt idx="441">
                  <c:v>13084.53</c:v>
                </c:pt>
                <c:pt idx="442">
                  <c:v>13077.71</c:v>
                </c:pt>
                <c:pt idx="443">
                  <c:v>13079.51</c:v>
                </c:pt>
                <c:pt idx="444">
                  <c:v>13077.71</c:v>
                </c:pt>
                <c:pt idx="445">
                  <c:v>13077.35</c:v>
                </c:pt>
                <c:pt idx="446">
                  <c:v>13071.25</c:v>
                </c:pt>
                <c:pt idx="447">
                  <c:v>13063.01</c:v>
                </c:pt>
                <c:pt idx="448">
                  <c:v>13065.88</c:v>
                </c:pt>
                <c:pt idx="449">
                  <c:v>13064.45</c:v>
                </c:pt>
                <c:pt idx="450">
                  <c:v>13059.42</c:v>
                </c:pt>
                <c:pt idx="451">
                  <c:v>13054.4</c:v>
                </c:pt>
                <c:pt idx="452">
                  <c:v>13048.3</c:v>
                </c:pt>
                <c:pt idx="453">
                  <c:v>13047.58</c:v>
                </c:pt>
                <c:pt idx="454">
                  <c:v>13036.32</c:v>
                </c:pt>
                <c:pt idx="455">
                  <c:v>13035.96</c:v>
                </c:pt>
                <c:pt idx="456">
                  <c:v>13036.32</c:v>
                </c:pt>
                <c:pt idx="457">
                  <c:v>13038.47</c:v>
                </c:pt>
                <c:pt idx="458">
                  <c:v>13034.88</c:v>
                </c:pt>
                <c:pt idx="459">
                  <c:v>13024.48</c:v>
                </c:pt>
                <c:pt idx="460">
                  <c:v>13037.64</c:v>
                </c:pt>
                <c:pt idx="461">
                  <c:v>13038.71</c:v>
                </c:pt>
                <c:pt idx="462">
                  <c:v>13043.74</c:v>
                </c:pt>
                <c:pt idx="463">
                  <c:v>13045.89</c:v>
                </c:pt>
                <c:pt idx="464">
                  <c:v>13045.89</c:v>
                </c:pt>
                <c:pt idx="465">
                  <c:v>13063.71</c:v>
                </c:pt>
                <c:pt idx="466">
                  <c:v>13061.56</c:v>
                </c:pt>
                <c:pt idx="467">
                  <c:v>13064.07</c:v>
                </c:pt>
                <c:pt idx="468">
                  <c:v>13111.31</c:v>
                </c:pt>
                <c:pt idx="469">
                  <c:v>13107.36</c:v>
                </c:pt>
                <c:pt idx="470">
                  <c:v>13107.72</c:v>
                </c:pt>
                <c:pt idx="471">
                  <c:v>13108.44</c:v>
                </c:pt>
                <c:pt idx="472">
                  <c:v>13125.54</c:v>
                </c:pt>
                <c:pt idx="473">
                  <c:v>13124.46</c:v>
                </c:pt>
                <c:pt idx="474">
                  <c:v>13124.98</c:v>
                </c:pt>
                <c:pt idx="475">
                  <c:v>13062.63</c:v>
                </c:pt>
                <c:pt idx="476">
                  <c:v>13065.14</c:v>
                </c:pt>
                <c:pt idx="477">
                  <c:v>13057.96</c:v>
                </c:pt>
                <c:pt idx="478">
                  <c:v>13048.27</c:v>
                </c:pt>
                <c:pt idx="479">
                  <c:v>13047.92</c:v>
                </c:pt>
                <c:pt idx="480">
                  <c:v>13058.32</c:v>
                </c:pt>
                <c:pt idx="481">
                  <c:v>13065.14</c:v>
                </c:pt>
                <c:pt idx="482">
                  <c:v>13066.58</c:v>
                </c:pt>
                <c:pt idx="483">
                  <c:v>13066.23</c:v>
                </c:pt>
                <c:pt idx="484">
                  <c:v>13059.41</c:v>
                </c:pt>
                <c:pt idx="485">
                  <c:v>13062.64</c:v>
                </c:pt>
                <c:pt idx="486">
                  <c:v>13060.12</c:v>
                </c:pt>
                <c:pt idx="487">
                  <c:v>13059.04</c:v>
                </c:pt>
                <c:pt idx="488">
                  <c:v>13060.12</c:v>
                </c:pt>
                <c:pt idx="489">
                  <c:v>13059.04</c:v>
                </c:pt>
                <c:pt idx="490">
                  <c:v>13076.5</c:v>
                </c:pt>
                <c:pt idx="491">
                  <c:v>13081.53</c:v>
                </c:pt>
                <c:pt idx="492">
                  <c:v>13081.53</c:v>
                </c:pt>
                <c:pt idx="493">
                  <c:v>13090.01</c:v>
                </c:pt>
                <c:pt idx="494">
                  <c:v>13092.53</c:v>
                </c:pt>
                <c:pt idx="495">
                  <c:v>13091.81</c:v>
                </c:pt>
                <c:pt idx="496">
                  <c:v>13098.27</c:v>
                </c:pt>
                <c:pt idx="497">
                  <c:v>13059.67</c:v>
                </c:pt>
                <c:pt idx="498">
                  <c:v>13055.55</c:v>
                </c:pt>
                <c:pt idx="499">
                  <c:v>13057.34</c:v>
                </c:pt>
                <c:pt idx="500">
                  <c:v>13058.78</c:v>
                </c:pt>
                <c:pt idx="501">
                  <c:v>13058.06</c:v>
                </c:pt>
                <c:pt idx="502">
                  <c:v>13056.27</c:v>
                </c:pt>
                <c:pt idx="503">
                  <c:v>13000.18</c:v>
                </c:pt>
                <c:pt idx="504">
                  <c:v>12980.93</c:v>
                </c:pt>
                <c:pt idx="505">
                  <c:v>12975.54</c:v>
                </c:pt>
                <c:pt idx="506">
                  <c:v>12971.96</c:v>
                </c:pt>
                <c:pt idx="507">
                  <c:v>12967.65</c:v>
                </c:pt>
                <c:pt idx="508">
                  <c:v>12972.67</c:v>
                </c:pt>
                <c:pt idx="509">
                  <c:v>12983.56</c:v>
                </c:pt>
                <c:pt idx="510">
                  <c:v>13003.65</c:v>
                </c:pt>
                <c:pt idx="511">
                  <c:v>13004.36</c:v>
                </c:pt>
                <c:pt idx="512">
                  <c:v>13008.31</c:v>
                </c:pt>
                <c:pt idx="513">
                  <c:v>13010.84</c:v>
                </c:pt>
                <c:pt idx="514">
                  <c:v>13008.32</c:v>
                </c:pt>
                <c:pt idx="515">
                  <c:v>13053.29</c:v>
                </c:pt>
                <c:pt idx="516">
                  <c:v>13073.27</c:v>
                </c:pt>
                <c:pt idx="517">
                  <c:v>13121.34</c:v>
                </c:pt>
                <c:pt idx="518">
                  <c:v>13042.04</c:v>
                </c:pt>
                <c:pt idx="519">
                  <c:v>13042.04</c:v>
                </c:pt>
                <c:pt idx="520">
                  <c:v>13078.15</c:v>
                </c:pt>
                <c:pt idx="521">
                  <c:v>13109.12</c:v>
                </c:pt>
                <c:pt idx="522">
                  <c:v>13167</c:v>
                </c:pt>
                <c:pt idx="523">
                  <c:v>13165.57</c:v>
                </c:pt>
                <c:pt idx="524">
                  <c:v>13165.92</c:v>
                </c:pt>
                <c:pt idx="525">
                  <c:v>13164.85</c:v>
                </c:pt>
                <c:pt idx="526">
                  <c:v>13160.9</c:v>
                </c:pt>
                <c:pt idx="527">
                  <c:v>13163.41</c:v>
                </c:pt>
                <c:pt idx="528">
                  <c:v>13159.46</c:v>
                </c:pt>
                <c:pt idx="529">
                  <c:v>13165.21</c:v>
                </c:pt>
                <c:pt idx="530">
                  <c:v>13169.36</c:v>
                </c:pt>
                <c:pt idx="531">
                  <c:v>13172.24</c:v>
                </c:pt>
                <c:pt idx="532">
                  <c:v>13187.31</c:v>
                </c:pt>
                <c:pt idx="533">
                  <c:v>13077.76</c:v>
                </c:pt>
                <c:pt idx="534">
                  <c:v>13052.04</c:v>
                </c:pt>
                <c:pt idx="535">
                  <c:v>13025.47</c:v>
                </c:pt>
                <c:pt idx="536">
                  <c:v>12941.76</c:v>
                </c:pt>
                <c:pt idx="537">
                  <c:v>12890.1</c:v>
                </c:pt>
                <c:pt idx="538">
                  <c:v>12853.92</c:v>
                </c:pt>
                <c:pt idx="539">
                  <c:v>12801.54</c:v>
                </c:pt>
                <c:pt idx="540">
                  <c:v>12755.2</c:v>
                </c:pt>
                <c:pt idx="541">
                  <c:v>12748.38</c:v>
                </c:pt>
                <c:pt idx="542">
                  <c:v>12719.67</c:v>
                </c:pt>
                <c:pt idx="543">
                  <c:v>12716.44</c:v>
                </c:pt>
                <c:pt idx="544">
                  <c:v>12717.16</c:v>
                </c:pt>
                <c:pt idx="545">
                  <c:v>12714.65</c:v>
                </c:pt>
                <c:pt idx="546">
                  <c:v>12712.85</c:v>
                </c:pt>
                <c:pt idx="547">
                  <c:v>12716.06</c:v>
                </c:pt>
                <c:pt idx="548">
                  <c:v>12720.01</c:v>
                </c:pt>
                <c:pt idx="549">
                  <c:v>12716.06</c:v>
                </c:pt>
                <c:pt idx="550">
                  <c:v>12710.67</c:v>
                </c:pt>
                <c:pt idx="551">
                  <c:v>12709.96</c:v>
                </c:pt>
                <c:pt idx="552">
                  <c:v>12745.86</c:v>
                </c:pt>
                <c:pt idx="553">
                  <c:v>12692.04</c:v>
                </c:pt>
                <c:pt idx="554">
                  <c:v>12689.39</c:v>
                </c:pt>
                <c:pt idx="555">
                  <c:v>12687.76</c:v>
                </c:pt>
                <c:pt idx="556">
                  <c:v>12682.36</c:v>
                </c:pt>
                <c:pt idx="557">
                  <c:v>12683.08</c:v>
                </c:pt>
                <c:pt idx="558">
                  <c:v>12679.13</c:v>
                </c:pt>
                <c:pt idx="559">
                  <c:v>12679.49</c:v>
                </c:pt>
                <c:pt idx="560">
                  <c:v>12682.36</c:v>
                </c:pt>
                <c:pt idx="561">
                  <c:v>12688.39</c:v>
                </c:pt>
                <c:pt idx="562">
                  <c:v>12684.31</c:v>
                </c:pt>
                <c:pt idx="563">
                  <c:v>12671.99</c:v>
                </c:pt>
                <c:pt idx="564">
                  <c:v>12672.35</c:v>
                </c:pt>
                <c:pt idx="565">
                  <c:v>12668.76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CE-44E8-BF3A-727621101240}"/>
            </c:ext>
          </c:extLst>
        </c:ser>
        <c:ser>
          <c:idx val="2"/>
          <c:order val="2"/>
          <c:tx>
            <c:strRef>
              <c:f>电解铝成本利润!$F$1</c:f>
              <c:strCache>
                <c:ptCount val="1"/>
                <c:pt idx="0">
                  <c:v>SMM A00铝-平均价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电解铝成本利润!$A$5:$A$570</c:f>
              <c:numCache>
                <c:formatCode>yyyy\-mm\-dd;@</c:formatCode>
                <c:ptCount val="566"/>
                <c:pt idx="0">
                  <c:v>44820</c:v>
                </c:pt>
                <c:pt idx="1">
                  <c:v>44819</c:v>
                </c:pt>
                <c:pt idx="2">
                  <c:v>44818</c:v>
                </c:pt>
                <c:pt idx="3">
                  <c:v>44817</c:v>
                </c:pt>
                <c:pt idx="4">
                  <c:v>44813</c:v>
                </c:pt>
                <c:pt idx="5">
                  <c:v>44812</c:v>
                </c:pt>
                <c:pt idx="6">
                  <c:v>44811</c:v>
                </c:pt>
                <c:pt idx="7">
                  <c:v>44810</c:v>
                </c:pt>
                <c:pt idx="8">
                  <c:v>44809</c:v>
                </c:pt>
                <c:pt idx="9">
                  <c:v>44806</c:v>
                </c:pt>
                <c:pt idx="10">
                  <c:v>44805</c:v>
                </c:pt>
                <c:pt idx="11">
                  <c:v>44804</c:v>
                </c:pt>
                <c:pt idx="12">
                  <c:v>44803</c:v>
                </c:pt>
                <c:pt idx="13">
                  <c:v>44802</c:v>
                </c:pt>
                <c:pt idx="14">
                  <c:v>44799</c:v>
                </c:pt>
                <c:pt idx="15">
                  <c:v>44798</c:v>
                </c:pt>
                <c:pt idx="16">
                  <c:v>44797</c:v>
                </c:pt>
                <c:pt idx="17">
                  <c:v>44796</c:v>
                </c:pt>
                <c:pt idx="18">
                  <c:v>44795</c:v>
                </c:pt>
                <c:pt idx="19">
                  <c:v>44792</c:v>
                </c:pt>
                <c:pt idx="20">
                  <c:v>44791</c:v>
                </c:pt>
                <c:pt idx="21">
                  <c:v>44790</c:v>
                </c:pt>
                <c:pt idx="22">
                  <c:v>44789</c:v>
                </c:pt>
                <c:pt idx="23">
                  <c:v>44788</c:v>
                </c:pt>
                <c:pt idx="24">
                  <c:v>44785</c:v>
                </c:pt>
                <c:pt idx="25">
                  <c:v>44784</c:v>
                </c:pt>
                <c:pt idx="26">
                  <c:v>44783</c:v>
                </c:pt>
                <c:pt idx="27">
                  <c:v>44782</c:v>
                </c:pt>
                <c:pt idx="28">
                  <c:v>44781</c:v>
                </c:pt>
                <c:pt idx="29">
                  <c:v>44778</c:v>
                </c:pt>
                <c:pt idx="30">
                  <c:v>44777</c:v>
                </c:pt>
                <c:pt idx="31">
                  <c:v>44776</c:v>
                </c:pt>
                <c:pt idx="32">
                  <c:v>44775</c:v>
                </c:pt>
                <c:pt idx="33">
                  <c:v>44774</c:v>
                </c:pt>
                <c:pt idx="34">
                  <c:v>44771</c:v>
                </c:pt>
                <c:pt idx="35">
                  <c:v>44770</c:v>
                </c:pt>
                <c:pt idx="36">
                  <c:v>44769</c:v>
                </c:pt>
                <c:pt idx="37">
                  <c:v>44768</c:v>
                </c:pt>
                <c:pt idx="38">
                  <c:v>44767</c:v>
                </c:pt>
                <c:pt idx="39">
                  <c:v>44764</c:v>
                </c:pt>
                <c:pt idx="40">
                  <c:v>44763</c:v>
                </c:pt>
                <c:pt idx="41">
                  <c:v>44762</c:v>
                </c:pt>
                <c:pt idx="42">
                  <c:v>44761</c:v>
                </c:pt>
                <c:pt idx="43">
                  <c:v>44760</c:v>
                </c:pt>
                <c:pt idx="44">
                  <c:v>44757</c:v>
                </c:pt>
                <c:pt idx="45">
                  <c:v>44756</c:v>
                </c:pt>
                <c:pt idx="46">
                  <c:v>44755</c:v>
                </c:pt>
                <c:pt idx="47">
                  <c:v>44754</c:v>
                </c:pt>
                <c:pt idx="48">
                  <c:v>44753</c:v>
                </c:pt>
                <c:pt idx="49">
                  <c:v>44750</c:v>
                </c:pt>
                <c:pt idx="50">
                  <c:v>44749</c:v>
                </c:pt>
                <c:pt idx="51">
                  <c:v>44748</c:v>
                </c:pt>
                <c:pt idx="52">
                  <c:v>44747</c:v>
                </c:pt>
                <c:pt idx="53">
                  <c:v>44746</c:v>
                </c:pt>
                <c:pt idx="54">
                  <c:v>44743</c:v>
                </c:pt>
                <c:pt idx="55">
                  <c:v>44742</c:v>
                </c:pt>
                <c:pt idx="56">
                  <c:v>44741</c:v>
                </c:pt>
                <c:pt idx="57">
                  <c:v>44740</c:v>
                </c:pt>
                <c:pt idx="58">
                  <c:v>44739</c:v>
                </c:pt>
                <c:pt idx="59">
                  <c:v>44736</c:v>
                </c:pt>
                <c:pt idx="60">
                  <c:v>44735</c:v>
                </c:pt>
                <c:pt idx="61">
                  <c:v>44734</c:v>
                </c:pt>
                <c:pt idx="62">
                  <c:v>44733</c:v>
                </c:pt>
                <c:pt idx="63">
                  <c:v>44732</c:v>
                </c:pt>
                <c:pt idx="64">
                  <c:v>44729</c:v>
                </c:pt>
                <c:pt idx="65">
                  <c:v>44728</c:v>
                </c:pt>
                <c:pt idx="66">
                  <c:v>44727</c:v>
                </c:pt>
                <c:pt idx="67">
                  <c:v>44726</c:v>
                </c:pt>
                <c:pt idx="68">
                  <c:v>44725</c:v>
                </c:pt>
                <c:pt idx="69">
                  <c:v>44722</c:v>
                </c:pt>
                <c:pt idx="70">
                  <c:v>44721</c:v>
                </c:pt>
                <c:pt idx="71">
                  <c:v>44720</c:v>
                </c:pt>
                <c:pt idx="72">
                  <c:v>44719</c:v>
                </c:pt>
                <c:pt idx="73">
                  <c:v>44718</c:v>
                </c:pt>
                <c:pt idx="74">
                  <c:v>44714</c:v>
                </c:pt>
                <c:pt idx="75">
                  <c:v>44713</c:v>
                </c:pt>
                <c:pt idx="76">
                  <c:v>44712</c:v>
                </c:pt>
                <c:pt idx="77">
                  <c:v>44711</c:v>
                </c:pt>
                <c:pt idx="78">
                  <c:v>44708</c:v>
                </c:pt>
                <c:pt idx="79">
                  <c:v>44707</c:v>
                </c:pt>
                <c:pt idx="80">
                  <c:v>44706</c:v>
                </c:pt>
                <c:pt idx="81">
                  <c:v>44705</c:v>
                </c:pt>
                <c:pt idx="82">
                  <c:v>44704</c:v>
                </c:pt>
                <c:pt idx="83">
                  <c:v>44701</c:v>
                </c:pt>
                <c:pt idx="84">
                  <c:v>44700</c:v>
                </c:pt>
                <c:pt idx="85">
                  <c:v>44699</c:v>
                </c:pt>
                <c:pt idx="86">
                  <c:v>44698</c:v>
                </c:pt>
                <c:pt idx="87">
                  <c:v>44697</c:v>
                </c:pt>
                <c:pt idx="88">
                  <c:v>44694</c:v>
                </c:pt>
                <c:pt idx="89">
                  <c:v>44693</c:v>
                </c:pt>
                <c:pt idx="90">
                  <c:v>44692</c:v>
                </c:pt>
                <c:pt idx="91">
                  <c:v>44691</c:v>
                </c:pt>
                <c:pt idx="92">
                  <c:v>44690</c:v>
                </c:pt>
                <c:pt idx="93">
                  <c:v>44687</c:v>
                </c:pt>
                <c:pt idx="94">
                  <c:v>44686</c:v>
                </c:pt>
                <c:pt idx="95">
                  <c:v>44680</c:v>
                </c:pt>
                <c:pt idx="96">
                  <c:v>44679</c:v>
                </c:pt>
                <c:pt idx="97">
                  <c:v>44678</c:v>
                </c:pt>
                <c:pt idx="98">
                  <c:v>44677</c:v>
                </c:pt>
                <c:pt idx="99">
                  <c:v>44676</c:v>
                </c:pt>
                <c:pt idx="100">
                  <c:v>44673</c:v>
                </c:pt>
                <c:pt idx="101">
                  <c:v>44672</c:v>
                </c:pt>
                <c:pt idx="102">
                  <c:v>44671</c:v>
                </c:pt>
                <c:pt idx="103">
                  <c:v>44670</c:v>
                </c:pt>
                <c:pt idx="104">
                  <c:v>44669</c:v>
                </c:pt>
                <c:pt idx="105">
                  <c:v>44666</c:v>
                </c:pt>
                <c:pt idx="106">
                  <c:v>44665</c:v>
                </c:pt>
                <c:pt idx="107">
                  <c:v>44664</c:v>
                </c:pt>
                <c:pt idx="108">
                  <c:v>44663</c:v>
                </c:pt>
                <c:pt idx="109">
                  <c:v>44662</c:v>
                </c:pt>
                <c:pt idx="110">
                  <c:v>44659</c:v>
                </c:pt>
                <c:pt idx="111">
                  <c:v>44658</c:v>
                </c:pt>
                <c:pt idx="112">
                  <c:v>44657</c:v>
                </c:pt>
                <c:pt idx="113">
                  <c:v>44652</c:v>
                </c:pt>
                <c:pt idx="114">
                  <c:v>44651</c:v>
                </c:pt>
                <c:pt idx="115">
                  <c:v>44650</c:v>
                </c:pt>
                <c:pt idx="116">
                  <c:v>44649</c:v>
                </c:pt>
                <c:pt idx="117">
                  <c:v>44648</c:v>
                </c:pt>
                <c:pt idx="118">
                  <c:v>44645</c:v>
                </c:pt>
                <c:pt idx="119">
                  <c:v>44644</c:v>
                </c:pt>
                <c:pt idx="120">
                  <c:v>44643</c:v>
                </c:pt>
                <c:pt idx="121">
                  <c:v>44642</c:v>
                </c:pt>
                <c:pt idx="122">
                  <c:v>44641</c:v>
                </c:pt>
                <c:pt idx="123">
                  <c:v>44638</c:v>
                </c:pt>
                <c:pt idx="124">
                  <c:v>44637</c:v>
                </c:pt>
                <c:pt idx="125">
                  <c:v>44636</c:v>
                </c:pt>
                <c:pt idx="126">
                  <c:v>44635</c:v>
                </c:pt>
                <c:pt idx="127">
                  <c:v>44634</c:v>
                </c:pt>
                <c:pt idx="128">
                  <c:v>44631</c:v>
                </c:pt>
                <c:pt idx="129">
                  <c:v>44630</c:v>
                </c:pt>
                <c:pt idx="130">
                  <c:v>44629</c:v>
                </c:pt>
                <c:pt idx="131">
                  <c:v>44628</c:v>
                </c:pt>
                <c:pt idx="132">
                  <c:v>44627</c:v>
                </c:pt>
                <c:pt idx="133">
                  <c:v>44624</c:v>
                </c:pt>
                <c:pt idx="134">
                  <c:v>44623</c:v>
                </c:pt>
                <c:pt idx="135">
                  <c:v>44622</c:v>
                </c:pt>
                <c:pt idx="136">
                  <c:v>44621</c:v>
                </c:pt>
                <c:pt idx="137">
                  <c:v>44620</c:v>
                </c:pt>
                <c:pt idx="138">
                  <c:v>44617</c:v>
                </c:pt>
                <c:pt idx="139">
                  <c:v>44616</c:v>
                </c:pt>
                <c:pt idx="140">
                  <c:v>44615</c:v>
                </c:pt>
                <c:pt idx="141">
                  <c:v>44614</c:v>
                </c:pt>
                <c:pt idx="142">
                  <c:v>44613</c:v>
                </c:pt>
                <c:pt idx="143">
                  <c:v>44610</c:v>
                </c:pt>
                <c:pt idx="144">
                  <c:v>44609</c:v>
                </c:pt>
                <c:pt idx="145">
                  <c:v>44608</c:v>
                </c:pt>
                <c:pt idx="146">
                  <c:v>44607</c:v>
                </c:pt>
                <c:pt idx="147">
                  <c:v>44606</c:v>
                </c:pt>
                <c:pt idx="148">
                  <c:v>44603</c:v>
                </c:pt>
                <c:pt idx="149">
                  <c:v>44602</c:v>
                </c:pt>
                <c:pt idx="150">
                  <c:v>44601</c:v>
                </c:pt>
                <c:pt idx="151">
                  <c:v>44600</c:v>
                </c:pt>
                <c:pt idx="152">
                  <c:v>44599</c:v>
                </c:pt>
                <c:pt idx="153">
                  <c:v>44589</c:v>
                </c:pt>
                <c:pt idx="154">
                  <c:v>44588</c:v>
                </c:pt>
                <c:pt idx="155">
                  <c:v>44587</c:v>
                </c:pt>
                <c:pt idx="156">
                  <c:v>44586</c:v>
                </c:pt>
                <c:pt idx="157">
                  <c:v>44585</c:v>
                </c:pt>
                <c:pt idx="158">
                  <c:v>44582</c:v>
                </c:pt>
                <c:pt idx="159">
                  <c:v>44581</c:v>
                </c:pt>
                <c:pt idx="160">
                  <c:v>44580</c:v>
                </c:pt>
                <c:pt idx="161">
                  <c:v>44579</c:v>
                </c:pt>
                <c:pt idx="162">
                  <c:v>44578</c:v>
                </c:pt>
                <c:pt idx="163">
                  <c:v>44575</c:v>
                </c:pt>
                <c:pt idx="164">
                  <c:v>44574</c:v>
                </c:pt>
                <c:pt idx="165">
                  <c:v>44573</c:v>
                </c:pt>
                <c:pt idx="166">
                  <c:v>44572</c:v>
                </c:pt>
                <c:pt idx="167">
                  <c:v>44571</c:v>
                </c:pt>
                <c:pt idx="168">
                  <c:v>44568</c:v>
                </c:pt>
                <c:pt idx="169">
                  <c:v>44567</c:v>
                </c:pt>
                <c:pt idx="170">
                  <c:v>44566</c:v>
                </c:pt>
                <c:pt idx="171">
                  <c:v>44565</c:v>
                </c:pt>
                <c:pt idx="172">
                  <c:v>44561</c:v>
                </c:pt>
                <c:pt idx="173">
                  <c:v>44560</c:v>
                </c:pt>
                <c:pt idx="174">
                  <c:v>44559</c:v>
                </c:pt>
                <c:pt idx="175">
                  <c:v>44558</c:v>
                </c:pt>
                <c:pt idx="176">
                  <c:v>44557</c:v>
                </c:pt>
                <c:pt idx="177">
                  <c:v>44554</c:v>
                </c:pt>
                <c:pt idx="178">
                  <c:v>44553</c:v>
                </c:pt>
                <c:pt idx="179">
                  <c:v>44552</c:v>
                </c:pt>
                <c:pt idx="180">
                  <c:v>44551</c:v>
                </c:pt>
                <c:pt idx="181">
                  <c:v>44550</c:v>
                </c:pt>
                <c:pt idx="182">
                  <c:v>44547</c:v>
                </c:pt>
                <c:pt idx="183">
                  <c:v>44546</c:v>
                </c:pt>
                <c:pt idx="184">
                  <c:v>44545</c:v>
                </c:pt>
                <c:pt idx="185">
                  <c:v>44544</c:v>
                </c:pt>
                <c:pt idx="186">
                  <c:v>44543</c:v>
                </c:pt>
                <c:pt idx="187">
                  <c:v>44540</c:v>
                </c:pt>
                <c:pt idx="188">
                  <c:v>44539</c:v>
                </c:pt>
                <c:pt idx="189">
                  <c:v>44538</c:v>
                </c:pt>
                <c:pt idx="190">
                  <c:v>44537</c:v>
                </c:pt>
                <c:pt idx="191">
                  <c:v>44536</c:v>
                </c:pt>
                <c:pt idx="192">
                  <c:v>44533</c:v>
                </c:pt>
                <c:pt idx="193">
                  <c:v>44532</c:v>
                </c:pt>
                <c:pt idx="194">
                  <c:v>44531</c:v>
                </c:pt>
                <c:pt idx="195">
                  <c:v>44530</c:v>
                </c:pt>
                <c:pt idx="196">
                  <c:v>44529</c:v>
                </c:pt>
                <c:pt idx="197">
                  <c:v>44526</c:v>
                </c:pt>
                <c:pt idx="198">
                  <c:v>44525</c:v>
                </c:pt>
                <c:pt idx="199">
                  <c:v>44524</c:v>
                </c:pt>
                <c:pt idx="200">
                  <c:v>44523</c:v>
                </c:pt>
                <c:pt idx="201">
                  <c:v>44522</c:v>
                </c:pt>
                <c:pt idx="202">
                  <c:v>44519</c:v>
                </c:pt>
                <c:pt idx="203">
                  <c:v>44518</c:v>
                </c:pt>
                <c:pt idx="204">
                  <c:v>44517</c:v>
                </c:pt>
                <c:pt idx="205">
                  <c:v>44516</c:v>
                </c:pt>
                <c:pt idx="206">
                  <c:v>44515</c:v>
                </c:pt>
                <c:pt idx="207">
                  <c:v>44512</c:v>
                </c:pt>
                <c:pt idx="208">
                  <c:v>44511</c:v>
                </c:pt>
                <c:pt idx="209">
                  <c:v>44510</c:v>
                </c:pt>
                <c:pt idx="210">
                  <c:v>44509</c:v>
                </c:pt>
                <c:pt idx="211">
                  <c:v>44508</c:v>
                </c:pt>
                <c:pt idx="212">
                  <c:v>44505</c:v>
                </c:pt>
                <c:pt idx="213">
                  <c:v>44504</c:v>
                </c:pt>
                <c:pt idx="214">
                  <c:v>44503</c:v>
                </c:pt>
                <c:pt idx="215">
                  <c:v>44502</c:v>
                </c:pt>
                <c:pt idx="216">
                  <c:v>44501</c:v>
                </c:pt>
                <c:pt idx="217">
                  <c:v>44498</c:v>
                </c:pt>
                <c:pt idx="218">
                  <c:v>44497</c:v>
                </c:pt>
                <c:pt idx="219">
                  <c:v>44496</c:v>
                </c:pt>
                <c:pt idx="220">
                  <c:v>44495</c:v>
                </c:pt>
                <c:pt idx="221">
                  <c:v>44494</c:v>
                </c:pt>
                <c:pt idx="222">
                  <c:v>44491</c:v>
                </c:pt>
                <c:pt idx="223">
                  <c:v>44490</c:v>
                </c:pt>
                <c:pt idx="224">
                  <c:v>44489</c:v>
                </c:pt>
                <c:pt idx="225">
                  <c:v>44488</c:v>
                </c:pt>
                <c:pt idx="226">
                  <c:v>44487</c:v>
                </c:pt>
                <c:pt idx="227">
                  <c:v>44484</c:v>
                </c:pt>
                <c:pt idx="228">
                  <c:v>44483</c:v>
                </c:pt>
                <c:pt idx="229">
                  <c:v>44482</c:v>
                </c:pt>
                <c:pt idx="230">
                  <c:v>44481</c:v>
                </c:pt>
                <c:pt idx="231">
                  <c:v>44480</c:v>
                </c:pt>
                <c:pt idx="232">
                  <c:v>44477</c:v>
                </c:pt>
                <c:pt idx="233">
                  <c:v>44469</c:v>
                </c:pt>
                <c:pt idx="234">
                  <c:v>44468</c:v>
                </c:pt>
                <c:pt idx="235">
                  <c:v>44467</c:v>
                </c:pt>
                <c:pt idx="236">
                  <c:v>44466</c:v>
                </c:pt>
                <c:pt idx="237">
                  <c:v>44463</c:v>
                </c:pt>
                <c:pt idx="238">
                  <c:v>44462</c:v>
                </c:pt>
                <c:pt idx="239">
                  <c:v>44461</c:v>
                </c:pt>
                <c:pt idx="240">
                  <c:v>44456</c:v>
                </c:pt>
                <c:pt idx="241">
                  <c:v>44455</c:v>
                </c:pt>
                <c:pt idx="242">
                  <c:v>44454</c:v>
                </c:pt>
                <c:pt idx="243">
                  <c:v>44453</c:v>
                </c:pt>
                <c:pt idx="244">
                  <c:v>44452</c:v>
                </c:pt>
                <c:pt idx="245">
                  <c:v>44449</c:v>
                </c:pt>
                <c:pt idx="246">
                  <c:v>44448</c:v>
                </c:pt>
                <c:pt idx="247">
                  <c:v>44447</c:v>
                </c:pt>
                <c:pt idx="248">
                  <c:v>44446</c:v>
                </c:pt>
                <c:pt idx="249">
                  <c:v>44445</c:v>
                </c:pt>
                <c:pt idx="250">
                  <c:v>44442</c:v>
                </c:pt>
                <c:pt idx="251">
                  <c:v>44441</c:v>
                </c:pt>
                <c:pt idx="252">
                  <c:v>44440</c:v>
                </c:pt>
                <c:pt idx="253">
                  <c:v>44439</c:v>
                </c:pt>
                <c:pt idx="254">
                  <c:v>44438</c:v>
                </c:pt>
                <c:pt idx="255">
                  <c:v>44435</c:v>
                </c:pt>
                <c:pt idx="256">
                  <c:v>44434</c:v>
                </c:pt>
                <c:pt idx="257">
                  <c:v>44433</c:v>
                </c:pt>
                <c:pt idx="258">
                  <c:v>44432</c:v>
                </c:pt>
                <c:pt idx="259">
                  <c:v>44431</c:v>
                </c:pt>
                <c:pt idx="260">
                  <c:v>44428</c:v>
                </c:pt>
                <c:pt idx="261">
                  <c:v>44427</c:v>
                </c:pt>
                <c:pt idx="262">
                  <c:v>44426</c:v>
                </c:pt>
                <c:pt idx="263">
                  <c:v>44425</c:v>
                </c:pt>
                <c:pt idx="264">
                  <c:v>44424</c:v>
                </c:pt>
                <c:pt idx="265">
                  <c:v>44421</c:v>
                </c:pt>
                <c:pt idx="266">
                  <c:v>44420</c:v>
                </c:pt>
                <c:pt idx="267">
                  <c:v>44419</c:v>
                </c:pt>
                <c:pt idx="268">
                  <c:v>44418</c:v>
                </c:pt>
                <c:pt idx="269">
                  <c:v>44417</c:v>
                </c:pt>
                <c:pt idx="270">
                  <c:v>44414</c:v>
                </c:pt>
                <c:pt idx="271">
                  <c:v>44413</c:v>
                </c:pt>
                <c:pt idx="272">
                  <c:v>44412</c:v>
                </c:pt>
                <c:pt idx="273">
                  <c:v>44411</c:v>
                </c:pt>
                <c:pt idx="274">
                  <c:v>44410</c:v>
                </c:pt>
                <c:pt idx="275">
                  <c:v>44407</c:v>
                </c:pt>
                <c:pt idx="276">
                  <c:v>44406</c:v>
                </c:pt>
                <c:pt idx="277">
                  <c:v>44405</c:v>
                </c:pt>
                <c:pt idx="278">
                  <c:v>44404</c:v>
                </c:pt>
                <c:pt idx="279">
                  <c:v>44403</c:v>
                </c:pt>
                <c:pt idx="280">
                  <c:v>44400</c:v>
                </c:pt>
                <c:pt idx="281">
                  <c:v>44399</c:v>
                </c:pt>
                <c:pt idx="282">
                  <c:v>44398</c:v>
                </c:pt>
                <c:pt idx="283">
                  <c:v>44397</c:v>
                </c:pt>
                <c:pt idx="284">
                  <c:v>44396</c:v>
                </c:pt>
                <c:pt idx="285">
                  <c:v>44393</c:v>
                </c:pt>
                <c:pt idx="286">
                  <c:v>44392</c:v>
                </c:pt>
                <c:pt idx="287">
                  <c:v>44391</c:v>
                </c:pt>
                <c:pt idx="288">
                  <c:v>44390</c:v>
                </c:pt>
                <c:pt idx="289">
                  <c:v>44389</c:v>
                </c:pt>
                <c:pt idx="290">
                  <c:v>44386</c:v>
                </c:pt>
                <c:pt idx="291">
                  <c:v>44385</c:v>
                </c:pt>
                <c:pt idx="292">
                  <c:v>44384</c:v>
                </c:pt>
                <c:pt idx="293">
                  <c:v>44383</c:v>
                </c:pt>
                <c:pt idx="294">
                  <c:v>44382</c:v>
                </c:pt>
                <c:pt idx="295">
                  <c:v>44379</c:v>
                </c:pt>
                <c:pt idx="296">
                  <c:v>44378</c:v>
                </c:pt>
                <c:pt idx="297">
                  <c:v>44377</c:v>
                </c:pt>
                <c:pt idx="298">
                  <c:v>44376</c:v>
                </c:pt>
                <c:pt idx="299">
                  <c:v>44375</c:v>
                </c:pt>
                <c:pt idx="300">
                  <c:v>44372</c:v>
                </c:pt>
                <c:pt idx="301">
                  <c:v>44371</c:v>
                </c:pt>
                <c:pt idx="302">
                  <c:v>44370</c:v>
                </c:pt>
                <c:pt idx="303">
                  <c:v>44369</c:v>
                </c:pt>
                <c:pt idx="304">
                  <c:v>44368</c:v>
                </c:pt>
                <c:pt idx="305">
                  <c:v>44365</c:v>
                </c:pt>
                <c:pt idx="306">
                  <c:v>44364</c:v>
                </c:pt>
                <c:pt idx="307">
                  <c:v>44363</c:v>
                </c:pt>
                <c:pt idx="308">
                  <c:v>44362</c:v>
                </c:pt>
                <c:pt idx="309">
                  <c:v>44358</c:v>
                </c:pt>
                <c:pt idx="310">
                  <c:v>44357</c:v>
                </c:pt>
                <c:pt idx="311">
                  <c:v>44356</c:v>
                </c:pt>
                <c:pt idx="312">
                  <c:v>44355</c:v>
                </c:pt>
                <c:pt idx="313">
                  <c:v>44354</c:v>
                </c:pt>
                <c:pt idx="314">
                  <c:v>44351</c:v>
                </c:pt>
                <c:pt idx="315">
                  <c:v>44350</c:v>
                </c:pt>
                <c:pt idx="316">
                  <c:v>44349</c:v>
                </c:pt>
                <c:pt idx="317">
                  <c:v>44348</c:v>
                </c:pt>
                <c:pt idx="318">
                  <c:v>44347</c:v>
                </c:pt>
                <c:pt idx="319">
                  <c:v>44344</c:v>
                </c:pt>
                <c:pt idx="320">
                  <c:v>44343</c:v>
                </c:pt>
                <c:pt idx="321">
                  <c:v>44342</c:v>
                </c:pt>
                <c:pt idx="322">
                  <c:v>44341</c:v>
                </c:pt>
                <c:pt idx="323">
                  <c:v>44340</c:v>
                </c:pt>
                <c:pt idx="324">
                  <c:v>44337</c:v>
                </c:pt>
                <c:pt idx="325">
                  <c:v>44336</c:v>
                </c:pt>
                <c:pt idx="326">
                  <c:v>44335</c:v>
                </c:pt>
                <c:pt idx="327">
                  <c:v>44334</c:v>
                </c:pt>
                <c:pt idx="328">
                  <c:v>44333</c:v>
                </c:pt>
                <c:pt idx="329">
                  <c:v>44330</c:v>
                </c:pt>
                <c:pt idx="330">
                  <c:v>44329</c:v>
                </c:pt>
                <c:pt idx="331">
                  <c:v>44328</c:v>
                </c:pt>
                <c:pt idx="332">
                  <c:v>44327</c:v>
                </c:pt>
                <c:pt idx="333">
                  <c:v>44326</c:v>
                </c:pt>
                <c:pt idx="334">
                  <c:v>44323</c:v>
                </c:pt>
                <c:pt idx="335">
                  <c:v>44322</c:v>
                </c:pt>
                <c:pt idx="336">
                  <c:v>44316</c:v>
                </c:pt>
                <c:pt idx="337">
                  <c:v>44315</c:v>
                </c:pt>
                <c:pt idx="338">
                  <c:v>44314</c:v>
                </c:pt>
                <c:pt idx="339">
                  <c:v>44313</c:v>
                </c:pt>
                <c:pt idx="340">
                  <c:v>44312</c:v>
                </c:pt>
                <c:pt idx="341">
                  <c:v>44309</c:v>
                </c:pt>
                <c:pt idx="342">
                  <c:v>44308</c:v>
                </c:pt>
                <c:pt idx="343">
                  <c:v>44307</c:v>
                </c:pt>
                <c:pt idx="344">
                  <c:v>44306</c:v>
                </c:pt>
                <c:pt idx="345">
                  <c:v>44305</c:v>
                </c:pt>
                <c:pt idx="346">
                  <c:v>44302</c:v>
                </c:pt>
                <c:pt idx="347">
                  <c:v>44301</c:v>
                </c:pt>
                <c:pt idx="348">
                  <c:v>44300</c:v>
                </c:pt>
                <c:pt idx="349">
                  <c:v>44299</c:v>
                </c:pt>
                <c:pt idx="350">
                  <c:v>44298</c:v>
                </c:pt>
                <c:pt idx="351">
                  <c:v>44295</c:v>
                </c:pt>
                <c:pt idx="352">
                  <c:v>44294</c:v>
                </c:pt>
                <c:pt idx="353">
                  <c:v>44293</c:v>
                </c:pt>
                <c:pt idx="354">
                  <c:v>44292</c:v>
                </c:pt>
                <c:pt idx="355">
                  <c:v>44288</c:v>
                </c:pt>
                <c:pt idx="356">
                  <c:v>44287</c:v>
                </c:pt>
                <c:pt idx="357">
                  <c:v>44286</c:v>
                </c:pt>
                <c:pt idx="358">
                  <c:v>44285</c:v>
                </c:pt>
                <c:pt idx="359">
                  <c:v>44284</c:v>
                </c:pt>
                <c:pt idx="360">
                  <c:v>44281</c:v>
                </c:pt>
                <c:pt idx="361">
                  <c:v>44280</c:v>
                </c:pt>
                <c:pt idx="362">
                  <c:v>44279</c:v>
                </c:pt>
                <c:pt idx="363">
                  <c:v>44278</c:v>
                </c:pt>
                <c:pt idx="364">
                  <c:v>44277</c:v>
                </c:pt>
                <c:pt idx="365">
                  <c:v>44274</c:v>
                </c:pt>
                <c:pt idx="366">
                  <c:v>44273</c:v>
                </c:pt>
                <c:pt idx="367">
                  <c:v>44272</c:v>
                </c:pt>
                <c:pt idx="368">
                  <c:v>44271</c:v>
                </c:pt>
                <c:pt idx="369">
                  <c:v>44270</c:v>
                </c:pt>
                <c:pt idx="370">
                  <c:v>44267</c:v>
                </c:pt>
                <c:pt idx="371">
                  <c:v>44266</c:v>
                </c:pt>
                <c:pt idx="372">
                  <c:v>44265</c:v>
                </c:pt>
                <c:pt idx="373">
                  <c:v>44264</c:v>
                </c:pt>
                <c:pt idx="374">
                  <c:v>44263</c:v>
                </c:pt>
                <c:pt idx="375">
                  <c:v>44260</c:v>
                </c:pt>
                <c:pt idx="376">
                  <c:v>44259</c:v>
                </c:pt>
                <c:pt idx="377">
                  <c:v>44258</c:v>
                </c:pt>
                <c:pt idx="378">
                  <c:v>44257</c:v>
                </c:pt>
                <c:pt idx="379">
                  <c:v>44256</c:v>
                </c:pt>
                <c:pt idx="380">
                  <c:v>44253</c:v>
                </c:pt>
                <c:pt idx="381">
                  <c:v>44252</c:v>
                </c:pt>
                <c:pt idx="382">
                  <c:v>44251</c:v>
                </c:pt>
                <c:pt idx="383">
                  <c:v>44250</c:v>
                </c:pt>
                <c:pt idx="384">
                  <c:v>44249</c:v>
                </c:pt>
                <c:pt idx="385">
                  <c:v>44246</c:v>
                </c:pt>
                <c:pt idx="386">
                  <c:v>44245</c:v>
                </c:pt>
                <c:pt idx="387">
                  <c:v>44237</c:v>
                </c:pt>
                <c:pt idx="388">
                  <c:v>44236</c:v>
                </c:pt>
                <c:pt idx="389">
                  <c:v>44235</c:v>
                </c:pt>
                <c:pt idx="390">
                  <c:v>44232</c:v>
                </c:pt>
                <c:pt idx="391">
                  <c:v>44231</c:v>
                </c:pt>
                <c:pt idx="392">
                  <c:v>44230</c:v>
                </c:pt>
                <c:pt idx="393">
                  <c:v>44229</c:v>
                </c:pt>
                <c:pt idx="394">
                  <c:v>44228</c:v>
                </c:pt>
                <c:pt idx="395">
                  <c:v>44225</c:v>
                </c:pt>
                <c:pt idx="396">
                  <c:v>44224</c:v>
                </c:pt>
                <c:pt idx="397">
                  <c:v>44223</c:v>
                </c:pt>
                <c:pt idx="398">
                  <c:v>44222</c:v>
                </c:pt>
                <c:pt idx="399">
                  <c:v>44221</c:v>
                </c:pt>
                <c:pt idx="400">
                  <c:v>44218</c:v>
                </c:pt>
                <c:pt idx="401">
                  <c:v>44217</c:v>
                </c:pt>
                <c:pt idx="402">
                  <c:v>44216</c:v>
                </c:pt>
                <c:pt idx="403">
                  <c:v>44215</c:v>
                </c:pt>
                <c:pt idx="404">
                  <c:v>44214</c:v>
                </c:pt>
                <c:pt idx="405">
                  <c:v>44211</c:v>
                </c:pt>
                <c:pt idx="406">
                  <c:v>44210</c:v>
                </c:pt>
                <c:pt idx="407">
                  <c:v>44209</c:v>
                </c:pt>
                <c:pt idx="408">
                  <c:v>44208</c:v>
                </c:pt>
                <c:pt idx="409">
                  <c:v>44207</c:v>
                </c:pt>
                <c:pt idx="410">
                  <c:v>44204</c:v>
                </c:pt>
                <c:pt idx="411">
                  <c:v>44203</c:v>
                </c:pt>
                <c:pt idx="412">
                  <c:v>44202</c:v>
                </c:pt>
                <c:pt idx="413">
                  <c:v>44201</c:v>
                </c:pt>
                <c:pt idx="414">
                  <c:v>44200</c:v>
                </c:pt>
                <c:pt idx="415">
                  <c:v>44196</c:v>
                </c:pt>
                <c:pt idx="416">
                  <c:v>44195</c:v>
                </c:pt>
                <c:pt idx="417">
                  <c:v>44194</c:v>
                </c:pt>
                <c:pt idx="418">
                  <c:v>44193</c:v>
                </c:pt>
                <c:pt idx="419">
                  <c:v>44190</c:v>
                </c:pt>
                <c:pt idx="420">
                  <c:v>44189</c:v>
                </c:pt>
                <c:pt idx="421">
                  <c:v>44188</c:v>
                </c:pt>
                <c:pt idx="422">
                  <c:v>44187</c:v>
                </c:pt>
                <c:pt idx="423">
                  <c:v>44186</c:v>
                </c:pt>
                <c:pt idx="424">
                  <c:v>44183</c:v>
                </c:pt>
                <c:pt idx="425">
                  <c:v>44182</c:v>
                </c:pt>
                <c:pt idx="426">
                  <c:v>44181</c:v>
                </c:pt>
                <c:pt idx="427">
                  <c:v>44180</c:v>
                </c:pt>
                <c:pt idx="428">
                  <c:v>44179</c:v>
                </c:pt>
                <c:pt idx="429">
                  <c:v>44176</c:v>
                </c:pt>
                <c:pt idx="430">
                  <c:v>44175</c:v>
                </c:pt>
                <c:pt idx="431">
                  <c:v>44174</c:v>
                </c:pt>
                <c:pt idx="432">
                  <c:v>44173</c:v>
                </c:pt>
                <c:pt idx="433">
                  <c:v>44172</c:v>
                </c:pt>
                <c:pt idx="434">
                  <c:v>44169</c:v>
                </c:pt>
                <c:pt idx="435">
                  <c:v>44168</c:v>
                </c:pt>
                <c:pt idx="436">
                  <c:v>44167</c:v>
                </c:pt>
                <c:pt idx="437">
                  <c:v>44166</c:v>
                </c:pt>
                <c:pt idx="438">
                  <c:v>44165</c:v>
                </c:pt>
                <c:pt idx="439">
                  <c:v>44162</c:v>
                </c:pt>
                <c:pt idx="440">
                  <c:v>44161</c:v>
                </c:pt>
                <c:pt idx="441">
                  <c:v>44160</c:v>
                </c:pt>
                <c:pt idx="442">
                  <c:v>44159</c:v>
                </c:pt>
                <c:pt idx="443">
                  <c:v>44158</c:v>
                </c:pt>
                <c:pt idx="444">
                  <c:v>44155</c:v>
                </c:pt>
                <c:pt idx="445">
                  <c:v>44154</c:v>
                </c:pt>
                <c:pt idx="446">
                  <c:v>44153</c:v>
                </c:pt>
                <c:pt idx="447">
                  <c:v>44152</c:v>
                </c:pt>
                <c:pt idx="448">
                  <c:v>44151</c:v>
                </c:pt>
                <c:pt idx="449">
                  <c:v>44148</c:v>
                </c:pt>
                <c:pt idx="450">
                  <c:v>44147</c:v>
                </c:pt>
                <c:pt idx="451">
                  <c:v>44146</c:v>
                </c:pt>
                <c:pt idx="452">
                  <c:v>44145</c:v>
                </c:pt>
                <c:pt idx="453">
                  <c:v>44144</c:v>
                </c:pt>
                <c:pt idx="454">
                  <c:v>44141</c:v>
                </c:pt>
                <c:pt idx="455">
                  <c:v>44140</c:v>
                </c:pt>
                <c:pt idx="456">
                  <c:v>44139</c:v>
                </c:pt>
                <c:pt idx="457">
                  <c:v>44138</c:v>
                </c:pt>
                <c:pt idx="458">
                  <c:v>44137</c:v>
                </c:pt>
                <c:pt idx="459">
                  <c:v>44134</c:v>
                </c:pt>
                <c:pt idx="460">
                  <c:v>44133</c:v>
                </c:pt>
                <c:pt idx="461">
                  <c:v>44132</c:v>
                </c:pt>
                <c:pt idx="462">
                  <c:v>44131</c:v>
                </c:pt>
                <c:pt idx="463">
                  <c:v>44130</c:v>
                </c:pt>
                <c:pt idx="464">
                  <c:v>44127</c:v>
                </c:pt>
                <c:pt idx="465">
                  <c:v>44126</c:v>
                </c:pt>
                <c:pt idx="466">
                  <c:v>44125</c:v>
                </c:pt>
                <c:pt idx="467">
                  <c:v>44124</c:v>
                </c:pt>
                <c:pt idx="468">
                  <c:v>44123</c:v>
                </c:pt>
                <c:pt idx="469">
                  <c:v>44120</c:v>
                </c:pt>
                <c:pt idx="470">
                  <c:v>44119</c:v>
                </c:pt>
                <c:pt idx="471">
                  <c:v>44118</c:v>
                </c:pt>
                <c:pt idx="472">
                  <c:v>44117</c:v>
                </c:pt>
                <c:pt idx="473">
                  <c:v>44116</c:v>
                </c:pt>
                <c:pt idx="474">
                  <c:v>44113</c:v>
                </c:pt>
                <c:pt idx="475">
                  <c:v>44104</c:v>
                </c:pt>
                <c:pt idx="476">
                  <c:v>44103</c:v>
                </c:pt>
                <c:pt idx="477">
                  <c:v>44102</c:v>
                </c:pt>
                <c:pt idx="478">
                  <c:v>44099</c:v>
                </c:pt>
                <c:pt idx="479">
                  <c:v>44098</c:v>
                </c:pt>
                <c:pt idx="480">
                  <c:v>44097</c:v>
                </c:pt>
                <c:pt idx="481">
                  <c:v>44096</c:v>
                </c:pt>
                <c:pt idx="482">
                  <c:v>44095</c:v>
                </c:pt>
                <c:pt idx="483">
                  <c:v>44092</c:v>
                </c:pt>
                <c:pt idx="484">
                  <c:v>44091</c:v>
                </c:pt>
                <c:pt idx="485">
                  <c:v>44090</c:v>
                </c:pt>
                <c:pt idx="486">
                  <c:v>44089</c:v>
                </c:pt>
                <c:pt idx="487">
                  <c:v>44088</c:v>
                </c:pt>
                <c:pt idx="488">
                  <c:v>44085</c:v>
                </c:pt>
                <c:pt idx="489">
                  <c:v>44084</c:v>
                </c:pt>
                <c:pt idx="490">
                  <c:v>44083</c:v>
                </c:pt>
                <c:pt idx="491">
                  <c:v>44082</c:v>
                </c:pt>
                <c:pt idx="492">
                  <c:v>44081</c:v>
                </c:pt>
                <c:pt idx="493">
                  <c:v>44078</c:v>
                </c:pt>
                <c:pt idx="494">
                  <c:v>44077</c:v>
                </c:pt>
                <c:pt idx="495">
                  <c:v>44076</c:v>
                </c:pt>
                <c:pt idx="496">
                  <c:v>44075</c:v>
                </c:pt>
                <c:pt idx="497">
                  <c:v>44074</c:v>
                </c:pt>
                <c:pt idx="498">
                  <c:v>44071</c:v>
                </c:pt>
                <c:pt idx="499">
                  <c:v>44070</c:v>
                </c:pt>
                <c:pt idx="500">
                  <c:v>44069</c:v>
                </c:pt>
                <c:pt idx="501">
                  <c:v>44068</c:v>
                </c:pt>
                <c:pt idx="502">
                  <c:v>44067</c:v>
                </c:pt>
                <c:pt idx="503">
                  <c:v>44064</c:v>
                </c:pt>
                <c:pt idx="504">
                  <c:v>44063</c:v>
                </c:pt>
                <c:pt idx="505">
                  <c:v>44062</c:v>
                </c:pt>
                <c:pt idx="506">
                  <c:v>44061</c:v>
                </c:pt>
                <c:pt idx="507">
                  <c:v>44060</c:v>
                </c:pt>
                <c:pt idx="508">
                  <c:v>44057</c:v>
                </c:pt>
                <c:pt idx="509">
                  <c:v>44056</c:v>
                </c:pt>
                <c:pt idx="510">
                  <c:v>44055</c:v>
                </c:pt>
                <c:pt idx="511">
                  <c:v>44054</c:v>
                </c:pt>
                <c:pt idx="512">
                  <c:v>44053</c:v>
                </c:pt>
                <c:pt idx="513">
                  <c:v>44050</c:v>
                </c:pt>
                <c:pt idx="514">
                  <c:v>44049</c:v>
                </c:pt>
                <c:pt idx="515">
                  <c:v>44048</c:v>
                </c:pt>
                <c:pt idx="516">
                  <c:v>44047</c:v>
                </c:pt>
                <c:pt idx="517">
                  <c:v>44046</c:v>
                </c:pt>
                <c:pt idx="518">
                  <c:v>44043</c:v>
                </c:pt>
                <c:pt idx="519">
                  <c:v>44042</c:v>
                </c:pt>
                <c:pt idx="520">
                  <c:v>44041</c:v>
                </c:pt>
                <c:pt idx="521">
                  <c:v>44040</c:v>
                </c:pt>
                <c:pt idx="522">
                  <c:v>44039</c:v>
                </c:pt>
                <c:pt idx="523">
                  <c:v>44036</c:v>
                </c:pt>
                <c:pt idx="524">
                  <c:v>44035</c:v>
                </c:pt>
                <c:pt idx="525">
                  <c:v>44034</c:v>
                </c:pt>
                <c:pt idx="526">
                  <c:v>44033</c:v>
                </c:pt>
                <c:pt idx="527">
                  <c:v>44032</c:v>
                </c:pt>
                <c:pt idx="528">
                  <c:v>44029</c:v>
                </c:pt>
                <c:pt idx="529">
                  <c:v>44028</c:v>
                </c:pt>
                <c:pt idx="530">
                  <c:v>44027</c:v>
                </c:pt>
                <c:pt idx="531">
                  <c:v>44026</c:v>
                </c:pt>
                <c:pt idx="532">
                  <c:v>44025</c:v>
                </c:pt>
                <c:pt idx="533">
                  <c:v>44022</c:v>
                </c:pt>
                <c:pt idx="534">
                  <c:v>44021</c:v>
                </c:pt>
                <c:pt idx="535">
                  <c:v>44020</c:v>
                </c:pt>
                <c:pt idx="536">
                  <c:v>44019</c:v>
                </c:pt>
                <c:pt idx="537">
                  <c:v>44018</c:v>
                </c:pt>
                <c:pt idx="538">
                  <c:v>44015</c:v>
                </c:pt>
                <c:pt idx="539">
                  <c:v>44014</c:v>
                </c:pt>
                <c:pt idx="540">
                  <c:v>44013</c:v>
                </c:pt>
                <c:pt idx="541">
                  <c:v>44012</c:v>
                </c:pt>
                <c:pt idx="542">
                  <c:v>44011</c:v>
                </c:pt>
                <c:pt idx="543">
                  <c:v>44006</c:v>
                </c:pt>
                <c:pt idx="544">
                  <c:v>44005</c:v>
                </c:pt>
                <c:pt idx="545">
                  <c:v>44004</c:v>
                </c:pt>
                <c:pt idx="546">
                  <c:v>44001</c:v>
                </c:pt>
                <c:pt idx="547">
                  <c:v>44000</c:v>
                </c:pt>
                <c:pt idx="548">
                  <c:v>43999</c:v>
                </c:pt>
                <c:pt idx="549">
                  <c:v>43998</c:v>
                </c:pt>
                <c:pt idx="550">
                  <c:v>43997</c:v>
                </c:pt>
                <c:pt idx="551">
                  <c:v>43994</c:v>
                </c:pt>
                <c:pt idx="552">
                  <c:v>43993</c:v>
                </c:pt>
                <c:pt idx="553">
                  <c:v>43992</c:v>
                </c:pt>
                <c:pt idx="554">
                  <c:v>43991</c:v>
                </c:pt>
                <c:pt idx="555">
                  <c:v>43990</c:v>
                </c:pt>
                <c:pt idx="556">
                  <c:v>43987</c:v>
                </c:pt>
                <c:pt idx="557">
                  <c:v>43986</c:v>
                </c:pt>
                <c:pt idx="558">
                  <c:v>43985</c:v>
                </c:pt>
                <c:pt idx="559">
                  <c:v>43984</c:v>
                </c:pt>
                <c:pt idx="560">
                  <c:v>43983</c:v>
                </c:pt>
                <c:pt idx="561">
                  <c:v>43980</c:v>
                </c:pt>
                <c:pt idx="562">
                  <c:v>43979</c:v>
                </c:pt>
                <c:pt idx="563">
                  <c:v>43978</c:v>
                </c:pt>
                <c:pt idx="564">
                  <c:v>43977</c:v>
                </c:pt>
                <c:pt idx="565">
                  <c:v>43976</c:v>
                </c:pt>
              </c:numCache>
            </c:numRef>
          </c:cat>
          <c:val>
            <c:numRef>
              <c:f>电解铝成本利润!$D$5:$D$567</c:f>
              <c:numCache>
                <c:formatCode>General</c:formatCode>
                <c:ptCount val="563"/>
                <c:pt idx="0">
                  <c:v>18660</c:v>
                </c:pt>
                <c:pt idx="1">
                  <c:v>20720</c:v>
                </c:pt>
                <c:pt idx="2">
                  <c:v>20810</c:v>
                </c:pt>
                <c:pt idx="3">
                  <c:v>20850</c:v>
                </c:pt>
                <c:pt idx="4">
                  <c:v>20730</c:v>
                </c:pt>
                <c:pt idx="5">
                  <c:v>20740</c:v>
                </c:pt>
                <c:pt idx="6">
                  <c:v>20950</c:v>
                </c:pt>
                <c:pt idx="7">
                  <c:v>21800</c:v>
                </c:pt>
                <c:pt idx="8">
                  <c:v>21830</c:v>
                </c:pt>
                <c:pt idx="9">
                  <c:v>21750</c:v>
                </c:pt>
                <c:pt idx="10">
                  <c:v>22030</c:v>
                </c:pt>
                <c:pt idx="11">
                  <c:v>21800</c:v>
                </c:pt>
                <c:pt idx="12">
                  <c:v>21730</c:v>
                </c:pt>
                <c:pt idx="13">
                  <c:v>21460</c:v>
                </c:pt>
                <c:pt idx="14">
                  <c:v>21060</c:v>
                </c:pt>
                <c:pt idx="15">
                  <c:v>20850</c:v>
                </c:pt>
                <c:pt idx="16">
                  <c:v>21230</c:v>
                </c:pt>
                <c:pt idx="17">
                  <c:v>21800</c:v>
                </c:pt>
                <c:pt idx="18">
                  <c:v>22030</c:v>
                </c:pt>
                <c:pt idx="19">
                  <c:v>22480</c:v>
                </c:pt>
                <c:pt idx="20">
                  <c:v>22730</c:v>
                </c:pt>
                <c:pt idx="21">
                  <c:v>22630</c:v>
                </c:pt>
                <c:pt idx="22">
                  <c:v>22730</c:v>
                </c:pt>
                <c:pt idx="23">
                  <c:v>22990</c:v>
                </c:pt>
                <c:pt idx="24">
                  <c:v>22900</c:v>
                </c:pt>
                <c:pt idx="25">
                  <c:v>22990</c:v>
                </c:pt>
                <c:pt idx="26">
                  <c:v>23160</c:v>
                </c:pt>
                <c:pt idx="27">
                  <c:v>22920</c:v>
                </c:pt>
                <c:pt idx="28">
                  <c:v>22770</c:v>
                </c:pt>
                <c:pt idx="29">
                  <c:v>22990</c:v>
                </c:pt>
                <c:pt idx="30">
                  <c:v>22520</c:v>
                </c:pt>
                <c:pt idx="31">
                  <c:v>22080</c:v>
                </c:pt>
                <c:pt idx="32">
                  <c:v>21770</c:v>
                </c:pt>
                <c:pt idx="33">
                  <c:v>21730</c:v>
                </c:pt>
                <c:pt idx="34">
                  <c:v>21900</c:v>
                </c:pt>
                <c:pt idx="35">
                  <c:v>21880</c:v>
                </c:pt>
                <c:pt idx="36">
                  <c:v>21500</c:v>
                </c:pt>
                <c:pt idx="37">
                  <c:v>22060</c:v>
                </c:pt>
                <c:pt idx="38">
                  <c:v>22720</c:v>
                </c:pt>
                <c:pt idx="39">
                  <c:v>23860</c:v>
                </c:pt>
                <c:pt idx="40">
                  <c:v>23440</c:v>
                </c:pt>
                <c:pt idx="41">
                  <c:v>23540</c:v>
                </c:pt>
                <c:pt idx="42">
                  <c:v>22850</c:v>
                </c:pt>
                <c:pt idx="43">
                  <c:v>22550</c:v>
                </c:pt>
                <c:pt idx="44">
                  <c:v>22700</c:v>
                </c:pt>
                <c:pt idx="45">
                  <c:v>22820</c:v>
                </c:pt>
                <c:pt idx="46">
                  <c:v>22700</c:v>
                </c:pt>
                <c:pt idx="47">
                  <c:v>22700</c:v>
                </c:pt>
                <c:pt idx="48">
                  <c:v>22930</c:v>
                </c:pt>
                <c:pt idx="49">
                  <c:v>22600</c:v>
                </c:pt>
                <c:pt idx="50">
                  <c:v>22720</c:v>
                </c:pt>
                <c:pt idx="51">
                  <c:v>22660</c:v>
                </c:pt>
                <c:pt idx="52">
                  <c:v>22590</c:v>
                </c:pt>
                <c:pt idx="53">
                  <c:v>22680</c:v>
                </c:pt>
                <c:pt idx="54">
                  <c:v>22580</c:v>
                </c:pt>
                <c:pt idx="55">
                  <c:v>22930</c:v>
                </c:pt>
                <c:pt idx="56">
                  <c:v>23290</c:v>
                </c:pt>
                <c:pt idx="57">
                  <c:v>22890</c:v>
                </c:pt>
                <c:pt idx="58">
                  <c:v>22490</c:v>
                </c:pt>
                <c:pt idx="59">
                  <c:v>22270</c:v>
                </c:pt>
                <c:pt idx="60">
                  <c:v>21650</c:v>
                </c:pt>
                <c:pt idx="61">
                  <c:v>21440</c:v>
                </c:pt>
                <c:pt idx="62">
                  <c:v>21590</c:v>
                </c:pt>
                <c:pt idx="63">
                  <c:v>21170</c:v>
                </c:pt>
                <c:pt idx="64">
                  <c:v>21130</c:v>
                </c:pt>
                <c:pt idx="65">
                  <c:v>21360</c:v>
                </c:pt>
                <c:pt idx="66">
                  <c:v>21380</c:v>
                </c:pt>
                <c:pt idx="67">
                  <c:v>21650</c:v>
                </c:pt>
                <c:pt idx="68">
                  <c:v>21210</c:v>
                </c:pt>
                <c:pt idx="69">
                  <c:v>21080</c:v>
                </c:pt>
                <c:pt idx="70">
                  <c:v>21170</c:v>
                </c:pt>
                <c:pt idx="71">
                  <c:v>21570</c:v>
                </c:pt>
                <c:pt idx="72">
                  <c:v>21670</c:v>
                </c:pt>
                <c:pt idx="73">
                  <c:v>21610</c:v>
                </c:pt>
                <c:pt idx="74">
                  <c:v>21220</c:v>
                </c:pt>
                <c:pt idx="75">
                  <c:v>21040</c:v>
                </c:pt>
                <c:pt idx="76">
                  <c:v>20740</c:v>
                </c:pt>
                <c:pt idx="77">
                  <c:v>20300</c:v>
                </c:pt>
                <c:pt idx="78">
                  <c:v>20100</c:v>
                </c:pt>
                <c:pt idx="79">
                  <c:v>20350</c:v>
                </c:pt>
                <c:pt idx="80">
                  <c:v>20130</c:v>
                </c:pt>
                <c:pt idx="81">
                  <c:v>19920</c:v>
                </c:pt>
                <c:pt idx="82">
                  <c:v>19780</c:v>
                </c:pt>
                <c:pt idx="83">
                  <c:v>19810</c:v>
                </c:pt>
                <c:pt idx="84">
                  <c:v>20070</c:v>
                </c:pt>
                <c:pt idx="85">
                  <c:v>20070</c:v>
                </c:pt>
                <c:pt idx="86">
                  <c:v>19560</c:v>
                </c:pt>
                <c:pt idx="87">
                  <c:v>19420</c:v>
                </c:pt>
                <c:pt idx="88">
                  <c:v>19580</c:v>
                </c:pt>
                <c:pt idx="89">
                  <c:v>19380</c:v>
                </c:pt>
                <c:pt idx="90">
                  <c:v>19030</c:v>
                </c:pt>
                <c:pt idx="91">
                  <c:v>19100</c:v>
                </c:pt>
                <c:pt idx="92">
                  <c:v>19070</c:v>
                </c:pt>
                <c:pt idx="93">
                  <c:v>18690</c:v>
                </c:pt>
                <c:pt idx="94">
                  <c:v>18780</c:v>
                </c:pt>
                <c:pt idx="95">
                  <c:v>18700</c:v>
                </c:pt>
                <c:pt idx="96">
                  <c:v>18790</c:v>
                </c:pt>
                <c:pt idx="97">
                  <c:v>18690</c:v>
                </c:pt>
                <c:pt idx="98">
                  <c:v>18780</c:v>
                </c:pt>
                <c:pt idx="99">
                  <c:v>18690</c:v>
                </c:pt>
                <c:pt idx="100">
                  <c:v>18900</c:v>
                </c:pt>
                <c:pt idx="101">
                  <c:v>18890</c:v>
                </c:pt>
                <c:pt idx="102">
                  <c:v>18860</c:v>
                </c:pt>
                <c:pt idx="103">
                  <c:v>18810</c:v>
                </c:pt>
                <c:pt idx="104">
                  <c:v>19240</c:v>
                </c:pt>
                <c:pt idx="105">
                  <c:v>19320</c:v>
                </c:pt>
                <c:pt idx="106">
                  <c:v>19120</c:v>
                </c:pt>
                <c:pt idx="107">
                  <c:v>19170</c:v>
                </c:pt>
                <c:pt idx="108">
                  <c:v>18920</c:v>
                </c:pt>
                <c:pt idx="109">
                  <c:v>18530</c:v>
                </c:pt>
                <c:pt idx="110">
                  <c:v>18340</c:v>
                </c:pt>
                <c:pt idx="111">
                  <c:v>18470</c:v>
                </c:pt>
                <c:pt idx="112">
                  <c:v>18940</c:v>
                </c:pt>
                <c:pt idx="113">
                  <c:v>19190</c:v>
                </c:pt>
                <c:pt idx="114">
                  <c:v>19430</c:v>
                </c:pt>
                <c:pt idx="115">
                  <c:v>18800</c:v>
                </c:pt>
                <c:pt idx="116">
                  <c:v>18510</c:v>
                </c:pt>
                <c:pt idx="117">
                  <c:v>18950</c:v>
                </c:pt>
                <c:pt idx="118">
                  <c:v>18860</c:v>
                </c:pt>
                <c:pt idx="119">
                  <c:v>18650</c:v>
                </c:pt>
                <c:pt idx="120">
                  <c:v>19950</c:v>
                </c:pt>
                <c:pt idx="121">
                  <c:v>19810</c:v>
                </c:pt>
                <c:pt idx="122">
                  <c:v>20110</c:v>
                </c:pt>
                <c:pt idx="123">
                  <c:v>20240</c:v>
                </c:pt>
                <c:pt idx="124">
                  <c:v>20200</c:v>
                </c:pt>
                <c:pt idx="125">
                  <c:v>19340</c:v>
                </c:pt>
                <c:pt idx="126">
                  <c:v>20480</c:v>
                </c:pt>
                <c:pt idx="127">
                  <c:v>20860</c:v>
                </c:pt>
                <c:pt idx="128">
                  <c:v>21650</c:v>
                </c:pt>
                <c:pt idx="129">
                  <c:v>21900</c:v>
                </c:pt>
                <c:pt idx="130">
                  <c:v>23340</c:v>
                </c:pt>
                <c:pt idx="131">
                  <c:v>23120</c:v>
                </c:pt>
                <c:pt idx="132">
                  <c:v>24240</c:v>
                </c:pt>
                <c:pt idx="133">
                  <c:v>24100</c:v>
                </c:pt>
                <c:pt idx="134">
                  <c:v>23650</c:v>
                </c:pt>
                <c:pt idx="135">
                  <c:v>23230</c:v>
                </c:pt>
                <c:pt idx="136">
                  <c:v>23300</c:v>
                </c:pt>
                <c:pt idx="137">
                  <c:v>23210</c:v>
                </c:pt>
                <c:pt idx="138">
                  <c:v>22810</c:v>
                </c:pt>
                <c:pt idx="139">
                  <c:v>22630</c:v>
                </c:pt>
                <c:pt idx="140">
                  <c:v>22630</c:v>
                </c:pt>
                <c:pt idx="141">
                  <c:v>22820</c:v>
                </c:pt>
                <c:pt idx="142">
                  <c:v>22490</c:v>
                </c:pt>
                <c:pt idx="143">
                  <c:v>22930</c:v>
                </c:pt>
                <c:pt idx="144">
                  <c:v>22920</c:v>
                </c:pt>
                <c:pt idx="145">
                  <c:v>23320</c:v>
                </c:pt>
                <c:pt idx="146">
                  <c:v>22820</c:v>
                </c:pt>
                <c:pt idx="147">
                  <c:v>22740</c:v>
                </c:pt>
                <c:pt idx="148">
                  <c:v>22740</c:v>
                </c:pt>
                <c:pt idx="149">
                  <c:v>22240</c:v>
                </c:pt>
                <c:pt idx="150">
                  <c:v>22890</c:v>
                </c:pt>
                <c:pt idx="151">
                  <c:v>23420</c:v>
                </c:pt>
                <c:pt idx="152">
                  <c:v>22650</c:v>
                </c:pt>
                <c:pt idx="153">
                  <c:v>22230</c:v>
                </c:pt>
                <c:pt idx="154">
                  <c:v>21770</c:v>
                </c:pt>
                <c:pt idx="155">
                  <c:v>21710</c:v>
                </c:pt>
                <c:pt idx="156">
                  <c:v>21640</c:v>
                </c:pt>
                <c:pt idx="157">
                  <c:v>21330</c:v>
                </c:pt>
                <c:pt idx="158">
                  <c:v>21230</c:v>
                </c:pt>
                <c:pt idx="159">
                  <c:v>21160</c:v>
                </c:pt>
                <c:pt idx="160">
                  <c:v>21240</c:v>
                </c:pt>
                <c:pt idx="161">
                  <c:v>21030</c:v>
                </c:pt>
                <c:pt idx="162">
                  <c:v>20630</c:v>
                </c:pt>
                <c:pt idx="163">
                  <c:v>20540</c:v>
                </c:pt>
                <c:pt idx="164">
                  <c:v>20600</c:v>
                </c:pt>
                <c:pt idx="165">
                  <c:v>20410</c:v>
                </c:pt>
                <c:pt idx="166">
                  <c:v>20360</c:v>
                </c:pt>
                <c:pt idx="167">
                  <c:v>20100</c:v>
                </c:pt>
                <c:pt idx="168">
                  <c:v>20080</c:v>
                </c:pt>
                <c:pt idx="169">
                  <c:v>20340</c:v>
                </c:pt>
                <c:pt idx="170">
                  <c:v>20230</c:v>
                </c:pt>
                <c:pt idx="171">
                  <c:v>20250</c:v>
                </c:pt>
                <c:pt idx="172">
                  <c:v>20050</c:v>
                </c:pt>
                <c:pt idx="173">
                  <c:v>20020</c:v>
                </c:pt>
                <c:pt idx="174">
                  <c:v>20080</c:v>
                </c:pt>
                <c:pt idx="175">
                  <c:v>19870</c:v>
                </c:pt>
                <c:pt idx="176">
                  <c:v>19890</c:v>
                </c:pt>
                <c:pt idx="177">
                  <c:v>19910</c:v>
                </c:pt>
                <c:pt idx="178">
                  <c:v>19740</c:v>
                </c:pt>
                <c:pt idx="179">
                  <c:v>19730</c:v>
                </c:pt>
                <c:pt idx="180">
                  <c:v>19790</c:v>
                </c:pt>
                <c:pt idx="181">
                  <c:v>19820</c:v>
                </c:pt>
                <c:pt idx="182">
                  <c:v>19850</c:v>
                </c:pt>
                <c:pt idx="183">
                  <c:v>19500</c:v>
                </c:pt>
                <c:pt idx="184">
                  <c:v>19370</c:v>
                </c:pt>
                <c:pt idx="185">
                  <c:v>19540</c:v>
                </c:pt>
                <c:pt idx="186">
                  <c:v>19630</c:v>
                </c:pt>
                <c:pt idx="187">
                  <c:v>19330</c:v>
                </c:pt>
                <c:pt idx="188">
                  <c:v>19060</c:v>
                </c:pt>
                <c:pt idx="189">
                  <c:v>19090</c:v>
                </c:pt>
                <c:pt idx="190">
                  <c:v>19040</c:v>
                </c:pt>
                <c:pt idx="191">
                  <c:v>19330</c:v>
                </c:pt>
                <c:pt idx="192">
                  <c:v>19410</c:v>
                </c:pt>
                <c:pt idx="193">
                  <c:v>19280</c:v>
                </c:pt>
                <c:pt idx="194">
                  <c:v>19140</c:v>
                </c:pt>
                <c:pt idx="195">
                  <c:v>19160</c:v>
                </c:pt>
                <c:pt idx="196">
                  <c:v>19060</c:v>
                </c:pt>
                <c:pt idx="197">
                  <c:v>18850</c:v>
                </c:pt>
                <c:pt idx="198">
                  <c:v>18820</c:v>
                </c:pt>
                <c:pt idx="199">
                  <c:v>18840</c:v>
                </c:pt>
                <c:pt idx="200">
                  <c:v>19120</c:v>
                </c:pt>
                <c:pt idx="201">
                  <c:v>19100</c:v>
                </c:pt>
                <c:pt idx="202">
                  <c:v>18670</c:v>
                </c:pt>
                <c:pt idx="203">
                  <c:v>18730</c:v>
                </c:pt>
                <c:pt idx="204">
                  <c:v>18780</c:v>
                </c:pt>
                <c:pt idx="205">
                  <c:v>18820</c:v>
                </c:pt>
                <c:pt idx="206">
                  <c:v>18830</c:v>
                </c:pt>
                <c:pt idx="207">
                  <c:v>18770</c:v>
                </c:pt>
                <c:pt idx="208">
                  <c:v>18660</c:v>
                </c:pt>
                <c:pt idx="209">
                  <c:v>18770</c:v>
                </c:pt>
                <c:pt idx="210">
                  <c:v>18510</c:v>
                </c:pt>
                <c:pt idx="211">
                  <c:v>18380</c:v>
                </c:pt>
                <c:pt idx="212">
                  <c:v>18550</c:v>
                </c:pt>
                <c:pt idx="213">
                  <c:v>18650</c:v>
                </c:pt>
                <c:pt idx="214">
                  <c:v>18840</c:v>
                </c:pt>
                <c:pt idx="215">
                  <c:v>18970</c:v>
                </c:pt>
                <c:pt idx="216">
                  <c:v>18830</c:v>
                </c:pt>
                <c:pt idx="217">
                  <c:v>18510</c:v>
                </c:pt>
                <c:pt idx="218">
                  <c:v>18390</c:v>
                </c:pt>
                <c:pt idx="219">
                  <c:v>18360</c:v>
                </c:pt>
                <c:pt idx="220">
                  <c:v>18530</c:v>
                </c:pt>
                <c:pt idx="221">
                  <c:v>18260</c:v>
                </c:pt>
                <c:pt idx="222">
                  <c:v>18670</c:v>
                </c:pt>
                <c:pt idx="223">
                  <c:v>18680</c:v>
                </c:pt>
                <c:pt idx="224">
                  <c:v>18710</c:v>
                </c:pt>
                <c:pt idx="225">
                  <c:v>18780</c:v>
                </c:pt>
                <c:pt idx="226">
                  <c:v>18820</c:v>
                </c:pt>
                <c:pt idx="227">
                  <c:v>18370</c:v>
                </c:pt>
                <c:pt idx="228">
                  <c:v>18390</c:v>
                </c:pt>
                <c:pt idx="229">
                  <c:v>18370</c:v>
                </c:pt>
                <c:pt idx="230">
                  <c:v>18340</c:v>
                </c:pt>
                <c:pt idx="231">
                  <c:v>18450</c:v>
                </c:pt>
                <c:pt idx="232">
                  <c:v>19110</c:v>
                </c:pt>
                <c:pt idx="233">
                  <c:v>19550</c:v>
                </c:pt>
                <c:pt idx="234">
                  <c:v>19860</c:v>
                </c:pt>
                <c:pt idx="235">
                  <c:v>19700</c:v>
                </c:pt>
                <c:pt idx="236">
                  <c:v>19660</c:v>
                </c:pt>
                <c:pt idx="237">
                  <c:v>19820</c:v>
                </c:pt>
                <c:pt idx="238">
                  <c:v>19980</c:v>
                </c:pt>
                <c:pt idx="239">
                  <c:v>19820</c:v>
                </c:pt>
                <c:pt idx="240">
                  <c:v>20030</c:v>
                </c:pt>
                <c:pt idx="241">
                  <c:v>19690</c:v>
                </c:pt>
                <c:pt idx="242">
                  <c:v>19150</c:v>
                </c:pt>
                <c:pt idx="243">
                  <c:v>18830</c:v>
                </c:pt>
                <c:pt idx="244">
                  <c:v>18730</c:v>
                </c:pt>
                <c:pt idx="245">
                  <c:v>18400</c:v>
                </c:pt>
                <c:pt idx="246">
                  <c:v>18530</c:v>
                </c:pt>
                <c:pt idx="247">
                  <c:v>18350</c:v>
                </c:pt>
                <c:pt idx="248">
                  <c:v>18210</c:v>
                </c:pt>
                <c:pt idx="249">
                  <c:v>18180</c:v>
                </c:pt>
                <c:pt idx="250">
                  <c:v>18040</c:v>
                </c:pt>
                <c:pt idx="251">
                  <c:v>18120</c:v>
                </c:pt>
                <c:pt idx="252">
                  <c:v>18120</c:v>
                </c:pt>
                <c:pt idx="253">
                  <c:v>18130</c:v>
                </c:pt>
                <c:pt idx="254">
                  <c:v>18090</c:v>
                </c:pt>
                <c:pt idx="255">
                  <c:v>17760</c:v>
                </c:pt>
                <c:pt idx="256">
                  <c:v>17470</c:v>
                </c:pt>
                <c:pt idx="257">
                  <c:v>17380</c:v>
                </c:pt>
                <c:pt idx="258">
                  <c:v>17490</c:v>
                </c:pt>
                <c:pt idx="259">
                  <c:v>17470</c:v>
                </c:pt>
                <c:pt idx="260">
                  <c:v>17390</c:v>
                </c:pt>
                <c:pt idx="261">
                  <c:v>17510</c:v>
                </c:pt>
                <c:pt idx="262">
                  <c:v>17430</c:v>
                </c:pt>
                <c:pt idx="263">
                  <c:v>17260</c:v>
                </c:pt>
                <c:pt idx="264">
                  <c:v>17160</c:v>
                </c:pt>
                <c:pt idx="265">
                  <c:v>17340</c:v>
                </c:pt>
                <c:pt idx="266">
                  <c:v>17390</c:v>
                </c:pt>
                <c:pt idx="267">
                  <c:v>17330</c:v>
                </c:pt>
                <c:pt idx="268">
                  <c:v>17200</c:v>
                </c:pt>
                <c:pt idx="269">
                  <c:v>17080</c:v>
                </c:pt>
                <c:pt idx="270">
                  <c:v>17220</c:v>
                </c:pt>
                <c:pt idx="271">
                  <c:v>17540</c:v>
                </c:pt>
                <c:pt idx="272">
                  <c:v>17400</c:v>
                </c:pt>
                <c:pt idx="273">
                  <c:v>17680</c:v>
                </c:pt>
                <c:pt idx="274">
                  <c:v>17530</c:v>
                </c:pt>
                <c:pt idx="275">
                  <c:v>17760</c:v>
                </c:pt>
                <c:pt idx="276">
                  <c:v>17620</c:v>
                </c:pt>
                <c:pt idx="277">
                  <c:v>17370</c:v>
                </c:pt>
                <c:pt idx="278">
                  <c:v>17360</c:v>
                </c:pt>
                <c:pt idx="279">
                  <c:v>17090</c:v>
                </c:pt>
                <c:pt idx="280">
                  <c:v>17180</c:v>
                </c:pt>
                <c:pt idx="281">
                  <c:v>17490</c:v>
                </c:pt>
                <c:pt idx="282">
                  <c:v>17100</c:v>
                </c:pt>
                <c:pt idx="283">
                  <c:v>17580</c:v>
                </c:pt>
                <c:pt idx="284">
                  <c:v>17430</c:v>
                </c:pt>
                <c:pt idx="285">
                  <c:v>16900</c:v>
                </c:pt>
                <c:pt idx="286">
                  <c:v>17050</c:v>
                </c:pt>
                <c:pt idx="287">
                  <c:v>17270</c:v>
                </c:pt>
                <c:pt idx="288">
                  <c:v>17560</c:v>
                </c:pt>
                <c:pt idx="289">
                  <c:v>16740</c:v>
                </c:pt>
                <c:pt idx="290">
                  <c:v>16780</c:v>
                </c:pt>
                <c:pt idx="291">
                  <c:v>16730</c:v>
                </c:pt>
                <c:pt idx="292">
                  <c:v>16430</c:v>
                </c:pt>
                <c:pt idx="293">
                  <c:v>16210</c:v>
                </c:pt>
                <c:pt idx="294">
                  <c:v>15770</c:v>
                </c:pt>
                <c:pt idx="295">
                  <c:v>15740</c:v>
                </c:pt>
                <c:pt idx="296">
                  <c:v>15600</c:v>
                </c:pt>
                <c:pt idx="297">
                  <c:v>15510</c:v>
                </c:pt>
                <c:pt idx="298">
                  <c:v>15350</c:v>
                </c:pt>
                <c:pt idx="299">
                  <c:v>15030</c:v>
                </c:pt>
                <c:pt idx="300">
                  <c:v>15190</c:v>
                </c:pt>
                <c:pt idx="301">
                  <c:v>15230</c:v>
                </c:pt>
                <c:pt idx="302">
                  <c:v>14970</c:v>
                </c:pt>
                <c:pt idx="303">
                  <c:v>14870</c:v>
                </c:pt>
                <c:pt idx="304">
                  <c:v>14910</c:v>
                </c:pt>
                <c:pt idx="305">
                  <c:v>14960</c:v>
                </c:pt>
                <c:pt idx="306">
                  <c:v>15030</c:v>
                </c:pt>
                <c:pt idx="307">
                  <c:v>15000</c:v>
                </c:pt>
                <c:pt idx="308">
                  <c:v>15020</c:v>
                </c:pt>
                <c:pt idx="309">
                  <c:v>14750</c:v>
                </c:pt>
                <c:pt idx="310">
                  <c:v>14830</c:v>
                </c:pt>
                <c:pt idx="311">
                  <c:v>15060</c:v>
                </c:pt>
                <c:pt idx="312">
                  <c:v>14940</c:v>
                </c:pt>
                <c:pt idx="313">
                  <c:v>14720</c:v>
                </c:pt>
                <c:pt idx="314">
                  <c:v>14900</c:v>
                </c:pt>
                <c:pt idx="315">
                  <c:v>15050</c:v>
                </c:pt>
                <c:pt idx="316">
                  <c:v>15400</c:v>
                </c:pt>
                <c:pt idx="317">
                  <c:v>15710</c:v>
                </c:pt>
                <c:pt idx="318">
                  <c:v>15540</c:v>
                </c:pt>
                <c:pt idx="319">
                  <c:v>15690</c:v>
                </c:pt>
                <c:pt idx="320">
                  <c:v>15690</c:v>
                </c:pt>
                <c:pt idx="321">
                  <c:v>15590</c:v>
                </c:pt>
                <c:pt idx="322">
                  <c:v>15710</c:v>
                </c:pt>
                <c:pt idx="323">
                  <c:v>15770</c:v>
                </c:pt>
                <c:pt idx="324">
                  <c:v>15870</c:v>
                </c:pt>
                <c:pt idx="325">
                  <c:v>16190</c:v>
                </c:pt>
                <c:pt idx="326">
                  <c:v>16310</c:v>
                </c:pt>
                <c:pt idx="327">
                  <c:v>16270</c:v>
                </c:pt>
                <c:pt idx="328">
                  <c:v>16060</c:v>
                </c:pt>
                <c:pt idx="329">
                  <c:v>16350</c:v>
                </c:pt>
                <c:pt idx="330">
                  <c:v>16530</c:v>
                </c:pt>
                <c:pt idx="331">
                  <c:v>16960</c:v>
                </c:pt>
                <c:pt idx="332">
                  <c:v>16730</c:v>
                </c:pt>
                <c:pt idx="333">
                  <c:v>16650</c:v>
                </c:pt>
                <c:pt idx="334">
                  <c:v>16540</c:v>
                </c:pt>
                <c:pt idx="335">
                  <c:v>16650</c:v>
                </c:pt>
                <c:pt idx="336">
                  <c:v>16720</c:v>
                </c:pt>
                <c:pt idx="337">
                  <c:v>16610</c:v>
                </c:pt>
                <c:pt idx="338">
                  <c:v>16410</c:v>
                </c:pt>
                <c:pt idx="339">
                  <c:v>16500</c:v>
                </c:pt>
                <c:pt idx="340">
                  <c:v>16500</c:v>
                </c:pt>
                <c:pt idx="341">
                  <c:v>16610</c:v>
                </c:pt>
                <c:pt idx="342">
                  <c:v>16850</c:v>
                </c:pt>
                <c:pt idx="343">
                  <c:v>17080</c:v>
                </c:pt>
                <c:pt idx="344">
                  <c:v>16980</c:v>
                </c:pt>
                <c:pt idx="345">
                  <c:v>16770</c:v>
                </c:pt>
                <c:pt idx="346">
                  <c:v>16330</c:v>
                </c:pt>
                <c:pt idx="347">
                  <c:v>16130</c:v>
                </c:pt>
                <c:pt idx="348">
                  <c:v>16120</c:v>
                </c:pt>
                <c:pt idx="349">
                  <c:v>15930</c:v>
                </c:pt>
                <c:pt idx="350">
                  <c:v>15980</c:v>
                </c:pt>
                <c:pt idx="351">
                  <c:v>15930</c:v>
                </c:pt>
                <c:pt idx="352">
                  <c:v>15920</c:v>
                </c:pt>
                <c:pt idx="353">
                  <c:v>15750</c:v>
                </c:pt>
                <c:pt idx="354">
                  <c:v>15590</c:v>
                </c:pt>
                <c:pt idx="355">
                  <c:v>15670</c:v>
                </c:pt>
                <c:pt idx="356">
                  <c:v>15630</c:v>
                </c:pt>
                <c:pt idx="357">
                  <c:v>15490</c:v>
                </c:pt>
                <c:pt idx="358">
                  <c:v>15350</c:v>
                </c:pt>
                <c:pt idx="359">
                  <c:v>15180</c:v>
                </c:pt>
                <c:pt idx="360">
                  <c:v>15160</c:v>
                </c:pt>
                <c:pt idx="361">
                  <c:v>15090</c:v>
                </c:pt>
                <c:pt idx="362">
                  <c:v>15080</c:v>
                </c:pt>
                <c:pt idx="363">
                  <c:v>15090</c:v>
                </c:pt>
                <c:pt idx="364">
                  <c:v>15150</c:v>
                </c:pt>
                <c:pt idx="365">
                  <c:v>15050</c:v>
                </c:pt>
                <c:pt idx="366">
                  <c:v>14830</c:v>
                </c:pt>
                <c:pt idx="367">
                  <c:v>14710</c:v>
                </c:pt>
                <c:pt idx="368">
                  <c:v>14740</c:v>
                </c:pt>
                <c:pt idx="369">
                  <c:v>14880</c:v>
                </c:pt>
                <c:pt idx="370">
                  <c:v>14940</c:v>
                </c:pt>
                <c:pt idx="371">
                  <c:v>14940</c:v>
                </c:pt>
                <c:pt idx="372">
                  <c:v>14950</c:v>
                </c:pt>
                <c:pt idx="373">
                  <c:v>14890</c:v>
                </c:pt>
                <c:pt idx="374">
                  <c:v>14960</c:v>
                </c:pt>
                <c:pt idx="375">
                  <c:v>15060</c:v>
                </c:pt>
                <c:pt idx="376">
                  <c:v>14950</c:v>
                </c:pt>
                <c:pt idx="377">
                  <c:v>14960</c:v>
                </c:pt>
                <c:pt idx="378">
                  <c:v>14980</c:v>
                </c:pt>
                <c:pt idx="379">
                  <c:v>14970</c:v>
                </c:pt>
                <c:pt idx="380">
                  <c:v>14940</c:v>
                </c:pt>
                <c:pt idx="381">
                  <c:v>14850</c:v>
                </c:pt>
                <c:pt idx="382">
                  <c:v>14680</c:v>
                </c:pt>
                <c:pt idx="383">
                  <c:v>14730</c:v>
                </c:pt>
                <c:pt idx="384">
                  <c:v>14550</c:v>
                </c:pt>
                <c:pt idx="385">
                  <c:v>14280</c:v>
                </c:pt>
                <c:pt idx="386">
                  <c:v>14270</c:v>
                </c:pt>
                <c:pt idx="387">
                  <c:v>14560</c:v>
                </c:pt>
                <c:pt idx="388">
                  <c:v>14750</c:v>
                </c:pt>
                <c:pt idx="389">
                  <c:v>14790</c:v>
                </c:pt>
                <c:pt idx="390">
                  <c:v>14780</c:v>
                </c:pt>
                <c:pt idx="391">
                  <c:v>14590</c:v>
                </c:pt>
                <c:pt idx="392">
                  <c:v>14680</c:v>
                </c:pt>
                <c:pt idx="393">
                  <c:v>14610</c:v>
                </c:pt>
                <c:pt idx="394">
                  <c:v>14580</c:v>
                </c:pt>
                <c:pt idx="395">
                  <c:v>14610</c:v>
                </c:pt>
                <c:pt idx="396">
                  <c:v>14580</c:v>
                </c:pt>
                <c:pt idx="397">
                  <c:v>14580</c:v>
                </c:pt>
                <c:pt idx="398">
                  <c:v>14720</c:v>
                </c:pt>
                <c:pt idx="399">
                  <c:v>14720</c:v>
                </c:pt>
                <c:pt idx="400">
                  <c:v>14470</c:v>
                </c:pt>
                <c:pt idx="401">
                  <c:v>14540</c:v>
                </c:pt>
                <c:pt idx="402">
                  <c:v>14520</c:v>
                </c:pt>
                <c:pt idx="403">
                  <c:v>14700</c:v>
                </c:pt>
                <c:pt idx="404">
                  <c:v>14760</c:v>
                </c:pt>
                <c:pt idx="405">
                  <c:v>14680</c:v>
                </c:pt>
                <c:pt idx="406">
                  <c:v>14730</c:v>
                </c:pt>
                <c:pt idx="407">
                  <c:v>14770</c:v>
                </c:pt>
                <c:pt idx="408">
                  <c:v>14750</c:v>
                </c:pt>
                <c:pt idx="409">
                  <c:v>14700</c:v>
                </c:pt>
                <c:pt idx="410">
                  <c:v>14840</c:v>
                </c:pt>
                <c:pt idx="411">
                  <c:v>14790</c:v>
                </c:pt>
                <c:pt idx="412">
                  <c:v>14640</c:v>
                </c:pt>
                <c:pt idx="413">
                  <c:v>14540</c:v>
                </c:pt>
                <c:pt idx="414">
                  <c:v>14420</c:v>
                </c:pt>
                <c:pt idx="415">
                  <c:v>14560</c:v>
                </c:pt>
                <c:pt idx="416">
                  <c:v>14620</c:v>
                </c:pt>
                <c:pt idx="417">
                  <c:v>14450</c:v>
                </c:pt>
                <c:pt idx="418">
                  <c:v>14470</c:v>
                </c:pt>
                <c:pt idx="419">
                  <c:v>14580</c:v>
                </c:pt>
                <c:pt idx="420">
                  <c:v>14720</c:v>
                </c:pt>
                <c:pt idx="421">
                  <c:v>14650</c:v>
                </c:pt>
                <c:pt idx="422">
                  <c:v>14920</c:v>
                </c:pt>
                <c:pt idx="423">
                  <c:v>15000</c:v>
                </c:pt>
                <c:pt idx="424">
                  <c:v>14880</c:v>
                </c:pt>
                <c:pt idx="425">
                  <c:v>14990</c:v>
                </c:pt>
                <c:pt idx="426">
                  <c:v>14990</c:v>
                </c:pt>
                <c:pt idx="427">
                  <c:v>14780</c:v>
                </c:pt>
                <c:pt idx="428">
                  <c:v>14670</c:v>
                </c:pt>
                <c:pt idx="429">
                  <c:v>14580</c:v>
                </c:pt>
                <c:pt idx="430">
                  <c:v>14540</c:v>
                </c:pt>
                <c:pt idx="431">
                  <c:v>14550</c:v>
                </c:pt>
                <c:pt idx="432">
                  <c:v>14520</c:v>
                </c:pt>
                <c:pt idx="433">
                  <c:v>14410</c:v>
                </c:pt>
                <c:pt idx="434">
                  <c:v>14480</c:v>
                </c:pt>
                <c:pt idx="435">
                  <c:v>14370</c:v>
                </c:pt>
                <c:pt idx="436">
                  <c:v>14530</c:v>
                </c:pt>
                <c:pt idx="437">
                  <c:v>14820</c:v>
                </c:pt>
                <c:pt idx="438">
                  <c:v>14900</c:v>
                </c:pt>
                <c:pt idx="439">
                  <c:v>15320</c:v>
                </c:pt>
                <c:pt idx="440">
                  <c:v>14700</c:v>
                </c:pt>
                <c:pt idx="441">
                  <c:v>14470</c:v>
                </c:pt>
                <c:pt idx="442">
                  <c:v>14320</c:v>
                </c:pt>
                <c:pt idx="443">
                  <c:v>14420</c:v>
                </c:pt>
                <c:pt idx="444">
                  <c:v>14440</c:v>
                </c:pt>
                <c:pt idx="445">
                  <c:v>14420</c:v>
                </c:pt>
                <c:pt idx="446">
                  <c:v>14420</c:v>
                </c:pt>
                <c:pt idx="447">
                  <c:v>14360</c:v>
                </c:pt>
                <c:pt idx="448">
                  <c:v>14170</c:v>
                </c:pt>
                <c:pt idx="449">
                  <c:v>14090</c:v>
                </c:pt>
                <c:pt idx="450">
                  <c:v>14010</c:v>
                </c:pt>
                <c:pt idx="451">
                  <c:v>14030</c:v>
                </c:pt>
                <c:pt idx="452">
                  <c:v>13960</c:v>
                </c:pt>
                <c:pt idx="453">
                  <c:v>13910</c:v>
                </c:pt>
                <c:pt idx="454">
                  <c:v>13970</c:v>
                </c:pt>
                <c:pt idx="455">
                  <c:v>14080</c:v>
                </c:pt>
                <c:pt idx="456">
                  <c:v>13970</c:v>
                </c:pt>
                <c:pt idx="457">
                  <c:v>13820</c:v>
                </c:pt>
                <c:pt idx="458">
                  <c:v>13800</c:v>
                </c:pt>
                <c:pt idx="459">
                  <c:v>13860</c:v>
                </c:pt>
                <c:pt idx="460">
                  <c:v>13820</c:v>
                </c:pt>
                <c:pt idx="461">
                  <c:v>13850</c:v>
                </c:pt>
                <c:pt idx="462">
                  <c:v>13700</c:v>
                </c:pt>
                <c:pt idx="463">
                  <c:v>13480</c:v>
                </c:pt>
                <c:pt idx="464">
                  <c:v>13500</c:v>
                </c:pt>
                <c:pt idx="465">
                  <c:v>13390</c:v>
                </c:pt>
                <c:pt idx="466">
                  <c:v>13400</c:v>
                </c:pt>
                <c:pt idx="467">
                  <c:v>13480</c:v>
                </c:pt>
                <c:pt idx="468">
                  <c:v>13460</c:v>
                </c:pt>
                <c:pt idx="469">
                  <c:v>13450</c:v>
                </c:pt>
                <c:pt idx="470">
                  <c:v>13350</c:v>
                </c:pt>
                <c:pt idx="471">
                  <c:v>13360</c:v>
                </c:pt>
                <c:pt idx="472">
                  <c:v>13260</c:v>
                </c:pt>
                <c:pt idx="473">
                  <c:v>13150</c:v>
                </c:pt>
                <c:pt idx="474">
                  <c:v>13460</c:v>
                </c:pt>
                <c:pt idx="475">
                  <c:v>13480</c:v>
                </c:pt>
                <c:pt idx="476">
                  <c:v>13500</c:v>
                </c:pt>
                <c:pt idx="477">
                  <c:v>13150</c:v>
                </c:pt>
                <c:pt idx="478">
                  <c:v>13020</c:v>
                </c:pt>
                <c:pt idx="479">
                  <c:v>12790</c:v>
                </c:pt>
                <c:pt idx="480">
                  <c:v>12770</c:v>
                </c:pt>
                <c:pt idx="481">
                  <c:v>13040</c:v>
                </c:pt>
                <c:pt idx="482">
                  <c:v>13030</c:v>
                </c:pt>
                <c:pt idx="483">
                  <c:v>12840</c:v>
                </c:pt>
                <c:pt idx="484">
                  <c:v>12970</c:v>
                </c:pt>
                <c:pt idx="485">
                  <c:v>12980</c:v>
                </c:pt>
                <c:pt idx="486">
                  <c:v>12800</c:v>
                </c:pt>
                <c:pt idx="487">
                  <c:v>12790</c:v>
                </c:pt>
                <c:pt idx="488">
                  <c:v>12590</c:v>
                </c:pt>
                <c:pt idx="489">
                  <c:v>12510</c:v>
                </c:pt>
                <c:pt idx="490">
                  <c:v>12460</c:v>
                </c:pt>
                <c:pt idx="491">
                  <c:v>12490</c:v>
                </c:pt>
                <c:pt idx="492">
                  <c:v>12260</c:v>
                </c:pt>
                <c:pt idx="493">
                  <c:v>12260</c:v>
                </c:pt>
                <c:pt idx="494">
                  <c:v>12500</c:v>
                </c:pt>
                <c:pt idx="495">
                  <c:v>12150</c:v>
                </c:pt>
                <c:pt idx="496">
                  <c:v>12000</c:v>
                </c:pt>
                <c:pt idx="497">
                  <c:v>11910</c:v>
                </c:pt>
                <c:pt idx="498">
                  <c:v>11810</c:v>
                </c:pt>
                <c:pt idx="499">
                  <c:v>11790</c:v>
                </c:pt>
                <c:pt idx="500">
                  <c:v>11730</c:v>
                </c:pt>
                <c:pt idx="501">
                  <c:v>11610</c:v>
                </c:pt>
                <c:pt idx="502">
                  <c:v>11570</c:v>
                </c:pt>
                <c:pt idx="503">
                  <c:v>11640</c:v>
                </c:pt>
                <c:pt idx="504">
                  <c:v>11590</c:v>
                </c:pt>
                <c:pt idx="505">
                  <c:v>11300</c:v>
                </c:pt>
                <c:pt idx="506">
                  <c:v>11520</c:v>
                </c:pt>
                <c:pt idx="507">
                  <c:v>11480</c:v>
                </c:pt>
                <c:pt idx="508">
                  <c:v>11470</c:v>
                </c:pt>
                <c:pt idx="509">
                  <c:v>11520</c:v>
                </c:pt>
                <c:pt idx="510">
                  <c:v>11520</c:v>
                </c:pt>
                <c:pt idx="511">
                  <c:v>11330</c:v>
                </c:pt>
                <c:pt idx="512">
                  <c:v>11220</c:v>
                </c:pt>
                <c:pt idx="513">
                  <c:v>11220</c:v>
                </c:pt>
                <c:pt idx="514">
                  <c:v>11790</c:v>
                </c:pt>
                <c:pt idx="515">
                  <c:v>11730</c:v>
                </c:pt>
                <c:pt idx="516">
                  <c:v>12520</c:v>
                </c:pt>
                <c:pt idx="517">
                  <c:v>12600</c:v>
                </c:pt>
                <c:pt idx="518">
                  <c:v>12740</c:v>
                </c:pt>
                <c:pt idx="519">
                  <c:v>12650</c:v>
                </c:pt>
                <c:pt idx="520">
                  <c:v>12750</c:v>
                </c:pt>
                <c:pt idx="521">
                  <c:v>12810</c:v>
                </c:pt>
                <c:pt idx="522">
                  <c:v>12830</c:v>
                </c:pt>
                <c:pt idx="523">
                  <c:v>12830</c:v>
                </c:pt>
                <c:pt idx="524">
                  <c:v>13070</c:v>
                </c:pt>
                <c:pt idx="525">
                  <c:v>13060</c:v>
                </c:pt>
                <c:pt idx="526">
                  <c:v>13010</c:v>
                </c:pt>
                <c:pt idx="527">
                  <c:v>13140</c:v>
                </c:pt>
                <c:pt idx="528">
                  <c:v>13050</c:v>
                </c:pt>
                <c:pt idx="529">
                  <c:v>13170</c:v>
                </c:pt>
                <c:pt idx="530">
                  <c:v>13390</c:v>
                </c:pt>
                <c:pt idx="531">
                  <c:v>13430</c:v>
                </c:pt>
                <c:pt idx="532">
                  <c:v>13410</c:v>
                </c:pt>
                <c:pt idx="533">
                  <c:v>13410</c:v>
                </c:pt>
                <c:pt idx="534">
                  <c:v>13540</c:v>
                </c:pt>
                <c:pt idx="535">
                  <c:v>13590</c:v>
                </c:pt>
                <c:pt idx="536">
                  <c:v>13610</c:v>
                </c:pt>
                <c:pt idx="537">
                  <c:v>13610</c:v>
                </c:pt>
                <c:pt idx="538">
                  <c:v>13550</c:v>
                </c:pt>
                <c:pt idx="539">
                  <c:v>13590</c:v>
                </c:pt>
                <c:pt idx="540">
                  <c:v>13610</c:v>
                </c:pt>
                <c:pt idx="541">
                  <c:v>13650</c:v>
                </c:pt>
                <c:pt idx="542">
                  <c:v>13740</c:v>
                </c:pt>
                <c:pt idx="543">
                  <c:v>13600</c:v>
                </c:pt>
                <c:pt idx="544">
                  <c:v>13560</c:v>
                </c:pt>
                <c:pt idx="545">
                  <c:v>13510</c:v>
                </c:pt>
                <c:pt idx="546">
                  <c:v>13460</c:v>
                </c:pt>
                <c:pt idx="547">
                  <c:v>13450</c:v>
                </c:pt>
                <c:pt idx="548">
                  <c:v>13600</c:v>
                </c:pt>
                <c:pt idx="549">
                  <c:v>14100</c:v>
                </c:pt>
                <c:pt idx="550">
                  <c:v>14090</c:v>
                </c:pt>
                <c:pt idx="551">
                  <c:v>14120</c:v>
                </c:pt>
                <c:pt idx="552">
                  <c:v>14350</c:v>
                </c:pt>
                <c:pt idx="553">
                  <c:v>14550</c:v>
                </c:pt>
                <c:pt idx="554">
                  <c:v>14310</c:v>
                </c:pt>
                <c:pt idx="555">
                  <c:v>14200</c:v>
                </c:pt>
                <c:pt idx="556">
                  <c:v>14300</c:v>
                </c:pt>
                <c:pt idx="557">
                  <c:v>14400</c:v>
                </c:pt>
                <c:pt idx="558">
                  <c:v>14530</c:v>
                </c:pt>
                <c:pt idx="559">
                  <c:v>14470</c:v>
                </c:pt>
                <c:pt idx="560">
                  <c:v>14460</c:v>
                </c:pt>
                <c:pt idx="561">
                  <c:v>14450</c:v>
                </c:pt>
                <c:pt idx="562">
                  <c:v>14540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CE-44E8-BF3A-727621101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138512"/>
        <c:axId val="1389136016"/>
      </c:lineChart>
      <c:dateAx>
        <c:axId val="1389138512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9136016"/>
        <c:crosses val="autoZero"/>
        <c:auto val="1"/>
        <c:lblOffset val="100"/>
        <c:baseTimeUnit val="days"/>
      </c:dateAx>
      <c:valAx>
        <c:axId val="138913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9138512"/>
        <c:crosses val="autoZero"/>
        <c:crossBetween val="between"/>
      </c:valAx>
      <c:valAx>
        <c:axId val="167185535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7185951"/>
        <c:crosses val="max"/>
        <c:crossBetween val="between"/>
      </c:valAx>
      <c:dateAx>
        <c:axId val="167185951"/>
        <c:scaling>
          <c:orientation val="minMax"/>
        </c:scaling>
        <c:delete val="1"/>
        <c:axPos val="b"/>
        <c:numFmt formatCode="yyyy\-mm\-dd;@" sourceLinked="1"/>
        <c:majorTickMark val="out"/>
        <c:minorTickMark val="none"/>
        <c:tickLblPos val="nextTo"/>
        <c:crossAx val="167185535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100"/>
              <a:t>预焙阳极：平均价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华东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预焙阳极价格!$A$5:$A$620</c:f>
              <c:numCache>
                <c:formatCode>yyyy\-mm\-dd;@</c:formatCode>
                <c:ptCount val="616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44669</c:v>
                </c:pt>
                <c:pt idx="109">
                  <c:v>44666</c:v>
                </c:pt>
                <c:pt idx="110">
                  <c:v>44665</c:v>
                </c:pt>
                <c:pt idx="111">
                  <c:v>44664</c:v>
                </c:pt>
                <c:pt idx="112">
                  <c:v>44663</c:v>
                </c:pt>
                <c:pt idx="113">
                  <c:v>44662</c:v>
                </c:pt>
                <c:pt idx="114">
                  <c:v>44659</c:v>
                </c:pt>
                <c:pt idx="115">
                  <c:v>44658</c:v>
                </c:pt>
                <c:pt idx="116">
                  <c:v>44657</c:v>
                </c:pt>
                <c:pt idx="117">
                  <c:v>44652</c:v>
                </c:pt>
                <c:pt idx="118">
                  <c:v>44651</c:v>
                </c:pt>
                <c:pt idx="119">
                  <c:v>44650</c:v>
                </c:pt>
                <c:pt idx="120">
                  <c:v>44649</c:v>
                </c:pt>
                <c:pt idx="121">
                  <c:v>44648</c:v>
                </c:pt>
                <c:pt idx="122">
                  <c:v>44645</c:v>
                </c:pt>
                <c:pt idx="123">
                  <c:v>44644</c:v>
                </c:pt>
                <c:pt idx="124">
                  <c:v>44643</c:v>
                </c:pt>
                <c:pt idx="125">
                  <c:v>44642</c:v>
                </c:pt>
                <c:pt idx="126">
                  <c:v>44641</c:v>
                </c:pt>
                <c:pt idx="127">
                  <c:v>44638</c:v>
                </c:pt>
                <c:pt idx="128">
                  <c:v>44637</c:v>
                </c:pt>
                <c:pt idx="129">
                  <c:v>44636</c:v>
                </c:pt>
                <c:pt idx="130">
                  <c:v>44635</c:v>
                </c:pt>
                <c:pt idx="131">
                  <c:v>44634</c:v>
                </c:pt>
                <c:pt idx="132">
                  <c:v>44631</c:v>
                </c:pt>
                <c:pt idx="133">
                  <c:v>44630</c:v>
                </c:pt>
                <c:pt idx="134">
                  <c:v>44629</c:v>
                </c:pt>
                <c:pt idx="135">
                  <c:v>44628</c:v>
                </c:pt>
                <c:pt idx="136">
                  <c:v>44627</c:v>
                </c:pt>
                <c:pt idx="137">
                  <c:v>44624</c:v>
                </c:pt>
                <c:pt idx="138">
                  <c:v>44623</c:v>
                </c:pt>
                <c:pt idx="139">
                  <c:v>44622</c:v>
                </c:pt>
                <c:pt idx="140">
                  <c:v>44621</c:v>
                </c:pt>
                <c:pt idx="141">
                  <c:v>44620</c:v>
                </c:pt>
                <c:pt idx="142">
                  <c:v>44617</c:v>
                </c:pt>
                <c:pt idx="143">
                  <c:v>44616</c:v>
                </c:pt>
                <c:pt idx="144">
                  <c:v>44615</c:v>
                </c:pt>
                <c:pt idx="145">
                  <c:v>44614</c:v>
                </c:pt>
                <c:pt idx="146">
                  <c:v>44613</c:v>
                </c:pt>
                <c:pt idx="147">
                  <c:v>44610</c:v>
                </c:pt>
                <c:pt idx="148">
                  <c:v>44609</c:v>
                </c:pt>
                <c:pt idx="149">
                  <c:v>44608</c:v>
                </c:pt>
                <c:pt idx="150">
                  <c:v>44607</c:v>
                </c:pt>
                <c:pt idx="151">
                  <c:v>44606</c:v>
                </c:pt>
                <c:pt idx="152">
                  <c:v>44603</c:v>
                </c:pt>
                <c:pt idx="153">
                  <c:v>44602</c:v>
                </c:pt>
                <c:pt idx="154">
                  <c:v>44601</c:v>
                </c:pt>
                <c:pt idx="155">
                  <c:v>44600</c:v>
                </c:pt>
                <c:pt idx="156">
                  <c:v>44599</c:v>
                </c:pt>
                <c:pt idx="157">
                  <c:v>44589</c:v>
                </c:pt>
                <c:pt idx="158">
                  <c:v>44588</c:v>
                </c:pt>
                <c:pt idx="159">
                  <c:v>44587</c:v>
                </c:pt>
                <c:pt idx="160">
                  <c:v>44586</c:v>
                </c:pt>
                <c:pt idx="161">
                  <c:v>44585</c:v>
                </c:pt>
                <c:pt idx="162">
                  <c:v>44582</c:v>
                </c:pt>
                <c:pt idx="163">
                  <c:v>44581</c:v>
                </c:pt>
                <c:pt idx="164">
                  <c:v>44580</c:v>
                </c:pt>
                <c:pt idx="165">
                  <c:v>44579</c:v>
                </c:pt>
                <c:pt idx="166">
                  <c:v>44578</c:v>
                </c:pt>
                <c:pt idx="167">
                  <c:v>44575</c:v>
                </c:pt>
                <c:pt idx="168">
                  <c:v>44574</c:v>
                </c:pt>
                <c:pt idx="169">
                  <c:v>44573</c:v>
                </c:pt>
                <c:pt idx="170">
                  <c:v>44572</c:v>
                </c:pt>
                <c:pt idx="171">
                  <c:v>44571</c:v>
                </c:pt>
                <c:pt idx="172">
                  <c:v>44568</c:v>
                </c:pt>
                <c:pt idx="173">
                  <c:v>44567</c:v>
                </c:pt>
                <c:pt idx="174">
                  <c:v>44566</c:v>
                </c:pt>
                <c:pt idx="175">
                  <c:v>44565</c:v>
                </c:pt>
                <c:pt idx="176">
                  <c:v>44561</c:v>
                </c:pt>
                <c:pt idx="177">
                  <c:v>44560</c:v>
                </c:pt>
                <c:pt idx="178">
                  <c:v>44559</c:v>
                </c:pt>
                <c:pt idx="179">
                  <c:v>44558</c:v>
                </c:pt>
                <c:pt idx="180">
                  <c:v>44557</c:v>
                </c:pt>
                <c:pt idx="181">
                  <c:v>44554</c:v>
                </c:pt>
                <c:pt idx="182">
                  <c:v>44553</c:v>
                </c:pt>
                <c:pt idx="183">
                  <c:v>44552</c:v>
                </c:pt>
                <c:pt idx="184">
                  <c:v>44551</c:v>
                </c:pt>
                <c:pt idx="185">
                  <c:v>44550</c:v>
                </c:pt>
                <c:pt idx="186">
                  <c:v>44547</c:v>
                </c:pt>
                <c:pt idx="187">
                  <c:v>44546</c:v>
                </c:pt>
                <c:pt idx="188">
                  <c:v>44545</c:v>
                </c:pt>
                <c:pt idx="189">
                  <c:v>44544</c:v>
                </c:pt>
                <c:pt idx="190">
                  <c:v>44543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44533</c:v>
                </c:pt>
                <c:pt idx="197">
                  <c:v>44532</c:v>
                </c:pt>
                <c:pt idx="198">
                  <c:v>44531</c:v>
                </c:pt>
                <c:pt idx="199">
                  <c:v>44530</c:v>
                </c:pt>
                <c:pt idx="200">
                  <c:v>44529</c:v>
                </c:pt>
                <c:pt idx="201">
                  <c:v>44526</c:v>
                </c:pt>
                <c:pt idx="202">
                  <c:v>44525</c:v>
                </c:pt>
                <c:pt idx="203">
                  <c:v>44524</c:v>
                </c:pt>
                <c:pt idx="204">
                  <c:v>44523</c:v>
                </c:pt>
                <c:pt idx="205">
                  <c:v>44522</c:v>
                </c:pt>
                <c:pt idx="206">
                  <c:v>44519</c:v>
                </c:pt>
                <c:pt idx="207">
                  <c:v>44518</c:v>
                </c:pt>
                <c:pt idx="208">
                  <c:v>44517</c:v>
                </c:pt>
                <c:pt idx="209">
                  <c:v>44516</c:v>
                </c:pt>
                <c:pt idx="210">
                  <c:v>44515</c:v>
                </c:pt>
                <c:pt idx="211">
                  <c:v>44512</c:v>
                </c:pt>
                <c:pt idx="212">
                  <c:v>44511</c:v>
                </c:pt>
                <c:pt idx="213">
                  <c:v>44510</c:v>
                </c:pt>
                <c:pt idx="214">
                  <c:v>44509</c:v>
                </c:pt>
                <c:pt idx="215">
                  <c:v>44508</c:v>
                </c:pt>
                <c:pt idx="216">
                  <c:v>44505</c:v>
                </c:pt>
                <c:pt idx="217">
                  <c:v>44504</c:v>
                </c:pt>
                <c:pt idx="218">
                  <c:v>44503</c:v>
                </c:pt>
                <c:pt idx="219">
                  <c:v>44502</c:v>
                </c:pt>
                <c:pt idx="220">
                  <c:v>44501</c:v>
                </c:pt>
                <c:pt idx="221">
                  <c:v>44498</c:v>
                </c:pt>
                <c:pt idx="222">
                  <c:v>44497</c:v>
                </c:pt>
                <c:pt idx="223">
                  <c:v>44496</c:v>
                </c:pt>
                <c:pt idx="224">
                  <c:v>44495</c:v>
                </c:pt>
                <c:pt idx="225">
                  <c:v>44494</c:v>
                </c:pt>
                <c:pt idx="226">
                  <c:v>44491</c:v>
                </c:pt>
                <c:pt idx="227">
                  <c:v>44490</c:v>
                </c:pt>
                <c:pt idx="228">
                  <c:v>44489</c:v>
                </c:pt>
                <c:pt idx="229">
                  <c:v>44488</c:v>
                </c:pt>
                <c:pt idx="230">
                  <c:v>44487</c:v>
                </c:pt>
                <c:pt idx="231">
                  <c:v>44484</c:v>
                </c:pt>
                <c:pt idx="232">
                  <c:v>44483</c:v>
                </c:pt>
                <c:pt idx="233">
                  <c:v>44482</c:v>
                </c:pt>
                <c:pt idx="234">
                  <c:v>44481</c:v>
                </c:pt>
                <c:pt idx="235">
                  <c:v>44480</c:v>
                </c:pt>
                <c:pt idx="236">
                  <c:v>44477</c:v>
                </c:pt>
                <c:pt idx="237">
                  <c:v>44469</c:v>
                </c:pt>
                <c:pt idx="238">
                  <c:v>44468</c:v>
                </c:pt>
                <c:pt idx="239">
                  <c:v>44467</c:v>
                </c:pt>
                <c:pt idx="240">
                  <c:v>44466</c:v>
                </c:pt>
                <c:pt idx="241">
                  <c:v>44463</c:v>
                </c:pt>
                <c:pt idx="242">
                  <c:v>44462</c:v>
                </c:pt>
                <c:pt idx="243">
                  <c:v>44461</c:v>
                </c:pt>
                <c:pt idx="244">
                  <c:v>44456</c:v>
                </c:pt>
                <c:pt idx="245">
                  <c:v>44455</c:v>
                </c:pt>
                <c:pt idx="246">
                  <c:v>44454</c:v>
                </c:pt>
                <c:pt idx="247">
                  <c:v>44453</c:v>
                </c:pt>
                <c:pt idx="248">
                  <c:v>44452</c:v>
                </c:pt>
                <c:pt idx="249">
                  <c:v>44449</c:v>
                </c:pt>
                <c:pt idx="250">
                  <c:v>44448</c:v>
                </c:pt>
                <c:pt idx="251">
                  <c:v>44447</c:v>
                </c:pt>
                <c:pt idx="252">
                  <c:v>44446</c:v>
                </c:pt>
                <c:pt idx="253">
                  <c:v>44445</c:v>
                </c:pt>
                <c:pt idx="254">
                  <c:v>44442</c:v>
                </c:pt>
                <c:pt idx="255">
                  <c:v>44441</c:v>
                </c:pt>
                <c:pt idx="256">
                  <c:v>44440</c:v>
                </c:pt>
                <c:pt idx="257">
                  <c:v>44439</c:v>
                </c:pt>
                <c:pt idx="258">
                  <c:v>44438</c:v>
                </c:pt>
                <c:pt idx="259">
                  <c:v>44435</c:v>
                </c:pt>
                <c:pt idx="260">
                  <c:v>44434</c:v>
                </c:pt>
                <c:pt idx="261">
                  <c:v>44433</c:v>
                </c:pt>
                <c:pt idx="262">
                  <c:v>44432</c:v>
                </c:pt>
                <c:pt idx="263">
                  <c:v>44431</c:v>
                </c:pt>
                <c:pt idx="264">
                  <c:v>44428</c:v>
                </c:pt>
                <c:pt idx="265">
                  <c:v>44427</c:v>
                </c:pt>
                <c:pt idx="266">
                  <c:v>44426</c:v>
                </c:pt>
                <c:pt idx="267">
                  <c:v>44425</c:v>
                </c:pt>
                <c:pt idx="268">
                  <c:v>44424</c:v>
                </c:pt>
                <c:pt idx="269">
                  <c:v>44421</c:v>
                </c:pt>
                <c:pt idx="270">
                  <c:v>44420</c:v>
                </c:pt>
                <c:pt idx="271">
                  <c:v>44419</c:v>
                </c:pt>
                <c:pt idx="272">
                  <c:v>44418</c:v>
                </c:pt>
                <c:pt idx="273">
                  <c:v>44417</c:v>
                </c:pt>
                <c:pt idx="274">
                  <c:v>44414</c:v>
                </c:pt>
                <c:pt idx="275">
                  <c:v>44413</c:v>
                </c:pt>
                <c:pt idx="276">
                  <c:v>44412</c:v>
                </c:pt>
                <c:pt idx="277">
                  <c:v>44411</c:v>
                </c:pt>
                <c:pt idx="278">
                  <c:v>44410</c:v>
                </c:pt>
                <c:pt idx="279">
                  <c:v>44407</c:v>
                </c:pt>
                <c:pt idx="280">
                  <c:v>44406</c:v>
                </c:pt>
                <c:pt idx="281">
                  <c:v>44405</c:v>
                </c:pt>
                <c:pt idx="282">
                  <c:v>44404</c:v>
                </c:pt>
                <c:pt idx="283">
                  <c:v>44403</c:v>
                </c:pt>
                <c:pt idx="284">
                  <c:v>44400</c:v>
                </c:pt>
                <c:pt idx="285">
                  <c:v>44399</c:v>
                </c:pt>
                <c:pt idx="286">
                  <c:v>44398</c:v>
                </c:pt>
                <c:pt idx="287">
                  <c:v>44397</c:v>
                </c:pt>
                <c:pt idx="288">
                  <c:v>44396</c:v>
                </c:pt>
                <c:pt idx="289">
                  <c:v>44393</c:v>
                </c:pt>
                <c:pt idx="290">
                  <c:v>44392</c:v>
                </c:pt>
                <c:pt idx="291">
                  <c:v>44391</c:v>
                </c:pt>
                <c:pt idx="292">
                  <c:v>44390</c:v>
                </c:pt>
                <c:pt idx="293">
                  <c:v>44389</c:v>
                </c:pt>
                <c:pt idx="294">
                  <c:v>44386</c:v>
                </c:pt>
                <c:pt idx="295">
                  <c:v>44385</c:v>
                </c:pt>
                <c:pt idx="296">
                  <c:v>44384</c:v>
                </c:pt>
                <c:pt idx="297">
                  <c:v>44383</c:v>
                </c:pt>
                <c:pt idx="298">
                  <c:v>44382</c:v>
                </c:pt>
                <c:pt idx="299">
                  <c:v>44379</c:v>
                </c:pt>
                <c:pt idx="300">
                  <c:v>44378</c:v>
                </c:pt>
                <c:pt idx="301">
                  <c:v>44377</c:v>
                </c:pt>
                <c:pt idx="302">
                  <c:v>44376</c:v>
                </c:pt>
                <c:pt idx="303">
                  <c:v>44375</c:v>
                </c:pt>
                <c:pt idx="304">
                  <c:v>44372</c:v>
                </c:pt>
                <c:pt idx="305">
                  <c:v>44371</c:v>
                </c:pt>
                <c:pt idx="306">
                  <c:v>44370</c:v>
                </c:pt>
                <c:pt idx="307">
                  <c:v>44369</c:v>
                </c:pt>
                <c:pt idx="308">
                  <c:v>44368</c:v>
                </c:pt>
                <c:pt idx="309">
                  <c:v>44365</c:v>
                </c:pt>
                <c:pt idx="310">
                  <c:v>44364</c:v>
                </c:pt>
                <c:pt idx="311">
                  <c:v>44363</c:v>
                </c:pt>
                <c:pt idx="312">
                  <c:v>44362</c:v>
                </c:pt>
                <c:pt idx="313">
                  <c:v>44358</c:v>
                </c:pt>
                <c:pt idx="314">
                  <c:v>44357</c:v>
                </c:pt>
                <c:pt idx="315">
                  <c:v>44356</c:v>
                </c:pt>
                <c:pt idx="316">
                  <c:v>44355</c:v>
                </c:pt>
                <c:pt idx="317">
                  <c:v>44354</c:v>
                </c:pt>
                <c:pt idx="318">
                  <c:v>44351</c:v>
                </c:pt>
                <c:pt idx="319">
                  <c:v>44350</c:v>
                </c:pt>
                <c:pt idx="320">
                  <c:v>44349</c:v>
                </c:pt>
                <c:pt idx="321">
                  <c:v>44348</c:v>
                </c:pt>
                <c:pt idx="322">
                  <c:v>44347</c:v>
                </c:pt>
                <c:pt idx="323">
                  <c:v>44344</c:v>
                </c:pt>
                <c:pt idx="324">
                  <c:v>44343</c:v>
                </c:pt>
                <c:pt idx="325">
                  <c:v>44342</c:v>
                </c:pt>
                <c:pt idx="326">
                  <c:v>44341</c:v>
                </c:pt>
                <c:pt idx="327">
                  <c:v>44340</c:v>
                </c:pt>
                <c:pt idx="328">
                  <c:v>44337</c:v>
                </c:pt>
                <c:pt idx="329">
                  <c:v>44336</c:v>
                </c:pt>
                <c:pt idx="330">
                  <c:v>44335</c:v>
                </c:pt>
                <c:pt idx="331">
                  <c:v>44334</c:v>
                </c:pt>
                <c:pt idx="332">
                  <c:v>44333</c:v>
                </c:pt>
                <c:pt idx="333">
                  <c:v>44330</c:v>
                </c:pt>
                <c:pt idx="334">
                  <c:v>44329</c:v>
                </c:pt>
                <c:pt idx="335">
                  <c:v>44328</c:v>
                </c:pt>
                <c:pt idx="336">
                  <c:v>44327</c:v>
                </c:pt>
                <c:pt idx="337">
                  <c:v>44326</c:v>
                </c:pt>
                <c:pt idx="338">
                  <c:v>44323</c:v>
                </c:pt>
                <c:pt idx="339">
                  <c:v>44322</c:v>
                </c:pt>
                <c:pt idx="340">
                  <c:v>44316</c:v>
                </c:pt>
                <c:pt idx="341">
                  <c:v>44315</c:v>
                </c:pt>
                <c:pt idx="342">
                  <c:v>44314</c:v>
                </c:pt>
                <c:pt idx="343">
                  <c:v>44313</c:v>
                </c:pt>
                <c:pt idx="344">
                  <c:v>44312</c:v>
                </c:pt>
                <c:pt idx="345">
                  <c:v>44309</c:v>
                </c:pt>
                <c:pt idx="346">
                  <c:v>44308</c:v>
                </c:pt>
                <c:pt idx="347">
                  <c:v>44307</c:v>
                </c:pt>
                <c:pt idx="348">
                  <c:v>44306</c:v>
                </c:pt>
                <c:pt idx="349">
                  <c:v>44305</c:v>
                </c:pt>
                <c:pt idx="350">
                  <c:v>44302</c:v>
                </c:pt>
                <c:pt idx="351">
                  <c:v>44301</c:v>
                </c:pt>
                <c:pt idx="352">
                  <c:v>44300</c:v>
                </c:pt>
                <c:pt idx="353">
                  <c:v>44299</c:v>
                </c:pt>
                <c:pt idx="354">
                  <c:v>44298</c:v>
                </c:pt>
                <c:pt idx="355">
                  <c:v>44295</c:v>
                </c:pt>
                <c:pt idx="356">
                  <c:v>44294</c:v>
                </c:pt>
                <c:pt idx="357">
                  <c:v>44293</c:v>
                </c:pt>
                <c:pt idx="358">
                  <c:v>44292</c:v>
                </c:pt>
                <c:pt idx="359">
                  <c:v>44288</c:v>
                </c:pt>
                <c:pt idx="360">
                  <c:v>44287</c:v>
                </c:pt>
                <c:pt idx="361">
                  <c:v>44286</c:v>
                </c:pt>
                <c:pt idx="362">
                  <c:v>44285</c:v>
                </c:pt>
                <c:pt idx="363">
                  <c:v>44284</c:v>
                </c:pt>
                <c:pt idx="364">
                  <c:v>44281</c:v>
                </c:pt>
                <c:pt idx="365">
                  <c:v>44280</c:v>
                </c:pt>
                <c:pt idx="366">
                  <c:v>44279</c:v>
                </c:pt>
                <c:pt idx="367">
                  <c:v>44278</c:v>
                </c:pt>
                <c:pt idx="368">
                  <c:v>44277</c:v>
                </c:pt>
                <c:pt idx="369">
                  <c:v>44274</c:v>
                </c:pt>
                <c:pt idx="370">
                  <c:v>44273</c:v>
                </c:pt>
                <c:pt idx="371">
                  <c:v>44272</c:v>
                </c:pt>
                <c:pt idx="372">
                  <c:v>44271</c:v>
                </c:pt>
                <c:pt idx="373">
                  <c:v>44270</c:v>
                </c:pt>
                <c:pt idx="374">
                  <c:v>44267</c:v>
                </c:pt>
                <c:pt idx="375">
                  <c:v>44266</c:v>
                </c:pt>
                <c:pt idx="376">
                  <c:v>44265</c:v>
                </c:pt>
                <c:pt idx="377">
                  <c:v>44264</c:v>
                </c:pt>
                <c:pt idx="378">
                  <c:v>44263</c:v>
                </c:pt>
                <c:pt idx="379">
                  <c:v>44260</c:v>
                </c:pt>
                <c:pt idx="380">
                  <c:v>44259</c:v>
                </c:pt>
                <c:pt idx="381">
                  <c:v>44258</c:v>
                </c:pt>
                <c:pt idx="382">
                  <c:v>44257</c:v>
                </c:pt>
                <c:pt idx="383">
                  <c:v>44256</c:v>
                </c:pt>
                <c:pt idx="384">
                  <c:v>44253</c:v>
                </c:pt>
                <c:pt idx="385">
                  <c:v>44252</c:v>
                </c:pt>
                <c:pt idx="386">
                  <c:v>44251</c:v>
                </c:pt>
                <c:pt idx="387">
                  <c:v>44250</c:v>
                </c:pt>
                <c:pt idx="388">
                  <c:v>44249</c:v>
                </c:pt>
                <c:pt idx="389">
                  <c:v>44246</c:v>
                </c:pt>
                <c:pt idx="390">
                  <c:v>44245</c:v>
                </c:pt>
                <c:pt idx="391">
                  <c:v>44237</c:v>
                </c:pt>
                <c:pt idx="392">
                  <c:v>44236</c:v>
                </c:pt>
                <c:pt idx="393">
                  <c:v>44235</c:v>
                </c:pt>
                <c:pt idx="394">
                  <c:v>44232</c:v>
                </c:pt>
                <c:pt idx="395">
                  <c:v>44231</c:v>
                </c:pt>
                <c:pt idx="396">
                  <c:v>44230</c:v>
                </c:pt>
                <c:pt idx="397">
                  <c:v>44229</c:v>
                </c:pt>
                <c:pt idx="398">
                  <c:v>44228</c:v>
                </c:pt>
                <c:pt idx="399">
                  <c:v>44225</c:v>
                </c:pt>
                <c:pt idx="400">
                  <c:v>44224</c:v>
                </c:pt>
                <c:pt idx="401">
                  <c:v>44223</c:v>
                </c:pt>
                <c:pt idx="402">
                  <c:v>44222</c:v>
                </c:pt>
                <c:pt idx="403">
                  <c:v>44221</c:v>
                </c:pt>
                <c:pt idx="404">
                  <c:v>44218</c:v>
                </c:pt>
                <c:pt idx="405">
                  <c:v>44217</c:v>
                </c:pt>
                <c:pt idx="406">
                  <c:v>44216</c:v>
                </c:pt>
                <c:pt idx="407">
                  <c:v>44215</c:v>
                </c:pt>
                <c:pt idx="408">
                  <c:v>44214</c:v>
                </c:pt>
                <c:pt idx="409">
                  <c:v>44211</c:v>
                </c:pt>
                <c:pt idx="410">
                  <c:v>44210</c:v>
                </c:pt>
                <c:pt idx="411">
                  <c:v>44209</c:v>
                </c:pt>
                <c:pt idx="412">
                  <c:v>44208</c:v>
                </c:pt>
                <c:pt idx="413">
                  <c:v>44207</c:v>
                </c:pt>
                <c:pt idx="414">
                  <c:v>44204</c:v>
                </c:pt>
                <c:pt idx="415">
                  <c:v>44203</c:v>
                </c:pt>
                <c:pt idx="416">
                  <c:v>44202</c:v>
                </c:pt>
                <c:pt idx="417">
                  <c:v>44201</c:v>
                </c:pt>
                <c:pt idx="418">
                  <c:v>44200</c:v>
                </c:pt>
                <c:pt idx="419">
                  <c:v>44196</c:v>
                </c:pt>
                <c:pt idx="420">
                  <c:v>44195</c:v>
                </c:pt>
                <c:pt idx="421">
                  <c:v>44194</c:v>
                </c:pt>
                <c:pt idx="422">
                  <c:v>44193</c:v>
                </c:pt>
                <c:pt idx="423">
                  <c:v>44190</c:v>
                </c:pt>
                <c:pt idx="424">
                  <c:v>44189</c:v>
                </c:pt>
                <c:pt idx="425">
                  <c:v>44188</c:v>
                </c:pt>
                <c:pt idx="426">
                  <c:v>44187</c:v>
                </c:pt>
                <c:pt idx="427">
                  <c:v>44186</c:v>
                </c:pt>
                <c:pt idx="428">
                  <c:v>44183</c:v>
                </c:pt>
                <c:pt idx="429">
                  <c:v>44182</c:v>
                </c:pt>
                <c:pt idx="430">
                  <c:v>44181</c:v>
                </c:pt>
                <c:pt idx="431">
                  <c:v>44180</c:v>
                </c:pt>
                <c:pt idx="432">
                  <c:v>44179</c:v>
                </c:pt>
                <c:pt idx="433">
                  <c:v>44176</c:v>
                </c:pt>
                <c:pt idx="434">
                  <c:v>44175</c:v>
                </c:pt>
                <c:pt idx="435">
                  <c:v>44174</c:v>
                </c:pt>
                <c:pt idx="436">
                  <c:v>44173</c:v>
                </c:pt>
                <c:pt idx="437">
                  <c:v>44172</c:v>
                </c:pt>
                <c:pt idx="438">
                  <c:v>44169</c:v>
                </c:pt>
                <c:pt idx="439">
                  <c:v>44168</c:v>
                </c:pt>
                <c:pt idx="440">
                  <c:v>44167</c:v>
                </c:pt>
                <c:pt idx="441">
                  <c:v>44166</c:v>
                </c:pt>
                <c:pt idx="442">
                  <c:v>44165</c:v>
                </c:pt>
                <c:pt idx="443">
                  <c:v>44162</c:v>
                </c:pt>
                <c:pt idx="444">
                  <c:v>44161</c:v>
                </c:pt>
                <c:pt idx="445">
                  <c:v>44160</c:v>
                </c:pt>
                <c:pt idx="446">
                  <c:v>44159</c:v>
                </c:pt>
                <c:pt idx="447">
                  <c:v>44158</c:v>
                </c:pt>
                <c:pt idx="448">
                  <c:v>44155</c:v>
                </c:pt>
                <c:pt idx="449">
                  <c:v>44154</c:v>
                </c:pt>
                <c:pt idx="450">
                  <c:v>44153</c:v>
                </c:pt>
                <c:pt idx="451">
                  <c:v>44152</c:v>
                </c:pt>
                <c:pt idx="452">
                  <c:v>44151</c:v>
                </c:pt>
                <c:pt idx="453">
                  <c:v>44148</c:v>
                </c:pt>
                <c:pt idx="454">
                  <c:v>44147</c:v>
                </c:pt>
                <c:pt idx="455">
                  <c:v>44146</c:v>
                </c:pt>
                <c:pt idx="456">
                  <c:v>44145</c:v>
                </c:pt>
                <c:pt idx="457">
                  <c:v>44144</c:v>
                </c:pt>
                <c:pt idx="458">
                  <c:v>44141</c:v>
                </c:pt>
                <c:pt idx="459">
                  <c:v>44140</c:v>
                </c:pt>
                <c:pt idx="460">
                  <c:v>44139</c:v>
                </c:pt>
                <c:pt idx="461">
                  <c:v>44138</c:v>
                </c:pt>
                <c:pt idx="462">
                  <c:v>44137</c:v>
                </c:pt>
                <c:pt idx="463">
                  <c:v>44134</c:v>
                </c:pt>
                <c:pt idx="464">
                  <c:v>44133</c:v>
                </c:pt>
                <c:pt idx="465">
                  <c:v>44132</c:v>
                </c:pt>
                <c:pt idx="466">
                  <c:v>44131</c:v>
                </c:pt>
                <c:pt idx="467">
                  <c:v>44130</c:v>
                </c:pt>
                <c:pt idx="468">
                  <c:v>44127</c:v>
                </c:pt>
                <c:pt idx="469">
                  <c:v>44126</c:v>
                </c:pt>
                <c:pt idx="470">
                  <c:v>44125</c:v>
                </c:pt>
                <c:pt idx="471">
                  <c:v>44124</c:v>
                </c:pt>
                <c:pt idx="472">
                  <c:v>44123</c:v>
                </c:pt>
                <c:pt idx="473">
                  <c:v>44120</c:v>
                </c:pt>
                <c:pt idx="474">
                  <c:v>44119</c:v>
                </c:pt>
                <c:pt idx="475">
                  <c:v>44118</c:v>
                </c:pt>
                <c:pt idx="476">
                  <c:v>44117</c:v>
                </c:pt>
                <c:pt idx="477">
                  <c:v>44116</c:v>
                </c:pt>
                <c:pt idx="478">
                  <c:v>44113</c:v>
                </c:pt>
                <c:pt idx="479">
                  <c:v>44104</c:v>
                </c:pt>
                <c:pt idx="480">
                  <c:v>44103</c:v>
                </c:pt>
                <c:pt idx="481">
                  <c:v>44102</c:v>
                </c:pt>
                <c:pt idx="482">
                  <c:v>44099</c:v>
                </c:pt>
                <c:pt idx="483">
                  <c:v>44098</c:v>
                </c:pt>
                <c:pt idx="484">
                  <c:v>44097</c:v>
                </c:pt>
                <c:pt idx="485">
                  <c:v>44096</c:v>
                </c:pt>
                <c:pt idx="486">
                  <c:v>44095</c:v>
                </c:pt>
                <c:pt idx="487">
                  <c:v>44092</c:v>
                </c:pt>
                <c:pt idx="488">
                  <c:v>44091</c:v>
                </c:pt>
                <c:pt idx="489">
                  <c:v>44090</c:v>
                </c:pt>
                <c:pt idx="490">
                  <c:v>44089</c:v>
                </c:pt>
                <c:pt idx="491">
                  <c:v>44088</c:v>
                </c:pt>
                <c:pt idx="492">
                  <c:v>44085</c:v>
                </c:pt>
                <c:pt idx="493">
                  <c:v>44084</c:v>
                </c:pt>
                <c:pt idx="494">
                  <c:v>44083</c:v>
                </c:pt>
                <c:pt idx="495">
                  <c:v>44082</c:v>
                </c:pt>
                <c:pt idx="496">
                  <c:v>44081</c:v>
                </c:pt>
                <c:pt idx="497">
                  <c:v>44078</c:v>
                </c:pt>
                <c:pt idx="498">
                  <c:v>44077</c:v>
                </c:pt>
                <c:pt idx="499">
                  <c:v>44076</c:v>
                </c:pt>
                <c:pt idx="500">
                  <c:v>44075</c:v>
                </c:pt>
                <c:pt idx="501">
                  <c:v>44074</c:v>
                </c:pt>
                <c:pt idx="502">
                  <c:v>44071</c:v>
                </c:pt>
                <c:pt idx="503">
                  <c:v>44070</c:v>
                </c:pt>
                <c:pt idx="504">
                  <c:v>44069</c:v>
                </c:pt>
                <c:pt idx="505">
                  <c:v>44068</c:v>
                </c:pt>
                <c:pt idx="506">
                  <c:v>44067</c:v>
                </c:pt>
                <c:pt idx="507">
                  <c:v>44064</c:v>
                </c:pt>
                <c:pt idx="508">
                  <c:v>44063</c:v>
                </c:pt>
                <c:pt idx="509">
                  <c:v>44062</c:v>
                </c:pt>
                <c:pt idx="510">
                  <c:v>44061</c:v>
                </c:pt>
                <c:pt idx="511">
                  <c:v>44060</c:v>
                </c:pt>
                <c:pt idx="512">
                  <c:v>44057</c:v>
                </c:pt>
                <c:pt idx="513">
                  <c:v>44056</c:v>
                </c:pt>
                <c:pt idx="514">
                  <c:v>44055</c:v>
                </c:pt>
                <c:pt idx="515">
                  <c:v>44054</c:v>
                </c:pt>
                <c:pt idx="516">
                  <c:v>44053</c:v>
                </c:pt>
                <c:pt idx="517">
                  <c:v>44050</c:v>
                </c:pt>
                <c:pt idx="518">
                  <c:v>44049</c:v>
                </c:pt>
                <c:pt idx="519">
                  <c:v>44048</c:v>
                </c:pt>
                <c:pt idx="520">
                  <c:v>44047</c:v>
                </c:pt>
                <c:pt idx="521">
                  <c:v>44046</c:v>
                </c:pt>
                <c:pt idx="522">
                  <c:v>44043</c:v>
                </c:pt>
                <c:pt idx="523">
                  <c:v>44042</c:v>
                </c:pt>
                <c:pt idx="524">
                  <c:v>44041</c:v>
                </c:pt>
                <c:pt idx="525">
                  <c:v>44040</c:v>
                </c:pt>
                <c:pt idx="526">
                  <c:v>44039</c:v>
                </c:pt>
                <c:pt idx="527">
                  <c:v>44036</c:v>
                </c:pt>
                <c:pt idx="528">
                  <c:v>44035</c:v>
                </c:pt>
                <c:pt idx="529">
                  <c:v>44034</c:v>
                </c:pt>
                <c:pt idx="530">
                  <c:v>44033</c:v>
                </c:pt>
                <c:pt idx="531">
                  <c:v>44032</c:v>
                </c:pt>
                <c:pt idx="532">
                  <c:v>44029</c:v>
                </c:pt>
                <c:pt idx="533">
                  <c:v>44028</c:v>
                </c:pt>
                <c:pt idx="534">
                  <c:v>44027</c:v>
                </c:pt>
                <c:pt idx="535">
                  <c:v>44026</c:v>
                </c:pt>
                <c:pt idx="536">
                  <c:v>44025</c:v>
                </c:pt>
                <c:pt idx="537">
                  <c:v>44022</c:v>
                </c:pt>
                <c:pt idx="538">
                  <c:v>44021</c:v>
                </c:pt>
                <c:pt idx="539">
                  <c:v>44020</c:v>
                </c:pt>
                <c:pt idx="540">
                  <c:v>44019</c:v>
                </c:pt>
                <c:pt idx="541">
                  <c:v>44018</c:v>
                </c:pt>
                <c:pt idx="542">
                  <c:v>44015</c:v>
                </c:pt>
                <c:pt idx="543">
                  <c:v>44014</c:v>
                </c:pt>
                <c:pt idx="544">
                  <c:v>44013</c:v>
                </c:pt>
                <c:pt idx="545">
                  <c:v>44012</c:v>
                </c:pt>
                <c:pt idx="546">
                  <c:v>44011</c:v>
                </c:pt>
                <c:pt idx="547">
                  <c:v>44006</c:v>
                </c:pt>
                <c:pt idx="548">
                  <c:v>44005</c:v>
                </c:pt>
                <c:pt idx="549">
                  <c:v>44004</c:v>
                </c:pt>
                <c:pt idx="550">
                  <c:v>44001</c:v>
                </c:pt>
                <c:pt idx="551">
                  <c:v>44000</c:v>
                </c:pt>
                <c:pt idx="552">
                  <c:v>43999</c:v>
                </c:pt>
                <c:pt idx="553">
                  <c:v>43998</c:v>
                </c:pt>
                <c:pt idx="554">
                  <c:v>43997</c:v>
                </c:pt>
                <c:pt idx="555">
                  <c:v>43994</c:v>
                </c:pt>
                <c:pt idx="556">
                  <c:v>43993</c:v>
                </c:pt>
                <c:pt idx="557">
                  <c:v>43992</c:v>
                </c:pt>
                <c:pt idx="558">
                  <c:v>43991</c:v>
                </c:pt>
                <c:pt idx="559">
                  <c:v>43990</c:v>
                </c:pt>
                <c:pt idx="560">
                  <c:v>43987</c:v>
                </c:pt>
                <c:pt idx="561">
                  <c:v>43986</c:v>
                </c:pt>
                <c:pt idx="562">
                  <c:v>43985</c:v>
                </c:pt>
                <c:pt idx="563">
                  <c:v>43984</c:v>
                </c:pt>
                <c:pt idx="564">
                  <c:v>43983</c:v>
                </c:pt>
                <c:pt idx="565">
                  <c:v>43980</c:v>
                </c:pt>
                <c:pt idx="566">
                  <c:v>43979</c:v>
                </c:pt>
                <c:pt idx="567">
                  <c:v>43978</c:v>
                </c:pt>
                <c:pt idx="568">
                  <c:v>43977</c:v>
                </c:pt>
                <c:pt idx="569">
                  <c:v>43976</c:v>
                </c:pt>
                <c:pt idx="570">
                  <c:v>43973</c:v>
                </c:pt>
                <c:pt idx="571">
                  <c:v>43972</c:v>
                </c:pt>
                <c:pt idx="572">
                  <c:v>43971</c:v>
                </c:pt>
                <c:pt idx="573">
                  <c:v>43970</c:v>
                </c:pt>
                <c:pt idx="574">
                  <c:v>43969</c:v>
                </c:pt>
                <c:pt idx="575">
                  <c:v>43966</c:v>
                </c:pt>
                <c:pt idx="576">
                  <c:v>43965</c:v>
                </c:pt>
                <c:pt idx="577">
                  <c:v>43964</c:v>
                </c:pt>
                <c:pt idx="578">
                  <c:v>43963</c:v>
                </c:pt>
                <c:pt idx="579">
                  <c:v>43962</c:v>
                </c:pt>
                <c:pt idx="580">
                  <c:v>43959</c:v>
                </c:pt>
                <c:pt idx="581">
                  <c:v>43958</c:v>
                </c:pt>
                <c:pt idx="582">
                  <c:v>43957</c:v>
                </c:pt>
                <c:pt idx="583">
                  <c:v>43951</c:v>
                </c:pt>
                <c:pt idx="584">
                  <c:v>43950</c:v>
                </c:pt>
                <c:pt idx="585">
                  <c:v>43949</c:v>
                </c:pt>
                <c:pt idx="586">
                  <c:v>43948</c:v>
                </c:pt>
                <c:pt idx="587">
                  <c:v>43945</c:v>
                </c:pt>
                <c:pt idx="588">
                  <c:v>43944</c:v>
                </c:pt>
                <c:pt idx="589">
                  <c:v>43943</c:v>
                </c:pt>
                <c:pt idx="590">
                  <c:v>43942</c:v>
                </c:pt>
                <c:pt idx="591">
                  <c:v>43941</c:v>
                </c:pt>
                <c:pt idx="592">
                  <c:v>43938</c:v>
                </c:pt>
                <c:pt idx="593">
                  <c:v>43937</c:v>
                </c:pt>
                <c:pt idx="594">
                  <c:v>43936</c:v>
                </c:pt>
                <c:pt idx="595">
                  <c:v>43935</c:v>
                </c:pt>
                <c:pt idx="596">
                  <c:v>43934</c:v>
                </c:pt>
                <c:pt idx="597">
                  <c:v>43931</c:v>
                </c:pt>
                <c:pt idx="598">
                  <c:v>43930</c:v>
                </c:pt>
                <c:pt idx="599">
                  <c:v>43929</c:v>
                </c:pt>
                <c:pt idx="600">
                  <c:v>43928</c:v>
                </c:pt>
                <c:pt idx="601">
                  <c:v>43924</c:v>
                </c:pt>
                <c:pt idx="602">
                  <c:v>43923</c:v>
                </c:pt>
                <c:pt idx="603">
                  <c:v>43922</c:v>
                </c:pt>
                <c:pt idx="604">
                  <c:v>43921</c:v>
                </c:pt>
                <c:pt idx="605">
                  <c:v>43920</c:v>
                </c:pt>
                <c:pt idx="606">
                  <c:v>43917</c:v>
                </c:pt>
                <c:pt idx="607">
                  <c:v>43916</c:v>
                </c:pt>
                <c:pt idx="608">
                  <c:v>43915</c:v>
                </c:pt>
                <c:pt idx="609">
                  <c:v>43914</c:v>
                </c:pt>
                <c:pt idx="610">
                  <c:v>43913</c:v>
                </c:pt>
                <c:pt idx="611">
                  <c:v>43910</c:v>
                </c:pt>
                <c:pt idx="612">
                  <c:v>43909</c:v>
                </c:pt>
                <c:pt idx="613">
                  <c:v>43908</c:v>
                </c:pt>
                <c:pt idx="614">
                  <c:v>43907</c:v>
                </c:pt>
                <c:pt idx="615">
                  <c:v>43906</c:v>
                </c:pt>
              </c:numCache>
            </c:numRef>
          </c:cat>
          <c:val>
            <c:numRef>
              <c:f>预焙阳极价格!$B$5:$B$620</c:f>
              <c:numCache>
                <c:formatCode>General</c:formatCode>
                <c:ptCount val="616"/>
                <c:pt idx="0">
                  <c:v>8740</c:v>
                </c:pt>
                <c:pt idx="1">
                  <c:v>8740</c:v>
                </c:pt>
                <c:pt idx="2">
                  <c:v>8740</c:v>
                </c:pt>
                <c:pt idx="3">
                  <c:v>8740</c:v>
                </c:pt>
                <c:pt idx="4">
                  <c:v>8740</c:v>
                </c:pt>
                <c:pt idx="5">
                  <c:v>8740</c:v>
                </c:pt>
                <c:pt idx="6">
                  <c:v>8740</c:v>
                </c:pt>
                <c:pt idx="7">
                  <c:v>8740</c:v>
                </c:pt>
                <c:pt idx="8">
                  <c:v>8740</c:v>
                </c:pt>
                <c:pt idx="9">
                  <c:v>8740</c:v>
                </c:pt>
                <c:pt idx="10">
                  <c:v>8740</c:v>
                </c:pt>
                <c:pt idx="11">
                  <c:v>8740</c:v>
                </c:pt>
                <c:pt idx="12">
                  <c:v>8740</c:v>
                </c:pt>
                <c:pt idx="13">
                  <c:v>8740</c:v>
                </c:pt>
                <c:pt idx="14">
                  <c:v>8740</c:v>
                </c:pt>
                <c:pt idx="15">
                  <c:v>8807.5</c:v>
                </c:pt>
                <c:pt idx="16">
                  <c:v>8807.5</c:v>
                </c:pt>
                <c:pt idx="17">
                  <c:v>8807.5</c:v>
                </c:pt>
                <c:pt idx="18">
                  <c:v>8807.5</c:v>
                </c:pt>
                <c:pt idx="19">
                  <c:v>8807.5</c:v>
                </c:pt>
                <c:pt idx="20">
                  <c:v>8807.5</c:v>
                </c:pt>
                <c:pt idx="21">
                  <c:v>8807.5</c:v>
                </c:pt>
                <c:pt idx="22">
                  <c:v>8807.5</c:v>
                </c:pt>
                <c:pt idx="23">
                  <c:v>8807.5</c:v>
                </c:pt>
                <c:pt idx="24">
                  <c:v>8807.5</c:v>
                </c:pt>
                <c:pt idx="25">
                  <c:v>8807.5</c:v>
                </c:pt>
                <c:pt idx="26">
                  <c:v>8807.5</c:v>
                </c:pt>
                <c:pt idx="27">
                  <c:v>8807.5</c:v>
                </c:pt>
                <c:pt idx="28">
                  <c:v>8807.5</c:v>
                </c:pt>
                <c:pt idx="29">
                  <c:v>8807.5</c:v>
                </c:pt>
                <c:pt idx="30">
                  <c:v>8807.5</c:v>
                </c:pt>
                <c:pt idx="31">
                  <c:v>8807.5</c:v>
                </c:pt>
                <c:pt idx="32">
                  <c:v>8807.5</c:v>
                </c:pt>
                <c:pt idx="33">
                  <c:v>8807.5</c:v>
                </c:pt>
                <c:pt idx="34">
                  <c:v>8807.5</c:v>
                </c:pt>
                <c:pt idx="35">
                  <c:v>8807.5</c:v>
                </c:pt>
                <c:pt idx="36">
                  <c:v>8807.5</c:v>
                </c:pt>
                <c:pt idx="37">
                  <c:v>8832.5</c:v>
                </c:pt>
                <c:pt idx="38">
                  <c:v>8982.5</c:v>
                </c:pt>
                <c:pt idx="39">
                  <c:v>8982.5</c:v>
                </c:pt>
                <c:pt idx="40">
                  <c:v>8982.5</c:v>
                </c:pt>
                <c:pt idx="41">
                  <c:v>8982.5</c:v>
                </c:pt>
                <c:pt idx="42">
                  <c:v>8982.5</c:v>
                </c:pt>
                <c:pt idx="43">
                  <c:v>8982.5</c:v>
                </c:pt>
                <c:pt idx="44">
                  <c:v>8982.5</c:v>
                </c:pt>
                <c:pt idx="45">
                  <c:v>8982.5</c:v>
                </c:pt>
                <c:pt idx="46">
                  <c:v>8982.5</c:v>
                </c:pt>
                <c:pt idx="47">
                  <c:v>8982.5</c:v>
                </c:pt>
                <c:pt idx="48">
                  <c:v>8982.5</c:v>
                </c:pt>
                <c:pt idx="49">
                  <c:v>8982.5</c:v>
                </c:pt>
                <c:pt idx="50">
                  <c:v>8982.5</c:v>
                </c:pt>
                <c:pt idx="51">
                  <c:v>8982.5</c:v>
                </c:pt>
                <c:pt idx="52">
                  <c:v>8982.5</c:v>
                </c:pt>
                <c:pt idx="53">
                  <c:v>8982.5</c:v>
                </c:pt>
                <c:pt idx="54">
                  <c:v>8982.5</c:v>
                </c:pt>
                <c:pt idx="55">
                  <c:v>8982.5</c:v>
                </c:pt>
                <c:pt idx="56">
                  <c:v>8982.5</c:v>
                </c:pt>
                <c:pt idx="57">
                  <c:v>8982.5</c:v>
                </c:pt>
                <c:pt idx="58">
                  <c:v>8982.5</c:v>
                </c:pt>
                <c:pt idx="59">
                  <c:v>9172.5</c:v>
                </c:pt>
                <c:pt idx="60">
                  <c:v>9172.5</c:v>
                </c:pt>
                <c:pt idx="61">
                  <c:v>9172.5</c:v>
                </c:pt>
                <c:pt idx="62">
                  <c:v>9172.5</c:v>
                </c:pt>
                <c:pt idx="63">
                  <c:v>9172.5</c:v>
                </c:pt>
                <c:pt idx="64">
                  <c:v>9172.5</c:v>
                </c:pt>
                <c:pt idx="65">
                  <c:v>9172.5</c:v>
                </c:pt>
                <c:pt idx="66">
                  <c:v>9172.5</c:v>
                </c:pt>
                <c:pt idx="67">
                  <c:v>9172.5</c:v>
                </c:pt>
                <c:pt idx="68">
                  <c:v>9172.5</c:v>
                </c:pt>
                <c:pt idx="69">
                  <c:v>9172.5</c:v>
                </c:pt>
                <c:pt idx="70">
                  <c:v>9172.5</c:v>
                </c:pt>
                <c:pt idx="71">
                  <c:v>9172.5</c:v>
                </c:pt>
                <c:pt idx="72">
                  <c:v>9172.5</c:v>
                </c:pt>
                <c:pt idx="73">
                  <c:v>9172.5</c:v>
                </c:pt>
                <c:pt idx="74">
                  <c:v>9172.5</c:v>
                </c:pt>
                <c:pt idx="75">
                  <c:v>9172.5</c:v>
                </c:pt>
                <c:pt idx="76">
                  <c:v>9172.5</c:v>
                </c:pt>
                <c:pt idx="77">
                  <c:v>9172.5</c:v>
                </c:pt>
                <c:pt idx="78">
                  <c:v>9172.5</c:v>
                </c:pt>
                <c:pt idx="79">
                  <c:v>9172.5</c:v>
                </c:pt>
                <c:pt idx="80">
                  <c:v>8892.5</c:v>
                </c:pt>
                <c:pt idx="81">
                  <c:v>8892.5</c:v>
                </c:pt>
                <c:pt idx="82">
                  <c:v>8892.5</c:v>
                </c:pt>
                <c:pt idx="83">
                  <c:v>8892.5</c:v>
                </c:pt>
                <c:pt idx="84">
                  <c:v>8892.5</c:v>
                </c:pt>
                <c:pt idx="85">
                  <c:v>8892.5</c:v>
                </c:pt>
                <c:pt idx="86">
                  <c:v>8892.5</c:v>
                </c:pt>
                <c:pt idx="87">
                  <c:v>8892.5</c:v>
                </c:pt>
                <c:pt idx="88">
                  <c:v>8892.5</c:v>
                </c:pt>
                <c:pt idx="89">
                  <c:v>8892.5</c:v>
                </c:pt>
                <c:pt idx="90">
                  <c:v>8892.5</c:v>
                </c:pt>
                <c:pt idx="91">
                  <c:v>8892.5</c:v>
                </c:pt>
                <c:pt idx="92">
                  <c:v>8892.5</c:v>
                </c:pt>
                <c:pt idx="93">
                  <c:v>8892.5</c:v>
                </c:pt>
                <c:pt idx="94">
                  <c:v>8892.5</c:v>
                </c:pt>
                <c:pt idx="95">
                  <c:v>8892.5</c:v>
                </c:pt>
                <c:pt idx="96">
                  <c:v>8892.5</c:v>
                </c:pt>
                <c:pt idx="97">
                  <c:v>8892.5</c:v>
                </c:pt>
                <c:pt idx="98">
                  <c:v>8892.5</c:v>
                </c:pt>
                <c:pt idx="99">
                  <c:v>8042.5</c:v>
                </c:pt>
                <c:pt idx="100">
                  <c:v>8042.5</c:v>
                </c:pt>
                <c:pt idx="101">
                  <c:v>8042.5</c:v>
                </c:pt>
                <c:pt idx="102">
                  <c:v>8042.5</c:v>
                </c:pt>
                <c:pt idx="103">
                  <c:v>8042.5</c:v>
                </c:pt>
                <c:pt idx="104">
                  <c:v>8042.5</c:v>
                </c:pt>
                <c:pt idx="105">
                  <c:v>8042.5</c:v>
                </c:pt>
                <c:pt idx="106">
                  <c:v>8042.5</c:v>
                </c:pt>
                <c:pt idx="107">
                  <c:v>8042.5</c:v>
                </c:pt>
                <c:pt idx="108">
                  <c:v>8042.5</c:v>
                </c:pt>
                <c:pt idx="109">
                  <c:v>8042.5</c:v>
                </c:pt>
                <c:pt idx="110">
                  <c:v>8042.5</c:v>
                </c:pt>
                <c:pt idx="111">
                  <c:v>8042.5</c:v>
                </c:pt>
                <c:pt idx="112">
                  <c:v>8042.5</c:v>
                </c:pt>
                <c:pt idx="113">
                  <c:v>8042.5</c:v>
                </c:pt>
                <c:pt idx="114">
                  <c:v>8042.5</c:v>
                </c:pt>
                <c:pt idx="115">
                  <c:v>8042.5</c:v>
                </c:pt>
                <c:pt idx="116">
                  <c:v>8042.5</c:v>
                </c:pt>
                <c:pt idx="117">
                  <c:v>8042.5</c:v>
                </c:pt>
                <c:pt idx="118">
                  <c:v>7117.5</c:v>
                </c:pt>
                <c:pt idx="119">
                  <c:v>7117.5</c:v>
                </c:pt>
                <c:pt idx="120">
                  <c:v>7117.5</c:v>
                </c:pt>
                <c:pt idx="121">
                  <c:v>7117.5</c:v>
                </c:pt>
                <c:pt idx="122">
                  <c:v>7117.5</c:v>
                </c:pt>
                <c:pt idx="123">
                  <c:v>7117.5</c:v>
                </c:pt>
                <c:pt idx="124">
                  <c:v>7117.5</c:v>
                </c:pt>
                <c:pt idx="125">
                  <c:v>7117.5</c:v>
                </c:pt>
                <c:pt idx="126">
                  <c:v>7117.5</c:v>
                </c:pt>
                <c:pt idx="127">
                  <c:v>7117.5</c:v>
                </c:pt>
                <c:pt idx="128">
                  <c:v>7117.5</c:v>
                </c:pt>
                <c:pt idx="129">
                  <c:v>7117.5</c:v>
                </c:pt>
                <c:pt idx="130">
                  <c:v>7117.5</c:v>
                </c:pt>
                <c:pt idx="131">
                  <c:v>7117.5</c:v>
                </c:pt>
                <c:pt idx="132">
                  <c:v>7117.5</c:v>
                </c:pt>
                <c:pt idx="133">
                  <c:v>7117.5</c:v>
                </c:pt>
                <c:pt idx="134">
                  <c:v>7117.5</c:v>
                </c:pt>
                <c:pt idx="135">
                  <c:v>7117.5</c:v>
                </c:pt>
                <c:pt idx="136">
                  <c:v>7117.5</c:v>
                </c:pt>
                <c:pt idx="137">
                  <c:v>7117.5</c:v>
                </c:pt>
                <c:pt idx="138">
                  <c:v>7117.5</c:v>
                </c:pt>
                <c:pt idx="139">
                  <c:v>7117.5</c:v>
                </c:pt>
                <c:pt idx="140">
                  <c:v>7117.5</c:v>
                </c:pt>
                <c:pt idx="141">
                  <c:v>5902.5</c:v>
                </c:pt>
                <c:pt idx="142">
                  <c:v>5902.5</c:v>
                </c:pt>
                <c:pt idx="143">
                  <c:v>5902.5</c:v>
                </c:pt>
                <c:pt idx="144">
                  <c:v>5902.5</c:v>
                </c:pt>
                <c:pt idx="145">
                  <c:v>5902.5</c:v>
                </c:pt>
                <c:pt idx="146">
                  <c:v>5902.5</c:v>
                </c:pt>
                <c:pt idx="147">
                  <c:v>5902.5</c:v>
                </c:pt>
                <c:pt idx="148">
                  <c:v>5902.5</c:v>
                </c:pt>
                <c:pt idx="149">
                  <c:v>5902.5</c:v>
                </c:pt>
                <c:pt idx="150">
                  <c:v>5902.5</c:v>
                </c:pt>
                <c:pt idx="151">
                  <c:v>5902.5</c:v>
                </c:pt>
                <c:pt idx="152">
                  <c:v>5902.5</c:v>
                </c:pt>
                <c:pt idx="153">
                  <c:v>5902.5</c:v>
                </c:pt>
                <c:pt idx="154">
                  <c:v>5902.5</c:v>
                </c:pt>
                <c:pt idx="155">
                  <c:v>5902.5</c:v>
                </c:pt>
                <c:pt idx="156">
                  <c:v>5902.5</c:v>
                </c:pt>
                <c:pt idx="157">
                  <c:v>5427.5</c:v>
                </c:pt>
                <c:pt idx="158">
                  <c:v>5427.5</c:v>
                </c:pt>
                <c:pt idx="159">
                  <c:v>5427.5</c:v>
                </c:pt>
                <c:pt idx="160">
                  <c:v>5427.5</c:v>
                </c:pt>
                <c:pt idx="161">
                  <c:v>5427.5</c:v>
                </c:pt>
                <c:pt idx="162">
                  <c:v>5427.5</c:v>
                </c:pt>
                <c:pt idx="163">
                  <c:v>5427.5</c:v>
                </c:pt>
                <c:pt idx="164">
                  <c:v>5427.5</c:v>
                </c:pt>
                <c:pt idx="165">
                  <c:v>5427.5</c:v>
                </c:pt>
                <c:pt idx="166">
                  <c:v>5427.5</c:v>
                </c:pt>
                <c:pt idx="167">
                  <c:v>5427.5</c:v>
                </c:pt>
                <c:pt idx="168">
                  <c:v>5427.5</c:v>
                </c:pt>
                <c:pt idx="169">
                  <c:v>5427.5</c:v>
                </c:pt>
                <c:pt idx="170">
                  <c:v>5427.5</c:v>
                </c:pt>
                <c:pt idx="171">
                  <c:v>5427.5</c:v>
                </c:pt>
                <c:pt idx="172">
                  <c:v>5427.5</c:v>
                </c:pt>
                <c:pt idx="173">
                  <c:v>5427.5</c:v>
                </c:pt>
                <c:pt idx="174">
                  <c:v>5427.5</c:v>
                </c:pt>
                <c:pt idx="175">
                  <c:v>5427.5</c:v>
                </c:pt>
                <c:pt idx="176">
                  <c:v>5842.5</c:v>
                </c:pt>
                <c:pt idx="177">
                  <c:v>5842.5</c:v>
                </c:pt>
                <c:pt idx="178">
                  <c:v>5842.5</c:v>
                </c:pt>
                <c:pt idx="179">
                  <c:v>5842.5</c:v>
                </c:pt>
                <c:pt idx="180">
                  <c:v>5842.5</c:v>
                </c:pt>
                <c:pt idx="181">
                  <c:v>5842.5</c:v>
                </c:pt>
                <c:pt idx="182">
                  <c:v>5842.5</c:v>
                </c:pt>
                <c:pt idx="183">
                  <c:v>5842.5</c:v>
                </c:pt>
                <c:pt idx="184">
                  <c:v>5842.5</c:v>
                </c:pt>
                <c:pt idx="185">
                  <c:v>5842.5</c:v>
                </c:pt>
                <c:pt idx="186">
                  <c:v>5842.5</c:v>
                </c:pt>
                <c:pt idx="187">
                  <c:v>5842.5</c:v>
                </c:pt>
                <c:pt idx="188">
                  <c:v>5842.5</c:v>
                </c:pt>
                <c:pt idx="189">
                  <c:v>5842.5</c:v>
                </c:pt>
                <c:pt idx="190">
                  <c:v>5842.5</c:v>
                </c:pt>
                <c:pt idx="191">
                  <c:v>5842.5</c:v>
                </c:pt>
                <c:pt idx="192">
                  <c:v>5842.5</c:v>
                </c:pt>
                <c:pt idx="193">
                  <c:v>5842.5</c:v>
                </c:pt>
                <c:pt idx="194">
                  <c:v>5842.5</c:v>
                </c:pt>
                <c:pt idx="195">
                  <c:v>5842.5</c:v>
                </c:pt>
                <c:pt idx="196">
                  <c:v>5842.5</c:v>
                </c:pt>
                <c:pt idx="197">
                  <c:v>5842.5</c:v>
                </c:pt>
                <c:pt idx="198">
                  <c:v>5842.5</c:v>
                </c:pt>
                <c:pt idx="199">
                  <c:v>6090</c:v>
                </c:pt>
                <c:pt idx="200">
                  <c:v>6090</c:v>
                </c:pt>
                <c:pt idx="201">
                  <c:v>6090</c:v>
                </c:pt>
                <c:pt idx="202">
                  <c:v>6090</c:v>
                </c:pt>
                <c:pt idx="203">
                  <c:v>6090</c:v>
                </c:pt>
                <c:pt idx="204">
                  <c:v>6090</c:v>
                </c:pt>
                <c:pt idx="205">
                  <c:v>6090</c:v>
                </c:pt>
                <c:pt idx="206">
                  <c:v>6090</c:v>
                </c:pt>
                <c:pt idx="207">
                  <c:v>6090</c:v>
                </c:pt>
                <c:pt idx="208">
                  <c:v>6090</c:v>
                </c:pt>
                <c:pt idx="209">
                  <c:v>6090</c:v>
                </c:pt>
                <c:pt idx="210">
                  <c:v>6090</c:v>
                </c:pt>
                <c:pt idx="211">
                  <c:v>6090</c:v>
                </c:pt>
                <c:pt idx="212">
                  <c:v>6090</c:v>
                </c:pt>
                <c:pt idx="213">
                  <c:v>6090</c:v>
                </c:pt>
                <c:pt idx="214">
                  <c:v>6090</c:v>
                </c:pt>
                <c:pt idx="215">
                  <c:v>6090</c:v>
                </c:pt>
                <c:pt idx="216">
                  <c:v>6090</c:v>
                </c:pt>
                <c:pt idx="217">
                  <c:v>6090</c:v>
                </c:pt>
                <c:pt idx="218">
                  <c:v>6090</c:v>
                </c:pt>
                <c:pt idx="219">
                  <c:v>6090</c:v>
                </c:pt>
                <c:pt idx="220">
                  <c:v>6090</c:v>
                </c:pt>
                <c:pt idx="221">
                  <c:v>5620</c:v>
                </c:pt>
                <c:pt idx="222">
                  <c:v>5620</c:v>
                </c:pt>
                <c:pt idx="223">
                  <c:v>5620</c:v>
                </c:pt>
                <c:pt idx="224">
                  <c:v>5620</c:v>
                </c:pt>
                <c:pt idx="225">
                  <c:v>5620</c:v>
                </c:pt>
                <c:pt idx="226">
                  <c:v>5620</c:v>
                </c:pt>
                <c:pt idx="227">
                  <c:v>5620</c:v>
                </c:pt>
                <c:pt idx="228">
                  <c:v>5620</c:v>
                </c:pt>
                <c:pt idx="229">
                  <c:v>5620</c:v>
                </c:pt>
                <c:pt idx="230">
                  <c:v>5620</c:v>
                </c:pt>
                <c:pt idx="231">
                  <c:v>5620</c:v>
                </c:pt>
                <c:pt idx="232">
                  <c:v>5620</c:v>
                </c:pt>
                <c:pt idx="233">
                  <c:v>5620</c:v>
                </c:pt>
                <c:pt idx="234">
                  <c:v>5620</c:v>
                </c:pt>
                <c:pt idx="235">
                  <c:v>5620</c:v>
                </c:pt>
                <c:pt idx="236">
                  <c:v>5620</c:v>
                </c:pt>
                <c:pt idx="237">
                  <c:v>5230</c:v>
                </c:pt>
                <c:pt idx="238">
                  <c:v>5230</c:v>
                </c:pt>
                <c:pt idx="239">
                  <c:v>5230</c:v>
                </c:pt>
                <c:pt idx="240">
                  <c:v>5230</c:v>
                </c:pt>
                <c:pt idx="241">
                  <c:v>5230</c:v>
                </c:pt>
                <c:pt idx="242">
                  <c:v>5230</c:v>
                </c:pt>
                <c:pt idx="243">
                  <c:v>5230</c:v>
                </c:pt>
                <c:pt idx="244">
                  <c:v>5230</c:v>
                </c:pt>
                <c:pt idx="245">
                  <c:v>5230</c:v>
                </c:pt>
                <c:pt idx="246">
                  <c:v>5230</c:v>
                </c:pt>
                <c:pt idx="247">
                  <c:v>5230</c:v>
                </c:pt>
                <c:pt idx="248">
                  <c:v>5230</c:v>
                </c:pt>
                <c:pt idx="249">
                  <c:v>5230</c:v>
                </c:pt>
                <c:pt idx="250">
                  <c:v>5230</c:v>
                </c:pt>
                <c:pt idx="251">
                  <c:v>5230</c:v>
                </c:pt>
                <c:pt idx="252">
                  <c:v>5230</c:v>
                </c:pt>
                <c:pt idx="253">
                  <c:v>5230</c:v>
                </c:pt>
                <c:pt idx="254">
                  <c:v>5230</c:v>
                </c:pt>
                <c:pt idx="255">
                  <c:v>5230</c:v>
                </c:pt>
                <c:pt idx="256">
                  <c:v>5230</c:v>
                </c:pt>
                <c:pt idx="257">
                  <c:v>4875</c:v>
                </c:pt>
                <c:pt idx="258">
                  <c:v>4875</c:v>
                </c:pt>
                <c:pt idx="259">
                  <c:v>4875</c:v>
                </c:pt>
                <c:pt idx="260">
                  <c:v>4875</c:v>
                </c:pt>
                <c:pt idx="261">
                  <c:v>4875</c:v>
                </c:pt>
                <c:pt idx="262">
                  <c:v>4875</c:v>
                </c:pt>
                <c:pt idx="263">
                  <c:v>4875</c:v>
                </c:pt>
                <c:pt idx="264">
                  <c:v>4875</c:v>
                </c:pt>
                <c:pt idx="265">
                  <c:v>4875</c:v>
                </c:pt>
                <c:pt idx="266">
                  <c:v>4875</c:v>
                </c:pt>
                <c:pt idx="267">
                  <c:v>4875</c:v>
                </c:pt>
                <c:pt idx="268">
                  <c:v>4875</c:v>
                </c:pt>
                <c:pt idx="269">
                  <c:v>4875</c:v>
                </c:pt>
                <c:pt idx="270">
                  <c:v>4875</c:v>
                </c:pt>
                <c:pt idx="271">
                  <c:v>4875</c:v>
                </c:pt>
                <c:pt idx="272">
                  <c:v>4875</c:v>
                </c:pt>
                <c:pt idx="273">
                  <c:v>4875</c:v>
                </c:pt>
                <c:pt idx="274">
                  <c:v>4875</c:v>
                </c:pt>
                <c:pt idx="275">
                  <c:v>4875</c:v>
                </c:pt>
                <c:pt idx="276">
                  <c:v>4875</c:v>
                </c:pt>
                <c:pt idx="277">
                  <c:v>4875</c:v>
                </c:pt>
                <c:pt idx="278">
                  <c:v>4875</c:v>
                </c:pt>
                <c:pt idx="279">
                  <c:v>4825</c:v>
                </c:pt>
                <c:pt idx="280">
                  <c:v>4825</c:v>
                </c:pt>
                <c:pt idx="281">
                  <c:v>4825</c:v>
                </c:pt>
                <c:pt idx="282">
                  <c:v>4825</c:v>
                </c:pt>
                <c:pt idx="283">
                  <c:v>4825</c:v>
                </c:pt>
                <c:pt idx="284">
                  <c:v>4825</c:v>
                </c:pt>
                <c:pt idx="285">
                  <c:v>4825</c:v>
                </c:pt>
                <c:pt idx="286">
                  <c:v>4825</c:v>
                </c:pt>
                <c:pt idx="287">
                  <c:v>4825</c:v>
                </c:pt>
                <c:pt idx="288">
                  <c:v>4825</c:v>
                </c:pt>
                <c:pt idx="289">
                  <c:v>4825</c:v>
                </c:pt>
                <c:pt idx="290">
                  <c:v>4825</c:v>
                </c:pt>
                <c:pt idx="291">
                  <c:v>4825</c:v>
                </c:pt>
                <c:pt idx="292">
                  <c:v>4825</c:v>
                </c:pt>
                <c:pt idx="293">
                  <c:v>4825</c:v>
                </c:pt>
                <c:pt idx="294">
                  <c:v>4825</c:v>
                </c:pt>
                <c:pt idx="295">
                  <c:v>4825</c:v>
                </c:pt>
                <c:pt idx="296">
                  <c:v>4825</c:v>
                </c:pt>
                <c:pt idx="297">
                  <c:v>4825</c:v>
                </c:pt>
                <c:pt idx="298">
                  <c:v>4825</c:v>
                </c:pt>
                <c:pt idx="299">
                  <c:v>4825</c:v>
                </c:pt>
                <c:pt idx="300">
                  <c:v>4825</c:v>
                </c:pt>
                <c:pt idx="301">
                  <c:v>4712.5</c:v>
                </c:pt>
                <c:pt idx="302">
                  <c:v>4712.5</c:v>
                </c:pt>
                <c:pt idx="303">
                  <c:v>4712.5</c:v>
                </c:pt>
                <c:pt idx="304">
                  <c:v>4712.5</c:v>
                </c:pt>
                <c:pt idx="305">
                  <c:v>4712.5</c:v>
                </c:pt>
                <c:pt idx="306">
                  <c:v>4712.5</c:v>
                </c:pt>
                <c:pt idx="307">
                  <c:v>4712.5</c:v>
                </c:pt>
                <c:pt idx="308">
                  <c:v>4712.5</c:v>
                </c:pt>
                <c:pt idx="309">
                  <c:v>4712.5</c:v>
                </c:pt>
                <c:pt idx="310">
                  <c:v>4712.5</c:v>
                </c:pt>
                <c:pt idx="311">
                  <c:v>4712.5</c:v>
                </c:pt>
                <c:pt idx="312">
                  <c:v>4712.5</c:v>
                </c:pt>
                <c:pt idx="313">
                  <c:v>4712.5</c:v>
                </c:pt>
                <c:pt idx="314">
                  <c:v>4712.5</c:v>
                </c:pt>
                <c:pt idx="315">
                  <c:v>4712.5</c:v>
                </c:pt>
                <c:pt idx="316">
                  <c:v>4712.5</c:v>
                </c:pt>
                <c:pt idx="317">
                  <c:v>4712.5</c:v>
                </c:pt>
                <c:pt idx="318">
                  <c:v>4712.5</c:v>
                </c:pt>
                <c:pt idx="319">
                  <c:v>4712.5</c:v>
                </c:pt>
                <c:pt idx="320">
                  <c:v>4712.5</c:v>
                </c:pt>
                <c:pt idx="321">
                  <c:v>4712.5</c:v>
                </c:pt>
                <c:pt idx="322">
                  <c:v>4397.5</c:v>
                </c:pt>
                <c:pt idx="323">
                  <c:v>4397.5</c:v>
                </c:pt>
                <c:pt idx="324">
                  <c:v>4397.5</c:v>
                </c:pt>
                <c:pt idx="325">
                  <c:v>4397.5</c:v>
                </c:pt>
                <c:pt idx="326">
                  <c:v>4397.5</c:v>
                </c:pt>
                <c:pt idx="327">
                  <c:v>4397.5</c:v>
                </c:pt>
                <c:pt idx="328">
                  <c:v>4397.5</c:v>
                </c:pt>
                <c:pt idx="329">
                  <c:v>4397.5</c:v>
                </c:pt>
                <c:pt idx="330">
                  <c:v>4397.5</c:v>
                </c:pt>
                <c:pt idx="331">
                  <c:v>4397.5</c:v>
                </c:pt>
                <c:pt idx="332">
                  <c:v>4397.5</c:v>
                </c:pt>
                <c:pt idx="333">
                  <c:v>4397.5</c:v>
                </c:pt>
                <c:pt idx="334">
                  <c:v>4397.5</c:v>
                </c:pt>
                <c:pt idx="335">
                  <c:v>4397.5</c:v>
                </c:pt>
                <c:pt idx="336">
                  <c:v>4397.5</c:v>
                </c:pt>
                <c:pt idx="337">
                  <c:v>4397.5</c:v>
                </c:pt>
                <c:pt idx="338">
                  <c:v>4397.5</c:v>
                </c:pt>
                <c:pt idx="339">
                  <c:v>4397.5</c:v>
                </c:pt>
                <c:pt idx="340">
                  <c:v>4192.5</c:v>
                </c:pt>
                <c:pt idx="341">
                  <c:v>4192.5</c:v>
                </c:pt>
                <c:pt idx="342">
                  <c:v>4192.5</c:v>
                </c:pt>
                <c:pt idx="343">
                  <c:v>4192.5</c:v>
                </c:pt>
                <c:pt idx="344">
                  <c:v>4192.5</c:v>
                </c:pt>
                <c:pt idx="345">
                  <c:v>4192.5</c:v>
                </c:pt>
                <c:pt idx="346">
                  <c:v>4192.5</c:v>
                </c:pt>
                <c:pt idx="347">
                  <c:v>4192.5</c:v>
                </c:pt>
                <c:pt idx="348">
                  <c:v>4192.5</c:v>
                </c:pt>
                <c:pt idx="349">
                  <c:v>4192.5</c:v>
                </c:pt>
                <c:pt idx="350">
                  <c:v>4192.5</c:v>
                </c:pt>
                <c:pt idx="351">
                  <c:v>4192.5</c:v>
                </c:pt>
                <c:pt idx="352">
                  <c:v>4192.5</c:v>
                </c:pt>
                <c:pt idx="353">
                  <c:v>4192.5</c:v>
                </c:pt>
                <c:pt idx="354">
                  <c:v>4192.5</c:v>
                </c:pt>
                <c:pt idx="355">
                  <c:v>4192.5</c:v>
                </c:pt>
                <c:pt idx="356">
                  <c:v>4192.5</c:v>
                </c:pt>
                <c:pt idx="357">
                  <c:v>4192.5</c:v>
                </c:pt>
                <c:pt idx="358">
                  <c:v>4192.5</c:v>
                </c:pt>
                <c:pt idx="359">
                  <c:v>4192.5</c:v>
                </c:pt>
                <c:pt idx="360">
                  <c:v>4192.5</c:v>
                </c:pt>
                <c:pt idx="361">
                  <c:v>3902.5</c:v>
                </c:pt>
                <c:pt idx="362">
                  <c:v>3902.5</c:v>
                </c:pt>
                <c:pt idx="363">
                  <c:v>3902.5</c:v>
                </c:pt>
                <c:pt idx="364">
                  <c:v>3902.5</c:v>
                </c:pt>
                <c:pt idx="365">
                  <c:v>3902.5</c:v>
                </c:pt>
                <c:pt idx="366">
                  <c:v>3902.5</c:v>
                </c:pt>
                <c:pt idx="367">
                  <c:v>3902.5</c:v>
                </c:pt>
                <c:pt idx="368">
                  <c:v>3902.5</c:v>
                </c:pt>
                <c:pt idx="369">
                  <c:v>3902.5</c:v>
                </c:pt>
                <c:pt idx="370">
                  <c:v>3902.5</c:v>
                </c:pt>
                <c:pt idx="371">
                  <c:v>3902.5</c:v>
                </c:pt>
                <c:pt idx="372">
                  <c:v>3902.5</c:v>
                </c:pt>
                <c:pt idx="373">
                  <c:v>3902.5</c:v>
                </c:pt>
                <c:pt idx="374">
                  <c:v>3902.5</c:v>
                </c:pt>
                <c:pt idx="375">
                  <c:v>3902.5</c:v>
                </c:pt>
                <c:pt idx="376">
                  <c:v>3902.5</c:v>
                </c:pt>
                <c:pt idx="377">
                  <c:v>3902.5</c:v>
                </c:pt>
                <c:pt idx="378">
                  <c:v>3902.5</c:v>
                </c:pt>
                <c:pt idx="379">
                  <c:v>3902.5</c:v>
                </c:pt>
                <c:pt idx="380">
                  <c:v>3902.5</c:v>
                </c:pt>
                <c:pt idx="381">
                  <c:v>3902.5</c:v>
                </c:pt>
                <c:pt idx="382">
                  <c:v>3902.5</c:v>
                </c:pt>
                <c:pt idx="383">
                  <c:v>3902.5</c:v>
                </c:pt>
                <c:pt idx="384">
                  <c:v>3687.5</c:v>
                </c:pt>
                <c:pt idx="385">
                  <c:v>3687.5</c:v>
                </c:pt>
                <c:pt idx="386">
                  <c:v>3687.5</c:v>
                </c:pt>
                <c:pt idx="387">
                  <c:v>3687.5</c:v>
                </c:pt>
                <c:pt idx="388">
                  <c:v>3687.5</c:v>
                </c:pt>
                <c:pt idx="389">
                  <c:v>3687.5</c:v>
                </c:pt>
                <c:pt idx="390">
                  <c:v>3687.5</c:v>
                </c:pt>
                <c:pt idx="391">
                  <c:v>3687.5</c:v>
                </c:pt>
                <c:pt idx="392">
                  <c:v>3687.5</c:v>
                </c:pt>
                <c:pt idx="393">
                  <c:v>3687.5</c:v>
                </c:pt>
                <c:pt idx="394">
                  <c:v>3687.5</c:v>
                </c:pt>
                <c:pt idx="395">
                  <c:v>3687.5</c:v>
                </c:pt>
                <c:pt idx="396">
                  <c:v>3687.5</c:v>
                </c:pt>
                <c:pt idx="397">
                  <c:v>3687.5</c:v>
                </c:pt>
                <c:pt idx="398">
                  <c:v>3687.5</c:v>
                </c:pt>
                <c:pt idx="399">
                  <c:v>3637.5</c:v>
                </c:pt>
                <c:pt idx="400">
                  <c:v>3637.5</c:v>
                </c:pt>
                <c:pt idx="401">
                  <c:v>3637.5</c:v>
                </c:pt>
                <c:pt idx="402">
                  <c:v>3637.5</c:v>
                </c:pt>
                <c:pt idx="403">
                  <c:v>3637.5</c:v>
                </c:pt>
                <c:pt idx="404">
                  <c:v>3637.5</c:v>
                </c:pt>
                <c:pt idx="405">
                  <c:v>3637.5</c:v>
                </c:pt>
                <c:pt idx="406">
                  <c:v>3637.5</c:v>
                </c:pt>
                <c:pt idx="407">
                  <c:v>3637.5</c:v>
                </c:pt>
                <c:pt idx="408">
                  <c:v>3637.5</c:v>
                </c:pt>
                <c:pt idx="409">
                  <c:v>3637.5</c:v>
                </c:pt>
                <c:pt idx="410">
                  <c:v>3637.5</c:v>
                </c:pt>
                <c:pt idx="411">
                  <c:v>3637.5</c:v>
                </c:pt>
                <c:pt idx="412">
                  <c:v>3545</c:v>
                </c:pt>
                <c:pt idx="413">
                  <c:v>3545</c:v>
                </c:pt>
                <c:pt idx="414">
                  <c:v>3545</c:v>
                </c:pt>
                <c:pt idx="415">
                  <c:v>3545</c:v>
                </c:pt>
                <c:pt idx="416">
                  <c:v>3545</c:v>
                </c:pt>
                <c:pt idx="417">
                  <c:v>3545</c:v>
                </c:pt>
                <c:pt idx="418">
                  <c:v>3545</c:v>
                </c:pt>
                <c:pt idx="419">
                  <c:v>3485</c:v>
                </c:pt>
                <c:pt idx="420">
                  <c:v>3485</c:v>
                </c:pt>
                <c:pt idx="421">
                  <c:v>3485</c:v>
                </c:pt>
                <c:pt idx="422">
                  <c:v>3485</c:v>
                </c:pt>
                <c:pt idx="423">
                  <c:v>3485</c:v>
                </c:pt>
                <c:pt idx="424">
                  <c:v>3485</c:v>
                </c:pt>
                <c:pt idx="425">
                  <c:v>3485</c:v>
                </c:pt>
                <c:pt idx="426">
                  <c:v>3485</c:v>
                </c:pt>
                <c:pt idx="427">
                  <c:v>3485</c:v>
                </c:pt>
                <c:pt idx="428">
                  <c:v>3485</c:v>
                </c:pt>
                <c:pt idx="429">
                  <c:v>3485</c:v>
                </c:pt>
                <c:pt idx="430">
                  <c:v>3485</c:v>
                </c:pt>
                <c:pt idx="431">
                  <c:v>3485</c:v>
                </c:pt>
                <c:pt idx="432">
                  <c:v>3485</c:v>
                </c:pt>
                <c:pt idx="433">
                  <c:v>3485</c:v>
                </c:pt>
                <c:pt idx="434">
                  <c:v>3485</c:v>
                </c:pt>
                <c:pt idx="435">
                  <c:v>3485</c:v>
                </c:pt>
                <c:pt idx="436">
                  <c:v>3485</c:v>
                </c:pt>
                <c:pt idx="437">
                  <c:v>3485</c:v>
                </c:pt>
                <c:pt idx="438">
                  <c:v>3485</c:v>
                </c:pt>
                <c:pt idx="439">
                  <c:v>3485</c:v>
                </c:pt>
                <c:pt idx="440">
                  <c:v>3485</c:v>
                </c:pt>
                <c:pt idx="441">
                  <c:v>3485</c:v>
                </c:pt>
                <c:pt idx="442">
                  <c:v>3215</c:v>
                </c:pt>
                <c:pt idx="443">
                  <c:v>3215</c:v>
                </c:pt>
                <c:pt idx="444">
                  <c:v>3215</c:v>
                </c:pt>
                <c:pt idx="445">
                  <c:v>3215</c:v>
                </c:pt>
                <c:pt idx="446">
                  <c:v>3215</c:v>
                </c:pt>
                <c:pt idx="447">
                  <c:v>3215</c:v>
                </c:pt>
                <c:pt idx="448">
                  <c:v>3215</c:v>
                </c:pt>
                <c:pt idx="449">
                  <c:v>3215</c:v>
                </c:pt>
                <c:pt idx="450">
                  <c:v>3215</c:v>
                </c:pt>
                <c:pt idx="451">
                  <c:v>3215</c:v>
                </c:pt>
                <c:pt idx="452">
                  <c:v>3215</c:v>
                </c:pt>
                <c:pt idx="453">
                  <c:v>3215</c:v>
                </c:pt>
                <c:pt idx="454">
                  <c:v>3215</c:v>
                </c:pt>
                <c:pt idx="455">
                  <c:v>3215</c:v>
                </c:pt>
                <c:pt idx="456">
                  <c:v>3215</c:v>
                </c:pt>
                <c:pt idx="457">
                  <c:v>3215</c:v>
                </c:pt>
                <c:pt idx="458">
                  <c:v>3215</c:v>
                </c:pt>
                <c:pt idx="459">
                  <c:v>3215</c:v>
                </c:pt>
                <c:pt idx="460">
                  <c:v>3215</c:v>
                </c:pt>
                <c:pt idx="461">
                  <c:v>3215</c:v>
                </c:pt>
                <c:pt idx="462">
                  <c:v>3215</c:v>
                </c:pt>
                <c:pt idx="463">
                  <c:v>3132.5</c:v>
                </c:pt>
                <c:pt idx="464">
                  <c:v>3132.5</c:v>
                </c:pt>
                <c:pt idx="465">
                  <c:v>3132.5</c:v>
                </c:pt>
                <c:pt idx="466">
                  <c:v>3132.5</c:v>
                </c:pt>
                <c:pt idx="467">
                  <c:v>3132.5</c:v>
                </c:pt>
                <c:pt idx="468">
                  <c:v>3132.5</c:v>
                </c:pt>
                <c:pt idx="469">
                  <c:v>3132.5</c:v>
                </c:pt>
                <c:pt idx="470">
                  <c:v>3132.5</c:v>
                </c:pt>
                <c:pt idx="471">
                  <c:v>3132.5</c:v>
                </c:pt>
                <c:pt idx="472">
                  <c:v>3132.5</c:v>
                </c:pt>
                <c:pt idx="473">
                  <c:v>3132.5</c:v>
                </c:pt>
                <c:pt idx="474">
                  <c:v>3132.5</c:v>
                </c:pt>
                <c:pt idx="475">
                  <c:v>3132.5</c:v>
                </c:pt>
                <c:pt idx="476">
                  <c:v>3132.5</c:v>
                </c:pt>
                <c:pt idx="477">
                  <c:v>3132.5</c:v>
                </c:pt>
                <c:pt idx="478">
                  <c:v>3132.5</c:v>
                </c:pt>
                <c:pt idx="479">
                  <c:v>3010</c:v>
                </c:pt>
                <c:pt idx="480">
                  <c:v>3010</c:v>
                </c:pt>
                <c:pt idx="481">
                  <c:v>3010</c:v>
                </c:pt>
                <c:pt idx="482">
                  <c:v>3010</c:v>
                </c:pt>
                <c:pt idx="483">
                  <c:v>3010</c:v>
                </c:pt>
                <c:pt idx="484">
                  <c:v>3010</c:v>
                </c:pt>
                <c:pt idx="485">
                  <c:v>3010</c:v>
                </c:pt>
                <c:pt idx="486">
                  <c:v>3010</c:v>
                </c:pt>
                <c:pt idx="487">
                  <c:v>3010</c:v>
                </c:pt>
                <c:pt idx="488">
                  <c:v>3010</c:v>
                </c:pt>
                <c:pt idx="489">
                  <c:v>3010</c:v>
                </c:pt>
                <c:pt idx="490">
                  <c:v>3010</c:v>
                </c:pt>
                <c:pt idx="491">
                  <c:v>3010</c:v>
                </c:pt>
                <c:pt idx="492">
                  <c:v>3010</c:v>
                </c:pt>
                <c:pt idx="493">
                  <c:v>3010</c:v>
                </c:pt>
                <c:pt idx="494">
                  <c:v>3010</c:v>
                </c:pt>
                <c:pt idx="495">
                  <c:v>3010</c:v>
                </c:pt>
                <c:pt idx="496">
                  <c:v>3010</c:v>
                </c:pt>
                <c:pt idx="497">
                  <c:v>3010</c:v>
                </c:pt>
                <c:pt idx="498">
                  <c:v>3010</c:v>
                </c:pt>
                <c:pt idx="499">
                  <c:v>3010</c:v>
                </c:pt>
                <c:pt idx="500">
                  <c:v>3010</c:v>
                </c:pt>
                <c:pt idx="501">
                  <c:v>2930</c:v>
                </c:pt>
                <c:pt idx="502">
                  <c:v>2930</c:v>
                </c:pt>
                <c:pt idx="503">
                  <c:v>2930</c:v>
                </c:pt>
                <c:pt idx="504">
                  <c:v>2930</c:v>
                </c:pt>
                <c:pt idx="505">
                  <c:v>2930</c:v>
                </c:pt>
                <c:pt idx="506">
                  <c:v>2930</c:v>
                </c:pt>
                <c:pt idx="507">
                  <c:v>2930</c:v>
                </c:pt>
                <c:pt idx="508">
                  <c:v>2930</c:v>
                </c:pt>
                <c:pt idx="509">
                  <c:v>2930</c:v>
                </c:pt>
                <c:pt idx="510">
                  <c:v>2930</c:v>
                </c:pt>
                <c:pt idx="511">
                  <c:v>2930</c:v>
                </c:pt>
                <c:pt idx="512">
                  <c:v>2930</c:v>
                </c:pt>
                <c:pt idx="513">
                  <c:v>2930</c:v>
                </c:pt>
                <c:pt idx="514">
                  <c:v>2930</c:v>
                </c:pt>
                <c:pt idx="515">
                  <c:v>2930</c:v>
                </c:pt>
                <c:pt idx="516">
                  <c:v>2930</c:v>
                </c:pt>
                <c:pt idx="517">
                  <c:v>2930</c:v>
                </c:pt>
                <c:pt idx="518">
                  <c:v>2930</c:v>
                </c:pt>
                <c:pt idx="519">
                  <c:v>2930</c:v>
                </c:pt>
                <c:pt idx="520">
                  <c:v>2930</c:v>
                </c:pt>
                <c:pt idx="521">
                  <c:v>2930</c:v>
                </c:pt>
                <c:pt idx="522">
                  <c:v>2750</c:v>
                </c:pt>
                <c:pt idx="523">
                  <c:v>2750</c:v>
                </c:pt>
                <c:pt idx="524">
                  <c:v>2750</c:v>
                </c:pt>
                <c:pt idx="525">
                  <c:v>2750</c:v>
                </c:pt>
                <c:pt idx="526">
                  <c:v>2750</c:v>
                </c:pt>
                <c:pt idx="527">
                  <c:v>2750</c:v>
                </c:pt>
                <c:pt idx="528">
                  <c:v>2750</c:v>
                </c:pt>
                <c:pt idx="529">
                  <c:v>2750</c:v>
                </c:pt>
                <c:pt idx="530">
                  <c:v>2750</c:v>
                </c:pt>
                <c:pt idx="531">
                  <c:v>2750</c:v>
                </c:pt>
                <c:pt idx="532">
                  <c:v>2750</c:v>
                </c:pt>
                <c:pt idx="533">
                  <c:v>2750</c:v>
                </c:pt>
                <c:pt idx="534">
                  <c:v>2750</c:v>
                </c:pt>
                <c:pt idx="535">
                  <c:v>2750</c:v>
                </c:pt>
                <c:pt idx="536">
                  <c:v>2750</c:v>
                </c:pt>
                <c:pt idx="537">
                  <c:v>2750</c:v>
                </c:pt>
                <c:pt idx="538">
                  <c:v>2750</c:v>
                </c:pt>
                <c:pt idx="539">
                  <c:v>2750</c:v>
                </c:pt>
                <c:pt idx="540">
                  <c:v>2750</c:v>
                </c:pt>
                <c:pt idx="541">
                  <c:v>2750</c:v>
                </c:pt>
                <c:pt idx="542">
                  <c:v>2750</c:v>
                </c:pt>
                <c:pt idx="543">
                  <c:v>2750</c:v>
                </c:pt>
                <c:pt idx="544">
                  <c:v>2750</c:v>
                </c:pt>
                <c:pt idx="545">
                  <c:v>2670</c:v>
                </c:pt>
                <c:pt idx="546">
                  <c:v>2670</c:v>
                </c:pt>
                <c:pt idx="547">
                  <c:v>2670</c:v>
                </c:pt>
                <c:pt idx="548">
                  <c:v>2670</c:v>
                </c:pt>
                <c:pt idx="549">
                  <c:v>2670</c:v>
                </c:pt>
                <c:pt idx="550">
                  <c:v>2670</c:v>
                </c:pt>
                <c:pt idx="551">
                  <c:v>2670</c:v>
                </c:pt>
                <c:pt idx="552">
                  <c:v>2670</c:v>
                </c:pt>
                <c:pt idx="553">
                  <c:v>2670</c:v>
                </c:pt>
                <c:pt idx="554">
                  <c:v>2670</c:v>
                </c:pt>
                <c:pt idx="555">
                  <c:v>2670</c:v>
                </c:pt>
                <c:pt idx="556">
                  <c:v>2670</c:v>
                </c:pt>
                <c:pt idx="557">
                  <c:v>2670</c:v>
                </c:pt>
                <c:pt idx="558">
                  <c:v>2670</c:v>
                </c:pt>
                <c:pt idx="559">
                  <c:v>2670</c:v>
                </c:pt>
                <c:pt idx="560">
                  <c:v>2670</c:v>
                </c:pt>
                <c:pt idx="561">
                  <c:v>2670</c:v>
                </c:pt>
                <c:pt idx="562">
                  <c:v>2670</c:v>
                </c:pt>
                <c:pt idx="563">
                  <c:v>2670</c:v>
                </c:pt>
                <c:pt idx="564">
                  <c:v>2670</c:v>
                </c:pt>
                <c:pt idx="565">
                  <c:v>2700</c:v>
                </c:pt>
                <c:pt idx="566">
                  <c:v>2700</c:v>
                </c:pt>
                <c:pt idx="567">
                  <c:v>2700</c:v>
                </c:pt>
                <c:pt idx="568">
                  <c:v>2700</c:v>
                </c:pt>
                <c:pt idx="569">
                  <c:v>2700</c:v>
                </c:pt>
                <c:pt idx="570">
                  <c:v>2700</c:v>
                </c:pt>
                <c:pt idx="571">
                  <c:v>2700</c:v>
                </c:pt>
                <c:pt idx="572">
                  <c:v>2700</c:v>
                </c:pt>
                <c:pt idx="573">
                  <c:v>2700</c:v>
                </c:pt>
                <c:pt idx="574">
                  <c:v>2700</c:v>
                </c:pt>
                <c:pt idx="575">
                  <c:v>2700</c:v>
                </c:pt>
                <c:pt idx="576">
                  <c:v>2700</c:v>
                </c:pt>
                <c:pt idx="577">
                  <c:v>2700</c:v>
                </c:pt>
                <c:pt idx="578">
                  <c:v>2700</c:v>
                </c:pt>
                <c:pt idx="579">
                  <c:v>2700</c:v>
                </c:pt>
                <c:pt idx="580">
                  <c:v>2700</c:v>
                </c:pt>
                <c:pt idx="581">
                  <c:v>2700</c:v>
                </c:pt>
                <c:pt idx="582">
                  <c:v>2700</c:v>
                </c:pt>
                <c:pt idx="583">
                  <c:v>2700</c:v>
                </c:pt>
                <c:pt idx="584">
                  <c:v>2830</c:v>
                </c:pt>
                <c:pt idx="585">
                  <c:v>2830</c:v>
                </c:pt>
                <c:pt idx="586">
                  <c:v>2830</c:v>
                </c:pt>
                <c:pt idx="587">
                  <c:v>2830</c:v>
                </c:pt>
                <c:pt idx="588">
                  <c:v>2830</c:v>
                </c:pt>
                <c:pt idx="589">
                  <c:v>2830</c:v>
                </c:pt>
                <c:pt idx="590">
                  <c:v>2830</c:v>
                </c:pt>
                <c:pt idx="591">
                  <c:v>2830</c:v>
                </c:pt>
                <c:pt idx="592">
                  <c:v>2830</c:v>
                </c:pt>
                <c:pt idx="593">
                  <c:v>2830</c:v>
                </c:pt>
                <c:pt idx="594">
                  <c:v>2830</c:v>
                </c:pt>
                <c:pt idx="595">
                  <c:v>2830</c:v>
                </c:pt>
                <c:pt idx="596">
                  <c:v>2830</c:v>
                </c:pt>
                <c:pt idx="597">
                  <c:v>2830</c:v>
                </c:pt>
                <c:pt idx="598">
                  <c:v>2830</c:v>
                </c:pt>
                <c:pt idx="599">
                  <c:v>2830</c:v>
                </c:pt>
                <c:pt idx="600">
                  <c:v>2830</c:v>
                </c:pt>
                <c:pt idx="601">
                  <c:v>2830</c:v>
                </c:pt>
                <c:pt idx="602">
                  <c:v>2830</c:v>
                </c:pt>
                <c:pt idx="603">
                  <c:v>2830</c:v>
                </c:pt>
                <c:pt idx="604">
                  <c:v>2830</c:v>
                </c:pt>
                <c:pt idx="605">
                  <c:v>3000</c:v>
                </c:pt>
                <c:pt idx="606">
                  <c:v>3000</c:v>
                </c:pt>
                <c:pt idx="607">
                  <c:v>3000</c:v>
                </c:pt>
                <c:pt idx="608">
                  <c:v>3000</c:v>
                </c:pt>
                <c:pt idx="609">
                  <c:v>3000</c:v>
                </c:pt>
                <c:pt idx="610">
                  <c:v>3000</c:v>
                </c:pt>
                <c:pt idx="611">
                  <c:v>3000</c:v>
                </c:pt>
                <c:pt idx="612">
                  <c:v>3000</c:v>
                </c:pt>
                <c:pt idx="613">
                  <c:v>3000</c:v>
                </c:pt>
                <c:pt idx="614">
                  <c:v>3000</c:v>
                </c:pt>
                <c:pt idx="615">
                  <c:v>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1E-4473-B2AE-EE688B335942}"/>
            </c:ext>
          </c:extLst>
        </c:ser>
        <c:ser>
          <c:idx val="1"/>
          <c:order val="1"/>
          <c:tx>
            <c:v>华中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预焙阳极价格!$A$5:$A$620</c:f>
              <c:numCache>
                <c:formatCode>yyyy\-mm\-dd;@</c:formatCode>
                <c:ptCount val="616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44669</c:v>
                </c:pt>
                <c:pt idx="109">
                  <c:v>44666</c:v>
                </c:pt>
                <c:pt idx="110">
                  <c:v>44665</c:v>
                </c:pt>
                <c:pt idx="111">
                  <c:v>44664</c:v>
                </c:pt>
                <c:pt idx="112">
                  <c:v>44663</c:v>
                </c:pt>
                <c:pt idx="113">
                  <c:v>44662</c:v>
                </c:pt>
                <c:pt idx="114">
                  <c:v>44659</c:v>
                </c:pt>
                <c:pt idx="115">
                  <c:v>44658</c:v>
                </c:pt>
                <c:pt idx="116">
                  <c:v>44657</c:v>
                </c:pt>
                <c:pt idx="117">
                  <c:v>44652</c:v>
                </c:pt>
                <c:pt idx="118">
                  <c:v>44651</c:v>
                </c:pt>
                <c:pt idx="119">
                  <c:v>44650</c:v>
                </c:pt>
                <c:pt idx="120">
                  <c:v>44649</c:v>
                </c:pt>
                <c:pt idx="121">
                  <c:v>44648</c:v>
                </c:pt>
                <c:pt idx="122">
                  <c:v>44645</c:v>
                </c:pt>
                <c:pt idx="123">
                  <c:v>44644</c:v>
                </c:pt>
                <c:pt idx="124">
                  <c:v>44643</c:v>
                </c:pt>
                <c:pt idx="125">
                  <c:v>44642</c:v>
                </c:pt>
                <c:pt idx="126">
                  <c:v>44641</c:v>
                </c:pt>
                <c:pt idx="127">
                  <c:v>44638</c:v>
                </c:pt>
                <c:pt idx="128">
                  <c:v>44637</c:v>
                </c:pt>
                <c:pt idx="129">
                  <c:v>44636</c:v>
                </c:pt>
                <c:pt idx="130">
                  <c:v>44635</c:v>
                </c:pt>
                <c:pt idx="131">
                  <c:v>44634</c:v>
                </c:pt>
                <c:pt idx="132">
                  <c:v>44631</c:v>
                </c:pt>
                <c:pt idx="133">
                  <c:v>44630</c:v>
                </c:pt>
                <c:pt idx="134">
                  <c:v>44629</c:v>
                </c:pt>
                <c:pt idx="135">
                  <c:v>44628</c:v>
                </c:pt>
                <c:pt idx="136">
                  <c:v>44627</c:v>
                </c:pt>
                <c:pt idx="137">
                  <c:v>44624</c:v>
                </c:pt>
                <c:pt idx="138">
                  <c:v>44623</c:v>
                </c:pt>
                <c:pt idx="139">
                  <c:v>44622</c:v>
                </c:pt>
                <c:pt idx="140">
                  <c:v>44621</c:v>
                </c:pt>
                <c:pt idx="141">
                  <c:v>44620</c:v>
                </c:pt>
                <c:pt idx="142">
                  <c:v>44617</c:v>
                </c:pt>
                <c:pt idx="143">
                  <c:v>44616</c:v>
                </c:pt>
                <c:pt idx="144">
                  <c:v>44615</c:v>
                </c:pt>
                <c:pt idx="145">
                  <c:v>44614</c:v>
                </c:pt>
                <c:pt idx="146">
                  <c:v>44613</c:v>
                </c:pt>
                <c:pt idx="147">
                  <c:v>44610</c:v>
                </c:pt>
                <c:pt idx="148">
                  <c:v>44609</c:v>
                </c:pt>
                <c:pt idx="149">
                  <c:v>44608</c:v>
                </c:pt>
                <c:pt idx="150">
                  <c:v>44607</c:v>
                </c:pt>
                <c:pt idx="151">
                  <c:v>44606</c:v>
                </c:pt>
                <c:pt idx="152">
                  <c:v>44603</c:v>
                </c:pt>
                <c:pt idx="153">
                  <c:v>44602</c:v>
                </c:pt>
                <c:pt idx="154">
                  <c:v>44601</c:v>
                </c:pt>
                <c:pt idx="155">
                  <c:v>44600</c:v>
                </c:pt>
                <c:pt idx="156">
                  <c:v>44599</c:v>
                </c:pt>
                <c:pt idx="157">
                  <c:v>44589</c:v>
                </c:pt>
                <c:pt idx="158">
                  <c:v>44588</c:v>
                </c:pt>
                <c:pt idx="159">
                  <c:v>44587</c:v>
                </c:pt>
                <c:pt idx="160">
                  <c:v>44586</c:v>
                </c:pt>
                <c:pt idx="161">
                  <c:v>44585</c:v>
                </c:pt>
                <c:pt idx="162">
                  <c:v>44582</c:v>
                </c:pt>
                <c:pt idx="163">
                  <c:v>44581</c:v>
                </c:pt>
                <c:pt idx="164">
                  <c:v>44580</c:v>
                </c:pt>
                <c:pt idx="165">
                  <c:v>44579</c:v>
                </c:pt>
                <c:pt idx="166">
                  <c:v>44578</c:v>
                </c:pt>
                <c:pt idx="167">
                  <c:v>44575</c:v>
                </c:pt>
                <c:pt idx="168">
                  <c:v>44574</c:v>
                </c:pt>
                <c:pt idx="169">
                  <c:v>44573</c:v>
                </c:pt>
                <c:pt idx="170">
                  <c:v>44572</c:v>
                </c:pt>
                <c:pt idx="171">
                  <c:v>44571</c:v>
                </c:pt>
                <c:pt idx="172">
                  <c:v>44568</c:v>
                </c:pt>
                <c:pt idx="173">
                  <c:v>44567</c:v>
                </c:pt>
                <c:pt idx="174">
                  <c:v>44566</c:v>
                </c:pt>
                <c:pt idx="175">
                  <c:v>44565</c:v>
                </c:pt>
                <c:pt idx="176">
                  <c:v>44561</c:v>
                </c:pt>
                <c:pt idx="177">
                  <c:v>44560</c:v>
                </c:pt>
                <c:pt idx="178">
                  <c:v>44559</c:v>
                </c:pt>
                <c:pt idx="179">
                  <c:v>44558</c:v>
                </c:pt>
                <c:pt idx="180">
                  <c:v>44557</c:v>
                </c:pt>
                <c:pt idx="181">
                  <c:v>44554</c:v>
                </c:pt>
                <c:pt idx="182">
                  <c:v>44553</c:v>
                </c:pt>
                <c:pt idx="183">
                  <c:v>44552</c:v>
                </c:pt>
                <c:pt idx="184">
                  <c:v>44551</c:v>
                </c:pt>
                <c:pt idx="185">
                  <c:v>44550</c:v>
                </c:pt>
                <c:pt idx="186">
                  <c:v>44547</c:v>
                </c:pt>
                <c:pt idx="187">
                  <c:v>44546</c:v>
                </c:pt>
                <c:pt idx="188">
                  <c:v>44545</c:v>
                </c:pt>
                <c:pt idx="189">
                  <c:v>44544</c:v>
                </c:pt>
                <c:pt idx="190">
                  <c:v>44543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44533</c:v>
                </c:pt>
                <c:pt idx="197">
                  <c:v>44532</c:v>
                </c:pt>
                <c:pt idx="198">
                  <c:v>44531</c:v>
                </c:pt>
                <c:pt idx="199">
                  <c:v>44530</c:v>
                </c:pt>
                <c:pt idx="200">
                  <c:v>44529</c:v>
                </c:pt>
                <c:pt idx="201">
                  <c:v>44526</c:v>
                </c:pt>
                <c:pt idx="202">
                  <c:v>44525</c:v>
                </c:pt>
                <c:pt idx="203">
                  <c:v>44524</c:v>
                </c:pt>
                <c:pt idx="204">
                  <c:v>44523</c:v>
                </c:pt>
                <c:pt idx="205">
                  <c:v>44522</c:v>
                </c:pt>
                <c:pt idx="206">
                  <c:v>44519</c:v>
                </c:pt>
                <c:pt idx="207">
                  <c:v>44518</c:v>
                </c:pt>
                <c:pt idx="208">
                  <c:v>44517</c:v>
                </c:pt>
                <c:pt idx="209">
                  <c:v>44516</c:v>
                </c:pt>
                <c:pt idx="210">
                  <c:v>44515</c:v>
                </c:pt>
                <c:pt idx="211">
                  <c:v>44512</c:v>
                </c:pt>
                <c:pt idx="212">
                  <c:v>44511</c:v>
                </c:pt>
                <c:pt idx="213">
                  <c:v>44510</c:v>
                </c:pt>
                <c:pt idx="214">
                  <c:v>44509</c:v>
                </c:pt>
                <c:pt idx="215">
                  <c:v>44508</c:v>
                </c:pt>
                <c:pt idx="216">
                  <c:v>44505</c:v>
                </c:pt>
                <c:pt idx="217">
                  <c:v>44504</c:v>
                </c:pt>
                <c:pt idx="218">
                  <c:v>44503</c:v>
                </c:pt>
                <c:pt idx="219">
                  <c:v>44502</c:v>
                </c:pt>
                <c:pt idx="220">
                  <c:v>44501</c:v>
                </c:pt>
                <c:pt idx="221">
                  <c:v>44498</c:v>
                </c:pt>
                <c:pt idx="222">
                  <c:v>44497</c:v>
                </c:pt>
                <c:pt idx="223">
                  <c:v>44496</c:v>
                </c:pt>
                <c:pt idx="224">
                  <c:v>44495</c:v>
                </c:pt>
                <c:pt idx="225">
                  <c:v>44494</c:v>
                </c:pt>
                <c:pt idx="226">
                  <c:v>44491</c:v>
                </c:pt>
                <c:pt idx="227">
                  <c:v>44490</c:v>
                </c:pt>
                <c:pt idx="228">
                  <c:v>44489</c:v>
                </c:pt>
                <c:pt idx="229">
                  <c:v>44488</c:v>
                </c:pt>
                <c:pt idx="230">
                  <c:v>44487</c:v>
                </c:pt>
                <c:pt idx="231">
                  <c:v>44484</c:v>
                </c:pt>
                <c:pt idx="232">
                  <c:v>44483</c:v>
                </c:pt>
                <c:pt idx="233">
                  <c:v>44482</c:v>
                </c:pt>
                <c:pt idx="234">
                  <c:v>44481</c:v>
                </c:pt>
                <c:pt idx="235">
                  <c:v>44480</c:v>
                </c:pt>
                <c:pt idx="236">
                  <c:v>44477</c:v>
                </c:pt>
                <c:pt idx="237">
                  <c:v>44469</c:v>
                </c:pt>
                <c:pt idx="238">
                  <c:v>44468</c:v>
                </c:pt>
                <c:pt idx="239">
                  <c:v>44467</c:v>
                </c:pt>
                <c:pt idx="240">
                  <c:v>44466</c:v>
                </c:pt>
                <c:pt idx="241">
                  <c:v>44463</c:v>
                </c:pt>
                <c:pt idx="242">
                  <c:v>44462</c:v>
                </c:pt>
                <c:pt idx="243">
                  <c:v>44461</c:v>
                </c:pt>
                <c:pt idx="244">
                  <c:v>44456</c:v>
                </c:pt>
                <c:pt idx="245">
                  <c:v>44455</c:v>
                </c:pt>
                <c:pt idx="246">
                  <c:v>44454</c:v>
                </c:pt>
                <c:pt idx="247">
                  <c:v>44453</c:v>
                </c:pt>
                <c:pt idx="248">
                  <c:v>44452</c:v>
                </c:pt>
                <c:pt idx="249">
                  <c:v>44449</c:v>
                </c:pt>
                <c:pt idx="250">
                  <c:v>44448</c:v>
                </c:pt>
                <c:pt idx="251">
                  <c:v>44447</c:v>
                </c:pt>
                <c:pt idx="252">
                  <c:v>44446</c:v>
                </c:pt>
                <c:pt idx="253">
                  <c:v>44445</c:v>
                </c:pt>
                <c:pt idx="254">
                  <c:v>44442</c:v>
                </c:pt>
                <c:pt idx="255">
                  <c:v>44441</c:v>
                </c:pt>
                <c:pt idx="256">
                  <c:v>44440</c:v>
                </c:pt>
                <c:pt idx="257">
                  <c:v>44439</c:v>
                </c:pt>
                <c:pt idx="258">
                  <c:v>44438</c:v>
                </c:pt>
                <c:pt idx="259">
                  <c:v>44435</c:v>
                </c:pt>
                <c:pt idx="260">
                  <c:v>44434</c:v>
                </c:pt>
                <c:pt idx="261">
                  <c:v>44433</c:v>
                </c:pt>
                <c:pt idx="262">
                  <c:v>44432</c:v>
                </c:pt>
                <c:pt idx="263">
                  <c:v>44431</c:v>
                </c:pt>
                <c:pt idx="264">
                  <c:v>44428</c:v>
                </c:pt>
                <c:pt idx="265">
                  <c:v>44427</c:v>
                </c:pt>
                <c:pt idx="266">
                  <c:v>44426</c:v>
                </c:pt>
                <c:pt idx="267">
                  <c:v>44425</c:v>
                </c:pt>
                <c:pt idx="268">
                  <c:v>44424</c:v>
                </c:pt>
                <c:pt idx="269">
                  <c:v>44421</c:v>
                </c:pt>
                <c:pt idx="270">
                  <c:v>44420</c:v>
                </c:pt>
                <c:pt idx="271">
                  <c:v>44419</c:v>
                </c:pt>
                <c:pt idx="272">
                  <c:v>44418</c:v>
                </c:pt>
                <c:pt idx="273">
                  <c:v>44417</c:v>
                </c:pt>
                <c:pt idx="274">
                  <c:v>44414</c:v>
                </c:pt>
                <c:pt idx="275">
                  <c:v>44413</c:v>
                </c:pt>
                <c:pt idx="276">
                  <c:v>44412</c:v>
                </c:pt>
                <c:pt idx="277">
                  <c:v>44411</c:v>
                </c:pt>
                <c:pt idx="278">
                  <c:v>44410</c:v>
                </c:pt>
                <c:pt idx="279">
                  <c:v>44407</c:v>
                </c:pt>
                <c:pt idx="280">
                  <c:v>44406</c:v>
                </c:pt>
                <c:pt idx="281">
                  <c:v>44405</c:v>
                </c:pt>
                <c:pt idx="282">
                  <c:v>44404</c:v>
                </c:pt>
                <c:pt idx="283">
                  <c:v>44403</c:v>
                </c:pt>
                <c:pt idx="284">
                  <c:v>44400</c:v>
                </c:pt>
                <c:pt idx="285">
                  <c:v>44399</c:v>
                </c:pt>
                <c:pt idx="286">
                  <c:v>44398</c:v>
                </c:pt>
                <c:pt idx="287">
                  <c:v>44397</c:v>
                </c:pt>
                <c:pt idx="288">
                  <c:v>44396</c:v>
                </c:pt>
                <c:pt idx="289">
                  <c:v>44393</c:v>
                </c:pt>
                <c:pt idx="290">
                  <c:v>44392</c:v>
                </c:pt>
                <c:pt idx="291">
                  <c:v>44391</c:v>
                </c:pt>
                <c:pt idx="292">
                  <c:v>44390</c:v>
                </c:pt>
                <c:pt idx="293">
                  <c:v>44389</c:v>
                </c:pt>
                <c:pt idx="294">
                  <c:v>44386</c:v>
                </c:pt>
                <c:pt idx="295">
                  <c:v>44385</c:v>
                </c:pt>
                <c:pt idx="296">
                  <c:v>44384</c:v>
                </c:pt>
                <c:pt idx="297">
                  <c:v>44383</c:v>
                </c:pt>
                <c:pt idx="298">
                  <c:v>44382</c:v>
                </c:pt>
                <c:pt idx="299">
                  <c:v>44379</c:v>
                </c:pt>
                <c:pt idx="300">
                  <c:v>44378</c:v>
                </c:pt>
                <c:pt idx="301">
                  <c:v>44377</c:v>
                </c:pt>
                <c:pt idx="302">
                  <c:v>44376</c:v>
                </c:pt>
                <c:pt idx="303">
                  <c:v>44375</c:v>
                </c:pt>
                <c:pt idx="304">
                  <c:v>44372</c:v>
                </c:pt>
                <c:pt idx="305">
                  <c:v>44371</c:v>
                </c:pt>
                <c:pt idx="306">
                  <c:v>44370</c:v>
                </c:pt>
                <c:pt idx="307">
                  <c:v>44369</c:v>
                </c:pt>
                <c:pt idx="308">
                  <c:v>44368</c:v>
                </c:pt>
                <c:pt idx="309">
                  <c:v>44365</c:v>
                </c:pt>
                <c:pt idx="310">
                  <c:v>44364</c:v>
                </c:pt>
                <c:pt idx="311">
                  <c:v>44363</c:v>
                </c:pt>
                <c:pt idx="312">
                  <c:v>44362</c:v>
                </c:pt>
                <c:pt idx="313">
                  <c:v>44358</c:v>
                </c:pt>
                <c:pt idx="314">
                  <c:v>44357</c:v>
                </c:pt>
                <c:pt idx="315">
                  <c:v>44356</c:v>
                </c:pt>
                <c:pt idx="316">
                  <c:v>44355</c:v>
                </c:pt>
                <c:pt idx="317">
                  <c:v>44354</c:v>
                </c:pt>
                <c:pt idx="318">
                  <c:v>44351</c:v>
                </c:pt>
                <c:pt idx="319">
                  <c:v>44350</c:v>
                </c:pt>
                <c:pt idx="320">
                  <c:v>44349</c:v>
                </c:pt>
                <c:pt idx="321">
                  <c:v>44348</c:v>
                </c:pt>
                <c:pt idx="322">
                  <c:v>44347</c:v>
                </c:pt>
                <c:pt idx="323">
                  <c:v>44344</c:v>
                </c:pt>
                <c:pt idx="324">
                  <c:v>44343</c:v>
                </c:pt>
                <c:pt idx="325">
                  <c:v>44342</c:v>
                </c:pt>
                <c:pt idx="326">
                  <c:v>44341</c:v>
                </c:pt>
                <c:pt idx="327">
                  <c:v>44340</c:v>
                </c:pt>
                <c:pt idx="328">
                  <c:v>44337</c:v>
                </c:pt>
                <c:pt idx="329">
                  <c:v>44336</c:v>
                </c:pt>
                <c:pt idx="330">
                  <c:v>44335</c:v>
                </c:pt>
                <c:pt idx="331">
                  <c:v>44334</c:v>
                </c:pt>
                <c:pt idx="332">
                  <c:v>44333</c:v>
                </c:pt>
                <c:pt idx="333">
                  <c:v>44330</c:v>
                </c:pt>
                <c:pt idx="334">
                  <c:v>44329</c:v>
                </c:pt>
                <c:pt idx="335">
                  <c:v>44328</c:v>
                </c:pt>
                <c:pt idx="336">
                  <c:v>44327</c:v>
                </c:pt>
                <c:pt idx="337">
                  <c:v>44326</c:v>
                </c:pt>
                <c:pt idx="338">
                  <c:v>44323</c:v>
                </c:pt>
                <c:pt idx="339">
                  <c:v>44322</c:v>
                </c:pt>
                <c:pt idx="340">
                  <c:v>44316</c:v>
                </c:pt>
                <c:pt idx="341">
                  <c:v>44315</c:v>
                </c:pt>
                <c:pt idx="342">
                  <c:v>44314</c:v>
                </c:pt>
                <c:pt idx="343">
                  <c:v>44313</c:v>
                </c:pt>
                <c:pt idx="344">
                  <c:v>44312</c:v>
                </c:pt>
                <c:pt idx="345">
                  <c:v>44309</c:v>
                </c:pt>
                <c:pt idx="346">
                  <c:v>44308</c:v>
                </c:pt>
                <c:pt idx="347">
                  <c:v>44307</c:v>
                </c:pt>
                <c:pt idx="348">
                  <c:v>44306</c:v>
                </c:pt>
                <c:pt idx="349">
                  <c:v>44305</c:v>
                </c:pt>
                <c:pt idx="350">
                  <c:v>44302</c:v>
                </c:pt>
                <c:pt idx="351">
                  <c:v>44301</c:v>
                </c:pt>
                <c:pt idx="352">
                  <c:v>44300</c:v>
                </c:pt>
                <c:pt idx="353">
                  <c:v>44299</c:v>
                </c:pt>
                <c:pt idx="354">
                  <c:v>44298</c:v>
                </c:pt>
                <c:pt idx="355">
                  <c:v>44295</c:v>
                </c:pt>
                <c:pt idx="356">
                  <c:v>44294</c:v>
                </c:pt>
                <c:pt idx="357">
                  <c:v>44293</c:v>
                </c:pt>
                <c:pt idx="358">
                  <c:v>44292</c:v>
                </c:pt>
                <c:pt idx="359">
                  <c:v>44288</c:v>
                </c:pt>
                <c:pt idx="360">
                  <c:v>44287</c:v>
                </c:pt>
                <c:pt idx="361">
                  <c:v>44286</c:v>
                </c:pt>
                <c:pt idx="362">
                  <c:v>44285</c:v>
                </c:pt>
                <c:pt idx="363">
                  <c:v>44284</c:v>
                </c:pt>
                <c:pt idx="364">
                  <c:v>44281</c:v>
                </c:pt>
                <c:pt idx="365">
                  <c:v>44280</c:v>
                </c:pt>
                <c:pt idx="366">
                  <c:v>44279</c:v>
                </c:pt>
                <c:pt idx="367">
                  <c:v>44278</c:v>
                </c:pt>
                <c:pt idx="368">
                  <c:v>44277</c:v>
                </c:pt>
                <c:pt idx="369">
                  <c:v>44274</c:v>
                </c:pt>
                <c:pt idx="370">
                  <c:v>44273</c:v>
                </c:pt>
                <c:pt idx="371">
                  <c:v>44272</c:v>
                </c:pt>
                <c:pt idx="372">
                  <c:v>44271</c:v>
                </c:pt>
                <c:pt idx="373">
                  <c:v>44270</c:v>
                </c:pt>
                <c:pt idx="374">
                  <c:v>44267</c:v>
                </c:pt>
                <c:pt idx="375">
                  <c:v>44266</c:v>
                </c:pt>
                <c:pt idx="376">
                  <c:v>44265</c:v>
                </c:pt>
                <c:pt idx="377">
                  <c:v>44264</c:v>
                </c:pt>
                <c:pt idx="378">
                  <c:v>44263</c:v>
                </c:pt>
                <c:pt idx="379">
                  <c:v>44260</c:v>
                </c:pt>
                <c:pt idx="380">
                  <c:v>44259</c:v>
                </c:pt>
                <c:pt idx="381">
                  <c:v>44258</c:v>
                </c:pt>
                <c:pt idx="382">
                  <c:v>44257</c:v>
                </c:pt>
                <c:pt idx="383">
                  <c:v>44256</c:v>
                </c:pt>
                <c:pt idx="384">
                  <c:v>44253</c:v>
                </c:pt>
                <c:pt idx="385">
                  <c:v>44252</c:v>
                </c:pt>
                <c:pt idx="386">
                  <c:v>44251</c:v>
                </c:pt>
                <c:pt idx="387">
                  <c:v>44250</c:v>
                </c:pt>
                <c:pt idx="388">
                  <c:v>44249</c:v>
                </c:pt>
                <c:pt idx="389">
                  <c:v>44246</c:v>
                </c:pt>
                <c:pt idx="390">
                  <c:v>44245</c:v>
                </c:pt>
                <c:pt idx="391">
                  <c:v>44237</c:v>
                </c:pt>
                <c:pt idx="392">
                  <c:v>44236</c:v>
                </c:pt>
                <c:pt idx="393">
                  <c:v>44235</c:v>
                </c:pt>
                <c:pt idx="394">
                  <c:v>44232</c:v>
                </c:pt>
                <c:pt idx="395">
                  <c:v>44231</c:v>
                </c:pt>
                <c:pt idx="396">
                  <c:v>44230</c:v>
                </c:pt>
                <c:pt idx="397">
                  <c:v>44229</c:v>
                </c:pt>
                <c:pt idx="398">
                  <c:v>44228</c:v>
                </c:pt>
                <c:pt idx="399">
                  <c:v>44225</c:v>
                </c:pt>
                <c:pt idx="400">
                  <c:v>44224</c:v>
                </c:pt>
                <c:pt idx="401">
                  <c:v>44223</c:v>
                </c:pt>
                <c:pt idx="402">
                  <c:v>44222</c:v>
                </c:pt>
                <c:pt idx="403">
                  <c:v>44221</c:v>
                </c:pt>
                <c:pt idx="404">
                  <c:v>44218</c:v>
                </c:pt>
                <c:pt idx="405">
                  <c:v>44217</c:v>
                </c:pt>
                <c:pt idx="406">
                  <c:v>44216</c:v>
                </c:pt>
                <c:pt idx="407">
                  <c:v>44215</c:v>
                </c:pt>
                <c:pt idx="408">
                  <c:v>44214</c:v>
                </c:pt>
                <c:pt idx="409">
                  <c:v>44211</c:v>
                </c:pt>
                <c:pt idx="410">
                  <c:v>44210</c:v>
                </c:pt>
                <c:pt idx="411">
                  <c:v>44209</c:v>
                </c:pt>
                <c:pt idx="412">
                  <c:v>44208</c:v>
                </c:pt>
                <c:pt idx="413">
                  <c:v>44207</c:v>
                </c:pt>
                <c:pt idx="414">
                  <c:v>44204</c:v>
                </c:pt>
                <c:pt idx="415">
                  <c:v>44203</c:v>
                </c:pt>
                <c:pt idx="416">
                  <c:v>44202</c:v>
                </c:pt>
                <c:pt idx="417">
                  <c:v>44201</c:v>
                </c:pt>
                <c:pt idx="418">
                  <c:v>44200</c:v>
                </c:pt>
                <c:pt idx="419">
                  <c:v>44196</c:v>
                </c:pt>
                <c:pt idx="420">
                  <c:v>44195</c:v>
                </c:pt>
                <c:pt idx="421">
                  <c:v>44194</c:v>
                </c:pt>
                <c:pt idx="422">
                  <c:v>44193</c:v>
                </c:pt>
                <c:pt idx="423">
                  <c:v>44190</c:v>
                </c:pt>
                <c:pt idx="424">
                  <c:v>44189</c:v>
                </c:pt>
                <c:pt idx="425">
                  <c:v>44188</c:v>
                </c:pt>
                <c:pt idx="426">
                  <c:v>44187</c:v>
                </c:pt>
                <c:pt idx="427">
                  <c:v>44186</c:v>
                </c:pt>
                <c:pt idx="428">
                  <c:v>44183</c:v>
                </c:pt>
                <c:pt idx="429">
                  <c:v>44182</c:v>
                </c:pt>
                <c:pt idx="430">
                  <c:v>44181</c:v>
                </c:pt>
                <c:pt idx="431">
                  <c:v>44180</c:v>
                </c:pt>
                <c:pt idx="432">
                  <c:v>44179</c:v>
                </c:pt>
                <c:pt idx="433">
                  <c:v>44176</c:v>
                </c:pt>
                <c:pt idx="434">
                  <c:v>44175</c:v>
                </c:pt>
                <c:pt idx="435">
                  <c:v>44174</c:v>
                </c:pt>
                <c:pt idx="436">
                  <c:v>44173</c:v>
                </c:pt>
                <c:pt idx="437">
                  <c:v>44172</c:v>
                </c:pt>
                <c:pt idx="438">
                  <c:v>44169</c:v>
                </c:pt>
                <c:pt idx="439">
                  <c:v>44168</c:v>
                </c:pt>
                <c:pt idx="440">
                  <c:v>44167</c:v>
                </c:pt>
                <c:pt idx="441">
                  <c:v>44166</c:v>
                </c:pt>
                <c:pt idx="442">
                  <c:v>44165</c:v>
                </c:pt>
                <c:pt idx="443">
                  <c:v>44162</c:v>
                </c:pt>
                <c:pt idx="444">
                  <c:v>44161</c:v>
                </c:pt>
                <c:pt idx="445">
                  <c:v>44160</c:v>
                </c:pt>
                <c:pt idx="446">
                  <c:v>44159</c:v>
                </c:pt>
                <c:pt idx="447">
                  <c:v>44158</c:v>
                </c:pt>
                <c:pt idx="448">
                  <c:v>44155</c:v>
                </c:pt>
                <c:pt idx="449">
                  <c:v>44154</c:v>
                </c:pt>
                <c:pt idx="450">
                  <c:v>44153</c:v>
                </c:pt>
                <c:pt idx="451">
                  <c:v>44152</c:v>
                </c:pt>
                <c:pt idx="452">
                  <c:v>44151</c:v>
                </c:pt>
                <c:pt idx="453">
                  <c:v>44148</c:v>
                </c:pt>
                <c:pt idx="454">
                  <c:v>44147</c:v>
                </c:pt>
                <c:pt idx="455">
                  <c:v>44146</c:v>
                </c:pt>
                <c:pt idx="456">
                  <c:v>44145</c:v>
                </c:pt>
                <c:pt idx="457">
                  <c:v>44144</c:v>
                </c:pt>
                <c:pt idx="458">
                  <c:v>44141</c:v>
                </c:pt>
                <c:pt idx="459">
                  <c:v>44140</c:v>
                </c:pt>
                <c:pt idx="460">
                  <c:v>44139</c:v>
                </c:pt>
                <c:pt idx="461">
                  <c:v>44138</c:v>
                </c:pt>
                <c:pt idx="462">
                  <c:v>44137</c:v>
                </c:pt>
                <c:pt idx="463">
                  <c:v>44134</c:v>
                </c:pt>
                <c:pt idx="464">
                  <c:v>44133</c:v>
                </c:pt>
                <c:pt idx="465">
                  <c:v>44132</c:v>
                </c:pt>
                <c:pt idx="466">
                  <c:v>44131</c:v>
                </c:pt>
                <c:pt idx="467">
                  <c:v>44130</c:v>
                </c:pt>
                <c:pt idx="468">
                  <c:v>44127</c:v>
                </c:pt>
                <c:pt idx="469">
                  <c:v>44126</c:v>
                </c:pt>
                <c:pt idx="470">
                  <c:v>44125</c:v>
                </c:pt>
                <c:pt idx="471">
                  <c:v>44124</c:v>
                </c:pt>
                <c:pt idx="472">
                  <c:v>44123</c:v>
                </c:pt>
                <c:pt idx="473">
                  <c:v>44120</c:v>
                </c:pt>
                <c:pt idx="474">
                  <c:v>44119</c:v>
                </c:pt>
                <c:pt idx="475">
                  <c:v>44118</c:v>
                </c:pt>
                <c:pt idx="476">
                  <c:v>44117</c:v>
                </c:pt>
                <c:pt idx="477">
                  <c:v>44116</c:v>
                </c:pt>
                <c:pt idx="478">
                  <c:v>44113</c:v>
                </c:pt>
                <c:pt idx="479">
                  <c:v>44104</c:v>
                </c:pt>
                <c:pt idx="480">
                  <c:v>44103</c:v>
                </c:pt>
                <c:pt idx="481">
                  <c:v>44102</c:v>
                </c:pt>
                <c:pt idx="482">
                  <c:v>44099</c:v>
                </c:pt>
                <c:pt idx="483">
                  <c:v>44098</c:v>
                </c:pt>
                <c:pt idx="484">
                  <c:v>44097</c:v>
                </c:pt>
                <c:pt idx="485">
                  <c:v>44096</c:v>
                </c:pt>
                <c:pt idx="486">
                  <c:v>44095</c:v>
                </c:pt>
                <c:pt idx="487">
                  <c:v>44092</c:v>
                </c:pt>
                <c:pt idx="488">
                  <c:v>44091</c:v>
                </c:pt>
                <c:pt idx="489">
                  <c:v>44090</c:v>
                </c:pt>
                <c:pt idx="490">
                  <c:v>44089</c:v>
                </c:pt>
                <c:pt idx="491">
                  <c:v>44088</c:v>
                </c:pt>
                <c:pt idx="492">
                  <c:v>44085</c:v>
                </c:pt>
                <c:pt idx="493">
                  <c:v>44084</c:v>
                </c:pt>
                <c:pt idx="494">
                  <c:v>44083</c:v>
                </c:pt>
                <c:pt idx="495">
                  <c:v>44082</c:v>
                </c:pt>
                <c:pt idx="496">
                  <c:v>44081</c:v>
                </c:pt>
                <c:pt idx="497">
                  <c:v>44078</c:v>
                </c:pt>
                <c:pt idx="498">
                  <c:v>44077</c:v>
                </c:pt>
                <c:pt idx="499">
                  <c:v>44076</c:v>
                </c:pt>
                <c:pt idx="500">
                  <c:v>44075</c:v>
                </c:pt>
                <c:pt idx="501">
                  <c:v>44074</c:v>
                </c:pt>
                <c:pt idx="502">
                  <c:v>44071</c:v>
                </c:pt>
                <c:pt idx="503">
                  <c:v>44070</c:v>
                </c:pt>
                <c:pt idx="504">
                  <c:v>44069</c:v>
                </c:pt>
                <c:pt idx="505">
                  <c:v>44068</c:v>
                </c:pt>
                <c:pt idx="506">
                  <c:v>44067</c:v>
                </c:pt>
                <c:pt idx="507">
                  <c:v>44064</c:v>
                </c:pt>
                <c:pt idx="508">
                  <c:v>44063</c:v>
                </c:pt>
                <c:pt idx="509">
                  <c:v>44062</c:v>
                </c:pt>
                <c:pt idx="510">
                  <c:v>44061</c:v>
                </c:pt>
                <c:pt idx="511">
                  <c:v>44060</c:v>
                </c:pt>
                <c:pt idx="512">
                  <c:v>44057</c:v>
                </c:pt>
                <c:pt idx="513">
                  <c:v>44056</c:v>
                </c:pt>
                <c:pt idx="514">
                  <c:v>44055</c:v>
                </c:pt>
                <c:pt idx="515">
                  <c:v>44054</c:v>
                </c:pt>
                <c:pt idx="516">
                  <c:v>44053</c:v>
                </c:pt>
                <c:pt idx="517">
                  <c:v>44050</c:v>
                </c:pt>
                <c:pt idx="518">
                  <c:v>44049</c:v>
                </c:pt>
                <c:pt idx="519">
                  <c:v>44048</c:v>
                </c:pt>
                <c:pt idx="520">
                  <c:v>44047</c:v>
                </c:pt>
                <c:pt idx="521">
                  <c:v>44046</c:v>
                </c:pt>
                <c:pt idx="522">
                  <c:v>44043</c:v>
                </c:pt>
                <c:pt idx="523">
                  <c:v>44042</c:v>
                </c:pt>
                <c:pt idx="524">
                  <c:v>44041</c:v>
                </c:pt>
                <c:pt idx="525">
                  <c:v>44040</c:v>
                </c:pt>
                <c:pt idx="526">
                  <c:v>44039</c:v>
                </c:pt>
                <c:pt idx="527">
                  <c:v>44036</c:v>
                </c:pt>
                <c:pt idx="528">
                  <c:v>44035</c:v>
                </c:pt>
                <c:pt idx="529">
                  <c:v>44034</c:v>
                </c:pt>
                <c:pt idx="530">
                  <c:v>44033</c:v>
                </c:pt>
                <c:pt idx="531">
                  <c:v>44032</c:v>
                </c:pt>
                <c:pt idx="532">
                  <c:v>44029</c:v>
                </c:pt>
                <c:pt idx="533">
                  <c:v>44028</c:v>
                </c:pt>
                <c:pt idx="534">
                  <c:v>44027</c:v>
                </c:pt>
                <c:pt idx="535">
                  <c:v>44026</c:v>
                </c:pt>
                <c:pt idx="536">
                  <c:v>44025</c:v>
                </c:pt>
                <c:pt idx="537">
                  <c:v>44022</c:v>
                </c:pt>
                <c:pt idx="538">
                  <c:v>44021</c:v>
                </c:pt>
                <c:pt idx="539">
                  <c:v>44020</c:v>
                </c:pt>
                <c:pt idx="540">
                  <c:v>44019</c:v>
                </c:pt>
                <c:pt idx="541">
                  <c:v>44018</c:v>
                </c:pt>
                <c:pt idx="542">
                  <c:v>44015</c:v>
                </c:pt>
                <c:pt idx="543">
                  <c:v>44014</c:v>
                </c:pt>
                <c:pt idx="544">
                  <c:v>44013</c:v>
                </c:pt>
                <c:pt idx="545">
                  <c:v>44012</c:v>
                </c:pt>
                <c:pt idx="546">
                  <c:v>44011</c:v>
                </c:pt>
                <c:pt idx="547">
                  <c:v>44006</c:v>
                </c:pt>
                <c:pt idx="548">
                  <c:v>44005</c:v>
                </c:pt>
                <c:pt idx="549">
                  <c:v>44004</c:v>
                </c:pt>
                <c:pt idx="550">
                  <c:v>44001</c:v>
                </c:pt>
                <c:pt idx="551">
                  <c:v>44000</c:v>
                </c:pt>
                <c:pt idx="552">
                  <c:v>43999</c:v>
                </c:pt>
                <c:pt idx="553">
                  <c:v>43998</c:v>
                </c:pt>
                <c:pt idx="554">
                  <c:v>43997</c:v>
                </c:pt>
                <c:pt idx="555">
                  <c:v>43994</c:v>
                </c:pt>
                <c:pt idx="556">
                  <c:v>43993</c:v>
                </c:pt>
                <c:pt idx="557">
                  <c:v>43992</c:v>
                </c:pt>
                <c:pt idx="558">
                  <c:v>43991</c:v>
                </c:pt>
                <c:pt idx="559">
                  <c:v>43990</c:v>
                </c:pt>
                <c:pt idx="560">
                  <c:v>43987</c:v>
                </c:pt>
                <c:pt idx="561">
                  <c:v>43986</c:v>
                </c:pt>
                <c:pt idx="562">
                  <c:v>43985</c:v>
                </c:pt>
                <c:pt idx="563">
                  <c:v>43984</c:v>
                </c:pt>
                <c:pt idx="564">
                  <c:v>43983</c:v>
                </c:pt>
                <c:pt idx="565">
                  <c:v>43980</c:v>
                </c:pt>
                <c:pt idx="566">
                  <c:v>43979</c:v>
                </c:pt>
                <c:pt idx="567">
                  <c:v>43978</c:v>
                </c:pt>
                <c:pt idx="568">
                  <c:v>43977</c:v>
                </c:pt>
                <c:pt idx="569">
                  <c:v>43976</c:v>
                </c:pt>
                <c:pt idx="570">
                  <c:v>43973</c:v>
                </c:pt>
                <c:pt idx="571">
                  <c:v>43972</c:v>
                </c:pt>
                <c:pt idx="572">
                  <c:v>43971</c:v>
                </c:pt>
                <c:pt idx="573">
                  <c:v>43970</c:v>
                </c:pt>
                <c:pt idx="574">
                  <c:v>43969</c:v>
                </c:pt>
                <c:pt idx="575">
                  <c:v>43966</c:v>
                </c:pt>
                <c:pt idx="576">
                  <c:v>43965</c:v>
                </c:pt>
                <c:pt idx="577">
                  <c:v>43964</c:v>
                </c:pt>
                <c:pt idx="578">
                  <c:v>43963</c:v>
                </c:pt>
                <c:pt idx="579">
                  <c:v>43962</c:v>
                </c:pt>
                <c:pt idx="580">
                  <c:v>43959</c:v>
                </c:pt>
                <c:pt idx="581">
                  <c:v>43958</c:v>
                </c:pt>
                <c:pt idx="582">
                  <c:v>43957</c:v>
                </c:pt>
                <c:pt idx="583">
                  <c:v>43951</c:v>
                </c:pt>
                <c:pt idx="584">
                  <c:v>43950</c:v>
                </c:pt>
                <c:pt idx="585">
                  <c:v>43949</c:v>
                </c:pt>
                <c:pt idx="586">
                  <c:v>43948</c:v>
                </c:pt>
                <c:pt idx="587">
                  <c:v>43945</c:v>
                </c:pt>
                <c:pt idx="588">
                  <c:v>43944</c:v>
                </c:pt>
                <c:pt idx="589">
                  <c:v>43943</c:v>
                </c:pt>
                <c:pt idx="590">
                  <c:v>43942</c:v>
                </c:pt>
                <c:pt idx="591">
                  <c:v>43941</c:v>
                </c:pt>
                <c:pt idx="592">
                  <c:v>43938</c:v>
                </c:pt>
                <c:pt idx="593">
                  <c:v>43937</c:v>
                </c:pt>
                <c:pt idx="594">
                  <c:v>43936</c:v>
                </c:pt>
                <c:pt idx="595">
                  <c:v>43935</c:v>
                </c:pt>
                <c:pt idx="596">
                  <c:v>43934</c:v>
                </c:pt>
                <c:pt idx="597">
                  <c:v>43931</c:v>
                </c:pt>
                <c:pt idx="598">
                  <c:v>43930</c:v>
                </c:pt>
                <c:pt idx="599">
                  <c:v>43929</c:v>
                </c:pt>
                <c:pt idx="600">
                  <c:v>43928</c:v>
                </c:pt>
                <c:pt idx="601">
                  <c:v>43924</c:v>
                </c:pt>
                <c:pt idx="602">
                  <c:v>43923</c:v>
                </c:pt>
                <c:pt idx="603">
                  <c:v>43922</c:v>
                </c:pt>
                <c:pt idx="604">
                  <c:v>43921</c:v>
                </c:pt>
                <c:pt idx="605">
                  <c:v>43920</c:v>
                </c:pt>
                <c:pt idx="606">
                  <c:v>43917</c:v>
                </c:pt>
                <c:pt idx="607">
                  <c:v>43916</c:v>
                </c:pt>
                <c:pt idx="608">
                  <c:v>43915</c:v>
                </c:pt>
                <c:pt idx="609">
                  <c:v>43914</c:v>
                </c:pt>
                <c:pt idx="610">
                  <c:v>43913</c:v>
                </c:pt>
                <c:pt idx="611">
                  <c:v>43910</c:v>
                </c:pt>
                <c:pt idx="612">
                  <c:v>43909</c:v>
                </c:pt>
                <c:pt idx="613">
                  <c:v>43908</c:v>
                </c:pt>
                <c:pt idx="614">
                  <c:v>43907</c:v>
                </c:pt>
                <c:pt idx="615">
                  <c:v>43906</c:v>
                </c:pt>
              </c:numCache>
            </c:numRef>
          </c:cat>
          <c:val>
            <c:numRef>
              <c:f>预焙阳极价格!$C$5:$C$620</c:f>
              <c:numCache>
                <c:formatCode>General</c:formatCode>
                <c:ptCount val="616"/>
                <c:pt idx="0">
                  <c:v>7257.5</c:v>
                </c:pt>
                <c:pt idx="1">
                  <c:v>7257.5</c:v>
                </c:pt>
                <c:pt idx="2">
                  <c:v>7257.5</c:v>
                </c:pt>
                <c:pt idx="3">
                  <c:v>7257.5</c:v>
                </c:pt>
                <c:pt idx="4">
                  <c:v>7257.5</c:v>
                </c:pt>
                <c:pt idx="5">
                  <c:v>7257.5</c:v>
                </c:pt>
                <c:pt idx="6">
                  <c:v>7257.5</c:v>
                </c:pt>
                <c:pt idx="7">
                  <c:v>7257.5</c:v>
                </c:pt>
                <c:pt idx="8">
                  <c:v>7257.5</c:v>
                </c:pt>
                <c:pt idx="9">
                  <c:v>7257.5</c:v>
                </c:pt>
                <c:pt idx="10">
                  <c:v>7257.5</c:v>
                </c:pt>
                <c:pt idx="11">
                  <c:v>7257.5</c:v>
                </c:pt>
                <c:pt idx="12">
                  <c:v>7257.5</c:v>
                </c:pt>
                <c:pt idx="13">
                  <c:v>7257.5</c:v>
                </c:pt>
                <c:pt idx="14">
                  <c:v>7257.5</c:v>
                </c:pt>
                <c:pt idx="15">
                  <c:v>7320</c:v>
                </c:pt>
                <c:pt idx="16">
                  <c:v>7320</c:v>
                </c:pt>
                <c:pt idx="17">
                  <c:v>7320</c:v>
                </c:pt>
                <c:pt idx="18">
                  <c:v>7320</c:v>
                </c:pt>
                <c:pt idx="19">
                  <c:v>7320</c:v>
                </c:pt>
                <c:pt idx="20">
                  <c:v>7320</c:v>
                </c:pt>
                <c:pt idx="21">
                  <c:v>7320</c:v>
                </c:pt>
                <c:pt idx="22">
                  <c:v>7320</c:v>
                </c:pt>
                <c:pt idx="23">
                  <c:v>7320</c:v>
                </c:pt>
                <c:pt idx="24">
                  <c:v>7320</c:v>
                </c:pt>
                <c:pt idx="25">
                  <c:v>7320</c:v>
                </c:pt>
                <c:pt idx="26">
                  <c:v>7320</c:v>
                </c:pt>
                <c:pt idx="27">
                  <c:v>7320</c:v>
                </c:pt>
                <c:pt idx="28">
                  <c:v>7320</c:v>
                </c:pt>
                <c:pt idx="29">
                  <c:v>7320</c:v>
                </c:pt>
                <c:pt idx="30">
                  <c:v>7320</c:v>
                </c:pt>
                <c:pt idx="31">
                  <c:v>7320</c:v>
                </c:pt>
                <c:pt idx="32">
                  <c:v>7320</c:v>
                </c:pt>
                <c:pt idx="33">
                  <c:v>7320</c:v>
                </c:pt>
                <c:pt idx="34">
                  <c:v>7320</c:v>
                </c:pt>
                <c:pt idx="35">
                  <c:v>7320</c:v>
                </c:pt>
                <c:pt idx="36">
                  <c:v>7320</c:v>
                </c:pt>
                <c:pt idx="37">
                  <c:v>7520</c:v>
                </c:pt>
                <c:pt idx="38">
                  <c:v>7520</c:v>
                </c:pt>
                <c:pt idx="39">
                  <c:v>7520</c:v>
                </c:pt>
                <c:pt idx="40">
                  <c:v>7520</c:v>
                </c:pt>
                <c:pt idx="41">
                  <c:v>7520</c:v>
                </c:pt>
                <c:pt idx="42">
                  <c:v>7520</c:v>
                </c:pt>
                <c:pt idx="43">
                  <c:v>7520</c:v>
                </c:pt>
                <c:pt idx="44">
                  <c:v>7520</c:v>
                </c:pt>
                <c:pt idx="45">
                  <c:v>7520</c:v>
                </c:pt>
                <c:pt idx="46">
                  <c:v>7520</c:v>
                </c:pt>
                <c:pt idx="47">
                  <c:v>7520</c:v>
                </c:pt>
                <c:pt idx="48">
                  <c:v>7520</c:v>
                </c:pt>
                <c:pt idx="49">
                  <c:v>7520</c:v>
                </c:pt>
                <c:pt idx="50">
                  <c:v>7520</c:v>
                </c:pt>
                <c:pt idx="51">
                  <c:v>7520</c:v>
                </c:pt>
                <c:pt idx="52">
                  <c:v>7520</c:v>
                </c:pt>
                <c:pt idx="53">
                  <c:v>7520</c:v>
                </c:pt>
                <c:pt idx="54">
                  <c:v>7520</c:v>
                </c:pt>
                <c:pt idx="55">
                  <c:v>7520</c:v>
                </c:pt>
                <c:pt idx="56">
                  <c:v>7520</c:v>
                </c:pt>
                <c:pt idx="57">
                  <c:v>7520</c:v>
                </c:pt>
                <c:pt idx="58">
                  <c:v>7520</c:v>
                </c:pt>
                <c:pt idx="59">
                  <c:v>7800</c:v>
                </c:pt>
                <c:pt idx="60">
                  <c:v>7800</c:v>
                </c:pt>
                <c:pt idx="61">
                  <c:v>7800</c:v>
                </c:pt>
                <c:pt idx="62">
                  <c:v>7800</c:v>
                </c:pt>
                <c:pt idx="63">
                  <c:v>7800</c:v>
                </c:pt>
                <c:pt idx="64">
                  <c:v>7800</c:v>
                </c:pt>
                <c:pt idx="65">
                  <c:v>7800</c:v>
                </c:pt>
                <c:pt idx="66">
                  <c:v>7800</c:v>
                </c:pt>
                <c:pt idx="67">
                  <c:v>7800</c:v>
                </c:pt>
                <c:pt idx="68">
                  <c:v>7800</c:v>
                </c:pt>
                <c:pt idx="69">
                  <c:v>7800</c:v>
                </c:pt>
                <c:pt idx="70">
                  <c:v>7800</c:v>
                </c:pt>
                <c:pt idx="71">
                  <c:v>7800</c:v>
                </c:pt>
                <c:pt idx="72">
                  <c:v>7800</c:v>
                </c:pt>
                <c:pt idx="73">
                  <c:v>7800</c:v>
                </c:pt>
                <c:pt idx="74">
                  <c:v>7800</c:v>
                </c:pt>
                <c:pt idx="75">
                  <c:v>7800</c:v>
                </c:pt>
                <c:pt idx="76">
                  <c:v>7800</c:v>
                </c:pt>
                <c:pt idx="77">
                  <c:v>7800</c:v>
                </c:pt>
                <c:pt idx="78">
                  <c:v>7800</c:v>
                </c:pt>
                <c:pt idx="79">
                  <c:v>7800</c:v>
                </c:pt>
                <c:pt idx="80">
                  <c:v>7540</c:v>
                </c:pt>
                <c:pt idx="81">
                  <c:v>7540</c:v>
                </c:pt>
                <c:pt idx="82">
                  <c:v>7540</c:v>
                </c:pt>
                <c:pt idx="83">
                  <c:v>7540</c:v>
                </c:pt>
                <c:pt idx="84">
                  <c:v>7540</c:v>
                </c:pt>
                <c:pt idx="85">
                  <c:v>7540</c:v>
                </c:pt>
                <c:pt idx="86">
                  <c:v>7540</c:v>
                </c:pt>
                <c:pt idx="87">
                  <c:v>7540</c:v>
                </c:pt>
                <c:pt idx="88">
                  <c:v>7540</c:v>
                </c:pt>
                <c:pt idx="89">
                  <c:v>7540</c:v>
                </c:pt>
                <c:pt idx="90">
                  <c:v>7540</c:v>
                </c:pt>
                <c:pt idx="91">
                  <c:v>7540</c:v>
                </c:pt>
                <c:pt idx="92">
                  <c:v>7540</c:v>
                </c:pt>
                <c:pt idx="93">
                  <c:v>7540</c:v>
                </c:pt>
                <c:pt idx="94">
                  <c:v>7540</c:v>
                </c:pt>
                <c:pt idx="95">
                  <c:v>7540</c:v>
                </c:pt>
                <c:pt idx="96">
                  <c:v>7540</c:v>
                </c:pt>
                <c:pt idx="97">
                  <c:v>7540</c:v>
                </c:pt>
                <c:pt idx="98">
                  <c:v>7540</c:v>
                </c:pt>
                <c:pt idx="99">
                  <c:v>6825</c:v>
                </c:pt>
                <c:pt idx="100">
                  <c:v>6825</c:v>
                </c:pt>
                <c:pt idx="101">
                  <c:v>6825</c:v>
                </c:pt>
                <c:pt idx="102">
                  <c:v>6825</c:v>
                </c:pt>
                <c:pt idx="103">
                  <c:v>6825</c:v>
                </c:pt>
                <c:pt idx="104">
                  <c:v>6825</c:v>
                </c:pt>
                <c:pt idx="105">
                  <c:v>6825</c:v>
                </c:pt>
                <c:pt idx="106">
                  <c:v>6825</c:v>
                </c:pt>
                <c:pt idx="107">
                  <c:v>6825</c:v>
                </c:pt>
                <c:pt idx="108">
                  <c:v>6825</c:v>
                </c:pt>
                <c:pt idx="109">
                  <c:v>6825</c:v>
                </c:pt>
                <c:pt idx="110">
                  <c:v>6825</c:v>
                </c:pt>
                <c:pt idx="111">
                  <c:v>6825</c:v>
                </c:pt>
                <c:pt idx="112">
                  <c:v>6825</c:v>
                </c:pt>
                <c:pt idx="113">
                  <c:v>6825</c:v>
                </c:pt>
                <c:pt idx="114">
                  <c:v>6825</c:v>
                </c:pt>
                <c:pt idx="115">
                  <c:v>6825</c:v>
                </c:pt>
                <c:pt idx="116">
                  <c:v>6825</c:v>
                </c:pt>
                <c:pt idx="117">
                  <c:v>6825</c:v>
                </c:pt>
                <c:pt idx="118">
                  <c:v>5975</c:v>
                </c:pt>
                <c:pt idx="119">
                  <c:v>5975</c:v>
                </c:pt>
                <c:pt idx="120">
                  <c:v>5975</c:v>
                </c:pt>
                <c:pt idx="121">
                  <c:v>5975</c:v>
                </c:pt>
                <c:pt idx="122">
                  <c:v>5975</c:v>
                </c:pt>
                <c:pt idx="123">
                  <c:v>5975</c:v>
                </c:pt>
                <c:pt idx="124">
                  <c:v>5975</c:v>
                </c:pt>
                <c:pt idx="125">
                  <c:v>5975</c:v>
                </c:pt>
                <c:pt idx="126">
                  <c:v>5975</c:v>
                </c:pt>
                <c:pt idx="127">
                  <c:v>5975</c:v>
                </c:pt>
                <c:pt idx="128">
                  <c:v>5975</c:v>
                </c:pt>
                <c:pt idx="129">
                  <c:v>5975</c:v>
                </c:pt>
                <c:pt idx="130">
                  <c:v>5975</c:v>
                </c:pt>
                <c:pt idx="131">
                  <c:v>5975</c:v>
                </c:pt>
                <c:pt idx="132">
                  <c:v>5975</c:v>
                </c:pt>
                <c:pt idx="133">
                  <c:v>5975</c:v>
                </c:pt>
                <c:pt idx="134">
                  <c:v>5975</c:v>
                </c:pt>
                <c:pt idx="135">
                  <c:v>5975</c:v>
                </c:pt>
                <c:pt idx="136">
                  <c:v>5975</c:v>
                </c:pt>
                <c:pt idx="137">
                  <c:v>5975</c:v>
                </c:pt>
                <c:pt idx="138">
                  <c:v>5975</c:v>
                </c:pt>
                <c:pt idx="139">
                  <c:v>5975</c:v>
                </c:pt>
                <c:pt idx="140">
                  <c:v>5975</c:v>
                </c:pt>
                <c:pt idx="141">
                  <c:v>5245</c:v>
                </c:pt>
                <c:pt idx="142">
                  <c:v>5245</c:v>
                </c:pt>
                <c:pt idx="143">
                  <c:v>5245</c:v>
                </c:pt>
                <c:pt idx="144">
                  <c:v>5245</c:v>
                </c:pt>
                <c:pt idx="145">
                  <c:v>5245</c:v>
                </c:pt>
                <c:pt idx="146">
                  <c:v>5245</c:v>
                </c:pt>
                <c:pt idx="147">
                  <c:v>5245</c:v>
                </c:pt>
                <c:pt idx="148">
                  <c:v>5245</c:v>
                </c:pt>
                <c:pt idx="149">
                  <c:v>5245</c:v>
                </c:pt>
                <c:pt idx="150">
                  <c:v>5245</c:v>
                </c:pt>
                <c:pt idx="151">
                  <c:v>5245</c:v>
                </c:pt>
                <c:pt idx="152">
                  <c:v>5245</c:v>
                </c:pt>
                <c:pt idx="153">
                  <c:v>5245</c:v>
                </c:pt>
                <c:pt idx="154">
                  <c:v>5245</c:v>
                </c:pt>
                <c:pt idx="155">
                  <c:v>5245</c:v>
                </c:pt>
                <c:pt idx="156">
                  <c:v>5245</c:v>
                </c:pt>
                <c:pt idx="157">
                  <c:v>4895</c:v>
                </c:pt>
                <c:pt idx="158">
                  <c:v>4895</c:v>
                </c:pt>
                <c:pt idx="159">
                  <c:v>4895</c:v>
                </c:pt>
                <c:pt idx="160">
                  <c:v>4895</c:v>
                </c:pt>
                <c:pt idx="161">
                  <c:v>4895</c:v>
                </c:pt>
                <c:pt idx="162">
                  <c:v>4895</c:v>
                </c:pt>
                <c:pt idx="163">
                  <c:v>4895</c:v>
                </c:pt>
                <c:pt idx="164">
                  <c:v>4895</c:v>
                </c:pt>
                <c:pt idx="165">
                  <c:v>4895</c:v>
                </c:pt>
                <c:pt idx="166">
                  <c:v>4895</c:v>
                </c:pt>
                <c:pt idx="167">
                  <c:v>4895</c:v>
                </c:pt>
                <c:pt idx="168">
                  <c:v>4895</c:v>
                </c:pt>
                <c:pt idx="169">
                  <c:v>4895</c:v>
                </c:pt>
                <c:pt idx="170">
                  <c:v>4895</c:v>
                </c:pt>
                <c:pt idx="171">
                  <c:v>4895</c:v>
                </c:pt>
                <c:pt idx="172">
                  <c:v>4895</c:v>
                </c:pt>
                <c:pt idx="173">
                  <c:v>4895</c:v>
                </c:pt>
                <c:pt idx="174">
                  <c:v>4895</c:v>
                </c:pt>
                <c:pt idx="175">
                  <c:v>4895</c:v>
                </c:pt>
                <c:pt idx="176">
                  <c:v>5410</c:v>
                </c:pt>
                <c:pt idx="177">
                  <c:v>5410</c:v>
                </c:pt>
                <c:pt idx="178">
                  <c:v>5410</c:v>
                </c:pt>
                <c:pt idx="179">
                  <c:v>5410</c:v>
                </c:pt>
                <c:pt idx="180">
                  <c:v>5410</c:v>
                </c:pt>
                <c:pt idx="181">
                  <c:v>5410</c:v>
                </c:pt>
                <c:pt idx="182">
                  <c:v>5410</c:v>
                </c:pt>
                <c:pt idx="183">
                  <c:v>5410</c:v>
                </c:pt>
                <c:pt idx="184">
                  <c:v>5410</c:v>
                </c:pt>
                <c:pt idx="185">
                  <c:v>5410</c:v>
                </c:pt>
                <c:pt idx="186">
                  <c:v>5410</c:v>
                </c:pt>
                <c:pt idx="187">
                  <c:v>5410</c:v>
                </c:pt>
                <c:pt idx="188">
                  <c:v>5410</c:v>
                </c:pt>
                <c:pt idx="189">
                  <c:v>5410</c:v>
                </c:pt>
                <c:pt idx="190">
                  <c:v>5410</c:v>
                </c:pt>
                <c:pt idx="191">
                  <c:v>5410</c:v>
                </c:pt>
                <c:pt idx="192">
                  <c:v>5410</c:v>
                </c:pt>
                <c:pt idx="193">
                  <c:v>5410</c:v>
                </c:pt>
                <c:pt idx="194">
                  <c:v>5410</c:v>
                </c:pt>
                <c:pt idx="195">
                  <c:v>5410</c:v>
                </c:pt>
                <c:pt idx="196">
                  <c:v>5410</c:v>
                </c:pt>
                <c:pt idx="197">
                  <c:v>5410</c:v>
                </c:pt>
                <c:pt idx="198">
                  <c:v>5410</c:v>
                </c:pt>
                <c:pt idx="199">
                  <c:v>5705</c:v>
                </c:pt>
                <c:pt idx="200">
                  <c:v>5705</c:v>
                </c:pt>
                <c:pt idx="201">
                  <c:v>5705</c:v>
                </c:pt>
                <c:pt idx="202">
                  <c:v>5705</c:v>
                </c:pt>
                <c:pt idx="203">
                  <c:v>5705</c:v>
                </c:pt>
                <c:pt idx="204">
                  <c:v>5705</c:v>
                </c:pt>
                <c:pt idx="205">
                  <c:v>5705</c:v>
                </c:pt>
                <c:pt idx="206">
                  <c:v>5705</c:v>
                </c:pt>
                <c:pt idx="207">
                  <c:v>5705</c:v>
                </c:pt>
                <c:pt idx="208">
                  <c:v>5705</c:v>
                </c:pt>
                <c:pt idx="209">
                  <c:v>5705</c:v>
                </c:pt>
                <c:pt idx="210">
                  <c:v>5705</c:v>
                </c:pt>
                <c:pt idx="211">
                  <c:v>5705</c:v>
                </c:pt>
                <c:pt idx="212">
                  <c:v>5705</c:v>
                </c:pt>
                <c:pt idx="213">
                  <c:v>5705</c:v>
                </c:pt>
                <c:pt idx="214">
                  <c:v>5705</c:v>
                </c:pt>
                <c:pt idx="215">
                  <c:v>5705</c:v>
                </c:pt>
                <c:pt idx="216">
                  <c:v>5705</c:v>
                </c:pt>
                <c:pt idx="217">
                  <c:v>5705</c:v>
                </c:pt>
                <c:pt idx="218">
                  <c:v>5705</c:v>
                </c:pt>
                <c:pt idx="219">
                  <c:v>5705</c:v>
                </c:pt>
                <c:pt idx="220">
                  <c:v>5705</c:v>
                </c:pt>
                <c:pt idx="221">
                  <c:v>5265</c:v>
                </c:pt>
                <c:pt idx="222">
                  <c:v>5265</c:v>
                </c:pt>
                <c:pt idx="223">
                  <c:v>5265</c:v>
                </c:pt>
                <c:pt idx="224">
                  <c:v>5265</c:v>
                </c:pt>
                <c:pt idx="225">
                  <c:v>5265</c:v>
                </c:pt>
                <c:pt idx="226">
                  <c:v>5265</c:v>
                </c:pt>
                <c:pt idx="227">
                  <c:v>5265</c:v>
                </c:pt>
                <c:pt idx="228">
                  <c:v>5265</c:v>
                </c:pt>
                <c:pt idx="229">
                  <c:v>5265</c:v>
                </c:pt>
                <c:pt idx="230">
                  <c:v>5265</c:v>
                </c:pt>
                <c:pt idx="231">
                  <c:v>5265</c:v>
                </c:pt>
                <c:pt idx="232">
                  <c:v>5265</c:v>
                </c:pt>
                <c:pt idx="233">
                  <c:v>5265</c:v>
                </c:pt>
                <c:pt idx="234">
                  <c:v>5265</c:v>
                </c:pt>
                <c:pt idx="235">
                  <c:v>5265</c:v>
                </c:pt>
                <c:pt idx="236">
                  <c:v>5265</c:v>
                </c:pt>
                <c:pt idx="237">
                  <c:v>4885</c:v>
                </c:pt>
                <c:pt idx="238">
                  <c:v>4885</c:v>
                </c:pt>
                <c:pt idx="239">
                  <c:v>4885</c:v>
                </c:pt>
                <c:pt idx="240">
                  <c:v>4885</c:v>
                </c:pt>
                <c:pt idx="241">
                  <c:v>4885</c:v>
                </c:pt>
                <c:pt idx="242">
                  <c:v>4885</c:v>
                </c:pt>
                <c:pt idx="243">
                  <c:v>4885</c:v>
                </c:pt>
                <c:pt idx="244">
                  <c:v>4885</c:v>
                </c:pt>
                <c:pt idx="245">
                  <c:v>4885</c:v>
                </c:pt>
                <c:pt idx="246">
                  <c:v>4885</c:v>
                </c:pt>
                <c:pt idx="247">
                  <c:v>4885</c:v>
                </c:pt>
                <c:pt idx="248">
                  <c:v>4885</c:v>
                </c:pt>
                <c:pt idx="249">
                  <c:v>4885</c:v>
                </c:pt>
                <c:pt idx="250">
                  <c:v>4885</c:v>
                </c:pt>
                <c:pt idx="251">
                  <c:v>4885</c:v>
                </c:pt>
                <c:pt idx="252">
                  <c:v>4885</c:v>
                </c:pt>
                <c:pt idx="253">
                  <c:v>4885</c:v>
                </c:pt>
                <c:pt idx="254">
                  <c:v>4885</c:v>
                </c:pt>
                <c:pt idx="255">
                  <c:v>4885</c:v>
                </c:pt>
                <c:pt idx="256">
                  <c:v>4565</c:v>
                </c:pt>
                <c:pt idx="257">
                  <c:v>4565</c:v>
                </c:pt>
                <c:pt idx="258">
                  <c:v>4565</c:v>
                </c:pt>
                <c:pt idx="259">
                  <c:v>4565</c:v>
                </c:pt>
                <c:pt idx="260">
                  <c:v>4565</c:v>
                </c:pt>
                <c:pt idx="261">
                  <c:v>4565</c:v>
                </c:pt>
                <c:pt idx="262">
                  <c:v>4565</c:v>
                </c:pt>
                <c:pt idx="263">
                  <c:v>4565</c:v>
                </c:pt>
                <c:pt idx="264">
                  <c:v>4565</c:v>
                </c:pt>
                <c:pt idx="265">
                  <c:v>4565</c:v>
                </c:pt>
                <c:pt idx="266">
                  <c:v>4565</c:v>
                </c:pt>
                <c:pt idx="267">
                  <c:v>4565</c:v>
                </c:pt>
                <c:pt idx="268">
                  <c:v>4565</c:v>
                </c:pt>
                <c:pt idx="269">
                  <c:v>4565</c:v>
                </c:pt>
                <c:pt idx="270">
                  <c:v>4565</c:v>
                </c:pt>
                <c:pt idx="271">
                  <c:v>4565</c:v>
                </c:pt>
                <c:pt idx="272">
                  <c:v>4565</c:v>
                </c:pt>
                <c:pt idx="273">
                  <c:v>4565</c:v>
                </c:pt>
                <c:pt idx="274">
                  <c:v>4565</c:v>
                </c:pt>
                <c:pt idx="275">
                  <c:v>4565</c:v>
                </c:pt>
                <c:pt idx="276">
                  <c:v>4565</c:v>
                </c:pt>
                <c:pt idx="277">
                  <c:v>4565</c:v>
                </c:pt>
                <c:pt idx="278">
                  <c:v>4525</c:v>
                </c:pt>
                <c:pt idx="279">
                  <c:v>4525</c:v>
                </c:pt>
                <c:pt idx="280">
                  <c:v>4525</c:v>
                </c:pt>
                <c:pt idx="281">
                  <c:v>4525</c:v>
                </c:pt>
                <c:pt idx="282">
                  <c:v>4525</c:v>
                </c:pt>
                <c:pt idx="283">
                  <c:v>4525</c:v>
                </c:pt>
                <c:pt idx="284">
                  <c:v>4525</c:v>
                </c:pt>
                <c:pt idx="285">
                  <c:v>4525</c:v>
                </c:pt>
                <c:pt idx="286">
                  <c:v>4525</c:v>
                </c:pt>
                <c:pt idx="287">
                  <c:v>4525</c:v>
                </c:pt>
                <c:pt idx="288">
                  <c:v>4525</c:v>
                </c:pt>
                <c:pt idx="289">
                  <c:v>4525</c:v>
                </c:pt>
                <c:pt idx="290">
                  <c:v>4525</c:v>
                </c:pt>
                <c:pt idx="291">
                  <c:v>4525</c:v>
                </c:pt>
                <c:pt idx="292">
                  <c:v>4525</c:v>
                </c:pt>
                <c:pt idx="293">
                  <c:v>4525</c:v>
                </c:pt>
                <c:pt idx="294">
                  <c:v>4525</c:v>
                </c:pt>
                <c:pt idx="295">
                  <c:v>4525</c:v>
                </c:pt>
                <c:pt idx="296">
                  <c:v>4525</c:v>
                </c:pt>
                <c:pt idx="297">
                  <c:v>4525</c:v>
                </c:pt>
                <c:pt idx="298">
                  <c:v>4525</c:v>
                </c:pt>
                <c:pt idx="299">
                  <c:v>4525</c:v>
                </c:pt>
                <c:pt idx="300">
                  <c:v>4525</c:v>
                </c:pt>
                <c:pt idx="301">
                  <c:v>4450</c:v>
                </c:pt>
                <c:pt idx="302">
                  <c:v>4450</c:v>
                </c:pt>
                <c:pt idx="303">
                  <c:v>4450</c:v>
                </c:pt>
                <c:pt idx="304">
                  <c:v>4450</c:v>
                </c:pt>
                <c:pt idx="305">
                  <c:v>4450</c:v>
                </c:pt>
                <c:pt idx="306">
                  <c:v>4450</c:v>
                </c:pt>
                <c:pt idx="307">
                  <c:v>4450</c:v>
                </c:pt>
                <c:pt idx="308">
                  <c:v>4450</c:v>
                </c:pt>
                <c:pt idx="309">
                  <c:v>4450</c:v>
                </c:pt>
                <c:pt idx="310">
                  <c:v>4450</c:v>
                </c:pt>
                <c:pt idx="311">
                  <c:v>4450</c:v>
                </c:pt>
                <c:pt idx="312">
                  <c:v>4450</c:v>
                </c:pt>
                <c:pt idx="313">
                  <c:v>4450</c:v>
                </c:pt>
                <c:pt idx="314">
                  <c:v>4450</c:v>
                </c:pt>
                <c:pt idx="315">
                  <c:v>4450</c:v>
                </c:pt>
                <c:pt idx="316">
                  <c:v>4450</c:v>
                </c:pt>
                <c:pt idx="317">
                  <c:v>4450</c:v>
                </c:pt>
                <c:pt idx="318">
                  <c:v>4450</c:v>
                </c:pt>
                <c:pt idx="319">
                  <c:v>4450</c:v>
                </c:pt>
                <c:pt idx="320">
                  <c:v>4450</c:v>
                </c:pt>
                <c:pt idx="321">
                  <c:v>4450</c:v>
                </c:pt>
                <c:pt idx="322">
                  <c:v>4220</c:v>
                </c:pt>
                <c:pt idx="323">
                  <c:v>4220</c:v>
                </c:pt>
                <c:pt idx="324">
                  <c:v>4220</c:v>
                </c:pt>
                <c:pt idx="325">
                  <c:v>4220</c:v>
                </c:pt>
                <c:pt idx="326">
                  <c:v>4220</c:v>
                </c:pt>
                <c:pt idx="327">
                  <c:v>4220</c:v>
                </c:pt>
                <c:pt idx="328">
                  <c:v>4220</c:v>
                </c:pt>
                <c:pt idx="329">
                  <c:v>4220</c:v>
                </c:pt>
                <c:pt idx="330">
                  <c:v>4220</c:v>
                </c:pt>
                <c:pt idx="331">
                  <c:v>4220</c:v>
                </c:pt>
                <c:pt idx="332">
                  <c:v>4220</c:v>
                </c:pt>
                <c:pt idx="333">
                  <c:v>4220</c:v>
                </c:pt>
                <c:pt idx="334">
                  <c:v>4220</c:v>
                </c:pt>
                <c:pt idx="335">
                  <c:v>4220</c:v>
                </c:pt>
                <c:pt idx="336">
                  <c:v>4220</c:v>
                </c:pt>
                <c:pt idx="337">
                  <c:v>4220</c:v>
                </c:pt>
                <c:pt idx="338">
                  <c:v>4220</c:v>
                </c:pt>
                <c:pt idx="339">
                  <c:v>4220</c:v>
                </c:pt>
                <c:pt idx="340">
                  <c:v>4110</c:v>
                </c:pt>
                <c:pt idx="341">
                  <c:v>4110</c:v>
                </c:pt>
                <c:pt idx="342">
                  <c:v>4110</c:v>
                </c:pt>
                <c:pt idx="343">
                  <c:v>4110</c:v>
                </c:pt>
                <c:pt idx="344">
                  <c:v>4110</c:v>
                </c:pt>
                <c:pt idx="345">
                  <c:v>4110</c:v>
                </c:pt>
                <c:pt idx="346">
                  <c:v>4110</c:v>
                </c:pt>
                <c:pt idx="347">
                  <c:v>4110</c:v>
                </c:pt>
                <c:pt idx="348">
                  <c:v>4110</c:v>
                </c:pt>
                <c:pt idx="349">
                  <c:v>4110</c:v>
                </c:pt>
                <c:pt idx="350">
                  <c:v>4110</c:v>
                </c:pt>
                <c:pt idx="351">
                  <c:v>4110</c:v>
                </c:pt>
                <c:pt idx="352">
                  <c:v>4110</c:v>
                </c:pt>
                <c:pt idx="353">
                  <c:v>4110</c:v>
                </c:pt>
                <c:pt idx="354">
                  <c:v>4110</c:v>
                </c:pt>
                <c:pt idx="355">
                  <c:v>4110</c:v>
                </c:pt>
                <c:pt idx="356">
                  <c:v>4110</c:v>
                </c:pt>
                <c:pt idx="357">
                  <c:v>4110</c:v>
                </c:pt>
                <c:pt idx="358">
                  <c:v>4110</c:v>
                </c:pt>
                <c:pt idx="359">
                  <c:v>4110</c:v>
                </c:pt>
                <c:pt idx="360">
                  <c:v>4110</c:v>
                </c:pt>
                <c:pt idx="361">
                  <c:v>3880</c:v>
                </c:pt>
                <c:pt idx="362">
                  <c:v>3880</c:v>
                </c:pt>
                <c:pt idx="363">
                  <c:v>3880</c:v>
                </c:pt>
                <c:pt idx="364">
                  <c:v>3880</c:v>
                </c:pt>
                <c:pt idx="365">
                  <c:v>3880</c:v>
                </c:pt>
                <c:pt idx="366">
                  <c:v>3880</c:v>
                </c:pt>
                <c:pt idx="367">
                  <c:v>3880</c:v>
                </c:pt>
                <c:pt idx="368">
                  <c:v>3880</c:v>
                </c:pt>
                <c:pt idx="369">
                  <c:v>3880</c:v>
                </c:pt>
                <c:pt idx="370">
                  <c:v>3880</c:v>
                </c:pt>
                <c:pt idx="371">
                  <c:v>3880</c:v>
                </c:pt>
                <c:pt idx="372">
                  <c:v>3880</c:v>
                </c:pt>
                <c:pt idx="373">
                  <c:v>3880</c:v>
                </c:pt>
                <c:pt idx="374">
                  <c:v>3880</c:v>
                </c:pt>
                <c:pt idx="375">
                  <c:v>3880</c:v>
                </c:pt>
                <c:pt idx="376">
                  <c:v>3880</c:v>
                </c:pt>
                <c:pt idx="377">
                  <c:v>3880</c:v>
                </c:pt>
                <c:pt idx="378">
                  <c:v>3880</c:v>
                </c:pt>
                <c:pt idx="379">
                  <c:v>3880</c:v>
                </c:pt>
                <c:pt idx="380">
                  <c:v>3880</c:v>
                </c:pt>
                <c:pt idx="381">
                  <c:v>3880</c:v>
                </c:pt>
                <c:pt idx="382">
                  <c:v>3880</c:v>
                </c:pt>
                <c:pt idx="383">
                  <c:v>3700</c:v>
                </c:pt>
                <c:pt idx="384">
                  <c:v>3700</c:v>
                </c:pt>
                <c:pt idx="385">
                  <c:v>3700</c:v>
                </c:pt>
                <c:pt idx="386">
                  <c:v>3700</c:v>
                </c:pt>
                <c:pt idx="387">
                  <c:v>3700</c:v>
                </c:pt>
                <c:pt idx="388">
                  <c:v>3700</c:v>
                </c:pt>
                <c:pt idx="389">
                  <c:v>3700</c:v>
                </c:pt>
                <c:pt idx="390">
                  <c:v>3700</c:v>
                </c:pt>
                <c:pt idx="391">
                  <c:v>3700</c:v>
                </c:pt>
                <c:pt idx="392">
                  <c:v>3700</c:v>
                </c:pt>
                <c:pt idx="393">
                  <c:v>3700</c:v>
                </c:pt>
                <c:pt idx="394">
                  <c:v>3700</c:v>
                </c:pt>
                <c:pt idx="395">
                  <c:v>3700</c:v>
                </c:pt>
                <c:pt idx="396">
                  <c:v>3700</c:v>
                </c:pt>
                <c:pt idx="397">
                  <c:v>3700</c:v>
                </c:pt>
                <c:pt idx="398">
                  <c:v>3645</c:v>
                </c:pt>
                <c:pt idx="399">
                  <c:v>3645</c:v>
                </c:pt>
                <c:pt idx="400">
                  <c:v>3645</c:v>
                </c:pt>
                <c:pt idx="401">
                  <c:v>3645</c:v>
                </c:pt>
                <c:pt idx="402">
                  <c:v>3645</c:v>
                </c:pt>
                <c:pt idx="403">
                  <c:v>3645</c:v>
                </c:pt>
                <c:pt idx="404">
                  <c:v>3645</c:v>
                </c:pt>
                <c:pt idx="405">
                  <c:v>3645</c:v>
                </c:pt>
                <c:pt idx="406">
                  <c:v>3645</c:v>
                </c:pt>
                <c:pt idx="407">
                  <c:v>3645</c:v>
                </c:pt>
                <c:pt idx="408">
                  <c:v>3645</c:v>
                </c:pt>
                <c:pt idx="409">
                  <c:v>3645</c:v>
                </c:pt>
                <c:pt idx="410">
                  <c:v>3645</c:v>
                </c:pt>
                <c:pt idx="411">
                  <c:v>3645</c:v>
                </c:pt>
                <c:pt idx="412">
                  <c:v>3645</c:v>
                </c:pt>
                <c:pt idx="413">
                  <c:v>3645</c:v>
                </c:pt>
                <c:pt idx="414">
                  <c:v>3645</c:v>
                </c:pt>
                <c:pt idx="415">
                  <c:v>3645</c:v>
                </c:pt>
                <c:pt idx="416">
                  <c:v>3645</c:v>
                </c:pt>
                <c:pt idx="417">
                  <c:v>3610</c:v>
                </c:pt>
                <c:pt idx="418">
                  <c:v>3575</c:v>
                </c:pt>
                <c:pt idx="419">
                  <c:v>3575</c:v>
                </c:pt>
                <c:pt idx="420">
                  <c:v>3575</c:v>
                </c:pt>
                <c:pt idx="421">
                  <c:v>3575</c:v>
                </c:pt>
                <c:pt idx="422">
                  <c:v>3575</c:v>
                </c:pt>
                <c:pt idx="423">
                  <c:v>3575</c:v>
                </c:pt>
                <c:pt idx="424">
                  <c:v>3575</c:v>
                </c:pt>
                <c:pt idx="425">
                  <c:v>3575</c:v>
                </c:pt>
                <c:pt idx="426">
                  <c:v>3575</c:v>
                </c:pt>
                <c:pt idx="427">
                  <c:v>3575</c:v>
                </c:pt>
                <c:pt idx="428">
                  <c:v>3575</c:v>
                </c:pt>
                <c:pt idx="429">
                  <c:v>3575</c:v>
                </c:pt>
                <c:pt idx="430">
                  <c:v>3575</c:v>
                </c:pt>
                <c:pt idx="431">
                  <c:v>3575</c:v>
                </c:pt>
                <c:pt idx="432">
                  <c:v>3575</c:v>
                </c:pt>
                <c:pt idx="433">
                  <c:v>3575</c:v>
                </c:pt>
                <c:pt idx="434">
                  <c:v>3575</c:v>
                </c:pt>
                <c:pt idx="435">
                  <c:v>3575</c:v>
                </c:pt>
                <c:pt idx="436">
                  <c:v>3575</c:v>
                </c:pt>
                <c:pt idx="437">
                  <c:v>3575</c:v>
                </c:pt>
                <c:pt idx="438">
                  <c:v>3575</c:v>
                </c:pt>
                <c:pt idx="439">
                  <c:v>3575</c:v>
                </c:pt>
                <c:pt idx="440">
                  <c:v>3305</c:v>
                </c:pt>
                <c:pt idx="441">
                  <c:v>3305</c:v>
                </c:pt>
                <c:pt idx="442">
                  <c:v>3305</c:v>
                </c:pt>
                <c:pt idx="443">
                  <c:v>3305</c:v>
                </c:pt>
                <c:pt idx="444">
                  <c:v>3305</c:v>
                </c:pt>
                <c:pt idx="445">
                  <c:v>3305</c:v>
                </c:pt>
                <c:pt idx="446">
                  <c:v>3305</c:v>
                </c:pt>
                <c:pt idx="447">
                  <c:v>3305</c:v>
                </c:pt>
                <c:pt idx="448">
                  <c:v>3305</c:v>
                </c:pt>
                <c:pt idx="449">
                  <c:v>3305</c:v>
                </c:pt>
                <c:pt idx="450">
                  <c:v>3305</c:v>
                </c:pt>
                <c:pt idx="451">
                  <c:v>3305</c:v>
                </c:pt>
                <c:pt idx="452">
                  <c:v>3305</c:v>
                </c:pt>
                <c:pt idx="453">
                  <c:v>3305</c:v>
                </c:pt>
                <c:pt idx="454">
                  <c:v>3305</c:v>
                </c:pt>
                <c:pt idx="455">
                  <c:v>3305</c:v>
                </c:pt>
                <c:pt idx="456">
                  <c:v>3305</c:v>
                </c:pt>
                <c:pt idx="457">
                  <c:v>3305</c:v>
                </c:pt>
                <c:pt idx="458">
                  <c:v>3305</c:v>
                </c:pt>
                <c:pt idx="459">
                  <c:v>3305</c:v>
                </c:pt>
                <c:pt idx="460">
                  <c:v>3305</c:v>
                </c:pt>
                <c:pt idx="461">
                  <c:v>3305</c:v>
                </c:pt>
                <c:pt idx="462">
                  <c:v>3225</c:v>
                </c:pt>
                <c:pt idx="463">
                  <c:v>3225</c:v>
                </c:pt>
                <c:pt idx="464">
                  <c:v>3225</c:v>
                </c:pt>
                <c:pt idx="465">
                  <c:v>3225</c:v>
                </c:pt>
                <c:pt idx="466">
                  <c:v>3225</c:v>
                </c:pt>
                <c:pt idx="467">
                  <c:v>3225</c:v>
                </c:pt>
                <c:pt idx="468">
                  <c:v>3225</c:v>
                </c:pt>
                <c:pt idx="469">
                  <c:v>3225</c:v>
                </c:pt>
                <c:pt idx="470">
                  <c:v>3225</c:v>
                </c:pt>
                <c:pt idx="471">
                  <c:v>3225</c:v>
                </c:pt>
                <c:pt idx="472">
                  <c:v>3225</c:v>
                </c:pt>
                <c:pt idx="473">
                  <c:v>3225</c:v>
                </c:pt>
                <c:pt idx="474">
                  <c:v>3225</c:v>
                </c:pt>
                <c:pt idx="475">
                  <c:v>3225</c:v>
                </c:pt>
                <c:pt idx="476">
                  <c:v>3225</c:v>
                </c:pt>
                <c:pt idx="477">
                  <c:v>3225</c:v>
                </c:pt>
                <c:pt idx="478">
                  <c:v>3225</c:v>
                </c:pt>
                <c:pt idx="479">
                  <c:v>3100</c:v>
                </c:pt>
                <c:pt idx="480">
                  <c:v>3100</c:v>
                </c:pt>
                <c:pt idx="481">
                  <c:v>3100</c:v>
                </c:pt>
                <c:pt idx="482">
                  <c:v>3100</c:v>
                </c:pt>
                <c:pt idx="483">
                  <c:v>3100</c:v>
                </c:pt>
                <c:pt idx="484">
                  <c:v>3100</c:v>
                </c:pt>
                <c:pt idx="485">
                  <c:v>3100</c:v>
                </c:pt>
                <c:pt idx="486">
                  <c:v>3100</c:v>
                </c:pt>
                <c:pt idx="487">
                  <c:v>3100</c:v>
                </c:pt>
                <c:pt idx="488">
                  <c:v>3100</c:v>
                </c:pt>
                <c:pt idx="489">
                  <c:v>3100</c:v>
                </c:pt>
                <c:pt idx="490">
                  <c:v>3100</c:v>
                </c:pt>
                <c:pt idx="491">
                  <c:v>3100</c:v>
                </c:pt>
                <c:pt idx="492">
                  <c:v>3100</c:v>
                </c:pt>
                <c:pt idx="493">
                  <c:v>3100</c:v>
                </c:pt>
                <c:pt idx="494">
                  <c:v>3100</c:v>
                </c:pt>
                <c:pt idx="495">
                  <c:v>3100</c:v>
                </c:pt>
                <c:pt idx="496">
                  <c:v>3100</c:v>
                </c:pt>
                <c:pt idx="497">
                  <c:v>3100</c:v>
                </c:pt>
                <c:pt idx="498">
                  <c:v>3100</c:v>
                </c:pt>
                <c:pt idx="499">
                  <c:v>3100</c:v>
                </c:pt>
                <c:pt idx="500">
                  <c:v>3100</c:v>
                </c:pt>
                <c:pt idx="501">
                  <c:v>3010</c:v>
                </c:pt>
                <c:pt idx="502">
                  <c:v>3010</c:v>
                </c:pt>
                <c:pt idx="503">
                  <c:v>3010</c:v>
                </c:pt>
                <c:pt idx="504">
                  <c:v>3010</c:v>
                </c:pt>
                <c:pt idx="505">
                  <c:v>3010</c:v>
                </c:pt>
                <c:pt idx="506">
                  <c:v>3010</c:v>
                </c:pt>
                <c:pt idx="507">
                  <c:v>3010</c:v>
                </c:pt>
                <c:pt idx="508">
                  <c:v>3010</c:v>
                </c:pt>
                <c:pt idx="509">
                  <c:v>3010</c:v>
                </c:pt>
                <c:pt idx="510">
                  <c:v>3010</c:v>
                </c:pt>
                <c:pt idx="511">
                  <c:v>3010</c:v>
                </c:pt>
                <c:pt idx="512">
                  <c:v>3010</c:v>
                </c:pt>
                <c:pt idx="513">
                  <c:v>3010</c:v>
                </c:pt>
                <c:pt idx="514">
                  <c:v>3010</c:v>
                </c:pt>
                <c:pt idx="515">
                  <c:v>3010</c:v>
                </c:pt>
                <c:pt idx="516">
                  <c:v>3010</c:v>
                </c:pt>
                <c:pt idx="517">
                  <c:v>3010</c:v>
                </c:pt>
                <c:pt idx="518">
                  <c:v>3010</c:v>
                </c:pt>
                <c:pt idx="519">
                  <c:v>3010</c:v>
                </c:pt>
                <c:pt idx="520">
                  <c:v>3045</c:v>
                </c:pt>
                <c:pt idx="521">
                  <c:v>3045</c:v>
                </c:pt>
                <c:pt idx="522">
                  <c:v>2810</c:v>
                </c:pt>
                <c:pt idx="523">
                  <c:v>2810</c:v>
                </c:pt>
                <c:pt idx="524">
                  <c:v>2810</c:v>
                </c:pt>
                <c:pt idx="525">
                  <c:v>2810</c:v>
                </c:pt>
                <c:pt idx="526">
                  <c:v>2810</c:v>
                </c:pt>
                <c:pt idx="527">
                  <c:v>2810</c:v>
                </c:pt>
                <c:pt idx="528">
                  <c:v>2810</c:v>
                </c:pt>
                <c:pt idx="529">
                  <c:v>2810</c:v>
                </c:pt>
                <c:pt idx="530">
                  <c:v>2810</c:v>
                </c:pt>
                <c:pt idx="531">
                  <c:v>2810</c:v>
                </c:pt>
                <c:pt idx="532">
                  <c:v>2810</c:v>
                </c:pt>
                <c:pt idx="533">
                  <c:v>2810</c:v>
                </c:pt>
                <c:pt idx="534">
                  <c:v>2810</c:v>
                </c:pt>
                <c:pt idx="535">
                  <c:v>2810</c:v>
                </c:pt>
                <c:pt idx="536">
                  <c:v>2810</c:v>
                </c:pt>
                <c:pt idx="537">
                  <c:v>2810</c:v>
                </c:pt>
                <c:pt idx="538">
                  <c:v>2810</c:v>
                </c:pt>
                <c:pt idx="539">
                  <c:v>2810</c:v>
                </c:pt>
                <c:pt idx="540">
                  <c:v>2810</c:v>
                </c:pt>
                <c:pt idx="541">
                  <c:v>2810</c:v>
                </c:pt>
                <c:pt idx="542">
                  <c:v>2810</c:v>
                </c:pt>
                <c:pt idx="543">
                  <c:v>2730</c:v>
                </c:pt>
                <c:pt idx="544">
                  <c:v>2730</c:v>
                </c:pt>
                <c:pt idx="545">
                  <c:v>2730</c:v>
                </c:pt>
                <c:pt idx="546">
                  <c:v>2730</c:v>
                </c:pt>
                <c:pt idx="547">
                  <c:v>2730</c:v>
                </c:pt>
                <c:pt idx="548">
                  <c:v>2730</c:v>
                </c:pt>
                <c:pt idx="549">
                  <c:v>2730</c:v>
                </c:pt>
                <c:pt idx="550">
                  <c:v>2730</c:v>
                </c:pt>
                <c:pt idx="551">
                  <c:v>2730</c:v>
                </c:pt>
                <c:pt idx="552">
                  <c:v>2730</c:v>
                </c:pt>
                <c:pt idx="553">
                  <c:v>2730</c:v>
                </c:pt>
                <c:pt idx="554">
                  <c:v>2730</c:v>
                </c:pt>
                <c:pt idx="555">
                  <c:v>2730</c:v>
                </c:pt>
                <c:pt idx="556">
                  <c:v>2730</c:v>
                </c:pt>
                <c:pt idx="557">
                  <c:v>2730</c:v>
                </c:pt>
                <c:pt idx="558">
                  <c:v>2730</c:v>
                </c:pt>
                <c:pt idx="559">
                  <c:v>2730</c:v>
                </c:pt>
                <c:pt idx="560">
                  <c:v>2730</c:v>
                </c:pt>
                <c:pt idx="561">
                  <c:v>2760</c:v>
                </c:pt>
                <c:pt idx="562">
                  <c:v>2760</c:v>
                </c:pt>
                <c:pt idx="563">
                  <c:v>2760</c:v>
                </c:pt>
                <c:pt idx="564">
                  <c:v>2760</c:v>
                </c:pt>
                <c:pt idx="565">
                  <c:v>2760</c:v>
                </c:pt>
                <c:pt idx="566">
                  <c:v>2760</c:v>
                </c:pt>
                <c:pt idx="567">
                  <c:v>2760</c:v>
                </c:pt>
                <c:pt idx="568">
                  <c:v>2760</c:v>
                </c:pt>
                <c:pt idx="569">
                  <c:v>2760</c:v>
                </c:pt>
                <c:pt idx="570">
                  <c:v>2760</c:v>
                </c:pt>
                <c:pt idx="571">
                  <c:v>2760</c:v>
                </c:pt>
                <c:pt idx="572">
                  <c:v>2760</c:v>
                </c:pt>
                <c:pt idx="573">
                  <c:v>2760</c:v>
                </c:pt>
                <c:pt idx="574">
                  <c:v>2760</c:v>
                </c:pt>
                <c:pt idx="575">
                  <c:v>2760</c:v>
                </c:pt>
                <c:pt idx="576">
                  <c:v>2760</c:v>
                </c:pt>
                <c:pt idx="577">
                  <c:v>2760</c:v>
                </c:pt>
                <c:pt idx="578">
                  <c:v>2760</c:v>
                </c:pt>
                <c:pt idx="579">
                  <c:v>2760</c:v>
                </c:pt>
                <c:pt idx="580">
                  <c:v>2760</c:v>
                </c:pt>
                <c:pt idx="581">
                  <c:v>2760</c:v>
                </c:pt>
                <c:pt idx="582">
                  <c:v>2760</c:v>
                </c:pt>
                <c:pt idx="583">
                  <c:v>2890</c:v>
                </c:pt>
                <c:pt idx="584">
                  <c:v>2890</c:v>
                </c:pt>
                <c:pt idx="585">
                  <c:v>2890</c:v>
                </c:pt>
                <c:pt idx="586">
                  <c:v>2890</c:v>
                </c:pt>
                <c:pt idx="587">
                  <c:v>2890</c:v>
                </c:pt>
                <c:pt idx="588">
                  <c:v>2890</c:v>
                </c:pt>
                <c:pt idx="589">
                  <c:v>2890</c:v>
                </c:pt>
                <c:pt idx="590">
                  <c:v>2890</c:v>
                </c:pt>
                <c:pt idx="591">
                  <c:v>2890</c:v>
                </c:pt>
                <c:pt idx="592">
                  <c:v>2890</c:v>
                </c:pt>
                <c:pt idx="593">
                  <c:v>2890</c:v>
                </c:pt>
                <c:pt idx="594">
                  <c:v>2890</c:v>
                </c:pt>
                <c:pt idx="595">
                  <c:v>2890</c:v>
                </c:pt>
                <c:pt idx="596">
                  <c:v>2890</c:v>
                </c:pt>
                <c:pt idx="597">
                  <c:v>2890</c:v>
                </c:pt>
                <c:pt idx="598">
                  <c:v>2890</c:v>
                </c:pt>
                <c:pt idx="599">
                  <c:v>2890</c:v>
                </c:pt>
                <c:pt idx="600">
                  <c:v>2890</c:v>
                </c:pt>
                <c:pt idx="601">
                  <c:v>2890</c:v>
                </c:pt>
                <c:pt idx="602">
                  <c:v>2890</c:v>
                </c:pt>
                <c:pt idx="603">
                  <c:v>2890</c:v>
                </c:pt>
                <c:pt idx="604">
                  <c:v>3060</c:v>
                </c:pt>
                <c:pt idx="605">
                  <c:v>3060</c:v>
                </c:pt>
                <c:pt idx="606">
                  <c:v>3060</c:v>
                </c:pt>
                <c:pt idx="607">
                  <c:v>3060</c:v>
                </c:pt>
                <c:pt idx="608">
                  <c:v>3060</c:v>
                </c:pt>
                <c:pt idx="609">
                  <c:v>3060</c:v>
                </c:pt>
                <c:pt idx="610">
                  <c:v>3060</c:v>
                </c:pt>
                <c:pt idx="611">
                  <c:v>3060</c:v>
                </c:pt>
                <c:pt idx="612">
                  <c:v>3060</c:v>
                </c:pt>
                <c:pt idx="613">
                  <c:v>3060</c:v>
                </c:pt>
                <c:pt idx="614">
                  <c:v>3060</c:v>
                </c:pt>
                <c:pt idx="615">
                  <c:v>3060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1E-4473-B2AE-EE688B335942}"/>
            </c:ext>
          </c:extLst>
        </c:ser>
        <c:ser>
          <c:idx val="2"/>
          <c:order val="2"/>
          <c:tx>
            <c:v>西南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预焙阳极价格!$A$5:$A$620</c:f>
              <c:numCache>
                <c:formatCode>yyyy\-mm\-dd;@</c:formatCode>
                <c:ptCount val="616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44669</c:v>
                </c:pt>
                <c:pt idx="109">
                  <c:v>44666</c:v>
                </c:pt>
                <c:pt idx="110">
                  <c:v>44665</c:v>
                </c:pt>
                <c:pt idx="111">
                  <c:v>44664</c:v>
                </c:pt>
                <c:pt idx="112">
                  <c:v>44663</c:v>
                </c:pt>
                <c:pt idx="113">
                  <c:v>44662</c:v>
                </c:pt>
                <c:pt idx="114">
                  <c:v>44659</c:v>
                </c:pt>
                <c:pt idx="115">
                  <c:v>44658</c:v>
                </c:pt>
                <c:pt idx="116">
                  <c:v>44657</c:v>
                </c:pt>
                <c:pt idx="117">
                  <c:v>44652</c:v>
                </c:pt>
                <c:pt idx="118">
                  <c:v>44651</c:v>
                </c:pt>
                <c:pt idx="119">
                  <c:v>44650</c:v>
                </c:pt>
                <c:pt idx="120">
                  <c:v>44649</c:v>
                </c:pt>
                <c:pt idx="121">
                  <c:v>44648</c:v>
                </c:pt>
                <c:pt idx="122">
                  <c:v>44645</c:v>
                </c:pt>
                <c:pt idx="123">
                  <c:v>44644</c:v>
                </c:pt>
                <c:pt idx="124">
                  <c:v>44643</c:v>
                </c:pt>
                <c:pt idx="125">
                  <c:v>44642</c:v>
                </c:pt>
                <c:pt idx="126">
                  <c:v>44641</c:v>
                </c:pt>
                <c:pt idx="127">
                  <c:v>44638</c:v>
                </c:pt>
                <c:pt idx="128">
                  <c:v>44637</c:v>
                </c:pt>
                <c:pt idx="129">
                  <c:v>44636</c:v>
                </c:pt>
                <c:pt idx="130">
                  <c:v>44635</c:v>
                </c:pt>
                <c:pt idx="131">
                  <c:v>44634</c:v>
                </c:pt>
                <c:pt idx="132">
                  <c:v>44631</c:v>
                </c:pt>
                <c:pt idx="133">
                  <c:v>44630</c:v>
                </c:pt>
                <c:pt idx="134">
                  <c:v>44629</c:v>
                </c:pt>
                <c:pt idx="135">
                  <c:v>44628</c:v>
                </c:pt>
                <c:pt idx="136">
                  <c:v>44627</c:v>
                </c:pt>
                <c:pt idx="137">
                  <c:v>44624</c:v>
                </c:pt>
                <c:pt idx="138">
                  <c:v>44623</c:v>
                </c:pt>
                <c:pt idx="139">
                  <c:v>44622</c:v>
                </c:pt>
                <c:pt idx="140">
                  <c:v>44621</c:v>
                </c:pt>
                <c:pt idx="141">
                  <c:v>44620</c:v>
                </c:pt>
                <c:pt idx="142">
                  <c:v>44617</c:v>
                </c:pt>
                <c:pt idx="143">
                  <c:v>44616</c:v>
                </c:pt>
                <c:pt idx="144">
                  <c:v>44615</c:v>
                </c:pt>
                <c:pt idx="145">
                  <c:v>44614</c:v>
                </c:pt>
                <c:pt idx="146">
                  <c:v>44613</c:v>
                </c:pt>
                <c:pt idx="147">
                  <c:v>44610</c:v>
                </c:pt>
                <c:pt idx="148">
                  <c:v>44609</c:v>
                </c:pt>
                <c:pt idx="149">
                  <c:v>44608</c:v>
                </c:pt>
                <c:pt idx="150">
                  <c:v>44607</c:v>
                </c:pt>
                <c:pt idx="151">
                  <c:v>44606</c:v>
                </c:pt>
                <c:pt idx="152">
                  <c:v>44603</c:v>
                </c:pt>
                <c:pt idx="153">
                  <c:v>44602</c:v>
                </c:pt>
                <c:pt idx="154">
                  <c:v>44601</c:v>
                </c:pt>
                <c:pt idx="155">
                  <c:v>44600</c:v>
                </c:pt>
                <c:pt idx="156">
                  <c:v>44599</c:v>
                </c:pt>
                <c:pt idx="157">
                  <c:v>44589</c:v>
                </c:pt>
                <c:pt idx="158">
                  <c:v>44588</c:v>
                </c:pt>
                <c:pt idx="159">
                  <c:v>44587</c:v>
                </c:pt>
                <c:pt idx="160">
                  <c:v>44586</c:v>
                </c:pt>
                <c:pt idx="161">
                  <c:v>44585</c:v>
                </c:pt>
                <c:pt idx="162">
                  <c:v>44582</c:v>
                </c:pt>
                <c:pt idx="163">
                  <c:v>44581</c:v>
                </c:pt>
                <c:pt idx="164">
                  <c:v>44580</c:v>
                </c:pt>
                <c:pt idx="165">
                  <c:v>44579</c:v>
                </c:pt>
                <c:pt idx="166">
                  <c:v>44578</c:v>
                </c:pt>
                <c:pt idx="167">
                  <c:v>44575</c:v>
                </c:pt>
                <c:pt idx="168">
                  <c:v>44574</c:v>
                </c:pt>
                <c:pt idx="169">
                  <c:v>44573</c:v>
                </c:pt>
                <c:pt idx="170">
                  <c:v>44572</c:v>
                </c:pt>
                <c:pt idx="171">
                  <c:v>44571</c:v>
                </c:pt>
                <c:pt idx="172">
                  <c:v>44568</c:v>
                </c:pt>
                <c:pt idx="173">
                  <c:v>44567</c:v>
                </c:pt>
                <c:pt idx="174">
                  <c:v>44566</c:v>
                </c:pt>
                <c:pt idx="175">
                  <c:v>44565</c:v>
                </c:pt>
                <c:pt idx="176">
                  <c:v>44561</c:v>
                </c:pt>
                <c:pt idx="177">
                  <c:v>44560</c:v>
                </c:pt>
                <c:pt idx="178">
                  <c:v>44559</c:v>
                </c:pt>
                <c:pt idx="179">
                  <c:v>44558</c:v>
                </c:pt>
                <c:pt idx="180">
                  <c:v>44557</c:v>
                </c:pt>
                <c:pt idx="181">
                  <c:v>44554</c:v>
                </c:pt>
                <c:pt idx="182">
                  <c:v>44553</c:v>
                </c:pt>
                <c:pt idx="183">
                  <c:v>44552</c:v>
                </c:pt>
                <c:pt idx="184">
                  <c:v>44551</c:v>
                </c:pt>
                <c:pt idx="185">
                  <c:v>44550</c:v>
                </c:pt>
                <c:pt idx="186">
                  <c:v>44547</c:v>
                </c:pt>
                <c:pt idx="187">
                  <c:v>44546</c:v>
                </c:pt>
                <c:pt idx="188">
                  <c:v>44545</c:v>
                </c:pt>
                <c:pt idx="189">
                  <c:v>44544</c:v>
                </c:pt>
                <c:pt idx="190">
                  <c:v>44543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44533</c:v>
                </c:pt>
                <c:pt idx="197">
                  <c:v>44532</c:v>
                </c:pt>
                <c:pt idx="198">
                  <c:v>44531</c:v>
                </c:pt>
                <c:pt idx="199">
                  <c:v>44530</c:v>
                </c:pt>
                <c:pt idx="200">
                  <c:v>44529</c:v>
                </c:pt>
                <c:pt idx="201">
                  <c:v>44526</c:v>
                </c:pt>
                <c:pt idx="202">
                  <c:v>44525</c:v>
                </c:pt>
                <c:pt idx="203">
                  <c:v>44524</c:v>
                </c:pt>
                <c:pt idx="204">
                  <c:v>44523</c:v>
                </c:pt>
                <c:pt idx="205">
                  <c:v>44522</c:v>
                </c:pt>
                <c:pt idx="206">
                  <c:v>44519</c:v>
                </c:pt>
                <c:pt idx="207">
                  <c:v>44518</c:v>
                </c:pt>
                <c:pt idx="208">
                  <c:v>44517</c:v>
                </c:pt>
                <c:pt idx="209">
                  <c:v>44516</c:v>
                </c:pt>
                <c:pt idx="210">
                  <c:v>44515</c:v>
                </c:pt>
                <c:pt idx="211">
                  <c:v>44512</c:v>
                </c:pt>
                <c:pt idx="212">
                  <c:v>44511</c:v>
                </c:pt>
                <c:pt idx="213">
                  <c:v>44510</c:v>
                </c:pt>
                <c:pt idx="214">
                  <c:v>44509</c:v>
                </c:pt>
                <c:pt idx="215">
                  <c:v>44508</c:v>
                </c:pt>
                <c:pt idx="216">
                  <c:v>44505</c:v>
                </c:pt>
                <c:pt idx="217">
                  <c:v>44504</c:v>
                </c:pt>
                <c:pt idx="218">
                  <c:v>44503</c:v>
                </c:pt>
                <c:pt idx="219">
                  <c:v>44502</c:v>
                </c:pt>
                <c:pt idx="220">
                  <c:v>44501</c:v>
                </c:pt>
                <c:pt idx="221">
                  <c:v>44498</c:v>
                </c:pt>
                <c:pt idx="222">
                  <c:v>44497</c:v>
                </c:pt>
                <c:pt idx="223">
                  <c:v>44496</c:v>
                </c:pt>
                <c:pt idx="224">
                  <c:v>44495</c:v>
                </c:pt>
                <c:pt idx="225">
                  <c:v>44494</c:v>
                </c:pt>
                <c:pt idx="226">
                  <c:v>44491</c:v>
                </c:pt>
                <c:pt idx="227">
                  <c:v>44490</c:v>
                </c:pt>
                <c:pt idx="228">
                  <c:v>44489</c:v>
                </c:pt>
                <c:pt idx="229">
                  <c:v>44488</c:v>
                </c:pt>
                <c:pt idx="230">
                  <c:v>44487</c:v>
                </c:pt>
                <c:pt idx="231">
                  <c:v>44484</c:v>
                </c:pt>
                <c:pt idx="232">
                  <c:v>44483</c:v>
                </c:pt>
                <c:pt idx="233">
                  <c:v>44482</c:v>
                </c:pt>
                <c:pt idx="234">
                  <c:v>44481</c:v>
                </c:pt>
                <c:pt idx="235">
                  <c:v>44480</c:v>
                </c:pt>
                <c:pt idx="236">
                  <c:v>44477</c:v>
                </c:pt>
                <c:pt idx="237">
                  <c:v>44469</c:v>
                </c:pt>
                <c:pt idx="238">
                  <c:v>44468</c:v>
                </c:pt>
                <c:pt idx="239">
                  <c:v>44467</c:v>
                </c:pt>
                <c:pt idx="240">
                  <c:v>44466</c:v>
                </c:pt>
                <c:pt idx="241">
                  <c:v>44463</c:v>
                </c:pt>
                <c:pt idx="242">
                  <c:v>44462</c:v>
                </c:pt>
                <c:pt idx="243">
                  <c:v>44461</c:v>
                </c:pt>
                <c:pt idx="244">
                  <c:v>44456</c:v>
                </c:pt>
                <c:pt idx="245">
                  <c:v>44455</c:v>
                </c:pt>
                <c:pt idx="246">
                  <c:v>44454</c:v>
                </c:pt>
                <c:pt idx="247">
                  <c:v>44453</c:v>
                </c:pt>
                <c:pt idx="248">
                  <c:v>44452</c:v>
                </c:pt>
                <c:pt idx="249">
                  <c:v>44449</c:v>
                </c:pt>
                <c:pt idx="250">
                  <c:v>44448</c:v>
                </c:pt>
                <c:pt idx="251">
                  <c:v>44447</c:v>
                </c:pt>
                <c:pt idx="252">
                  <c:v>44446</c:v>
                </c:pt>
                <c:pt idx="253">
                  <c:v>44445</c:v>
                </c:pt>
                <c:pt idx="254">
                  <c:v>44442</c:v>
                </c:pt>
                <c:pt idx="255">
                  <c:v>44441</c:v>
                </c:pt>
                <c:pt idx="256">
                  <c:v>44440</c:v>
                </c:pt>
                <c:pt idx="257">
                  <c:v>44439</c:v>
                </c:pt>
                <c:pt idx="258">
                  <c:v>44438</c:v>
                </c:pt>
                <c:pt idx="259">
                  <c:v>44435</c:v>
                </c:pt>
                <c:pt idx="260">
                  <c:v>44434</c:v>
                </c:pt>
                <c:pt idx="261">
                  <c:v>44433</c:v>
                </c:pt>
                <c:pt idx="262">
                  <c:v>44432</c:v>
                </c:pt>
                <c:pt idx="263">
                  <c:v>44431</c:v>
                </c:pt>
                <c:pt idx="264">
                  <c:v>44428</c:v>
                </c:pt>
                <c:pt idx="265">
                  <c:v>44427</c:v>
                </c:pt>
                <c:pt idx="266">
                  <c:v>44426</c:v>
                </c:pt>
                <c:pt idx="267">
                  <c:v>44425</c:v>
                </c:pt>
                <c:pt idx="268">
                  <c:v>44424</c:v>
                </c:pt>
                <c:pt idx="269">
                  <c:v>44421</c:v>
                </c:pt>
                <c:pt idx="270">
                  <c:v>44420</c:v>
                </c:pt>
                <c:pt idx="271">
                  <c:v>44419</c:v>
                </c:pt>
                <c:pt idx="272">
                  <c:v>44418</c:v>
                </c:pt>
                <c:pt idx="273">
                  <c:v>44417</c:v>
                </c:pt>
                <c:pt idx="274">
                  <c:v>44414</c:v>
                </c:pt>
                <c:pt idx="275">
                  <c:v>44413</c:v>
                </c:pt>
                <c:pt idx="276">
                  <c:v>44412</c:v>
                </c:pt>
                <c:pt idx="277">
                  <c:v>44411</c:v>
                </c:pt>
                <c:pt idx="278">
                  <c:v>44410</c:v>
                </c:pt>
                <c:pt idx="279">
                  <c:v>44407</c:v>
                </c:pt>
                <c:pt idx="280">
                  <c:v>44406</c:v>
                </c:pt>
                <c:pt idx="281">
                  <c:v>44405</c:v>
                </c:pt>
                <c:pt idx="282">
                  <c:v>44404</c:v>
                </c:pt>
                <c:pt idx="283">
                  <c:v>44403</c:v>
                </c:pt>
                <c:pt idx="284">
                  <c:v>44400</c:v>
                </c:pt>
                <c:pt idx="285">
                  <c:v>44399</c:v>
                </c:pt>
                <c:pt idx="286">
                  <c:v>44398</c:v>
                </c:pt>
                <c:pt idx="287">
                  <c:v>44397</c:v>
                </c:pt>
                <c:pt idx="288">
                  <c:v>44396</c:v>
                </c:pt>
                <c:pt idx="289">
                  <c:v>44393</c:v>
                </c:pt>
                <c:pt idx="290">
                  <c:v>44392</c:v>
                </c:pt>
                <c:pt idx="291">
                  <c:v>44391</c:v>
                </c:pt>
                <c:pt idx="292">
                  <c:v>44390</c:v>
                </c:pt>
                <c:pt idx="293">
                  <c:v>44389</c:v>
                </c:pt>
                <c:pt idx="294">
                  <c:v>44386</c:v>
                </c:pt>
                <c:pt idx="295">
                  <c:v>44385</c:v>
                </c:pt>
                <c:pt idx="296">
                  <c:v>44384</c:v>
                </c:pt>
                <c:pt idx="297">
                  <c:v>44383</c:v>
                </c:pt>
                <c:pt idx="298">
                  <c:v>44382</c:v>
                </c:pt>
                <c:pt idx="299">
                  <c:v>44379</c:v>
                </c:pt>
                <c:pt idx="300">
                  <c:v>44378</c:v>
                </c:pt>
                <c:pt idx="301">
                  <c:v>44377</c:v>
                </c:pt>
                <c:pt idx="302">
                  <c:v>44376</c:v>
                </c:pt>
                <c:pt idx="303">
                  <c:v>44375</c:v>
                </c:pt>
                <c:pt idx="304">
                  <c:v>44372</c:v>
                </c:pt>
                <c:pt idx="305">
                  <c:v>44371</c:v>
                </c:pt>
                <c:pt idx="306">
                  <c:v>44370</c:v>
                </c:pt>
                <c:pt idx="307">
                  <c:v>44369</c:v>
                </c:pt>
                <c:pt idx="308">
                  <c:v>44368</c:v>
                </c:pt>
                <c:pt idx="309">
                  <c:v>44365</c:v>
                </c:pt>
                <c:pt idx="310">
                  <c:v>44364</c:v>
                </c:pt>
                <c:pt idx="311">
                  <c:v>44363</c:v>
                </c:pt>
                <c:pt idx="312">
                  <c:v>44362</c:v>
                </c:pt>
                <c:pt idx="313">
                  <c:v>44358</c:v>
                </c:pt>
                <c:pt idx="314">
                  <c:v>44357</c:v>
                </c:pt>
                <c:pt idx="315">
                  <c:v>44356</c:v>
                </c:pt>
                <c:pt idx="316">
                  <c:v>44355</c:v>
                </c:pt>
                <c:pt idx="317">
                  <c:v>44354</c:v>
                </c:pt>
                <c:pt idx="318">
                  <c:v>44351</c:v>
                </c:pt>
                <c:pt idx="319">
                  <c:v>44350</c:v>
                </c:pt>
                <c:pt idx="320">
                  <c:v>44349</c:v>
                </c:pt>
                <c:pt idx="321">
                  <c:v>44348</c:v>
                </c:pt>
                <c:pt idx="322">
                  <c:v>44347</c:v>
                </c:pt>
                <c:pt idx="323">
                  <c:v>44344</c:v>
                </c:pt>
                <c:pt idx="324">
                  <c:v>44343</c:v>
                </c:pt>
                <c:pt idx="325">
                  <c:v>44342</c:v>
                </c:pt>
                <c:pt idx="326">
                  <c:v>44341</c:v>
                </c:pt>
                <c:pt idx="327">
                  <c:v>44340</c:v>
                </c:pt>
                <c:pt idx="328">
                  <c:v>44337</c:v>
                </c:pt>
                <c:pt idx="329">
                  <c:v>44336</c:v>
                </c:pt>
                <c:pt idx="330">
                  <c:v>44335</c:v>
                </c:pt>
                <c:pt idx="331">
                  <c:v>44334</c:v>
                </c:pt>
                <c:pt idx="332">
                  <c:v>44333</c:v>
                </c:pt>
                <c:pt idx="333">
                  <c:v>44330</c:v>
                </c:pt>
                <c:pt idx="334">
                  <c:v>44329</c:v>
                </c:pt>
                <c:pt idx="335">
                  <c:v>44328</c:v>
                </c:pt>
                <c:pt idx="336">
                  <c:v>44327</c:v>
                </c:pt>
                <c:pt idx="337">
                  <c:v>44326</c:v>
                </c:pt>
                <c:pt idx="338">
                  <c:v>44323</c:v>
                </c:pt>
                <c:pt idx="339">
                  <c:v>44322</c:v>
                </c:pt>
                <c:pt idx="340">
                  <c:v>44316</c:v>
                </c:pt>
                <c:pt idx="341">
                  <c:v>44315</c:v>
                </c:pt>
                <c:pt idx="342">
                  <c:v>44314</c:v>
                </c:pt>
                <c:pt idx="343">
                  <c:v>44313</c:v>
                </c:pt>
                <c:pt idx="344">
                  <c:v>44312</c:v>
                </c:pt>
                <c:pt idx="345">
                  <c:v>44309</c:v>
                </c:pt>
                <c:pt idx="346">
                  <c:v>44308</c:v>
                </c:pt>
                <c:pt idx="347">
                  <c:v>44307</c:v>
                </c:pt>
                <c:pt idx="348">
                  <c:v>44306</c:v>
                </c:pt>
                <c:pt idx="349">
                  <c:v>44305</c:v>
                </c:pt>
                <c:pt idx="350">
                  <c:v>44302</c:v>
                </c:pt>
                <c:pt idx="351">
                  <c:v>44301</c:v>
                </c:pt>
                <c:pt idx="352">
                  <c:v>44300</c:v>
                </c:pt>
                <c:pt idx="353">
                  <c:v>44299</c:v>
                </c:pt>
                <c:pt idx="354">
                  <c:v>44298</c:v>
                </c:pt>
                <c:pt idx="355">
                  <c:v>44295</c:v>
                </c:pt>
                <c:pt idx="356">
                  <c:v>44294</c:v>
                </c:pt>
                <c:pt idx="357">
                  <c:v>44293</c:v>
                </c:pt>
                <c:pt idx="358">
                  <c:v>44292</c:v>
                </c:pt>
                <c:pt idx="359">
                  <c:v>44288</c:v>
                </c:pt>
                <c:pt idx="360">
                  <c:v>44287</c:v>
                </c:pt>
                <c:pt idx="361">
                  <c:v>44286</c:v>
                </c:pt>
                <c:pt idx="362">
                  <c:v>44285</c:v>
                </c:pt>
                <c:pt idx="363">
                  <c:v>44284</c:v>
                </c:pt>
                <c:pt idx="364">
                  <c:v>44281</c:v>
                </c:pt>
                <c:pt idx="365">
                  <c:v>44280</c:v>
                </c:pt>
                <c:pt idx="366">
                  <c:v>44279</c:v>
                </c:pt>
                <c:pt idx="367">
                  <c:v>44278</c:v>
                </c:pt>
                <c:pt idx="368">
                  <c:v>44277</c:v>
                </c:pt>
                <c:pt idx="369">
                  <c:v>44274</c:v>
                </c:pt>
                <c:pt idx="370">
                  <c:v>44273</c:v>
                </c:pt>
                <c:pt idx="371">
                  <c:v>44272</c:v>
                </c:pt>
                <c:pt idx="372">
                  <c:v>44271</c:v>
                </c:pt>
                <c:pt idx="373">
                  <c:v>44270</c:v>
                </c:pt>
                <c:pt idx="374">
                  <c:v>44267</c:v>
                </c:pt>
                <c:pt idx="375">
                  <c:v>44266</c:v>
                </c:pt>
                <c:pt idx="376">
                  <c:v>44265</c:v>
                </c:pt>
                <c:pt idx="377">
                  <c:v>44264</c:v>
                </c:pt>
                <c:pt idx="378">
                  <c:v>44263</c:v>
                </c:pt>
                <c:pt idx="379">
                  <c:v>44260</c:v>
                </c:pt>
                <c:pt idx="380">
                  <c:v>44259</c:v>
                </c:pt>
                <c:pt idx="381">
                  <c:v>44258</c:v>
                </c:pt>
                <c:pt idx="382">
                  <c:v>44257</c:v>
                </c:pt>
                <c:pt idx="383">
                  <c:v>44256</c:v>
                </c:pt>
                <c:pt idx="384">
                  <c:v>44253</c:v>
                </c:pt>
                <c:pt idx="385">
                  <c:v>44252</c:v>
                </c:pt>
                <c:pt idx="386">
                  <c:v>44251</c:v>
                </c:pt>
                <c:pt idx="387">
                  <c:v>44250</c:v>
                </c:pt>
                <c:pt idx="388">
                  <c:v>44249</c:v>
                </c:pt>
                <c:pt idx="389">
                  <c:v>44246</c:v>
                </c:pt>
                <c:pt idx="390">
                  <c:v>44245</c:v>
                </c:pt>
                <c:pt idx="391">
                  <c:v>44237</c:v>
                </c:pt>
                <c:pt idx="392">
                  <c:v>44236</c:v>
                </c:pt>
                <c:pt idx="393">
                  <c:v>44235</c:v>
                </c:pt>
                <c:pt idx="394">
                  <c:v>44232</c:v>
                </c:pt>
                <c:pt idx="395">
                  <c:v>44231</c:v>
                </c:pt>
                <c:pt idx="396">
                  <c:v>44230</c:v>
                </c:pt>
                <c:pt idx="397">
                  <c:v>44229</c:v>
                </c:pt>
                <c:pt idx="398">
                  <c:v>44228</c:v>
                </c:pt>
                <c:pt idx="399">
                  <c:v>44225</c:v>
                </c:pt>
                <c:pt idx="400">
                  <c:v>44224</c:v>
                </c:pt>
                <c:pt idx="401">
                  <c:v>44223</c:v>
                </c:pt>
                <c:pt idx="402">
                  <c:v>44222</c:v>
                </c:pt>
                <c:pt idx="403">
                  <c:v>44221</c:v>
                </c:pt>
                <c:pt idx="404">
                  <c:v>44218</c:v>
                </c:pt>
                <c:pt idx="405">
                  <c:v>44217</c:v>
                </c:pt>
                <c:pt idx="406">
                  <c:v>44216</c:v>
                </c:pt>
                <c:pt idx="407">
                  <c:v>44215</c:v>
                </c:pt>
                <c:pt idx="408">
                  <c:v>44214</c:v>
                </c:pt>
                <c:pt idx="409">
                  <c:v>44211</c:v>
                </c:pt>
                <c:pt idx="410">
                  <c:v>44210</c:v>
                </c:pt>
                <c:pt idx="411">
                  <c:v>44209</c:v>
                </c:pt>
                <c:pt idx="412">
                  <c:v>44208</c:v>
                </c:pt>
                <c:pt idx="413">
                  <c:v>44207</c:v>
                </c:pt>
                <c:pt idx="414">
                  <c:v>44204</c:v>
                </c:pt>
                <c:pt idx="415">
                  <c:v>44203</c:v>
                </c:pt>
                <c:pt idx="416">
                  <c:v>44202</c:v>
                </c:pt>
                <c:pt idx="417">
                  <c:v>44201</c:v>
                </c:pt>
                <c:pt idx="418">
                  <c:v>44200</c:v>
                </c:pt>
                <c:pt idx="419">
                  <c:v>44196</c:v>
                </c:pt>
                <c:pt idx="420">
                  <c:v>44195</c:v>
                </c:pt>
                <c:pt idx="421">
                  <c:v>44194</c:v>
                </c:pt>
                <c:pt idx="422">
                  <c:v>44193</c:v>
                </c:pt>
                <c:pt idx="423">
                  <c:v>44190</c:v>
                </c:pt>
                <c:pt idx="424">
                  <c:v>44189</c:v>
                </c:pt>
                <c:pt idx="425">
                  <c:v>44188</c:v>
                </c:pt>
                <c:pt idx="426">
                  <c:v>44187</c:v>
                </c:pt>
                <c:pt idx="427">
                  <c:v>44186</c:v>
                </c:pt>
                <c:pt idx="428">
                  <c:v>44183</c:v>
                </c:pt>
                <c:pt idx="429">
                  <c:v>44182</c:v>
                </c:pt>
                <c:pt idx="430">
                  <c:v>44181</c:v>
                </c:pt>
                <c:pt idx="431">
                  <c:v>44180</c:v>
                </c:pt>
                <c:pt idx="432">
                  <c:v>44179</c:v>
                </c:pt>
                <c:pt idx="433">
                  <c:v>44176</c:v>
                </c:pt>
                <c:pt idx="434">
                  <c:v>44175</c:v>
                </c:pt>
                <c:pt idx="435">
                  <c:v>44174</c:v>
                </c:pt>
                <c:pt idx="436">
                  <c:v>44173</c:v>
                </c:pt>
                <c:pt idx="437">
                  <c:v>44172</c:v>
                </c:pt>
                <c:pt idx="438">
                  <c:v>44169</c:v>
                </c:pt>
                <c:pt idx="439">
                  <c:v>44168</c:v>
                </c:pt>
                <c:pt idx="440">
                  <c:v>44167</c:v>
                </c:pt>
                <c:pt idx="441">
                  <c:v>44166</c:v>
                </c:pt>
                <c:pt idx="442">
                  <c:v>44165</c:v>
                </c:pt>
                <c:pt idx="443">
                  <c:v>44162</c:v>
                </c:pt>
                <c:pt idx="444">
                  <c:v>44161</c:v>
                </c:pt>
                <c:pt idx="445">
                  <c:v>44160</c:v>
                </c:pt>
                <c:pt idx="446">
                  <c:v>44159</c:v>
                </c:pt>
                <c:pt idx="447">
                  <c:v>44158</c:v>
                </c:pt>
                <c:pt idx="448">
                  <c:v>44155</c:v>
                </c:pt>
                <c:pt idx="449">
                  <c:v>44154</c:v>
                </c:pt>
                <c:pt idx="450">
                  <c:v>44153</c:v>
                </c:pt>
                <c:pt idx="451">
                  <c:v>44152</c:v>
                </c:pt>
                <c:pt idx="452">
                  <c:v>44151</c:v>
                </c:pt>
                <c:pt idx="453">
                  <c:v>44148</c:v>
                </c:pt>
                <c:pt idx="454">
                  <c:v>44147</c:v>
                </c:pt>
                <c:pt idx="455">
                  <c:v>44146</c:v>
                </c:pt>
                <c:pt idx="456">
                  <c:v>44145</c:v>
                </c:pt>
                <c:pt idx="457">
                  <c:v>44144</c:v>
                </c:pt>
                <c:pt idx="458">
                  <c:v>44141</c:v>
                </c:pt>
                <c:pt idx="459">
                  <c:v>44140</c:v>
                </c:pt>
                <c:pt idx="460">
                  <c:v>44139</c:v>
                </c:pt>
                <c:pt idx="461">
                  <c:v>44138</c:v>
                </c:pt>
                <c:pt idx="462">
                  <c:v>44137</c:v>
                </c:pt>
                <c:pt idx="463">
                  <c:v>44134</c:v>
                </c:pt>
                <c:pt idx="464">
                  <c:v>44133</c:v>
                </c:pt>
                <c:pt idx="465">
                  <c:v>44132</c:v>
                </c:pt>
                <c:pt idx="466">
                  <c:v>44131</c:v>
                </c:pt>
                <c:pt idx="467">
                  <c:v>44130</c:v>
                </c:pt>
                <c:pt idx="468">
                  <c:v>44127</c:v>
                </c:pt>
                <c:pt idx="469">
                  <c:v>44126</c:v>
                </c:pt>
                <c:pt idx="470">
                  <c:v>44125</c:v>
                </c:pt>
                <c:pt idx="471">
                  <c:v>44124</c:v>
                </c:pt>
                <c:pt idx="472">
                  <c:v>44123</c:v>
                </c:pt>
                <c:pt idx="473">
                  <c:v>44120</c:v>
                </c:pt>
                <c:pt idx="474">
                  <c:v>44119</c:v>
                </c:pt>
                <c:pt idx="475">
                  <c:v>44118</c:v>
                </c:pt>
                <c:pt idx="476">
                  <c:v>44117</c:v>
                </c:pt>
                <c:pt idx="477">
                  <c:v>44116</c:v>
                </c:pt>
                <c:pt idx="478">
                  <c:v>44113</c:v>
                </c:pt>
                <c:pt idx="479">
                  <c:v>44104</c:v>
                </c:pt>
                <c:pt idx="480">
                  <c:v>44103</c:v>
                </c:pt>
                <c:pt idx="481">
                  <c:v>44102</c:v>
                </c:pt>
                <c:pt idx="482">
                  <c:v>44099</c:v>
                </c:pt>
                <c:pt idx="483">
                  <c:v>44098</c:v>
                </c:pt>
                <c:pt idx="484">
                  <c:v>44097</c:v>
                </c:pt>
                <c:pt idx="485">
                  <c:v>44096</c:v>
                </c:pt>
                <c:pt idx="486">
                  <c:v>44095</c:v>
                </c:pt>
                <c:pt idx="487">
                  <c:v>44092</c:v>
                </c:pt>
                <c:pt idx="488">
                  <c:v>44091</c:v>
                </c:pt>
                <c:pt idx="489">
                  <c:v>44090</c:v>
                </c:pt>
                <c:pt idx="490">
                  <c:v>44089</c:v>
                </c:pt>
                <c:pt idx="491">
                  <c:v>44088</c:v>
                </c:pt>
                <c:pt idx="492">
                  <c:v>44085</c:v>
                </c:pt>
                <c:pt idx="493">
                  <c:v>44084</c:v>
                </c:pt>
                <c:pt idx="494">
                  <c:v>44083</c:v>
                </c:pt>
                <c:pt idx="495">
                  <c:v>44082</c:v>
                </c:pt>
                <c:pt idx="496">
                  <c:v>44081</c:v>
                </c:pt>
                <c:pt idx="497">
                  <c:v>44078</c:v>
                </c:pt>
                <c:pt idx="498">
                  <c:v>44077</c:v>
                </c:pt>
                <c:pt idx="499">
                  <c:v>44076</c:v>
                </c:pt>
                <c:pt idx="500">
                  <c:v>44075</c:v>
                </c:pt>
                <c:pt idx="501">
                  <c:v>44074</c:v>
                </c:pt>
                <c:pt idx="502">
                  <c:v>44071</c:v>
                </c:pt>
                <c:pt idx="503">
                  <c:v>44070</c:v>
                </c:pt>
                <c:pt idx="504">
                  <c:v>44069</c:v>
                </c:pt>
                <c:pt idx="505">
                  <c:v>44068</c:v>
                </c:pt>
                <c:pt idx="506">
                  <c:v>44067</c:v>
                </c:pt>
                <c:pt idx="507">
                  <c:v>44064</c:v>
                </c:pt>
                <c:pt idx="508">
                  <c:v>44063</c:v>
                </c:pt>
                <c:pt idx="509">
                  <c:v>44062</c:v>
                </c:pt>
                <c:pt idx="510">
                  <c:v>44061</c:v>
                </c:pt>
                <c:pt idx="511">
                  <c:v>44060</c:v>
                </c:pt>
                <c:pt idx="512">
                  <c:v>44057</c:v>
                </c:pt>
                <c:pt idx="513">
                  <c:v>44056</c:v>
                </c:pt>
                <c:pt idx="514">
                  <c:v>44055</c:v>
                </c:pt>
                <c:pt idx="515">
                  <c:v>44054</c:v>
                </c:pt>
                <c:pt idx="516">
                  <c:v>44053</c:v>
                </c:pt>
                <c:pt idx="517">
                  <c:v>44050</c:v>
                </c:pt>
                <c:pt idx="518">
                  <c:v>44049</c:v>
                </c:pt>
                <c:pt idx="519">
                  <c:v>44048</c:v>
                </c:pt>
                <c:pt idx="520">
                  <c:v>44047</c:v>
                </c:pt>
                <c:pt idx="521">
                  <c:v>44046</c:v>
                </c:pt>
                <c:pt idx="522">
                  <c:v>44043</c:v>
                </c:pt>
                <c:pt idx="523">
                  <c:v>44042</c:v>
                </c:pt>
                <c:pt idx="524">
                  <c:v>44041</c:v>
                </c:pt>
                <c:pt idx="525">
                  <c:v>44040</c:v>
                </c:pt>
                <c:pt idx="526">
                  <c:v>44039</c:v>
                </c:pt>
                <c:pt idx="527">
                  <c:v>44036</c:v>
                </c:pt>
                <c:pt idx="528">
                  <c:v>44035</c:v>
                </c:pt>
                <c:pt idx="529">
                  <c:v>44034</c:v>
                </c:pt>
                <c:pt idx="530">
                  <c:v>44033</c:v>
                </c:pt>
                <c:pt idx="531">
                  <c:v>44032</c:v>
                </c:pt>
                <c:pt idx="532">
                  <c:v>44029</c:v>
                </c:pt>
                <c:pt idx="533">
                  <c:v>44028</c:v>
                </c:pt>
                <c:pt idx="534">
                  <c:v>44027</c:v>
                </c:pt>
                <c:pt idx="535">
                  <c:v>44026</c:v>
                </c:pt>
                <c:pt idx="536">
                  <c:v>44025</c:v>
                </c:pt>
                <c:pt idx="537">
                  <c:v>44022</c:v>
                </c:pt>
                <c:pt idx="538">
                  <c:v>44021</c:v>
                </c:pt>
                <c:pt idx="539">
                  <c:v>44020</c:v>
                </c:pt>
                <c:pt idx="540">
                  <c:v>44019</c:v>
                </c:pt>
                <c:pt idx="541">
                  <c:v>44018</c:v>
                </c:pt>
                <c:pt idx="542">
                  <c:v>44015</c:v>
                </c:pt>
                <c:pt idx="543">
                  <c:v>44014</c:v>
                </c:pt>
                <c:pt idx="544">
                  <c:v>44013</c:v>
                </c:pt>
                <c:pt idx="545">
                  <c:v>44012</c:v>
                </c:pt>
                <c:pt idx="546">
                  <c:v>44011</c:v>
                </c:pt>
                <c:pt idx="547">
                  <c:v>44006</c:v>
                </c:pt>
                <c:pt idx="548">
                  <c:v>44005</c:v>
                </c:pt>
                <c:pt idx="549">
                  <c:v>44004</c:v>
                </c:pt>
                <c:pt idx="550">
                  <c:v>44001</c:v>
                </c:pt>
                <c:pt idx="551">
                  <c:v>44000</c:v>
                </c:pt>
                <c:pt idx="552">
                  <c:v>43999</c:v>
                </c:pt>
                <c:pt idx="553">
                  <c:v>43998</c:v>
                </c:pt>
                <c:pt idx="554">
                  <c:v>43997</c:v>
                </c:pt>
                <c:pt idx="555">
                  <c:v>43994</c:v>
                </c:pt>
                <c:pt idx="556">
                  <c:v>43993</c:v>
                </c:pt>
                <c:pt idx="557">
                  <c:v>43992</c:v>
                </c:pt>
                <c:pt idx="558">
                  <c:v>43991</c:v>
                </c:pt>
                <c:pt idx="559">
                  <c:v>43990</c:v>
                </c:pt>
                <c:pt idx="560">
                  <c:v>43987</c:v>
                </c:pt>
                <c:pt idx="561">
                  <c:v>43986</c:v>
                </c:pt>
                <c:pt idx="562">
                  <c:v>43985</c:v>
                </c:pt>
                <c:pt idx="563">
                  <c:v>43984</c:v>
                </c:pt>
                <c:pt idx="564">
                  <c:v>43983</c:v>
                </c:pt>
                <c:pt idx="565">
                  <c:v>43980</c:v>
                </c:pt>
                <c:pt idx="566">
                  <c:v>43979</c:v>
                </c:pt>
                <c:pt idx="567">
                  <c:v>43978</c:v>
                </c:pt>
                <c:pt idx="568">
                  <c:v>43977</c:v>
                </c:pt>
                <c:pt idx="569">
                  <c:v>43976</c:v>
                </c:pt>
                <c:pt idx="570">
                  <c:v>43973</c:v>
                </c:pt>
                <c:pt idx="571">
                  <c:v>43972</c:v>
                </c:pt>
                <c:pt idx="572">
                  <c:v>43971</c:v>
                </c:pt>
                <c:pt idx="573">
                  <c:v>43970</c:v>
                </c:pt>
                <c:pt idx="574">
                  <c:v>43969</c:v>
                </c:pt>
                <c:pt idx="575">
                  <c:v>43966</c:v>
                </c:pt>
                <c:pt idx="576">
                  <c:v>43965</c:v>
                </c:pt>
                <c:pt idx="577">
                  <c:v>43964</c:v>
                </c:pt>
                <c:pt idx="578">
                  <c:v>43963</c:v>
                </c:pt>
                <c:pt idx="579">
                  <c:v>43962</c:v>
                </c:pt>
                <c:pt idx="580">
                  <c:v>43959</c:v>
                </c:pt>
                <c:pt idx="581">
                  <c:v>43958</c:v>
                </c:pt>
                <c:pt idx="582">
                  <c:v>43957</c:v>
                </c:pt>
                <c:pt idx="583">
                  <c:v>43951</c:v>
                </c:pt>
                <c:pt idx="584">
                  <c:v>43950</c:v>
                </c:pt>
                <c:pt idx="585">
                  <c:v>43949</c:v>
                </c:pt>
                <c:pt idx="586">
                  <c:v>43948</c:v>
                </c:pt>
                <c:pt idx="587">
                  <c:v>43945</c:v>
                </c:pt>
                <c:pt idx="588">
                  <c:v>43944</c:v>
                </c:pt>
                <c:pt idx="589">
                  <c:v>43943</c:v>
                </c:pt>
                <c:pt idx="590">
                  <c:v>43942</c:v>
                </c:pt>
                <c:pt idx="591">
                  <c:v>43941</c:v>
                </c:pt>
                <c:pt idx="592">
                  <c:v>43938</c:v>
                </c:pt>
                <c:pt idx="593">
                  <c:v>43937</c:v>
                </c:pt>
                <c:pt idx="594">
                  <c:v>43936</c:v>
                </c:pt>
                <c:pt idx="595">
                  <c:v>43935</c:v>
                </c:pt>
                <c:pt idx="596">
                  <c:v>43934</c:v>
                </c:pt>
                <c:pt idx="597">
                  <c:v>43931</c:v>
                </c:pt>
                <c:pt idx="598">
                  <c:v>43930</c:v>
                </c:pt>
                <c:pt idx="599">
                  <c:v>43929</c:v>
                </c:pt>
                <c:pt idx="600">
                  <c:v>43928</c:v>
                </c:pt>
                <c:pt idx="601">
                  <c:v>43924</c:v>
                </c:pt>
                <c:pt idx="602">
                  <c:v>43923</c:v>
                </c:pt>
                <c:pt idx="603">
                  <c:v>43922</c:v>
                </c:pt>
                <c:pt idx="604">
                  <c:v>43921</c:v>
                </c:pt>
                <c:pt idx="605">
                  <c:v>43920</c:v>
                </c:pt>
                <c:pt idx="606">
                  <c:v>43917</c:v>
                </c:pt>
                <c:pt idx="607">
                  <c:v>43916</c:v>
                </c:pt>
                <c:pt idx="608">
                  <c:v>43915</c:v>
                </c:pt>
                <c:pt idx="609">
                  <c:v>43914</c:v>
                </c:pt>
                <c:pt idx="610">
                  <c:v>43913</c:v>
                </c:pt>
                <c:pt idx="611">
                  <c:v>43910</c:v>
                </c:pt>
                <c:pt idx="612">
                  <c:v>43909</c:v>
                </c:pt>
                <c:pt idx="613">
                  <c:v>43908</c:v>
                </c:pt>
                <c:pt idx="614">
                  <c:v>43907</c:v>
                </c:pt>
                <c:pt idx="615">
                  <c:v>43906</c:v>
                </c:pt>
              </c:numCache>
            </c:numRef>
          </c:cat>
          <c:val>
            <c:numRef>
              <c:f>预焙阳极价格!$D$5:$D$620</c:f>
              <c:numCache>
                <c:formatCode>General</c:formatCode>
                <c:ptCount val="616"/>
                <c:pt idx="0">
                  <c:v>7610</c:v>
                </c:pt>
                <c:pt idx="1">
                  <c:v>7610</c:v>
                </c:pt>
                <c:pt idx="2">
                  <c:v>7610</c:v>
                </c:pt>
                <c:pt idx="3">
                  <c:v>7610</c:v>
                </c:pt>
                <c:pt idx="4">
                  <c:v>7610</c:v>
                </c:pt>
                <c:pt idx="5">
                  <c:v>7610</c:v>
                </c:pt>
                <c:pt idx="6">
                  <c:v>7610</c:v>
                </c:pt>
                <c:pt idx="7">
                  <c:v>7610</c:v>
                </c:pt>
                <c:pt idx="8">
                  <c:v>7610</c:v>
                </c:pt>
                <c:pt idx="9">
                  <c:v>7610</c:v>
                </c:pt>
                <c:pt idx="10">
                  <c:v>7610</c:v>
                </c:pt>
                <c:pt idx="11">
                  <c:v>7610</c:v>
                </c:pt>
                <c:pt idx="12">
                  <c:v>7610</c:v>
                </c:pt>
                <c:pt idx="13">
                  <c:v>7610</c:v>
                </c:pt>
                <c:pt idx="14">
                  <c:v>7610</c:v>
                </c:pt>
                <c:pt idx="15">
                  <c:v>7675</c:v>
                </c:pt>
                <c:pt idx="16">
                  <c:v>7675</c:v>
                </c:pt>
                <c:pt idx="17">
                  <c:v>7675</c:v>
                </c:pt>
                <c:pt idx="18">
                  <c:v>7675</c:v>
                </c:pt>
                <c:pt idx="19">
                  <c:v>7675</c:v>
                </c:pt>
                <c:pt idx="20">
                  <c:v>7675</c:v>
                </c:pt>
                <c:pt idx="21">
                  <c:v>7675</c:v>
                </c:pt>
                <c:pt idx="22">
                  <c:v>7675</c:v>
                </c:pt>
                <c:pt idx="23">
                  <c:v>7675</c:v>
                </c:pt>
                <c:pt idx="24">
                  <c:v>7675</c:v>
                </c:pt>
                <c:pt idx="25">
                  <c:v>7675</c:v>
                </c:pt>
                <c:pt idx="26">
                  <c:v>7675</c:v>
                </c:pt>
                <c:pt idx="27">
                  <c:v>7675</c:v>
                </c:pt>
                <c:pt idx="28">
                  <c:v>7675</c:v>
                </c:pt>
                <c:pt idx="29">
                  <c:v>7675</c:v>
                </c:pt>
                <c:pt idx="30">
                  <c:v>7675</c:v>
                </c:pt>
                <c:pt idx="31">
                  <c:v>7675</c:v>
                </c:pt>
                <c:pt idx="32">
                  <c:v>7675</c:v>
                </c:pt>
                <c:pt idx="33">
                  <c:v>7675</c:v>
                </c:pt>
                <c:pt idx="34">
                  <c:v>7675</c:v>
                </c:pt>
                <c:pt idx="35">
                  <c:v>7675</c:v>
                </c:pt>
                <c:pt idx="36">
                  <c:v>7675</c:v>
                </c:pt>
                <c:pt idx="37">
                  <c:v>7825</c:v>
                </c:pt>
                <c:pt idx="38">
                  <c:v>7825</c:v>
                </c:pt>
                <c:pt idx="39">
                  <c:v>7825</c:v>
                </c:pt>
                <c:pt idx="40">
                  <c:v>7825</c:v>
                </c:pt>
                <c:pt idx="41">
                  <c:v>7825</c:v>
                </c:pt>
                <c:pt idx="42">
                  <c:v>7825</c:v>
                </c:pt>
                <c:pt idx="43">
                  <c:v>7825</c:v>
                </c:pt>
                <c:pt idx="44">
                  <c:v>7825</c:v>
                </c:pt>
                <c:pt idx="45">
                  <c:v>7825</c:v>
                </c:pt>
                <c:pt idx="46">
                  <c:v>7825</c:v>
                </c:pt>
                <c:pt idx="47">
                  <c:v>7825</c:v>
                </c:pt>
                <c:pt idx="48">
                  <c:v>7825</c:v>
                </c:pt>
                <c:pt idx="49">
                  <c:v>7825</c:v>
                </c:pt>
                <c:pt idx="50">
                  <c:v>7825</c:v>
                </c:pt>
                <c:pt idx="51">
                  <c:v>7825</c:v>
                </c:pt>
                <c:pt idx="52">
                  <c:v>7825</c:v>
                </c:pt>
                <c:pt idx="53">
                  <c:v>7825</c:v>
                </c:pt>
                <c:pt idx="54">
                  <c:v>7825</c:v>
                </c:pt>
                <c:pt idx="55">
                  <c:v>7825</c:v>
                </c:pt>
                <c:pt idx="56">
                  <c:v>7825</c:v>
                </c:pt>
                <c:pt idx="57">
                  <c:v>7825</c:v>
                </c:pt>
                <c:pt idx="58">
                  <c:v>7825</c:v>
                </c:pt>
                <c:pt idx="59">
                  <c:v>8105</c:v>
                </c:pt>
                <c:pt idx="60">
                  <c:v>8105</c:v>
                </c:pt>
                <c:pt idx="61">
                  <c:v>8105</c:v>
                </c:pt>
                <c:pt idx="62">
                  <c:v>8105</c:v>
                </c:pt>
                <c:pt idx="63">
                  <c:v>8105</c:v>
                </c:pt>
                <c:pt idx="64">
                  <c:v>8105</c:v>
                </c:pt>
                <c:pt idx="65">
                  <c:v>8105</c:v>
                </c:pt>
                <c:pt idx="66">
                  <c:v>8105</c:v>
                </c:pt>
                <c:pt idx="67">
                  <c:v>8105</c:v>
                </c:pt>
                <c:pt idx="68">
                  <c:v>8105</c:v>
                </c:pt>
                <c:pt idx="69">
                  <c:v>8105</c:v>
                </c:pt>
                <c:pt idx="70">
                  <c:v>7955</c:v>
                </c:pt>
                <c:pt idx="71">
                  <c:v>7955</c:v>
                </c:pt>
                <c:pt idx="72">
                  <c:v>7955</c:v>
                </c:pt>
                <c:pt idx="73">
                  <c:v>7955</c:v>
                </c:pt>
                <c:pt idx="74">
                  <c:v>7955</c:v>
                </c:pt>
                <c:pt idx="75">
                  <c:v>7955</c:v>
                </c:pt>
                <c:pt idx="76">
                  <c:v>7955</c:v>
                </c:pt>
                <c:pt idx="77">
                  <c:v>7955</c:v>
                </c:pt>
                <c:pt idx="78">
                  <c:v>7955</c:v>
                </c:pt>
                <c:pt idx="79">
                  <c:v>7955</c:v>
                </c:pt>
                <c:pt idx="80">
                  <c:v>7695</c:v>
                </c:pt>
                <c:pt idx="81">
                  <c:v>7695</c:v>
                </c:pt>
                <c:pt idx="82">
                  <c:v>7695</c:v>
                </c:pt>
                <c:pt idx="83">
                  <c:v>7695</c:v>
                </c:pt>
                <c:pt idx="84">
                  <c:v>7695</c:v>
                </c:pt>
                <c:pt idx="85">
                  <c:v>7695</c:v>
                </c:pt>
                <c:pt idx="86">
                  <c:v>7695</c:v>
                </c:pt>
                <c:pt idx="87">
                  <c:v>7695</c:v>
                </c:pt>
                <c:pt idx="88">
                  <c:v>7695</c:v>
                </c:pt>
                <c:pt idx="89">
                  <c:v>7695</c:v>
                </c:pt>
                <c:pt idx="90">
                  <c:v>7695</c:v>
                </c:pt>
                <c:pt idx="91">
                  <c:v>7695</c:v>
                </c:pt>
                <c:pt idx="92">
                  <c:v>7695</c:v>
                </c:pt>
                <c:pt idx="93">
                  <c:v>7695</c:v>
                </c:pt>
                <c:pt idx="94">
                  <c:v>7695</c:v>
                </c:pt>
                <c:pt idx="95">
                  <c:v>7695</c:v>
                </c:pt>
                <c:pt idx="96">
                  <c:v>7695</c:v>
                </c:pt>
                <c:pt idx="97">
                  <c:v>7695</c:v>
                </c:pt>
                <c:pt idx="98">
                  <c:v>7695</c:v>
                </c:pt>
                <c:pt idx="99">
                  <c:v>6985</c:v>
                </c:pt>
                <c:pt idx="100">
                  <c:v>6985</c:v>
                </c:pt>
                <c:pt idx="101">
                  <c:v>6985</c:v>
                </c:pt>
                <c:pt idx="102">
                  <c:v>6985</c:v>
                </c:pt>
                <c:pt idx="103">
                  <c:v>6985</c:v>
                </c:pt>
                <c:pt idx="104">
                  <c:v>6985</c:v>
                </c:pt>
                <c:pt idx="105">
                  <c:v>6985</c:v>
                </c:pt>
                <c:pt idx="106">
                  <c:v>6985</c:v>
                </c:pt>
                <c:pt idx="107">
                  <c:v>6985</c:v>
                </c:pt>
                <c:pt idx="108">
                  <c:v>6985</c:v>
                </c:pt>
                <c:pt idx="109">
                  <c:v>6985</c:v>
                </c:pt>
                <c:pt idx="110">
                  <c:v>6985</c:v>
                </c:pt>
                <c:pt idx="111">
                  <c:v>6985</c:v>
                </c:pt>
                <c:pt idx="112">
                  <c:v>6985</c:v>
                </c:pt>
                <c:pt idx="113">
                  <c:v>6985</c:v>
                </c:pt>
                <c:pt idx="114">
                  <c:v>6985</c:v>
                </c:pt>
                <c:pt idx="115">
                  <c:v>6985</c:v>
                </c:pt>
                <c:pt idx="116">
                  <c:v>6985</c:v>
                </c:pt>
                <c:pt idx="117">
                  <c:v>6985</c:v>
                </c:pt>
                <c:pt idx="118">
                  <c:v>6135</c:v>
                </c:pt>
                <c:pt idx="119">
                  <c:v>6135</c:v>
                </c:pt>
                <c:pt idx="120">
                  <c:v>6135</c:v>
                </c:pt>
                <c:pt idx="121">
                  <c:v>6135</c:v>
                </c:pt>
                <c:pt idx="122">
                  <c:v>6135</c:v>
                </c:pt>
                <c:pt idx="123">
                  <c:v>6135</c:v>
                </c:pt>
                <c:pt idx="124">
                  <c:v>6135</c:v>
                </c:pt>
                <c:pt idx="125">
                  <c:v>6135</c:v>
                </c:pt>
                <c:pt idx="126">
                  <c:v>6135</c:v>
                </c:pt>
                <c:pt idx="127">
                  <c:v>6135</c:v>
                </c:pt>
                <c:pt idx="128">
                  <c:v>6135</c:v>
                </c:pt>
                <c:pt idx="129">
                  <c:v>6135</c:v>
                </c:pt>
                <c:pt idx="130">
                  <c:v>6135</c:v>
                </c:pt>
                <c:pt idx="131">
                  <c:v>6135</c:v>
                </c:pt>
                <c:pt idx="132">
                  <c:v>6135</c:v>
                </c:pt>
                <c:pt idx="133">
                  <c:v>6135</c:v>
                </c:pt>
                <c:pt idx="134">
                  <c:v>6135</c:v>
                </c:pt>
                <c:pt idx="135">
                  <c:v>6135</c:v>
                </c:pt>
                <c:pt idx="136">
                  <c:v>6135</c:v>
                </c:pt>
                <c:pt idx="137">
                  <c:v>6135</c:v>
                </c:pt>
                <c:pt idx="138">
                  <c:v>6135</c:v>
                </c:pt>
                <c:pt idx="139">
                  <c:v>6135</c:v>
                </c:pt>
                <c:pt idx="140">
                  <c:v>6135</c:v>
                </c:pt>
                <c:pt idx="141">
                  <c:v>5405</c:v>
                </c:pt>
                <c:pt idx="142">
                  <c:v>5405</c:v>
                </c:pt>
                <c:pt idx="143">
                  <c:v>5405</c:v>
                </c:pt>
                <c:pt idx="144">
                  <c:v>5405</c:v>
                </c:pt>
                <c:pt idx="145">
                  <c:v>5405</c:v>
                </c:pt>
                <c:pt idx="146">
                  <c:v>5405</c:v>
                </c:pt>
                <c:pt idx="147">
                  <c:v>5405</c:v>
                </c:pt>
                <c:pt idx="148">
                  <c:v>5405</c:v>
                </c:pt>
                <c:pt idx="149">
                  <c:v>5405</c:v>
                </c:pt>
                <c:pt idx="150">
                  <c:v>5405</c:v>
                </c:pt>
                <c:pt idx="151">
                  <c:v>5405</c:v>
                </c:pt>
                <c:pt idx="152">
                  <c:v>5405</c:v>
                </c:pt>
                <c:pt idx="153">
                  <c:v>5405</c:v>
                </c:pt>
                <c:pt idx="154">
                  <c:v>5405</c:v>
                </c:pt>
                <c:pt idx="155">
                  <c:v>5405</c:v>
                </c:pt>
                <c:pt idx="156">
                  <c:v>5405</c:v>
                </c:pt>
                <c:pt idx="157">
                  <c:v>5055</c:v>
                </c:pt>
                <c:pt idx="158">
                  <c:v>5055</c:v>
                </c:pt>
                <c:pt idx="159">
                  <c:v>5055</c:v>
                </c:pt>
                <c:pt idx="160">
                  <c:v>5055</c:v>
                </c:pt>
                <c:pt idx="161">
                  <c:v>5055</c:v>
                </c:pt>
                <c:pt idx="162">
                  <c:v>5055</c:v>
                </c:pt>
                <c:pt idx="163">
                  <c:v>5055</c:v>
                </c:pt>
                <c:pt idx="164">
                  <c:v>5055</c:v>
                </c:pt>
                <c:pt idx="165">
                  <c:v>5055</c:v>
                </c:pt>
                <c:pt idx="166">
                  <c:v>5055</c:v>
                </c:pt>
                <c:pt idx="167">
                  <c:v>5055</c:v>
                </c:pt>
                <c:pt idx="168">
                  <c:v>5055</c:v>
                </c:pt>
                <c:pt idx="169">
                  <c:v>5055</c:v>
                </c:pt>
                <c:pt idx="170">
                  <c:v>5055</c:v>
                </c:pt>
                <c:pt idx="171">
                  <c:v>5055</c:v>
                </c:pt>
                <c:pt idx="172">
                  <c:v>5055</c:v>
                </c:pt>
                <c:pt idx="173">
                  <c:v>5055</c:v>
                </c:pt>
                <c:pt idx="174">
                  <c:v>5055</c:v>
                </c:pt>
                <c:pt idx="175">
                  <c:v>5055</c:v>
                </c:pt>
                <c:pt idx="176">
                  <c:v>5585</c:v>
                </c:pt>
                <c:pt idx="177">
                  <c:v>5585</c:v>
                </c:pt>
                <c:pt idx="178">
                  <c:v>5585</c:v>
                </c:pt>
                <c:pt idx="179">
                  <c:v>5585</c:v>
                </c:pt>
                <c:pt idx="180">
                  <c:v>5585</c:v>
                </c:pt>
                <c:pt idx="181">
                  <c:v>5585</c:v>
                </c:pt>
                <c:pt idx="182">
                  <c:v>5585</c:v>
                </c:pt>
                <c:pt idx="183">
                  <c:v>5585</c:v>
                </c:pt>
                <c:pt idx="184">
                  <c:v>5585</c:v>
                </c:pt>
                <c:pt idx="185">
                  <c:v>5585</c:v>
                </c:pt>
                <c:pt idx="186">
                  <c:v>5585</c:v>
                </c:pt>
                <c:pt idx="187">
                  <c:v>5585</c:v>
                </c:pt>
                <c:pt idx="188">
                  <c:v>5585</c:v>
                </c:pt>
                <c:pt idx="189">
                  <c:v>5585</c:v>
                </c:pt>
                <c:pt idx="190">
                  <c:v>5585</c:v>
                </c:pt>
                <c:pt idx="191">
                  <c:v>5585</c:v>
                </c:pt>
                <c:pt idx="192">
                  <c:v>5585</c:v>
                </c:pt>
                <c:pt idx="193">
                  <c:v>5585</c:v>
                </c:pt>
                <c:pt idx="194">
                  <c:v>5585</c:v>
                </c:pt>
                <c:pt idx="195">
                  <c:v>5585</c:v>
                </c:pt>
                <c:pt idx="196">
                  <c:v>5585</c:v>
                </c:pt>
                <c:pt idx="197">
                  <c:v>5585</c:v>
                </c:pt>
                <c:pt idx="198">
                  <c:v>5585</c:v>
                </c:pt>
                <c:pt idx="199">
                  <c:v>5880</c:v>
                </c:pt>
                <c:pt idx="200">
                  <c:v>5880</c:v>
                </c:pt>
                <c:pt idx="201">
                  <c:v>5880</c:v>
                </c:pt>
                <c:pt idx="202">
                  <c:v>5880</c:v>
                </c:pt>
                <c:pt idx="203">
                  <c:v>5880</c:v>
                </c:pt>
                <c:pt idx="204">
                  <c:v>5880</c:v>
                </c:pt>
                <c:pt idx="205">
                  <c:v>5880</c:v>
                </c:pt>
                <c:pt idx="206">
                  <c:v>5880</c:v>
                </c:pt>
                <c:pt idx="207">
                  <c:v>5880</c:v>
                </c:pt>
                <c:pt idx="208">
                  <c:v>5880</c:v>
                </c:pt>
                <c:pt idx="209">
                  <c:v>5880</c:v>
                </c:pt>
                <c:pt idx="210">
                  <c:v>5880</c:v>
                </c:pt>
                <c:pt idx="211">
                  <c:v>5880</c:v>
                </c:pt>
                <c:pt idx="212">
                  <c:v>5880</c:v>
                </c:pt>
                <c:pt idx="213">
                  <c:v>5880</c:v>
                </c:pt>
                <c:pt idx="214">
                  <c:v>5880</c:v>
                </c:pt>
                <c:pt idx="215">
                  <c:v>5880</c:v>
                </c:pt>
                <c:pt idx="216">
                  <c:v>5880</c:v>
                </c:pt>
                <c:pt idx="217">
                  <c:v>5880</c:v>
                </c:pt>
                <c:pt idx="218">
                  <c:v>5880</c:v>
                </c:pt>
                <c:pt idx="219">
                  <c:v>5880</c:v>
                </c:pt>
                <c:pt idx="220">
                  <c:v>5440</c:v>
                </c:pt>
                <c:pt idx="221">
                  <c:v>5440</c:v>
                </c:pt>
                <c:pt idx="222">
                  <c:v>5440</c:v>
                </c:pt>
                <c:pt idx="223">
                  <c:v>5440</c:v>
                </c:pt>
                <c:pt idx="224">
                  <c:v>5440</c:v>
                </c:pt>
                <c:pt idx="225">
                  <c:v>5440</c:v>
                </c:pt>
                <c:pt idx="226">
                  <c:v>5440</c:v>
                </c:pt>
                <c:pt idx="227">
                  <c:v>5440</c:v>
                </c:pt>
                <c:pt idx="228">
                  <c:v>5440</c:v>
                </c:pt>
                <c:pt idx="229">
                  <c:v>5440</c:v>
                </c:pt>
                <c:pt idx="230">
                  <c:v>5440</c:v>
                </c:pt>
                <c:pt idx="231">
                  <c:v>5440</c:v>
                </c:pt>
                <c:pt idx="232">
                  <c:v>5440</c:v>
                </c:pt>
                <c:pt idx="233">
                  <c:v>5440</c:v>
                </c:pt>
                <c:pt idx="234">
                  <c:v>5440</c:v>
                </c:pt>
                <c:pt idx="235">
                  <c:v>5440</c:v>
                </c:pt>
                <c:pt idx="236">
                  <c:v>5440</c:v>
                </c:pt>
                <c:pt idx="237">
                  <c:v>5060</c:v>
                </c:pt>
                <c:pt idx="238">
                  <c:v>5060</c:v>
                </c:pt>
                <c:pt idx="239">
                  <c:v>5060</c:v>
                </c:pt>
                <c:pt idx="240">
                  <c:v>5060</c:v>
                </c:pt>
                <c:pt idx="241">
                  <c:v>5060</c:v>
                </c:pt>
                <c:pt idx="242">
                  <c:v>5060</c:v>
                </c:pt>
                <c:pt idx="243">
                  <c:v>5060</c:v>
                </c:pt>
                <c:pt idx="244">
                  <c:v>5060</c:v>
                </c:pt>
                <c:pt idx="245">
                  <c:v>5060</c:v>
                </c:pt>
                <c:pt idx="246">
                  <c:v>5060</c:v>
                </c:pt>
                <c:pt idx="247">
                  <c:v>5060</c:v>
                </c:pt>
                <c:pt idx="248">
                  <c:v>5060</c:v>
                </c:pt>
                <c:pt idx="249">
                  <c:v>5060</c:v>
                </c:pt>
                <c:pt idx="250">
                  <c:v>5060</c:v>
                </c:pt>
                <c:pt idx="251">
                  <c:v>5060</c:v>
                </c:pt>
                <c:pt idx="252">
                  <c:v>5060</c:v>
                </c:pt>
                <c:pt idx="253">
                  <c:v>5060</c:v>
                </c:pt>
                <c:pt idx="254">
                  <c:v>5060</c:v>
                </c:pt>
                <c:pt idx="255">
                  <c:v>5060</c:v>
                </c:pt>
                <c:pt idx="256">
                  <c:v>4740</c:v>
                </c:pt>
                <c:pt idx="257">
                  <c:v>4740</c:v>
                </c:pt>
                <c:pt idx="258">
                  <c:v>4740</c:v>
                </c:pt>
                <c:pt idx="259">
                  <c:v>4740</c:v>
                </c:pt>
                <c:pt idx="260">
                  <c:v>4740</c:v>
                </c:pt>
                <c:pt idx="261">
                  <c:v>4740</c:v>
                </c:pt>
                <c:pt idx="262">
                  <c:v>4740</c:v>
                </c:pt>
                <c:pt idx="263">
                  <c:v>4740</c:v>
                </c:pt>
                <c:pt idx="264">
                  <c:v>4740</c:v>
                </c:pt>
                <c:pt idx="265">
                  <c:v>4740</c:v>
                </c:pt>
                <c:pt idx="266">
                  <c:v>4740</c:v>
                </c:pt>
                <c:pt idx="267">
                  <c:v>4740</c:v>
                </c:pt>
                <c:pt idx="268">
                  <c:v>4740</c:v>
                </c:pt>
                <c:pt idx="269">
                  <c:v>4740</c:v>
                </c:pt>
                <c:pt idx="270">
                  <c:v>4740</c:v>
                </c:pt>
                <c:pt idx="271">
                  <c:v>4740</c:v>
                </c:pt>
                <c:pt idx="272">
                  <c:v>4740</c:v>
                </c:pt>
                <c:pt idx="273">
                  <c:v>4740</c:v>
                </c:pt>
                <c:pt idx="274">
                  <c:v>4740</c:v>
                </c:pt>
                <c:pt idx="275">
                  <c:v>4740</c:v>
                </c:pt>
                <c:pt idx="276">
                  <c:v>4740</c:v>
                </c:pt>
                <c:pt idx="277">
                  <c:v>4740</c:v>
                </c:pt>
                <c:pt idx="278">
                  <c:v>4697.5</c:v>
                </c:pt>
                <c:pt idx="279">
                  <c:v>4697.5</c:v>
                </c:pt>
                <c:pt idx="280">
                  <c:v>4697.5</c:v>
                </c:pt>
                <c:pt idx="281">
                  <c:v>4697.5</c:v>
                </c:pt>
                <c:pt idx="282">
                  <c:v>4697.5</c:v>
                </c:pt>
                <c:pt idx="283">
                  <c:v>4697.5</c:v>
                </c:pt>
                <c:pt idx="284">
                  <c:v>4697.5</c:v>
                </c:pt>
                <c:pt idx="285">
                  <c:v>4697.5</c:v>
                </c:pt>
                <c:pt idx="286">
                  <c:v>4697.5</c:v>
                </c:pt>
                <c:pt idx="287">
                  <c:v>4697.5</c:v>
                </c:pt>
                <c:pt idx="288">
                  <c:v>4697.5</c:v>
                </c:pt>
                <c:pt idx="289">
                  <c:v>4697.5</c:v>
                </c:pt>
                <c:pt idx="290">
                  <c:v>4697.5</c:v>
                </c:pt>
                <c:pt idx="291">
                  <c:v>4697.5</c:v>
                </c:pt>
                <c:pt idx="292">
                  <c:v>4697.5</c:v>
                </c:pt>
                <c:pt idx="293">
                  <c:v>4697.5</c:v>
                </c:pt>
                <c:pt idx="294">
                  <c:v>4697.5</c:v>
                </c:pt>
                <c:pt idx="295">
                  <c:v>4697.5</c:v>
                </c:pt>
                <c:pt idx="296">
                  <c:v>4697.5</c:v>
                </c:pt>
                <c:pt idx="297">
                  <c:v>4697.5</c:v>
                </c:pt>
                <c:pt idx="298">
                  <c:v>4697.5</c:v>
                </c:pt>
                <c:pt idx="299">
                  <c:v>4697.5</c:v>
                </c:pt>
                <c:pt idx="300">
                  <c:v>4622.5</c:v>
                </c:pt>
                <c:pt idx="301">
                  <c:v>4622.5</c:v>
                </c:pt>
                <c:pt idx="302">
                  <c:v>4622.5</c:v>
                </c:pt>
                <c:pt idx="303">
                  <c:v>4622.5</c:v>
                </c:pt>
                <c:pt idx="304">
                  <c:v>4622.5</c:v>
                </c:pt>
                <c:pt idx="305">
                  <c:v>4622.5</c:v>
                </c:pt>
                <c:pt idx="306">
                  <c:v>4622.5</c:v>
                </c:pt>
                <c:pt idx="307">
                  <c:v>4622.5</c:v>
                </c:pt>
                <c:pt idx="308">
                  <c:v>4622.5</c:v>
                </c:pt>
                <c:pt idx="309">
                  <c:v>4622.5</c:v>
                </c:pt>
                <c:pt idx="310">
                  <c:v>4622.5</c:v>
                </c:pt>
                <c:pt idx="311">
                  <c:v>4622.5</c:v>
                </c:pt>
                <c:pt idx="312">
                  <c:v>4622.5</c:v>
                </c:pt>
                <c:pt idx="313">
                  <c:v>4622.5</c:v>
                </c:pt>
                <c:pt idx="314">
                  <c:v>4622.5</c:v>
                </c:pt>
                <c:pt idx="315">
                  <c:v>4622.5</c:v>
                </c:pt>
                <c:pt idx="316">
                  <c:v>4622.5</c:v>
                </c:pt>
                <c:pt idx="317">
                  <c:v>4622.5</c:v>
                </c:pt>
                <c:pt idx="318">
                  <c:v>4622.5</c:v>
                </c:pt>
                <c:pt idx="319">
                  <c:v>4622.5</c:v>
                </c:pt>
                <c:pt idx="320">
                  <c:v>4622.5</c:v>
                </c:pt>
                <c:pt idx="321">
                  <c:v>4392.5</c:v>
                </c:pt>
                <c:pt idx="322">
                  <c:v>4392.5</c:v>
                </c:pt>
                <c:pt idx="323">
                  <c:v>4392.5</c:v>
                </c:pt>
                <c:pt idx="324">
                  <c:v>4392.5</c:v>
                </c:pt>
                <c:pt idx="325">
                  <c:v>4392.5</c:v>
                </c:pt>
                <c:pt idx="326">
                  <c:v>4392.5</c:v>
                </c:pt>
                <c:pt idx="327">
                  <c:v>4392.5</c:v>
                </c:pt>
                <c:pt idx="328">
                  <c:v>4392.5</c:v>
                </c:pt>
                <c:pt idx="329">
                  <c:v>4392.5</c:v>
                </c:pt>
                <c:pt idx="330">
                  <c:v>4392.5</c:v>
                </c:pt>
                <c:pt idx="331">
                  <c:v>4392.5</c:v>
                </c:pt>
                <c:pt idx="332">
                  <c:v>4392.5</c:v>
                </c:pt>
                <c:pt idx="333">
                  <c:v>4392.5</c:v>
                </c:pt>
                <c:pt idx="334">
                  <c:v>4392.5</c:v>
                </c:pt>
                <c:pt idx="335">
                  <c:v>4392.5</c:v>
                </c:pt>
                <c:pt idx="336">
                  <c:v>4392.5</c:v>
                </c:pt>
                <c:pt idx="337">
                  <c:v>4392.5</c:v>
                </c:pt>
                <c:pt idx="338">
                  <c:v>4392.5</c:v>
                </c:pt>
                <c:pt idx="339">
                  <c:v>4282.5</c:v>
                </c:pt>
                <c:pt idx="340">
                  <c:v>4282.5</c:v>
                </c:pt>
                <c:pt idx="341">
                  <c:v>4282.5</c:v>
                </c:pt>
                <c:pt idx="342">
                  <c:v>4282.5</c:v>
                </c:pt>
                <c:pt idx="343">
                  <c:v>4282.5</c:v>
                </c:pt>
                <c:pt idx="344">
                  <c:v>4282.5</c:v>
                </c:pt>
                <c:pt idx="345">
                  <c:v>4282.5</c:v>
                </c:pt>
                <c:pt idx="346">
                  <c:v>4282.5</c:v>
                </c:pt>
                <c:pt idx="347">
                  <c:v>4282.5</c:v>
                </c:pt>
                <c:pt idx="348">
                  <c:v>4282.5</c:v>
                </c:pt>
                <c:pt idx="349">
                  <c:v>4282.5</c:v>
                </c:pt>
                <c:pt idx="350">
                  <c:v>4282.5</c:v>
                </c:pt>
                <c:pt idx="351">
                  <c:v>4282.5</c:v>
                </c:pt>
                <c:pt idx="352">
                  <c:v>4282.5</c:v>
                </c:pt>
                <c:pt idx="353">
                  <c:v>4282.5</c:v>
                </c:pt>
                <c:pt idx="354">
                  <c:v>4282.5</c:v>
                </c:pt>
                <c:pt idx="355">
                  <c:v>4282.5</c:v>
                </c:pt>
                <c:pt idx="356">
                  <c:v>4282.5</c:v>
                </c:pt>
                <c:pt idx="357">
                  <c:v>4282.5</c:v>
                </c:pt>
                <c:pt idx="358">
                  <c:v>4282.5</c:v>
                </c:pt>
                <c:pt idx="359">
                  <c:v>4282.5</c:v>
                </c:pt>
                <c:pt idx="360">
                  <c:v>4002.5</c:v>
                </c:pt>
                <c:pt idx="361">
                  <c:v>4002.5</c:v>
                </c:pt>
                <c:pt idx="362">
                  <c:v>4002.5</c:v>
                </c:pt>
                <c:pt idx="363">
                  <c:v>4002.5</c:v>
                </c:pt>
                <c:pt idx="364">
                  <c:v>4002.5</c:v>
                </c:pt>
                <c:pt idx="365">
                  <c:v>4002.5</c:v>
                </c:pt>
                <c:pt idx="366">
                  <c:v>4002.5</c:v>
                </c:pt>
                <c:pt idx="367">
                  <c:v>4002.5</c:v>
                </c:pt>
                <c:pt idx="368">
                  <c:v>4002.5</c:v>
                </c:pt>
                <c:pt idx="369">
                  <c:v>4002.5</c:v>
                </c:pt>
                <c:pt idx="370">
                  <c:v>4002.5</c:v>
                </c:pt>
                <c:pt idx="371">
                  <c:v>4002.5</c:v>
                </c:pt>
                <c:pt idx="372">
                  <c:v>4002.5</c:v>
                </c:pt>
                <c:pt idx="373">
                  <c:v>4002.5</c:v>
                </c:pt>
                <c:pt idx="374">
                  <c:v>4002.5</c:v>
                </c:pt>
                <c:pt idx="375">
                  <c:v>4002.5</c:v>
                </c:pt>
                <c:pt idx="376">
                  <c:v>4002.5</c:v>
                </c:pt>
                <c:pt idx="377">
                  <c:v>4002.5</c:v>
                </c:pt>
                <c:pt idx="378">
                  <c:v>4002.5</c:v>
                </c:pt>
                <c:pt idx="379">
                  <c:v>4002.5</c:v>
                </c:pt>
                <c:pt idx="380">
                  <c:v>4002.5</c:v>
                </c:pt>
                <c:pt idx="381">
                  <c:v>4002.5</c:v>
                </c:pt>
                <c:pt idx="382">
                  <c:v>4002.5</c:v>
                </c:pt>
                <c:pt idx="383">
                  <c:v>3822.5</c:v>
                </c:pt>
                <c:pt idx="384">
                  <c:v>3822.5</c:v>
                </c:pt>
                <c:pt idx="385">
                  <c:v>3822.5</c:v>
                </c:pt>
                <c:pt idx="386">
                  <c:v>3822.5</c:v>
                </c:pt>
                <c:pt idx="387">
                  <c:v>3822.5</c:v>
                </c:pt>
                <c:pt idx="388">
                  <c:v>3822.5</c:v>
                </c:pt>
                <c:pt idx="389">
                  <c:v>3822.5</c:v>
                </c:pt>
                <c:pt idx="390">
                  <c:v>3822.5</c:v>
                </c:pt>
                <c:pt idx="391">
                  <c:v>3822.5</c:v>
                </c:pt>
                <c:pt idx="392">
                  <c:v>3822.5</c:v>
                </c:pt>
                <c:pt idx="393">
                  <c:v>3822.5</c:v>
                </c:pt>
                <c:pt idx="394">
                  <c:v>3822.5</c:v>
                </c:pt>
                <c:pt idx="395">
                  <c:v>3822.5</c:v>
                </c:pt>
                <c:pt idx="396">
                  <c:v>3822.5</c:v>
                </c:pt>
                <c:pt idx="397">
                  <c:v>3772.5</c:v>
                </c:pt>
                <c:pt idx="398">
                  <c:v>3772.5</c:v>
                </c:pt>
                <c:pt idx="399">
                  <c:v>3772.5</c:v>
                </c:pt>
                <c:pt idx="400">
                  <c:v>3772.5</c:v>
                </c:pt>
                <c:pt idx="401">
                  <c:v>3772.5</c:v>
                </c:pt>
                <c:pt idx="402">
                  <c:v>3772.5</c:v>
                </c:pt>
                <c:pt idx="403">
                  <c:v>3772.5</c:v>
                </c:pt>
                <c:pt idx="404">
                  <c:v>3772.5</c:v>
                </c:pt>
                <c:pt idx="405">
                  <c:v>3772.5</c:v>
                </c:pt>
                <c:pt idx="406">
                  <c:v>3772.5</c:v>
                </c:pt>
                <c:pt idx="407">
                  <c:v>3772.5</c:v>
                </c:pt>
                <c:pt idx="408">
                  <c:v>3772.5</c:v>
                </c:pt>
                <c:pt idx="409">
                  <c:v>3772.5</c:v>
                </c:pt>
                <c:pt idx="410">
                  <c:v>3772.5</c:v>
                </c:pt>
                <c:pt idx="411">
                  <c:v>3772.5</c:v>
                </c:pt>
                <c:pt idx="412">
                  <c:v>3772.5</c:v>
                </c:pt>
                <c:pt idx="413">
                  <c:v>3772.5</c:v>
                </c:pt>
                <c:pt idx="414">
                  <c:v>3707.5</c:v>
                </c:pt>
                <c:pt idx="415">
                  <c:v>3707.5</c:v>
                </c:pt>
                <c:pt idx="416">
                  <c:v>3707.5</c:v>
                </c:pt>
                <c:pt idx="417">
                  <c:v>3707.5</c:v>
                </c:pt>
                <c:pt idx="418">
                  <c:v>3707.5</c:v>
                </c:pt>
                <c:pt idx="419">
                  <c:v>3707.5</c:v>
                </c:pt>
                <c:pt idx="420">
                  <c:v>3707.5</c:v>
                </c:pt>
                <c:pt idx="421">
                  <c:v>3707.5</c:v>
                </c:pt>
                <c:pt idx="422">
                  <c:v>3707.5</c:v>
                </c:pt>
                <c:pt idx="423">
                  <c:v>3707.5</c:v>
                </c:pt>
                <c:pt idx="424">
                  <c:v>3707.5</c:v>
                </c:pt>
                <c:pt idx="425">
                  <c:v>3707.5</c:v>
                </c:pt>
                <c:pt idx="426">
                  <c:v>3707.5</c:v>
                </c:pt>
                <c:pt idx="427">
                  <c:v>3707.5</c:v>
                </c:pt>
                <c:pt idx="428">
                  <c:v>3707.5</c:v>
                </c:pt>
                <c:pt idx="429">
                  <c:v>3707.5</c:v>
                </c:pt>
                <c:pt idx="430">
                  <c:v>3707.5</c:v>
                </c:pt>
                <c:pt idx="431">
                  <c:v>3707.5</c:v>
                </c:pt>
                <c:pt idx="432">
                  <c:v>3707.5</c:v>
                </c:pt>
                <c:pt idx="433">
                  <c:v>3707.5</c:v>
                </c:pt>
                <c:pt idx="434">
                  <c:v>3707.5</c:v>
                </c:pt>
                <c:pt idx="435">
                  <c:v>3707.5</c:v>
                </c:pt>
                <c:pt idx="436">
                  <c:v>3707.5</c:v>
                </c:pt>
                <c:pt idx="437">
                  <c:v>3707.5</c:v>
                </c:pt>
                <c:pt idx="438">
                  <c:v>3707.5</c:v>
                </c:pt>
                <c:pt idx="439">
                  <c:v>3572.5</c:v>
                </c:pt>
                <c:pt idx="440">
                  <c:v>3447.5</c:v>
                </c:pt>
                <c:pt idx="441">
                  <c:v>3447.5</c:v>
                </c:pt>
                <c:pt idx="442">
                  <c:v>3447.5</c:v>
                </c:pt>
                <c:pt idx="443">
                  <c:v>3447.5</c:v>
                </c:pt>
                <c:pt idx="444">
                  <c:v>3447.5</c:v>
                </c:pt>
                <c:pt idx="445">
                  <c:v>3447.5</c:v>
                </c:pt>
                <c:pt idx="446">
                  <c:v>3447.5</c:v>
                </c:pt>
                <c:pt idx="447">
                  <c:v>3447.5</c:v>
                </c:pt>
                <c:pt idx="448">
                  <c:v>3447.5</c:v>
                </c:pt>
                <c:pt idx="449">
                  <c:v>3447.5</c:v>
                </c:pt>
                <c:pt idx="450">
                  <c:v>3447.5</c:v>
                </c:pt>
                <c:pt idx="451">
                  <c:v>3447.5</c:v>
                </c:pt>
                <c:pt idx="452">
                  <c:v>3447.5</c:v>
                </c:pt>
                <c:pt idx="453">
                  <c:v>3447.5</c:v>
                </c:pt>
                <c:pt idx="454">
                  <c:v>3447.5</c:v>
                </c:pt>
                <c:pt idx="455">
                  <c:v>3447.5</c:v>
                </c:pt>
                <c:pt idx="456">
                  <c:v>3447.5</c:v>
                </c:pt>
                <c:pt idx="457">
                  <c:v>3447.5</c:v>
                </c:pt>
                <c:pt idx="458">
                  <c:v>3447.5</c:v>
                </c:pt>
                <c:pt idx="459">
                  <c:v>3447.5</c:v>
                </c:pt>
                <c:pt idx="460">
                  <c:v>3447.5</c:v>
                </c:pt>
                <c:pt idx="461">
                  <c:v>3447.5</c:v>
                </c:pt>
                <c:pt idx="462">
                  <c:v>3385</c:v>
                </c:pt>
                <c:pt idx="463">
                  <c:v>3385</c:v>
                </c:pt>
                <c:pt idx="464">
                  <c:v>3385</c:v>
                </c:pt>
                <c:pt idx="465">
                  <c:v>3385</c:v>
                </c:pt>
                <c:pt idx="466">
                  <c:v>3385</c:v>
                </c:pt>
                <c:pt idx="467">
                  <c:v>3385</c:v>
                </c:pt>
                <c:pt idx="468">
                  <c:v>3385</c:v>
                </c:pt>
                <c:pt idx="469">
                  <c:v>3385</c:v>
                </c:pt>
                <c:pt idx="470">
                  <c:v>3385</c:v>
                </c:pt>
                <c:pt idx="471">
                  <c:v>3385</c:v>
                </c:pt>
                <c:pt idx="472">
                  <c:v>3385</c:v>
                </c:pt>
                <c:pt idx="473">
                  <c:v>3385</c:v>
                </c:pt>
                <c:pt idx="474">
                  <c:v>3385</c:v>
                </c:pt>
                <c:pt idx="475">
                  <c:v>3385</c:v>
                </c:pt>
                <c:pt idx="476">
                  <c:v>3385</c:v>
                </c:pt>
                <c:pt idx="477">
                  <c:v>3385</c:v>
                </c:pt>
                <c:pt idx="478">
                  <c:v>3385</c:v>
                </c:pt>
                <c:pt idx="479">
                  <c:v>3260</c:v>
                </c:pt>
                <c:pt idx="480">
                  <c:v>3260</c:v>
                </c:pt>
                <c:pt idx="481">
                  <c:v>3260</c:v>
                </c:pt>
                <c:pt idx="482">
                  <c:v>3260</c:v>
                </c:pt>
                <c:pt idx="483">
                  <c:v>3260</c:v>
                </c:pt>
                <c:pt idx="484">
                  <c:v>3260</c:v>
                </c:pt>
                <c:pt idx="485">
                  <c:v>3260</c:v>
                </c:pt>
                <c:pt idx="486">
                  <c:v>3260</c:v>
                </c:pt>
                <c:pt idx="487">
                  <c:v>3260</c:v>
                </c:pt>
                <c:pt idx="488">
                  <c:v>3260</c:v>
                </c:pt>
                <c:pt idx="489">
                  <c:v>3260</c:v>
                </c:pt>
                <c:pt idx="490">
                  <c:v>3260</c:v>
                </c:pt>
                <c:pt idx="491">
                  <c:v>3260</c:v>
                </c:pt>
                <c:pt idx="492">
                  <c:v>3260</c:v>
                </c:pt>
                <c:pt idx="493">
                  <c:v>3260</c:v>
                </c:pt>
                <c:pt idx="494">
                  <c:v>3260</c:v>
                </c:pt>
                <c:pt idx="495">
                  <c:v>3260</c:v>
                </c:pt>
                <c:pt idx="496">
                  <c:v>3260</c:v>
                </c:pt>
                <c:pt idx="497">
                  <c:v>3260</c:v>
                </c:pt>
                <c:pt idx="498">
                  <c:v>3260</c:v>
                </c:pt>
                <c:pt idx="499">
                  <c:v>3260</c:v>
                </c:pt>
                <c:pt idx="500">
                  <c:v>3210</c:v>
                </c:pt>
                <c:pt idx="501">
                  <c:v>3180</c:v>
                </c:pt>
                <c:pt idx="502">
                  <c:v>3180</c:v>
                </c:pt>
                <c:pt idx="503">
                  <c:v>3180</c:v>
                </c:pt>
                <c:pt idx="504">
                  <c:v>3180</c:v>
                </c:pt>
                <c:pt idx="505">
                  <c:v>3180</c:v>
                </c:pt>
                <c:pt idx="506">
                  <c:v>3180</c:v>
                </c:pt>
                <c:pt idx="507">
                  <c:v>3180</c:v>
                </c:pt>
                <c:pt idx="508">
                  <c:v>3180</c:v>
                </c:pt>
                <c:pt idx="509">
                  <c:v>3180</c:v>
                </c:pt>
                <c:pt idx="510">
                  <c:v>3180</c:v>
                </c:pt>
                <c:pt idx="511">
                  <c:v>3180</c:v>
                </c:pt>
                <c:pt idx="512">
                  <c:v>3180</c:v>
                </c:pt>
                <c:pt idx="513">
                  <c:v>3180</c:v>
                </c:pt>
                <c:pt idx="514">
                  <c:v>3180</c:v>
                </c:pt>
                <c:pt idx="515">
                  <c:v>3180</c:v>
                </c:pt>
                <c:pt idx="516">
                  <c:v>3180</c:v>
                </c:pt>
                <c:pt idx="517">
                  <c:v>3180</c:v>
                </c:pt>
                <c:pt idx="518">
                  <c:v>3180</c:v>
                </c:pt>
                <c:pt idx="519">
                  <c:v>3180</c:v>
                </c:pt>
                <c:pt idx="520">
                  <c:v>3180</c:v>
                </c:pt>
                <c:pt idx="521">
                  <c:v>3000</c:v>
                </c:pt>
                <c:pt idx="522">
                  <c:v>3000</c:v>
                </c:pt>
                <c:pt idx="523">
                  <c:v>3000</c:v>
                </c:pt>
                <c:pt idx="524">
                  <c:v>3000</c:v>
                </c:pt>
                <c:pt idx="525">
                  <c:v>3000</c:v>
                </c:pt>
                <c:pt idx="526">
                  <c:v>3000</c:v>
                </c:pt>
                <c:pt idx="527">
                  <c:v>3000</c:v>
                </c:pt>
                <c:pt idx="528">
                  <c:v>3000</c:v>
                </c:pt>
                <c:pt idx="529">
                  <c:v>3000</c:v>
                </c:pt>
                <c:pt idx="530">
                  <c:v>3000</c:v>
                </c:pt>
                <c:pt idx="531">
                  <c:v>3000</c:v>
                </c:pt>
                <c:pt idx="532">
                  <c:v>3000</c:v>
                </c:pt>
                <c:pt idx="533">
                  <c:v>3000</c:v>
                </c:pt>
                <c:pt idx="534">
                  <c:v>3000</c:v>
                </c:pt>
                <c:pt idx="535">
                  <c:v>3000</c:v>
                </c:pt>
                <c:pt idx="536">
                  <c:v>3000</c:v>
                </c:pt>
                <c:pt idx="537">
                  <c:v>3000</c:v>
                </c:pt>
                <c:pt idx="538">
                  <c:v>2920</c:v>
                </c:pt>
                <c:pt idx="539">
                  <c:v>2920</c:v>
                </c:pt>
                <c:pt idx="540">
                  <c:v>2920</c:v>
                </c:pt>
                <c:pt idx="541">
                  <c:v>2920</c:v>
                </c:pt>
                <c:pt idx="542">
                  <c:v>2920</c:v>
                </c:pt>
                <c:pt idx="543">
                  <c:v>2920</c:v>
                </c:pt>
                <c:pt idx="544">
                  <c:v>2920</c:v>
                </c:pt>
                <c:pt idx="545">
                  <c:v>2920</c:v>
                </c:pt>
                <c:pt idx="546">
                  <c:v>2920</c:v>
                </c:pt>
                <c:pt idx="547">
                  <c:v>2920</c:v>
                </c:pt>
                <c:pt idx="548">
                  <c:v>2920</c:v>
                </c:pt>
                <c:pt idx="549">
                  <c:v>2920</c:v>
                </c:pt>
                <c:pt idx="550">
                  <c:v>2920</c:v>
                </c:pt>
                <c:pt idx="551">
                  <c:v>2920</c:v>
                </c:pt>
                <c:pt idx="552">
                  <c:v>2920</c:v>
                </c:pt>
                <c:pt idx="553">
                  <c:v>2920</c:v>
                </c:pt>
                <c:pt idx="554">
                  <c:v>2920</c:v>
                </c:pt>
                <c:pt idx="555">
                  <c:v>2920</c:v>
                </c:pt>
                <c:pt idx="556">
                  <c:v>3070</c:v>
                </c:pt>
                <c:pt idx="557">
                  <c:v>3070</c:v>
                </c:pt>
                <c:pt idx="558">
                  <c:v>3070</c:v>
                </c:pt>
                <c:pt idx="559">
                  <c:v>3070</c:v>
                </c:pt>
                <c:pt idx="560">
                  <c:v>3070</c:v>
                </c:pt>
                <c:pt idx="561">
                  <c:v>3070</c:v>
                </c:pt>
                <c:pt idx="562">
                  <c:v>3070</c:v>
                </c:pt>
                <c:pt idx="563">
                  <c:v>3070</c:v>
                </c:pt>
                <c:pt idx="564">
                  <c:v>3070</c:v>
                </c:pt>
                <c:pt idx="565">
                  <c:v>3070</c:v>
                </c:pt>
                <c:pt idx="566">
                  <c:v>3070</c:v>
                </c:pt>
                <c:pt idx="567">
                  <c:v>3070</c:v>
                </c:pt>
                <c:pt idx="568">
                  <c:v>3070</c:v>
                </c:pt>
                <c:pt idx="569">
                  <c:v>3070</c:v>
                </c:pt>
                <c:pt idx="570">
                  <c:v>3070</c:v>
                </c:pt>
                <c:pt idx="571">
                  <c:v>3070</c:v>
                </c:pt>
                <c:pt idx="572">
                  <c:v>3070</c:v>
                </c:pt>
                <c:pt idx="573">
                  <c:v>3070</c:v>
                </c:pt>
                <c:pt idx="574">
                  <c:v>3070</c:v>
                </c:pt>
                <c:pt idx="575">
                  <c:v>3070</c:v>
                </c:pt>
                <c:pt idx="576">
                  <c:v>3070</c:v>
                </c:pt>
                <c:pt idx="577">
                  <c:v>3070</c:v>
                </c:pt>
                <c:pt idx="578">
                  <c:v>3070</c:v>
                </c:pt>
                <c:pt idx="579">
                  <c:v>3070</c:v>
                </c:pt>
                <c:pt idx="580">
                  <c:v>3070</c:v>
                </c:pt>
                <c:pt idx="581">
                  <c:v>3070</c:v>
                </c:pt>
                <c:pt idx="582">
                  <c:v>3070</c:v>
                </c:pt>
                <c:pt idx="583">
                  <c:v>3200</c:v>
                </c:pt>
                <c:pt idx="584">
                  <c:v>3200</c:v>
                </c:pt>
                <c:pt idx="585">
                  <c:v>3200</c:v>
                </c:pt>
                <c:pt idx="586">
                  <c:v>3200</c:v>
                </c:pt>
                <c:pt idx="587">
                  <c:v>3200</c:v>
                </c:pt>
                <c:pt idx="588">
                  <c:v>3200</c:v>
                </c:pt>
                <c:pt idx="589">
                  <c:v>3200</c:v>
                </c:pt>
                <c:pt idx="590">
                  <c:v>3200</c:v>
                </c:pt>
                <c:pt idx="591">
                  <c:v>3200</c:v>
                </c:pt>
                <c:pt idx="592">
                  <c:v>3200</c:v>
                </c:pt>
                <c:pt idx="593">
                  <c:v>3200</c:v>
                </c:pt>
                <c:pt idx="594">
                  <c:v>3200</c:v>
                </c:pt>
                <c:pt idx="595">
                  <c:v>3200</c:v>
                </c:pt>
                <c:pt idx="596">
                  <c:v>3200</c:v>
                </c:pt>
                <c:pt idx="597">
                  <c:v>3200</c:v>
                </c:pt>
                <c:pt idx="598">
                  <c:v>3200</c:v>
                </c:pt>
                <c:pt idx="599">
                  <c:v>3200</c:v>
                </c:pt>
                <c:pt idx="600">
                  <c:v>3200</c:v>
                </c:pt>
                <c:pt idx="601">
                  <c:v>3200</c:v>
                </c:pt>
                <c:pt idx="602">
                  <c:v>3200</c:v>
                </c:pt>
                <c:pt idx="603">
                  <c:v>3200</c:v>
                </c:pt>
                <c:pt idx="604">
                  <c:v>3370</c:v>
                </c:pt>
                <c:pt idx="605">
                  <c:v>3370</c:v>
                </c:pt>
                <c:pt idx="606">
                  <c:v>3370</c:v>
                </c:pt>
                <c:pt idx="607">
                  <c:v>3370</c:v>
                </c:pt>
                <c:pt idx="608">
                  <c:v>3370</c:v>
                </c:pt>
                <c:pt idx="609">
                  <c:v>3370</c:v>
                </c:pt>
                <c:pt idx="610">
                  <c:v>3370</c:v>
                </c:pt>
                <c:pt idx="611">
                  <c:v>3370</c:v>
                </c:pt>
                <c:pt idx="612">
                  <c:v>3370</c:v>
                </c:pt>
                <c:pt idx="613">
                  <c:v>3370</c:v>
                </c:pt>
                <c:pt idx="614">
                  <c:v>3370</c:v>
                </c:pt>
                <c:pt idx="615">
                  <c:v>3370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1E-4473-B2AE-EE688B335942}"/>
            </c:ext>
          </c:extLst>
        </c:ser>
        <c:ser>
          <c:idx val="3"/>
          <c:order val="3"/>
          <c:tx>
            <c:v>西北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预焙阳极价格!$A$5:$A$620</c:f>
              <c:numCache>
                <c:formatCode>yyyy\-mm\-dd;@</c:formatCode>
                <c:ptCount val="616"/>
                <c:pt idx="0">
                  <c:v>44826</c:v>
                </c:pt>
                <c:pt idx="1">
                  <c:v>44825</c:v>
                </c:pt>
                <c:pt idx="2">
                  <c:v>44824</c:v>
                </c:pt>
                <c:pt idx="3">
                  <c:v>44823</c:v>
                </c:pt>
                <c:pt idx="4">
                  <c:v>44820</c:v>
                </c:pt>
                <c:pt idx="5">
                  <c:v>44819</c:v>
                </c:pt>
                <c:pt idx="6">
                  <c:v>44818</c:v>
                </c:pt>
                <c:pt idx="7">
                  <c:v>44817</c:v>
                </c:pt>
                <c:pt idx="8">
                  <c:v>44813</c:v>
                </c:pt>
                <c:pt idx="9">
                  <c:v>44812</c:v>
                </c:pt>
                <c:pt idx="10">
                  <c:v>44811</c:v>
                </c:pt>
                <c:pt idx="11">
                  <c:v>44810</c:v>
                </c:pt>
                <c:pt idx="12">
                  <c:v>44809</c:v>
                </c:pt>
                <c:pt idx="13">
                  <c:v>44806</c:v>
                </c:pt>
                <c:pt idx="14">
                  <c:v>44805</c:v>
                </c:pt>
                <c:pt idx="15">
                  <c:v>44804</c:v>
                </c:pt>
                <c:pt idx="16">
                  <c:v>44803</c:v>
                </c:pt>
                <c:pt idx="17">
                  <c:v>44802</c:v>
                </c:pt>
                <c:pt idx="18">
                  <c:v>44799</c:v>
                </c:pt>
                <c:pt idx="19">
                  <c:v>44798</c:v>
                </c:pt>
                <c:pt idx="20">
                  <c:v>44797</c:v>
                </c:pt>
                <c:pt idx="21">
                  <c:v>44796</c:v>
                </c:pt>
                <c:pt idx="22">
                  <c:v>44795</c:v>
                </c:pt>
                <c:pt idx="23">
                  <c:v>44792</c:v>
                </c:pt>
                <c:pt idx="24">
                  <c:v>44791</c:v>
                </c:pt>
                <c:pt idx="25">
                  <c:v>44790</c:v>
                </c:pt>
                <c:pt idx="26">
                  <c:v>44789</c:v>
                </c:pt>
                <c:pt idx="27">
                  <c:v>44788</c:v>
                </c:pt>
                <c:pt idx="28">
                  <c:v>44785</c:v>
                </c:pt>
                <c:pt idx="29">
                  <c:v>44784</c:v>
                </c:pt>
                <c:pt idx="30">
                  <c:v>44783</c:v>
                </c:pt>
                <c:pt idx="31">
                  <c:v>44782</c:v>
                </c:pt>
                <c:pt idx="32">
                  <c:v>44781</c:v>
                </c:pt>
                <c:pt idx="33">
                  <c:v>44778</c:v>
                </c:pt>
                <c:pt idx="34">
                  <c:v>44777</c:v>
                </c:pt>
                <c:pt idx="35">
                  <c:v>44776</c:v>
                </c:pt>
                <c:pt idx="36">
                  <c:v>44775</c:v>
                </c:pt>
                <c:pt idx="37">
                  <c:v>44774</c:v>
                </c:pt>
                <c:pt idx="38">
                  <c:v>44771</c:v>
                </c:pt>
                <c:pt idx="39">
                  <c:v>44770</c:v>
                </c:pt>
                <c:pt idx="40">
                  <c:v>44769</c:v>
                </c:pt>
                <c:pt idx="41">
                  <c:v>44768</c:v>
                </c:pt>
                <c:pt idx="42">
                  <c:v>44767</c:v>
                </c:pt>
                <c:pt idx="43">
                  <c:v>44764</c:v>
                </c:pt>
                <c:pt idx="44">
                  <c:v>44763</c:v>
                </c:pt>
                <c:pt idx="45">
                  <c:v>44762</c:v>
                </c:pt>
                <c:pt idx="46">
                  <c:v>44761</c:v>
                </c:pt>
                <c:pt idx="47">
                  <c:v>44760</c:v>
                </c:pt>
                <c:pt idx="48">
                  <c:v>44757</c:v>
                </c:pt>
                <c:pt idx="49">
                  <c:v>44756</c:v>
                </c:pt>
                <c:pt idx="50">
                  <c:v>44755</c:v>
                </c:pt>
                <c:pt idx="51">
                  <c:v>44754</c:v>
                </c:pt>
                <c:pt idx="52">
                  <c:v>44753</c:v>
                </c:pt>
                <c:pt idx="53">
                  <c:v>44750</c:v>
                </c:pt>
                <c:pt idx="54">
                  <c:v>44749</c:v>
                </c:pt>
                <c:pt idx="55">
                  <c:v>44748</c:v>
                </c:pt>
                <c:pt idx="56">
                  <c:v>44747</c:v>
                </c:pt>
                <c:pt idx="57">
                  <c:v>44746</c:v>
                </c:pt>
                <c:pt idx="58">
                  <c:v>44743</c:v>
                </c:pt>
                <c:pt idx="59">
                  <c:v>44742</c:v>
                </c:pt>
                <c:pt idx="60">
                  <c:v>44741</c:v>
                </c:pt>
                <c:pt idx="61">
                  <c:v>44740</c:v>
                </c:pt>
                <c:pt idx="62">
                  <c:v>44739</c:v>
                </c:pt>
                <c:pt idx="63">
                  <c:v>44736</c:v>
                </c:pt>
                <c:pt idx="64">
                  <c:v>44735</c:v>
                </c:pt>
                <c:pt idx="65">
                  <c:v>44734</c:v>
                </c:pt>
                <c:pt idx="66">
                  <c:v>44733</c:v>
                </c:pt>
                <c:pt idx="67">
                  <c:v>44732</c:v>
                </c:pt>
                <c:pt idx="68">
                  <c:v>44729</c:v>
                </c:pt>
                <c:pt idx="69">
                  <c:v>44728</c:v>
                </c:pt>
                <c:pt idx="70">
                  <c:v>44727</c:v>
                </c:pt>
                <c:pt idx="71">
                  <c:v>44726</c:v>
                </c:pt>
                <c:pt idx="72">
                  <c:v>44725</c:v>
                </c:pt>
                <c:pt idx="73">
                  <c:v>44722</c:v>
                </c:pt>
                <c:pt idx="74">
                  <c:v>44721</c:v>
                </c:pt>
                <c:pt idx="75">
                  <c:v>44720</c:v>
                </c:pt>
                <c:pt idx="76">
                  <c:v>44719</c:v>
                </c:pt>
                <c:pt idx="77">
                  <c:v>44718</c:v>
                </c:pt>
                <c:pt idx="78">
                  <c:v>44714</c:v>
                </c:pt>
                <c:pt idx="79">
                  <c:v>44713</c:v>
                </c:pt>
                <c:pt idx="80">
                  <c:v>44712</c:v>
                </c:pt>
                <c:pt idx="81">
                  <c:v>44711</c:v>
                </c:pt>
                <c:pt idx="82">
                  <c:v>44708</c:v>
                </c:pt>
                <c:pt idx="83">
                  <c:v>44707</c:v>
                </c:pt>
                <c:pt idx="84">
                  <c:v>44706</c:v>
                </c:pt>
                <c:pt idx="85">
                  <c:v>44705</c:v>
                </c:pt>
                <c:pt idx="86">
                  <c:v>44704</c:v>
                </c:pt>
                <c:pt idx="87">
                  <c:v>44701</c:v>
                </c:pt>
                <c:pt idx="88">
                  <c:v>44700</c:v>
                </c:pt>
                <c:pt idx="89">
                  <c:v>44699</c:v>
                </c:pt>
                <c:pt idx="90">
                  <c:v>44698</c:v>
                </c:pt>
                <c:pt idx="91">
                  <c:v>44697</c:v>
                </c:pt>
                <c:pt idx="92">
                  <c:v>44694</c:v>
                </c:pt>
                <c:pt idx="93">
                  <c:v>44693</c:v>
                </c:pt>
                <c:pt idx="94">
                  <c:v>44692</c:v>
                </c:pt>
                <c:pt idx="95">
                  <c:v>44691</c:v>
                </c:pt>
                <c:pt idx="96">
                  <c:v>44690</c:v>
                </c:pt>
                <c:pt idx="97">
                  <c:v>44687</c:v>
                </c:pt>
                <c:pt idx="98">
                  <c:v>44686</c:v>
                </c:pt>
                <c:pt idx="99">
                  <c:v>44680</c:v>
                </c:pt>
                <c:pt idx="100">
                  <c:v>44679</c:v>
                </c:pt>
                <c:pt idx="101">
                  <c:v>44678</c:v>
                </c:pt>
                <c:pt idx="102">
                  <c:v>44677</c:v>
                </c:pt>
                <c:pt idx="103">
                  <c:v>44676</c:v>
                </c:pt>
                <c:pt idx="104">
                  <c:v>44673</c:v>
                </c:pt>
                <c:pt idx="105">
                  <c:v>44672</c:v>
                </c:pt>
                <c:pt idx="106">
                  <c:v>44671</c:v>
                </c:pt>
                <c:pt idx="107">
                  <c:v>44670</c:v>
                </c:pt>
                <c:pt idx="108">
                  <c:v>44669</c:v>
                </c:pt>
                <c:pt idx="109">
                  <c:v>44666</c:v>
                </c:pt>
                <c:pt idx="110">
                  <c:v>44665</c:v>
                </c:pt>
                <c:pt idx="111">
                  <c:v>44664</c:v>
                </c:pt>
                <c:pt idx="112">
                  <c:v>44663</c:v>
                </c:pt>
                <c:pt idx="113">
                  <c:v>44662</c:v>
                </c:pt>
                <c:pt idx="114">
                  <c:v>44659</c:v>
                </c:pt>
                <c:pt idx="115">
                  <c:v>44658</c:v>
                </c:pt>
                <c:pt idx="116">
                  <c:v>44657</c:v>
                </c:pt>
                <c:pt idx="117">
                  <c:v>44652</c:v>
                </c:pt>
                <c:pt idx="118">
                  <c:v>44651</c:v>
                </c:pt>
                <c:pt idx="119">
                  <c:v>44650</c:v>
                </c:pt>
                <c:pt idx="120">
                  <c:v>44649</c:v>
                </c:pt>
                <c:pt idx="121">
                  <c:v>44648</c:v>
                </c:pt>
                <c:pt idx="122">
                  <c:v>44645</c:v>
                </c:pt>
                <c:pt idx="123">
                  <c:v>44644</c:v>
                </c:pt>
                <c:pt idx="124">
                  <c:v>44643</c:v>
                </c:pt>
                <c:pt idx="125">
                  <c:v>44642</c:v>
                </c:pt>
                <c:pt idx="126">
                  <c:v>44641</c:v>
                </c:pt>
                <c:pt idx="127">
                  <c:v>44638</c:v>
                </c:pt>
                <c:pt idx="128">
                  <c:v>44637</c:v>
                </c:pt>
                <c:pt idx="129">
                  <c:v>44636</c:v>
                </c:pt>
                <c:pt idx="130">
                  <c:v>44635</c:v>
                </c:pt>
                <c:pt idx="131">
                  <c:v>44634</c:v>
                </c:pt>
                <c:pt idx="132">
                  <c:v>44631</c:v>
                </c:pt>
                <c:pt idx="133">
                  <c:v>44630</c:v>
                </c:pt>
                <c:pt idx="134">
                  <c:v>44629</c:v>
                </c:pt>
                <c:pt idx="135">
                  <c:v>44628</c:v>
                </c:pt>
                <c:pt idx="136">
                  <c:v>44627</c:v>
                </c:pt>
                <c:pt idx="137">
                  <c:v>44624</c:v>
                </c:pt>
                <c:pt idx="138">
                  <c:v>44623</c:v>
                </c:pt>
                <c:pt idx="139">
                  <c:v>44622</c:v>
                </c:pt>
                <c:pt idx="140">
                  <c:v>44621</c:v>
                </c:pt>
                <c:pt idx="141">
                  <c:v>44620</c:v>
                </c:pt>
                <c:pt idx="142">
                  <c:v>44617</c:v>
                </c:pt>
                <c:pt idx="143">
                  <c:v>44616</c:v>
                </c:pt>
                <c:pt idx="144">
                  <c:v>44615</c:v>
                </c:pt>
                <c:pt idx="145">
                  <c:v>44614</c:v>
                </c:pt>
                <c:pt idx="146">
                  <c:v>44613</c:v>
                </c:pt>
                <c:pt idx="147">
                  <c:v>44610</c:v>
                </c:pt>
                <c:pt idx="148">
                  <c:v>44609</c:v>
                </c:pt>
                <c:pt idx="149">
                  <c:v>44608</c:v>
                </c:pt>
                <c:pt idx="150">
                  <c:v>44607</c:v>
                </c:pt>
                <c:pt idx="151">
                  <c:v>44606</c:v>
                </c:pt>
                <c:pt idx="152">
                  <c:v>44603</c:v>
                </c:pt>
                <c:pt idx="153">
                  <c:v>44602</c:v>
                </c:pt>
                <c:pt idx="154">
                  <c:v>44601</c:v>
                </c:pt>
                <c:pt idx="155">
                  <c:v>44600</c:v>
                </c:pt>
                <c:pt idx="156">
                  <c:v>44599</c:v>
                </c:pt>
                <c:pt idx="157">
                  <c:v>44589</c:v>
                </c:pt>
                <c:pt idx="158">
                  <c:v>44588</c:v>
                </c:pt>
                <c:pt idx="159">
                  <c:v>44587</c:v>
                </c:pt>
                <c:pt idx="160">
                  <c:v>44586</c:v>
                </c:pt>
                <c:pt idx="161">
                  <c:v>44585</c:v>
                </c:pt>
                <c:pt idx="162">
                  <c:v>44582</c:v>
                </c:pt>
                <c:pt idx="163">
                  <c:v>44581</c:v>
                </c:pt>
                <c:pt idx="164">
                  <c:v>44580</c:v>
                </c:pt>
                <c:pt idx="165">
                  <c:v>44579</c:v>
                </c:pt>
                <c:pt idx="166">
                  <c:v>44578</c:v>
                </c:pt>
                <c:pt idx="167">
                  <c:v>44575</c:v>
                </c:pt>
                <c:pt idx="168">
                  <c:v>44574</c:v>
                </c:pt>
                <c:pt idx="169">
                  <c:v>44573</c:v>
                </c:pt>
                <c:pt idx="170">
                  <c:v>44572</c:v>
                </c:pt>
                <c:pt idx="171">
                  <c:v>44571</c:v>
                </c:pt>
                <c:pt idx="172">
                  <c:v>44568</c:v>
                </c:pt>
                <c:pt idx="173">
                  <c:v>44567</c:v>
                </c:pt>
                <c:pt idx="174">
                  <c:v>44566</c:v>
                </c:pt>
                <c:pt idx="175">
                  <c:v>44565</c:v>
                </c:pt>
                <c:pt idx="176">
                  <c:v>44561</c:v>
                </c:pt>
                <c:pt idx="177">
                  <c:v>44560</c:v>
                </c:pt>
                <c:pt idx="178">
                  <c:v>44559</c:v>
                </c:pt>
                <c:pt idx="179">
                  <c:v>44558</c:v>
                </c:pt>
                <c:pt idx="180">
                  <c:v>44557</c:v>
                </c:pt>
                <c:pt idx="181">
                  <c:v>44554</c:v>
                </c:pt>
                <c:pt idx="182">
                  <c:v>44553</c:v>
                </c:pt>
                <c:pt idx="183">
                  <c:v>44552</c:v>
                </c:pt>
                <c:pt idx="184">
                  <c:v>44551</c:v>
                </c:pt>
                <c:pt idx="185">
                  <c:v>44550</c:v>
                </c:pt>
                <c:pt idx="186">
                  <c:v>44547</c:v>
                </c:pt>
                <c:pt idx="187">
                  <c:v>44546</c:v>
                </c:pt>
                <c:pt idx="188">
                  <c:v>44545</c:v>
                </c:pt>
                <c:pt idx="189">
                  <c:v>44544</c:v>
                </c:pt>
                <c:pt idx="190">
                  <c:v>44543</c:v>
                </c:pt>
                <c:pt idx="191">
                  <c:v>44540</c:v>
                </c:pt>
                <c:pt idx="192">
                  <c:v>44539</c:v>
                </c:pt>
                <c:pt idx="193">
                  <c:v>44538</c:v>
                </c:pt>
                <c:pt idx="194">
                  <c:v>44537</c:v>
                </c:pt>
                <c:pt idx="195">
                  <c:v>44536</c:v>
                </c:pt>
                <c:pt idx="196">
                  <c:v>44533</c:v>
                </c:pt>
                <c:pt idx="197">
                  <c:v>44532</c:v>
                </c:pt>
                <c:pt idx="198">
                  <c:v>44531</c:v>
                </c:pt>
                <c:pt idx="199">
                  <c:v>44530</c:v>
                </c:pt>
                <c:pt idx="200">
                  <c:v>44529</c:v>
                </c:pt>
                <c:pt idx="201">
                  <c:v>44526</c:v>
                </c:pt>
                <c:pt idx="202">
                  <c:v>44525</c:v>
                </c:pt>
                <c:pt idx="203">
                  <c:v>44524</c:v>
                </c:pt>
                <c:pt idx="204">
                  <c:v>44523</c:v>
                </c:pt>
                <c:pt idx="205">
                  <c:v>44522</c:v>
                </c:pt>
                <c:pt idx="206">
                  <c:v>44519</c:v>
                </c:pt>
                <c:pt idx="207">
                  <c:v>44518</c:v>
                </c:pt>
                <c:pt idx="208">
                  <c:v>44517</c:v>
                </c:pt>
                <c:pt idx="209">
                  <c:v>44516</c:v>
                </c:pt>
                <c:pt idx="210">
                  <c:v>44515</c:v>
                </c:pt>
                <c:pt idx="211">
                  <c:v>44512</c:v>
                </c:pt>
                <c:pt idx="212">
                  <c:v>44511</c:v>
                </c:pt>
                <c:pt idx="213">
                  <c:v>44510</c:v>
                </c:pt>
                <c:pt idx="214">
                  <c:v>44509</c:v>
                </c:pt>
                <c:pt idx="215">
                  <c:v>44508</c:v>
                </c:pt>
                <c:pt idx="216">
                  <c:v>44505</c:v>
                </c:pt>
                <c:pt idx="217">
                  <c:v>44504</c:v>
                </c:pt>
                <c:pt idx="218">
                  <c:v>44503</c:v>
                </c:pt>
                <c:pt idx="219">
                  <c:v>44502</c:v>
                </c:pt>
                <c:pt idx="220">
                  <c:v>44501</c:v>
                </c:pt>
                <c:pt idx="221">
                  <c:v>44498</c:v>
                </c:pt>
                <c:pt idx="222">
                  <c:v>44497</c:v>
                </c:pt>
                <c:pt idx="223">
                  <c:v>44496</c:v>
                </c:pt>
                <c:pt idx="224">
                  <c:v>44495</c:v>
                </c:pt>
                <c:pt idx="225">
                  <c:v>44494</c:v>
                </c:pt>
                <c:pt idx="226">
                  <c:v>44491</c:v>
                </c:pt>
                <c:pt idx="227">
                  <c:v>44490</c:v>
                </c:pt>
                <c:pt idx="228">
                  <c:v>44489</c:v>
                </c:pt>
                <c:pt idx="229">
                  <c:v>44488</c:v>
                </c:pt>
                <c:pt idx="230">
                  <c:v>44487</c:v>
                </c:pt>
                <c:pt idx="231">
                  <c:v>44484</c:v>
                </c:pt>
                <c:pt idx="232">
                  <c:v>44483</c:v>
                </c:pt>
                <c:pt idx="233">
                  <c:v>44482</c:v>
                </c:pt>
                <c:pt idx="234">
                  <c:v>44481</c:v>
                </c:pt>
                <c:pt idx="235">
                  <c:v>44480</c:v>
                </c:pt>
                <c:pt idx="236">
                  <c:v>44477</c:v>
                </c:pt>
                <c:pt idx="237">
                  <c:v>44469</c:v>
                </c:pt>
                <c:pt idx="238">
                  <c:v>44468</c:v>
                </c:pt>
                <c:pt idx="239">
                  <c:v>44467</c:v>
                </c:pt>
                <c:pt idx="240">
                  <c:v>44466</c:v>
                </c:pt>
                <c:pt idx="241">
                  <c:v>44463</c:v>
                </c:pt>
                <c:pt idx="242">
                  <c:v>44462</c:v>
                </c:pt>
                <c:pt idx="243">
                  <c:v>44461</c:v>
                </c:pt>
                <c:pt idx="244">
                  <c:v>44456</c:v>
                </c:pt>
                <c:pt idx="245">
                  <c:v>44455</c:v>
                </c:pt>
                <c:pt idx="246">
                  <c:v>44454</c:v>
                </c:pt>
                <c:pt idx="247">
                  <c:v>44453</c:v>
                </c:pt>
                <c:pt idx="248">
                  <c:v>44452</c:v>
                </c:pt>
                <c:pt idx="249">
                  <c:v>44449</c:v>
                </c:pt>
                <c:pt idx="250">
                  <c:v>44448</c:v>
                </c:pt>
                <c:pt idx="251">
                  <c:v>44447</c:v>
                </c:pt>
                <c:pt idx="252">
                  <c:v>44446</c:v>
                </c:pt>
                <c:pt idx="253">
                  <c:v>44445</c:v>
                </c:pt>
                <c:pt idx="254">
                  <c:v>44442</c:v>
                </c:pt>
                <c:pt idx="255">
                  <c:v>44441</c:v>
                </c:pt>
                <c:pt idx="256">
                  <c:v>44440</c:v>
                </c:pt>
                <c:pt idx="257">
                  <c:v>44439</c:v>
                </c:pt>
                <c:pt idx="258">
                  <c:v>44438</c:v>
                </c:pt>
                <c:pt idx="259">
                  <c:v>44435</c:v>
                </c:pt>
                <c:pt idx="260">
                  <c:v>44434</c:v>
                </c:pt>
                <c:pt idx="261">
                  <c:v>44433</c:v>
                </c:pt>
                <c:pt idx="262">
                  <c:v>44432</c:v>
                </c:pt>
                <c:pt idx="263">
                  <c:v>44431</c:v>
                </c:pt>
                <c:pt idx="264">
                  <c:v>44428</c:v>
                </c:pt>
                <c:pt idx="265">
                  <c:v>44427</c:v>
                </c:pt>
                <c:pt idx="266">
                  <c:v>44426</c:v>
                </c:pt>
                <c:pt idx="267">
                  <c:v>44425</c:v>
                </c:pt>
                <c:pt idx="268">
                  <c:v>44424</c:v>
                </c:pt>
                <c:pt idx="269">
                  <c:v>44421</c:v>
                </c:pt>
                <c:pt idx="270">
                  <c:v>44420</c:v>
                </c:pt>
                <c:pt idx="271">
                  <c:v>44419</c:v>
                </c:pt>
                <c:pt idx="272">
                  <c:v>44418</c:v>
                </c:pt>
                <c:pt idx="273">
                  <c:v>44417</c:v>
                </c:pt>
                <c:pt idx="274">
                  <c:v>44414</c:v>
                </c:pt>
                <c:pt idx="275">
                  <c:v>44413</c:v>
                </c:pt>
                <c:pt idx="276">
                  <c:v>44412</c:v>
                </c:pt>
                <c:pt idx="277">
                  <c:v>44411</c:v>
                </c:pt>
                <c:pt idx="278">
                  <c:v>44410</c:v>
                </c:pt>
                <c:pt idx="279">
                  <c:v>44407</c:v>
                </c:pt>
                <c:pt idx="280">
                  <c:v>44406</c:v>
                </c:pt>
                <c:pt idx="281">
                  <c:v>44405</c:v>
                </c:pt>
                <c:pt idx="282">
                  <c:v>44404</c:v>
                </c:pt>
                <c:pt idx="283">
                  <c:v>44403</c:v>
                </c:pt>
                <c:pt idx="284">
                  <c:v>44400</c:v>
                </c:pt>
                <c:pt idx="285">
                  <c:v>44399</c:v>
                </c:pt>
                <c:pt idx="286">
                  <c:v>44398</c:v>
                </c:pt>
                <c:pt idx="287">
                  <c:v>44397</c:v>
                </c:pt>
                <c:pt idx="288">
                  <c:v>44396</c:v>
                </c:pt>
                <c:pt idx="289">
                  <c:v>44393</c:v>
                </c:pt>
                <c:pt idx="290">
                  <c:v>44392</c:v>
                </c:pt>
                <c:pt idx="291">
                  <c:v>44391</c:v>
                </c:pt>
                <c:pt idx="292">
                  <c:v>44390</c:v>
                </c:pt>
                <c:pt idx="293">
                  <c:v>44389</c:v>
                </c:pt>
                <c:pt idx="294">
                  <c:v>44386</c:v>
                </c:pt>
                <c:pt idx="295">
                  <c:v>44385</c:v>
                </c:pt>
                <c:pt idx="296">
                  <c:v>44384</c:v>
                </c:pt>
                <c:pt idx="297">
                  <c:v>44383</c:v>
                </c:pt>
                <c:pt idx="298">
                  <c:v>44382</c:v>
                </c:pt>
                <c:pt idx="299">
                  <c:v>44379</c:v>
                </c:pt>
                <c:pt idx="300">
                  <c:v>44378</c:v>
                </c:pt>
                <c:pt idx="301">
                  <c:v>44377</c:v>
                </c:pt>
                <c:pt idx="302">
                  <c:v>44376</c:v>
                </c:pt>
                <c:pt idx="303">
                  <c:v>44375</c:v>
                </c:pt>
                <c:pt idx="304">
                  <c:v>44372</c:v>
                </c:pt>
                <c:pt idx="305">
                  <c:v>44371</c:v>
                </c:pt>
                <c:pt idx="306">
                  <c:v>44370</c:v>
                </c:pt>
                <c:pt idx="307">
                  <c:v>44369</c:v>
                </c:pt>
                <c:pt idx="308">
                  <c:v>44368</c:v>
                </c:pt>
                <c:pt idx="309">
                  <c:v>44365</c:v>
                </c:pt>
                <c:pt idx="310">
                  <c:v>44364</c:v>
                </c:pt>
                <c:pt idx="311">
                  <c:v>44363</c:v>
                </c:pt>
                <c:pt idx="312">
                  <c:v>44362</c:v>
                </c:pt>
                <c:pt idx="313">
                  <c:v>44358</c:v>
                </c:pt>
                <c:pt idx="314">
                  <c:v>44357</c:v>
                </c:pt>
                <c:pt idx="315">
                  <c:v>44356</c:v>
                </c:pt>
                <c:pt idx="316">
                  <c:v>44355</c:v>
                </c:pt>
                <c:pt idx="317">
                  <c:v>44354</c:v>
                </c:pt>
                <c:pt idx="318">
                  <c:v>44351</c:v>
                </c:pt>
                <c:pt idx="319">
                  <c:v>44350</c:v>
                </c:pt>
                <c:pt idx="320">
                  <c:v>44349</c:v>
                </c:pt>
                <c:pt idx="321">
                  <c:v>44348</c:v>
                </c:pt>
                <c:pt idx="322">
                  <c:v>44347</c:v>
                </c:pt>
                <c:pt idx="323">
                  <c:v>44344</c:v>
                </c:pt>
                <c:pt idx="324">
                  <c:v>44343</c:v>
                </c:pt>
                <c:pt idx="325">
                  <c:v>44342</c:v>
                </c:pt>
                <c:pt idx="326">
                  <c:v>44341</c:v>
                </c:pt>
                <c:pt idx="327">
                  <c:v>44340</c:v>
                </c:pt>
                <c:pt idx="328">
                  <c:v>44337</c:v>
                </c:pt>
                <c:pt idx="329">
                  <c:v>44336</c:v>
                </c:pt>
                <c:pt idx="330">
                  <c:v>44335</c:v>
                </c:pt>
                <c:pt idx="331">
                  <c:v>44334</c:v>
                </c:pt>
                <c:pt idx="332">
                  <c:v>44333</c:v>
                </c:pt>
                <c:pt idx="333">
                  <c:v>44330</c:v>
                </c:pt>
                <c:pt idx="334">
                  <c:v>44329</c:v>
                </c:pt>
                <c:pt idx="335">
                  <c:v>44328</c:v>
                </c:pt>
                <c:pt idx="336">
                  <c:v>44327</c:v>
                </c:pt>
                <c:pt idx="337">
                  <c:v>44326</c:v>
                </c:pt>
                <c:pt idx="338">
                  <c:v>44323</c:v>
                </c:pt>
                <c:pt idx="339">
                  <c:v>44322</c:v>
                </c:pt>
                <c:pt idx="340">
                  <c:v>44316</c:v>
                </c:pt>
                <c:pt idx="341">
                  <c:v>44315</c:v>
                </c:pt>
                <c:pt idx="342">
                  <c:v>44314</c:v>
                </c:pt>
                <c:pt idx="343">
                  <c:v>44313</c:v>
                </c:pt>
                <c:pt idx="344">
                  <c:v>44312</c:v>
                </c:pt>
                <c:pt idx="345">
                  <c:v>44309</c:v>
                </c:pt>
                <c:pt idx="346">
                  <c:v>44308</c:v>
                </c:pt>
                <c:pt idx="347">
                  <c:v>44307</c:v>
                </c:pt>
                <c:pt idx="348">
                  <c:v>44306</c:v>
                </c:pt>
                <c:pt idx="349">
                  <c:v>44305</c:v>
                </c:pt>
                <c:pt idx="350">
                  <c:v>44302</c:v>
                </c:pt>
                <c:pt idx="351">
                  <c:v>44301</c:v>
                </c:pt>
                <c:pt idx="352">
                  <c:v>44300</c:v>
                </c:pt>
                <c:pt idx="353">
                  <c:v>44299</c:v>
                </c:pt>
                <c:pt idx="354">
                  <c:v>44298</c:v>
                </c:pt>
                <c:pt idx="355">
                  <c:v>44295</c:v>
                </c:pt>
                <c:pt idx="356">
                  <c:v>44294</c:v>
                </c:pt>
                <c:pt idx="357">
                  <c:v>44293</c:v>
                </c:pt>
                <c:pt idx="358">
                  <c:v>44292</c:v>
                </c:pt>
                <c:pt idx="359">
                  <c:v>44288</c:v>
                </c:pt>
                <c:pt idx="360">
                  <c:v>44287</c:v>
                </c:pt>
                <c:pt idx="361">
                  <c:v>44286</c:v>
                </c:pt>
                <c:pt idx="362">
                  <c:v>44285</c:v>
                </c:pt>
                <c:pt idx="363">
                  <c:v>44284</c:v>
                </c:pt>
                <c:pt idx="364">
                  <c:v>44281</c:v>
                </c:pt>
                <c:pt idx="365">
                  <c:v>44280</c:v>
                </c:pt>
                <c:pt idx="366">
                  <c:v>44279</c:v>
                </c:pt>
                <c:pt idx="367">
                  <c:v>44278</c:v>
                </c:pt>
                <c:pt idx="368">
                  <c:v>44277</c:v>
                </c:pt>
                <c:pt idx="369">
                  <c:v>44274</c:v>
                </c:pt>
                <c:pt idx="370">
                  <c:v>44273</c:v>
                </c:pt>
                <c:pt idx="371">
                  <c:v>44272</c:v>
                </c:pt>
                <c:pt idx="372">
                  <c:v>44271</c:v>
                </c:pt>
                <c:pt idx="373">
                  <c:v>44270</c:v>
                </c:pt>
                <c:pt idx="374">
                  <c:v>44267</c:v>
                </c:pt>
                <c:pt idx="375">
                  <c:v>44266</c:v>
                </c:pt>
                <c:pt idx="376">
                  <c:v>44265</c:v>
                </c:pt>
                <c:pt idx="377">
                  <c:v>44264</c:v>
                </c:pt>
                <c:pt idx="378">
                  <c:v>44263</c:v>
                </c:pt>
                <c:pt idx="379">
                  <c:v>44260</c:v>
                </c:pt>
                <c:pt idx="380">
                  <c:v>44259</c:v>
                </c:pt>
                <c:pt idx="381">
                  <c:v>44258</c:v>
                </c:pt>
                <c:pt idx="382">
                  <c:v>44257</c:v>
                </c:pt>
                <c:pt idx="383">
                  <c:v>44256</c:v>
                </c:pt>
                <c:pt idx="384">
                  <c:v>44253</c:v>
                </c:pt>
                <c:pt idx="385">
                  <c:v>44252</c:v>
                </c:pt>
                <c:pt idx="386">
                  <c:v>44251</c:v>
                </c:pt>
                <c:pt idx="387">
                  <c:v>44250</c:v>
                </c:pt>
                <c:pt idx="388">
                  <c:v>44249</c:v>
                </c:pt>
                <c:pt idx="389">
                  <c:v>44246</c:v>
                </c:pt>
                <c:pt idx="390">
                  <c:v>44245</c:v>
                </c:pt>
                <c:pt idx="391">
                  <c:v>44237</c:v>
                </c:pt>
                <c:pt idx="392">
                  <c:v>44236</c:v>
                </c:pt>
                <c:pt idx="393">
                  <c:v>44235</c:v>
                </c:pt>
                <c:pt idx="394">
                  <c:v>44232</c:v>
                </c:pt>
                <c:pt idx="395">
                  <c:v>44231</c:v>
                </c:pt>
                <c:pt idx="396">
                  <c:v>44230</c:v>
                </c:pt>
                <c:pt idx="397">
                  <c:v>44229</c:v>
                </c:pt>
                <c:pt idx="398">
                  <c:v>44228</c:v>
                </c:pt>
                <c:pt idx="399">
                  <c:v>44225</c:v>
                </c:pt>
                <c:pt idx="400">
                  <c:v>44224</c:v>
                </c:pt>
                <c:pt idx="401">
                  <c:v>44223</c:v>
                </c:pt>
                <c:pt idx="402">
                  <c:v>44222</c:v>
                </c:pt>
                <c:pt idx="403">
                  <c:v>44221</c:v>
                </c:pt>
                <c:pt idx="404">
                  <c:v>44218</c:v>
                </c:pt>
                <c:pt idx="405">
                  <c:v>44217</c:v>
                </c:pt>
                <c:pt idx="406">
                  <c:v>44216</c:v>
                </c:pt>
                <c:pt idx="407">
                  <c:v>44215</c:v>
                </c:pt>
                <c:pt idx="408">
                  <c:v>44214</c:v>
                </c:pt>
                <c:pt idx="409">
                  <c:v>44211</c:v>
                </c:pt>
                <c:pt idx="410">
                  <c:v>44210</c:v>
                </c:pt>
                <c:pt idx="411">
                  <c:v>44209</c:v>
                </c:pt>
                <c:pt idx="412">
                  <c:v>44208</c:v>
                </c:pt>
                <c:pt idx="413">
                  <c:v>44207</c:v>
                </c:pt>
                <c:pt idx="414">
                  <c:v>44204</c:v>
                </c:pt>
                <c:pt idx="415">
                  <c:v>44203</c:v>
                </c:pt>
                <c:pt idx="416">
                  <c:v>44202</c:v>
                </c:pt>
                <c:pt idx="417">
                  <c:v>44201</c:v>
                </c:pt>
                <c:pt idx="418">
                  <c:v>44200</c:v>
                </c:pt>
                <c:pt idx="419">
                  <c:v>44196</c:v>
                </c:pt>
                <c:pt idx="420">
                  <c:v>44195</c:v>
                </c:pt>
                <c:pt idx="421">
                  <c:v>44194</c:v>
                </c:pt>
                <c:pt idx="422">
                  <c:v>44193</c:v>
                </c:pt>
                <c:pt idx="423">
                  <c:v>44190</c:v>
                </c:pt>
                <c:pt idx="424">
                  <c:v>44189</c:v>
                </c:pt>
                <c:pt idx="425">
                  <c:v>44188</c:v>
                </c:pt>
                <c:pt idx="426">
                  <c:v>44187</c:v>
                </c:pt>
                <c:pt idx="427">
                  <c:v>44186</c:v>
                </c:pt>
                <c:pt idx="428">
                  <c:v>44183</c:v>
                </c:pt>
                <c:pt idx="429">
                  <c:v>44182</c:v>
                </c:pt>
                <c:pt idx="430">
                  <c:v>44181</c:v>
                </c:pt>
                <c:pt idx="431">
                  <c:v>44180</c:v>
                </c:pt>
                <c:pt idx="432">
                  <c:v>44179</c:v>
                </c:pt>
                <c:pt idx="433">
                  <c:v>44176</c:v>
                </c:pt>
                <c:pt idx="434">
                  <c:v>44175</c:v>
                </c:pt>
                <c:pt idx="435">
                  <c:v>44174</c:v>
                </c:pt>
                <c:pt idx="436">
                  <c:v>44173</c:v>
                </c:pt>
                <c:pt idx="437">
                  <c:v>44172</c:v>
                </c:pt>
                <c:pt idx="438">
                  <c:v>44169</c:v>
                </c:pt>
                <c:pt idx="439">
                  <c:v>44168</c:v>
                </c:pt>
                <c:pt idx="440">
                  <c:v>44167</c:v>
                </c:pt>
                <c:pt idx="441">
                  <c:v>44166</c:v>
                </c:pt>
                <c:pt idx="442">
                  <c:v>44165</c:v>
                </c:pt>
                <c:pt idx="443">
                  <c:v>44162</c:v>
                </c:pt>
                <c:pt idx="444">
                  <c:v>44161</c:v>
                </c:pt>
                <c:pt idx="445">
                  <c:v>44160</c:v>
                </c:pt>
                <c:pt idx="446">
                  <c:v>44159</c:v>
                </c:pt>
                <c:pt idx="447">
                  <c:v>44158</c:v>
                </c:pt>
                <c:pt idx="448">
                  <c:v>44155</c:v>
                </c:pt>
                <c:pt idx="449">
                  <c:v>44154</c:v>
                </c:pt>
                <c:pt idx="450">
                  <c:v>44153</c:v>
                </c:pt>
                <c:pt idx="451">
                  <c:v>44152</c:v>
                </c:pt>
                <c:pt idx="452">
                  <c:v>44151</c:v>
                </c:pt>
                <c:pt idx="453">
                  <c:v>44148</c:v>
                </c:pt>
                <c:pt idx="454">
                  <c:v>44147</c:v>
                </c:pt>
                <c:pt idx="455">
                  <c:v>44146</c:v>
                </c:pt>
                <c:pt idx="456">
                  <c:v>44145</c:v>
                </c:pt>
                <c:pt idx="457">
                  <c:v>44144</c:v>
                </c:pt>
                <c:pt idx="458">
                  <c:v>44141</c:v>
                </c:pt>
                <c:pt idx="459">
                  <c:v>44140</c:v>
                </c:pt>
                <c:pt idx="460">
                  <c:v>44139</c:v>
                </c:pt>
                <c:pt idx="461">
                  <c:v>44138</c:v>
                </c:pt>
                <c:pt idx="462">
                  <c:v>44137</c:v>
                </c:pt>
                <c:pt idx="463">
                  <c:v>44134</c:v>
                </c:pt>
                <c:pt idx="464">
                  <c:v>44133</c:v>
                </c:pt>
                <c:pt idx="465">
                  <c:v>44132</c:v>
                </c:pt>
                <c:pt idx="466">
                  <c:v>44131</c:v>
                </c:pt>
                <c:pt idx="467">
                  <c:v>44130</c:v>
                </c:pt>
                <c:pt idx="468">
                  <c:v>44127</c:v>
                </c:pt>
                <c:pt idx="469">
                  <c:v>44126</c:v>
                </c:pt>
                <c:pt idx="470">
                  <c:v>44125</c:v>
                </c:pt>
                <c:pt idx="471">
                  <c:v>44124</c:v>
                </c:pt>
                <c:pt idx="472">
                  <c:v>44123</c:v>
                </c:pt>
                <c:pt idx="473">
                  <c:v>44120</c:v>
                </c:pt>
                <c:pt idx="474">
                  <c:v>44119</c:v>
                </c:pt>
                <c:pt idx="475">
                  <c:v>44118</c:v>
                </c:pt>
                <c:pt idx="476">
                  <c:v>44117</c:v>
                </c:pt>
                <c:pt idx="477">
                  <c:v>44116</c:v>
                </c:pt>
                <c:pt idx="478">
                  <c:v>44113</c:v>
                </c:pt>
                <c:pt idx="479">
                  <c:v>44104</c:v>
                </c:pt>
                <c:pt idx="480">
                  <c:v>44103</c:v>
                </c:pt>
                <c:pt idx="481">
                  <c:v>44102</c:v>
                </c:pt>
                <c:pt idx="482">
                  <c:v>44099</c:v>
                </c:pt>
                <c:pt idx="483">
                  <c:v>44098</c:v>
                </c:pt>
                <c:pt idx="484">
                  <c:v>44097</c:v>
                </c:pt>
                <c:pt idx="485">
                  <c:v>44096</c:v>
                </c:pt>
                <c:pt idx="486">
                  <c:v>44095</c:v>
                </c:pt>
                <c:pt idx="487">
                  <c:v>44092</c:v>
                </c:pt>
                <c:pt idx="488">
                  <c:v>44091</c:v>
                </c:pt>
                <c:pt idx="489">
                  <c:v>44090</c:v>
                </c:pt>
                <c:pt idx="490">
                  <c:v>44089</c:v>
                </c:pt>
                <c:pt idx="491">
                  <c:v>44088</c:v>
                </c:pt>
                <c:pt idx="492">
                  <c:v>44085</c:v>
                </c:pt>
                <c:pt idx="493">
                  <c:v>44084</c:v>
                </c:pt>
                <c:pt idx="494">
                  <c:v>44083</c:v>
                </c:pt>
                <c:pt idx="495">
                  <c:v>44082</c:v>
                </c:pt>
                <c:pt idx="496">
                  <c:v>44081</c:v>
                </c:pt>
                <c:pt idx="497">
                  <c:v>44078</c:v>
                </c:pt>
                <c:pt idx="498">
                  <c:v>44077</c:v>
                </c:pt>
                <c:pt idx="499">
                  <c:v>44076</c:v>
                </c:pt>
                <c:pt idx="500">
                  <c:v>44075</c:v>
                </c:pt>
                <c:pt idx="501">
                  <c:v>44074</c:v>
                </c:pt>
                <c:pt idx="502">
                  <c:v>44071</c:v>
                </c:pt>
                <c:pt idx="503">
                  <c:v>44070</c:v>
                </c:pt>
                <c:pt idx="504">
                  <c:v>44069</c:v>
                </c:pt>
                <c:pt idx="505">
                  <c:v>44068</c:v>
                </c:pt>
                <c:pt idx="506">
                  <c:v>44067</c:v>
                </c:pt>
                <c:pt idx="507">
                  <c:v>44064</c:v>
                </c:pt>
                <c:pt idx="508">
                  <c:v>44063</c:v>
                </c:pt>
                <c:pt idx="509">
                  <c:v>44062</c:v>
                </c:pt>
                <c:pt idx="510">
                  <c:v>44061</c:v>
                </c:pt>
                <c:pt idx="511">
                  <c:v>44060</c:v>
                </c:pt>
                <c:pt idx="512">
                  <c:v>44057</c:v>
                </c:pt>
                <c:pt idx="513">
                  <c:v>44056</c:v>
                </c:pt>
                <c:pt idx="514">
                  <c:v>44055</c:v>
                </c:pt>
                <c:pt idx="515">
                  <c:v>44054</c:v>
                </c:pt>
                <c:pt idx="516">
                  <c:v>44053</c:v>
                </c:pt>
                <c:pt idx="517">
                  <c:v>44050</c:v>
                </c:pt>
                <c:pt idx="518">
                  <c:v>44049</c:v>
                </c:pt>
                <c:pt idx="519">
                  <c:v>44048</c:v>
                </c:pt>
                <c:pt idx="520">
                  <c:v>44047</c:v>
                </c:pt>
                <c:pt idx="521">
                  <c:v>44046</c:v>
                </c:pt>
                <c:pt idx="522">
                  <c:v>44043</c:v>
                </c:pt>
                <c:pt idx="523">
                  <c:v>44042</c:v>
                </c:pt>
                <c:pt idx="524">
                  <c:v>44041</c:v>
                </c:pt>
                <c:pt idx="525">
                  <c:v>44040</c:v>
                </c:pt>
                <c:pt idx="526">
                  <c:v>44039</c:v>
                </c:pt>
                <c:pt idx="527">
                  <c:v>44036</c:v>
                </c:pt>
                <c:pt idx="528">
                  <c:v>44035</c:v>
                </c:pt>
                <c:pt idx="529">
                  <c:v>44034</c:v>
                </c:pt>
                <c:pt idx="530">
                  <c:v>44033</c:v>
                </c:pt>
                <c:pt idx="531">
                  <c:v>44032</c:v>
                </c:pt>
                <c:pt idx="532">
                  <c:v>44029</c:v>
                </c:pt>
                <c:pt idx="533">
                  <c:v>44028</c:v>
                </c:pt>
                <c:pt idx="534">
                  <c:v>44027</c:v>
                </c:pt>
                <c:pt idx="535">
                  <c:v>44026</c:v>
                </c:pt>
                <c:pt idx="536">
                  <c:v>44025</c:v>
                </c:pt>
                <c:pt idx="537">
                  <c:v>44022</c:v>
                </c:pt>
                <c:pt idx="538">
                  <c:v>44021</c:v>
                </c:pt>
                <c:pt idx="539">
                  <c:v>44020</c:v>
                </c:pt>
                <c:pt idx="540">
                  <c:v>44019</c:v>
                </c:pt>
                <c:pt idx="541">
                  <c:v>44018</c:v>
                </c:pt>
                <c:pt idx="542">
                  <c:v>44015</c:v>
                </c:pt>
                <c:pt idx="543">
                  <c:v>44014</c:v>
                </c:pt>
                <c:pt idx="544">
                  <c:v>44013</c:v>
                </c:pt>
                <c:pt idx="545">
                  <c:v>44012</c:v>
                </c:pt>
                <c:pt idx="546">
                  <c:v>44011</c:v>
                </c:pt>
                <c:pt idx="547">
                  <c:v>44006</c:v>
                </c:pt>
                <c:pt idx="548">
                  <c:v>44005</c:v>
                </c:pt>
                <c:pt idx="549">
                  <c:v>44004</c:v>
                </c:pt>
                <c:pt idx="550">
                  <c:v>44001</c:v>
                </c:pt>
                <c:pt idx="551">
                  <c:v>44000</c:v>
                </c:pt>
                <c:pt idx="552">
                  <c:v>43999</c:v>
                </c:pt>
                <c:pt idx="553">
                  <c:v>43998</c:v>
                </c:pt>
                <c:pt idx="554">
                  <c:v>43997</c:v>
                </c:pt>
                <c:pt idx="555">
                  <c:v>43994</c:v>
                </c:pt>
                <c:pt idx="556">
                  <c:v>43993</c:v>
                </c:pt>
                <c:pt idx="557">
                  <c:v>43992</c:v>
                </c:pt>
                <c:pt idx="558">
                  <c:v>43991</c:v>
                </c:pt>
                <c:pt idx="559">
                  <c:v>43990</c:v>
                </c:pt>
                <c:pt idx="560">
                  <c:v>43987</c:v>
                </c:pt>
                <c:pt idx="561">
                  <c:v>43986</c:v>
                </c:pt>
                <c:pt idx="562">
                  <c:v>43985</c:v>
                </c:pt>
                <c:pt idx="563">
                  <c:v>43984</c:v>
                </c:pt>
                <c:pt idx="564">
                  <c:v>43983</c:v>
                </c:pt>
                <c:pt idx="565">
                  <c:v>43980</c:v>
                </c:pt>
                <c:pt idx="566">
                  <c:v>43979</c:v>
                </c:pt>
                <c:pt idx="567">
                  <c:v>43978</c:v>
                </c:pt>
                <c:pt idx="568">
                  <c:v>43977</c:v>
                </c:pt>
                <c:pt idx="569">
                  <c:v>43976</c:v>
                </c:pt>
                <c:pt idx="570">
                  <c:v>43973</c:v>
                </c:pt>
                <c:pt idx="571">
                  <c:v>43972</c:v>
                </c:pt>
                <c:pt idx="572">
                  <c:v>43971</c:v>
                </c:pt>
                <c:pt idx="573">
                  <c:v>43970</c:v>
                </c:pt>
                <c:pt idx="574">
                  <c:v>43969</c:v>
                </c:pt>
                <c:pt idx="575">
                  <c:v>43966</c:v>
                </c:pt>
                <c:pt idx="576">
                  <c:v>43965</c:v>
                </c:pt>
                <c:pt idx="577">
                  <c:v>43964</c:v>
                </c:pt>
                <c:pt idx="578">
                  <c:v>43963</c:v>
                </c:pt>
                <c:pt idx="579">
                  <c:v>43962</c:v>
                </c:pt>
                <c:pt idx="580">
                  <c:v>43959</c:v>
                </c:pt>
                <c:pt idx="581">
                  <c:v>43958</c:v>
                </c:pt>
                <c:pt idx="582">
                  <c:v>43957</c:v>
                </c:pt>
                <c:pt idx="583">
                  <c:v>43951</c:v>
                </c:pt>
                <c:pt idx="584">
                  <c:v>43950</c:v>
                </c:pt>
                <c:pt idx="585">
                  <c:v>43949</c:v>
                </c:pt>
                <c:pt idx="586">
                  <c:v>43948</c:v>
                </c:pt>
                <c:pt idx="587">
                  <c:v>43945</c:v>
                </c:pt>
                <c:pt idx="588">
                  <c:v>43944</c:v>
                </c:pt>
                <c:pt idx="589">
                  <c:v>43943</c:v>
                </c:pt>
                <c:pt idx="590">
                  <c:v>43942</c:v>
                </c:pt>
                <c:pt idx="591">
                  <c:v>43941</c:v>
                </c:pt>
                <c:pt idx="592">
                  <c:v>43938</c:v>
                </c:pt>
                <c:pt idx="593">
                  <c:v>43937</c:v>
                </c:pt>
                <c:pt idx="594">
                  <c:v>43936</c:v>
                </c:pt>
                <c:pt idx="595">
                  <c:v>43935</c:v>
                </c:pt>
                <c:pt idx="596">
                  <c:v>43934</c:v>
                </c:pt>
                <c:pt idx="597">
                  <c:v>43931</c:v>
                </c:pt>
                <c:pt idx="598">
                  <c:v>43930</c:v>
                </c:pt>
                <c:pt idx="599">
                  <c:v>43929</c:v>
                </c:pt>
                <c:pt idx="600">
                  <c:v>43928</c:v>
                </c:pt>
                <c:pt idx="601">
                  <c:v>43924</c:v>
                </c:pt>
                <c:pt idx="602">
                  <c:v>43923</c:v>
                </c:pt>
                <c:pt idx="603">
                  <c:v>43922</c:v>
                </c:pt>
                <c:pt idx="604">
                  <c:v>43921</c:v>
                </c:pt>
                <c:pt idx="605">
                  <c:v>43920</c:v>
                </c:pt>
                <c:pt idx="606">
                  <c:v>43917</c:v>
                </c:pt>
                <c:pt idx="607">
                  <c:v>43916</c:v>
                </c:pt>
                <c:pt idx="608">
                  <c:v>43915</c:v>
                </c:pt>
                <c:pt idx="609">
                  <c:v>43914</c:v>
                </c:pt>
                <c:pt idx="610">
                  <c:v>43913</c:v>
                </c:pt>
                <c:pt idx="611">
                  <c:v>43910</c:v>
                </c:pt>
                <c:pt idx="612">
                  <c:v>43909</c:v>
                </c:pt>
                <c:pt idx="613">
                  <c:v>43908</c:v>
                </c:pt>
                <c:pt idx="614">
                  <c:v>43907</c:v>
                </c:pt>
                <c:pt idx="615">
                  <c:v>43906</c:v>
                </c:pt>
              </c:numCache>
            </c:numRef>
          </c:cat>
          <c:val>
            <c:numRef>
              <c:f>预焙阳极价格!$E$5:$E$620</c:f>
              <c:numCache>
                <c:formatCode>General</c:formatCode>
                <c:ptCount val="616"/>
                <c:pt idx="0">
                  <c:v>7635</c:v>
                </c:pt>
                <c:pt idx="1">
                  <c:v>7635</c:v>
                </c:pt>
                <c:pt idx="2">
                  <c:v>7635</c:v>
                </c:pt>
                <c:pt idx="3">
                  <c:v>7635</c:v>
                </c:pt>
                <c:pt idx="4">
                  <c:v>7635</c:v>
                </c:pt>
                <c:pt idx="5">
                  <c:v>7635</c:v>
                </c:pt>
                <c:pt idx="6">
                  <c:v>7635</c:v>
                </c:pt>
                <c:pt idx="7">
                  <c:v>7635</c:v>
                </c:pt>
                <c:pt idx="8">
                  <c:v>7635</c:v>
                </c:pt>
                <c:pt idx="9">
                  <c:v>7635</c:v>
                </c:pt>
                <c:pt idx="10">
                  <c:v>7635</c:v>
                </c:pt>
                <c:pt idx="11">
                  <c:v>7635</c:v>
                </c:pt>
                <c:pt idx="12">
                  <c:v>7635</c:v>
                </c:pt>
                <c:pt idx="13">
                  <c:v>7635</c:v>
                </c:pt>
                <c:pt idx="14">
                  <c:v>7635</c:v>
                </c:pt>
                <c:pt idx="15">
                  <c:v>7700</c:v>
                </c:pt>
                <c:pt idx="16">
                  <c:v>7700</c:v>
                </c:pt>
                <c:pt idx="17">
                  <c:v>7700</c:v>
                </c:pt>
                <c:pt idx="18">
                  <c:v>7700</c:v>
                </c:pt>
                <c:pt idx="19">
                  <c:v>7700</c:v>
                </c:pt>
                <c:pt idx="20">
                  <c:v>7700</c:v>
                </c:pt>
                <c:pt idx="21">
                  <c:v>7700</c:v>
                </c:pt>
                <c:pt idx="22">
                  <c:v>7700</c:v>
                </c:pt>
                <c:pt idx="23">
                  <c:v>7700</c:v>
                </c:pt>
                <c:pt idx="24">
                  <c:v>7700</c:v>
                </c:pt>
                <c:pt idx="25">
                  <c:v>7700</c:v>
                </c:pt>
                <c:pt idx="26">
                  <c:v>7700</c:v>
                </c:pt>
                <c:pt idx="27">
                  <c:v>7700</c:v>
                </c:pt>
                <c:pt idx="28">
                  <c:v>7700</c:v>
                </c:pt>
                <c:pt idx="29">
                  <c:v>7700</c:v>
                </c:pt>
                <c:pt idx="30">
                  <c:v>7700</c:v>
                </c:pt>
                <c:pt idx="31">
                  <c:v>7700</c:v>
                </c:pt>
                <c:pt idx="32">
                  <c:v>7700</c:v>
                </c:pt>
                <c:pt idx="33">
                  <c:v>7700</c:v>
                </c:pt>
                <c:pt idx="34">
                  <c:v>7700</c:v>
                </c:pt>
                <c:pt idx="35">
                  <c:v>7700</c:v>
                </c:pt>
                <c:pt idx="36">
                  <c:v>7700</c:v>
                </c:pt>
                <c:pt idx="37">
                  <c:v>7900</c:v>
                </c:pt>
                <c:pt idx="38">
                  <c:v>7900</c:v>
                </c:pt>
                <c:pt idx="39">
                  <c:v>7900</c:v>
                </c:pt>
                <c:pt idx="40">
                  <c:v>7900</c:v>
                </c:pt>
                <c:pt idx="41">
                  <c:v>7900</c:v>
                </c:pt>
                <c:pt idx="42">
                  <c:v>7900</c:v>
                </c:pt>
                <c:pt idx="43">
                  <c:v>7900</c:v>
                </c:pt>
                <c:pt idx="44">
                  <c:v>7900</c:v>
                </c:pt>
                <c:pt idx="45">
                  <c:v>7900</c:v>
                </c:pt>
                <c:pt idx="46">
                  <c:v>7900</c:v>
                </c:pt>
                <c:pt idx="47">
                  <c:v>7900</c:v>
                </c:pt>
                <c:pt idx="48">
                  <c:v>7900</c:v>
                </c:pt>
                <c:pt idx="49">
                  <c:v>7900</c:v>
                </c:pt>
                <c:pt idx="50">
                  <c:v>7900</c:v>
                </c:pt>
                <c:pt idx="51">
                  <c:v>7900</c:v>
                </c:pt>
                <c:pt idx="52">
                  <c:v>7900</c:v>
                </c:pt>
                <c:pt idx="53">
                  <c:v>7900</c:v>
                </c:pt>
                <c:pt idx="54">
                  <c:v>7900</c:v>
                </c:pt>
                <c:pt idx="55">
                  <c:v>7900</c:v>
                </c:pt>
                <c:pt idx="56">
                  <c:v>7900</c:v>
                </c:pt>
                <c:pt idx="57">
                  <c:v>7900</c:v>
                </c:pt>
                <c:pt idx="58">
                  <c:v>7900</c:v>
                </c:pt>
                <c:pt idx="59">
                  <c:v>8180</c:v>
                </c:pt>
                <c:pt idx="60">
                  <c:v>8180</c:v>
                </c:pt>
                <c:pt idx="61">
                  <c:v>8180</c:v>
                </c:pt>
                <c:pt idx="62">
                  <c:v>8180</c:v>
                </c:pt>
                <c:pt idx="63">
                  <c:v>8180</c:v>
                </c:pt>
                <c:pt idx="64">
                  <c:v>8180</c:v>
                </c:pt>
                <c:pt idx="65">
                  <c:v>8180</c:v>
                </c:pt>
                <c:pt idx="66">
                  <c:v>8180</c:v>
                </c:pt>
                <c:pt idx="67">
                  <c:v>8180</c:v>
                </c:pt>
                <c:pt idx="68">
                  <c:v>8180</c:v>
                </c:pt>
                <c:pt idx="69">
                  <c:v>8180</c:v>
                </c:pt>
                <c:pt idx="70">
                  <c:v>8080</c:v>
                </c:pt>
                <c:pt idx="71">
                  <c:v>8080</c:v>
                </c:pt>
                <c:pt idx="72">
                  <c:v>8080</c:v>
                </c:pt>
                <c:pt idx="73">
                  <c:v>8080</c:v>
                </c:pt>
                <c:pt idx="74">
                  <c:v>8080</c:v>
                </c:pt>
                <c:pt idx="75">
                  <c:v>8080</c:v>
                </c:pt>
                <c:pt idx="76">
                  <c:v>8080</c:v>
                </c:pt>
                <c:pt idx="77">
                  <c:v>8080</c:v>
                </c:pt>
                <c:pt idx="78">
                  <c:v>8080</c:v>
                </c:pt>
                <c:pt idx="79">
                  <c:v>8080</c:v>
                </c:pt>
                <c:pt idx="80">
                  <c:v>7820</c:v>
                </c:pt>
                <c:pt idx="81">
                  <c:v>7820</c:v>
                </c:pt>
                <c:pt idx="82">
                  <c:v>7820</c:v>
                </c:pt>
                <c:pt idx="83">
                  <c:v>7820</c:v>
                </c:pt>
                <c:pt idx="84">
                  <c:v>7820</c:v>
                </c:pt>
                <c:pt idx="85">
                  <c:v>7820</c:v>
                </c:pt>
                <c:pt idx="86">
                  <c:v>7820</c:v>
                </c:pt>
                <c:pt idx="87">
                  <c:v>7820</c:v>
                </c:pt>
                <c:pt idx="88">
                  <c:v>7820</c:v>
                </c:pt>
                <c:pt idx="89">
                  <c:v>7820</c:v>
                </c:pt>
                <c:pt idx="90">
                  <c:v>7820</c:v>
                </c:pt>
                <c:pt idx="91">
                  <c:v>7820</c:v>
                </c:pt>
                <c:pt idx="92">
                  <c:v>7820</c:v>
                </c:pt>
                <c:pt idx="93">
                  <c:v>7820</c:v>
                </c:pt>
                <c:pt idx="94">
                  <c:v>7820</c:v>
                </c:pt>
                <c:pt idx="95">
                  <c:v>7820</c:v>
                </c:pt>
                <c:pt idx="96">
                  <c:v>7820</c:v>
                </c:pt>
                <c:pt idx="97">
                  <c:v>7820</c:v>
                </c:pt>
                <c:pt idx="98">
                  <c:v>7820</c:v>
                </c:pt>
                <c:pt idx="99">
                  <c:v>7110</c:v>
                </c:pt>
                <c:pt idx="100">
                  <c:v>7110</c:v>
                </c:pt>
                <c:pt idx="101">
                  <c:v>7110</c:v>
                </c:pt>
                <c:pt idx="102">
                  <c:v>7110</c:v>
                </c:pt>
                <c:pt idx="103">
                  <c:v>7110</c:v>
                </c:pt>
                <c:pt idx="104">
                  <c:v>7110</c:v>
                </c:pt>
                <c:pt idx="105">
                  <c:v>7110</c:v>
                </c:pt>
                <c:pt idx="106">
                  <c:v>7110</c:v>
                </c:pt>
                <c:pt idx="107">
                  <c:v>7110</c:v>
                </c:pt>
                <c:pt idx="108">
                  <c:v>7110</c:v>
                </c:pt>
                <c:pt idx="109">
                  <c:v>7110</c:v>
                </c:pt>
                <c:pt idx="110">
                  <c:v>7110</c:v>
                </c:pt>
                <c:pt idx="111">
                  <c:v>7110</c:v>
                </c:pt>
                <c:pt idx="112">
                  <c:v>7110</c:v>
                </c:pt>
                <c:pt idx="113">
                  <c:v>7110</c:v>
                </c:pt>
                <c:pt idx="114">
                  <c:v>7110</c:v>
                </c:pt>
                <c:pt idx="115">
                  <c:v>7110</c:v>
                </c:pt>
                <c:pt idx="116">
                  <c:v>7110</c:v>
                </c:pt>
                <c:pt idx="117">
                  <c:v>7110</c:v>
                </c:pt>
                <c:pt idx="118">
                  <c:v>6260</c:v>
                </c:pt>
                <c:pt idx="119">
                  <c:v>6260</c:v>
                </c:pt>
                <c:pt idx="120">
                  <c:v>6260</c:v>
                </c:pt>
                <c:pt idx="121">
                  <c:v>6260</c:v>
                </c:pt>
                <c:pt idx="122">
                  <c:v>6260</c:v>
                </c:pt>
                <c:pt idx="123">
                  <c:v>6260</c:v>
                </c:pt>
                <c:pt idx="124">
                  <c:v>6260</c:v>
                </c:pt>
                <c:pt idx="125">
                  <c:v>6260</c:v>
                </c:pt>
                <c:pt idx="126">
                  <c:v>6260</c:v>
                </c:pt>
                <c:pt idx="127">
                  <c:v>6260</c:v>
                </c:pt>
                <c:pt idx="128">
                  <c:v>6260</c:v>
                </c:pt>
                <c:pt idx="129">
                  <c:v>6260</c:v>
                </c:pt>
                <c:pt idx="130">
                  <c:v>6260</c:v>
                </c:pt>
                <c:pt idx="131">
                  <c:v>6260</c:v>
                </c:pt>
                <c:pt idx="132">
                  <c:v>6260</c:v>
                </c:pt>
                <c:pt idx="133">
                  <c:v>6260</c:v>
                </c:pt>
                <c:pt idx="134">
                  <c:v>6260</c:v>
                </c:pt>
                <c:pt idx="135">
                  <c:v>6260</c:v>
                </c:pt>
                <c:pt idx="136">
                  <c:v>6260</c:v>
                </c:pt>
                <c:pt idx="137">
                  <c:v>6260</c:v>
                </c:pt>
                <c:pt idx="138">
                  <c:v>6260</c:v>
                </c:pt>
                <c:pt idx="139">
                  <c:v>6260</c:v>
                </c:pt>
                <c:pt idx="140">
                  <c:v>6260</c:v>
                </c:pt>
                <c:pt idx="141">
                  <c:v>5530</c:v>
                </c:pt>
                <c:pt idx="142">
                  <c:v>5530</c:v>
                </c:pt>
                <c:pt idx="143">
                  <c:v>5530</c:v>
                </c:pt>
                <c:pt idx="144">
                  <c:v>5530</c:v>
                </c:pt>
                <c:pt idx="145">
                  <c:v>5530</c:v>
                </c:pt>
                <c:pt idx="146">
                  <c:v>5530</c:v>
                </c:pt>
                <c:pt idx="147">
                  <c:v>5530</c:v>
                </c:pt>
                <c:pt idx="148">
                  <c:v>5530</c:v>
                </c:pt>
                <c:pt idx="149">
                  <c:v>5530</c:v>
                </c:pt>
                <c:pt idx="150">
                  <c:v>5530</c:v>
                </c:pt>
                <c:pt idx="151">
                  <c:v>5530</c:v>
                </c:pt>
                <c:pt idx="152">
                  <c:v>5530</c:v>
                </c:pt>
                <c:pt idx="153">
                  <c:v>5530</c:v>
                </c:pt>
                <c:pt idx="154">
                  <c:v>5530</c:v>
                </c:pt>
                <c:pt idx="155">
                  <c:v>5530</c:v>
                </c:pt>
                <c:pt idx="156">
                  <c:v>5530</c:v>
                </c:pt>
                <c:pt idx="157">
                  <c:v>5180</c:v>
                </c:pt>
                <c:pt idx="158">
                  <c:v>5180</c:v>
                </c:pt>
                <c:pt idx="159">
                  <c:v>5180</c:v>
                </c:pt>
                <c:pt idx="160">
                  <c:v>5180</c:v>
                </c:pt>
                <c:pt idx="161">
                  <c:v>5180</c:v>
                </c:pt>
                <c:pt idx="162">
                  <c:v>5180</c:v>
                </c:pt>
                <c:pt idx="163">
                  <c:v>5180</c:v>
                </c:pt>
                <c:pt idx="164">
                  <c:v>5180</c:v>
                </c:pt>
                <c:pt idx="165">
                  <c:v>5180</c:v>
                </c:pt>
                <c:pt idx="166">
                  <c:v>5180</c:v>
                </c:pt>
                <c:pt idx="167">
                  <c:v>5180</c:v>
                </c:pt>
                <c:pt idx="168">
                  <c:v>5180</c:v>
                </c:pt>
                <c:pt idx="169">
                  <c:v>5180</c:v>
                </c:pt>
                <c:pt idx="170">
                  <c:v>5180</c:v>
                </c:pt>
                <c:pt idx="171">
                  <c:v>5180</c:v>
                </c:pt>
                <c:pt idx="172">
                  <c:v>5180</c:v>
                </c:pt>
                <c:pt idx="173">
                  <c:v>5180</c:v>
                </c:pt>
                <c:pt idx="174">
                  <c:v>5180</c:v>
                </c:pt>
                <c:pt idx="175">
                  <c:v>5180</c:v>
                </c:pt>
                <c:pt idx="176">
                  <c:v>5710</c:v>
                </c:pt>
                <c:pt idx="177">
                  <c:v>5710</c:v>
                </c:pt>
                <c:pt idx="178">
                  <c:v>5710</c:v>
                </c:pt>
                <c:pt idx="179">
                  <c:v>5710</c:v>
                </c:pt>
                <c:pt idx="180">
                  <c:v>5710</c:v>
                </c:pt>
                <c:pt idx="181">
                  <c:v>5710</c:v>
                </c:pt>
                <c:pt idx="182">
                  <c:v>5710</c:v>
                </c:pt>
                <c:pt idx="183">
                  <c:v>5710</c:v>
                </c:pt>
                <c:pt idx="184">
                  <c:v>5710</c:v>
                </c:pt>
                <c:pt idx="185">
                  <c:v>5710</c:v>
                </c:pt>
                <c:pt idx="186">
                  <c:v>5710</c:v>
                </c:pt>
                <c:pt idx="187">
                  <c:v>5710</c:v>
                </c:pt>
                <c:pt idx="188">
                  <c:v>5710</c:v>
                </c:pt>
                <c:pt idx="189">
                  <c:v>5710</c:v>
                </c:pt>
                <c:pt idx="190">
                  <c:v>5710</c:v>
                </c:pt>
                <c:pt idx="191">
                  <c:v>5710</c:v>
                </c:pt>
                <c:pt idx="192">
                  <c:v>5710</c:v>
                </c:pt>
                <c:pt idx="193">
                  <c:v>5710</c:v>
                </c:pt>
                <c:pt idx="194">
                  <c:v>5710</c:v>
                </c:pt>
                <c:pt idx="195">
                  <c:v>5710</c:v>
                </c:pt>
                <c:pt idx="196">
                  <c:v>5710</c:v>
                </c:pt>
                <c:pt idx="197">
                  <c:v>5710</c:v>
                </c:pt>
                <c:pt idx="198">
                  <c:v>5710</c:v>
                </c:pt>
                <c:pt idx="199">
                  <c:v>6005</c:v>
                </c:pt>
                <c:pt idx="200">
                  <c:v>6005</c:v>
                </c:pt>
                <c:pt idx="201">
                  <c:v>6005</c:v>
                </c:pt>
                <c:pt idx="202">
                  <c:v>6005</c:v>
                </c:pt>
                <c:pt idx="203">
                  <c:v>6005</c:v>
                </c:pt>
                <c:pt idx="204">
                  <c:v>6005</c:v>
                </c:pt>
                <c:pt idx="205">
                  <c:v>6005</c:v>
                </c:pt>
                <c:pt idx="206">
                  <c:v>6005</c:v>
                </c:pt>
                <c:pt idx="207">
                  <c:v>6005</c:v>
                </c:pt>
                <c:pt idx="208">
                  <c:v>6005</c:v>
                </c:pt>
                <c:pt idx="209">
                  <c:v>6005</c:v>
                </c:pt>
                <c:pt idx="210">
                  <c:v>6005</c:v>
                </c:pt>
                <c:pt idx="211">
                  <c:v>6005</c:v>
                </c:pt>
                <c:pt idx="212">
                  <c:v>6005</c:v>
                </c:pt>
                <c:pt idx="213">
                  <c:v>6005</c:v>
                </c:pt>
                <c:pt idx="214">
                  <c:v>6005</c:v>
                </c:pt>
                <c:pt idx="215">
                  <c:v>6005</c:v>
                </c:pt>
                <c:pt idx="216">
                  <c:v>6005</c:v>
                </c:pt>
                <c:pt idx="217">
                  <c:v>6005</c:v>
                </c:pt>
                <c:pt idx="218">
                  <c:v>6005</c:v>
                </c:pt>
                <c:pt idx="219">
                  <c:v>6005</c:v>
                </c:pt>
                <c:pt idx="220">
                  <c:v>5565</c:v>
                </c:pt>
                <c:pt idx="221">
                  <c:v>5565</c:v>
                </c:pt>
                <c:pt idx="222">
                  <c:v>5565</c:v>
                </c:pt>
                <c:pt idx="223">
                  <c:v>5565</c:v>
                </c:pt>
                <c:pt idx="224">
                  <c:v>5565</c:v>
                </c:pt>
                <c:pt idx="225">
                  <c:v>5565</c:v>
                </c:pt>
                <c:pt idx="226">
                  <c:v>5565</c:v>
                </c:pt>
                <c:pt idx="227">
                  <c:v>5565</c:v>
                </c:pt>
                <c:pt idx="228">
                  <c:v>5565</c:v>
                </c:pt>
                <c:pt idx="229">
                  <c:v>5565</c:v>
                </c:pt>
                <c:pt idx="230">
                  <c:v>5565</c:v>
                </c:pt>
                <c:pt idx="231">
                  <c:v>5565</c:v>
                </c:pt>
                <c:pt idx="232">
                  <c:v>5565</c:v>
                </c:pt>
                <c:pt idx="233">
                  <c:v>5565</c:v>
                </c:pt>
                <c:pt idx="234">
                  <c:v>5565</c:v>
                </c:pt>
                <c:pt idx="235">
                  <c:v>5565</c:v>
                </c:pt>
                <c:pt idx="236">
                  <c:v>5565</c:v>
                </c:pt>
                <c:pt idx="237">
                  <c:v>5185</c:v>
                </c:pt>
                <c:pt idx="238">
                  <c:v>5185</c:v>
                </c:pt>
                <c:pt idx="239">
                  <c:v>5185</c:v>
                </c:pt>
                <c:pt idx="240">
                  <c:v>5185</c:v>
                </c:pt>
                <c:pt idx="241">
                  <c:v>5185</c:v>
                </c:pt>
                <c:pt idx="242">
                  <c:v>5185</c:v>
                </c:pt>
                <c:pt idx="243">
                  <c:v>5185</c:v>
                </c:pt>
                <c:pt idx="244">
                  <c:v>5185</c:v>
                </c:pt>
                <c:pt idx="245">
                  <c:v>5185</c:v>
                </c:pt>
                <c:pt idx="246">
                  <c:v>5185</c:v>
                </c:pt>
                <c:pt idx="247">
                  <c:v>5185</c:v>
                </c:pt>
                <c:pt idx="248">
                  <c:v>5185</c:v>
                </c:pt>
                <c:pt idx="249">
                  <c:v>5185</c:v>
                </c:pt>
                <c:pt idx="250">
                  <c:v>5185</c:v>
                </c:pt>
                <c:pt idx="251">
                  <c:v>5185</c:v>
                </c:pt>
                <c:pt idx="252">
                  <c:v>5185</c:v>
                </c:pt>
                <c:pt idx="253">
                  <c:v>5185</c:v>
                </c:pt>
                <c:pt idx="254">
                  <c:v>5185</c:v>
                </c:pt>
                <c:pt idx="255">
                  <c:v>5185</c:v>
                </c:pt>
                <c:pt idx="256">
                  <c:v>4865</c:v>
                </c:pt>
                <c:pt idx="257">
                  <c:v>4865</c:v>
                </c:pt>
                <c:pt idx="258">
                  <c:v>4865</c:v>
                </c:pt>
                <c:pt idx="259">
                  <c:v>4865</c:v>
                </c:pt>
                <c:pt idx="260">
                  <c:v>4865</c:v>
                </c:pt>
                <c:pt idx="261">
                  <c:v>4865</c:v>
                </c:pt>
                <c:pt idx="262">
                  <c:v>4865</c:v>
                </c:pt>
                <c:pt idx="263">
                  <c:v>4865</c:v>
                </c:pt>
                <c:pt idx="264">
                  <c:v>4865</c:v>
                </c:pt>
                <c:pt idx="265">
                  <c:v>4865</c:v>
                </c:pt>
                <c:pt idx="266">
                  <c:v>4865</c:v>
                </c:pt>
                <c:pt idx="267">
                  <c:v>4865</c:v>
                </c:pt>
                <c:pt idx="268">
                  <c:v>4865</c:v>
                </c:pt>
                <c:pt idx="269">
                  <c:v>4865</c:v>
                </c:pt>
                <c:pt idx="270">
                  <c:v>4865</c:v>
                </c:pt>
                <c:pt idx="271">
                  <c:v>4865</c:v>
                </c:pt>
                <c:pt idx="272">
                  <c:v>4865</c:v>
                </c:pt>
                <c:pt idx="273">
                  <c:v>4865</c:v>
                </c:pt>
                <c:pt idx="274">
                  <c:v>4865</c:v>
                </c:pt>
                <c:pt idx="275">
                  <c:v>4865</c:v>
                </c:pt>
                <c:pt idx="276">
                  <c:v>4865</c:v>
                </c:pt>
                <c:pt idx="277">
                  <c:v>4865</c:v>
                </c:pt>
                <c:pt idx="278">
                  <c:v>4825</c:v>
                </c:pt>
                <c:pt idx="279">
                  <c:v>4825</c:v>
                </c:pt>
                <c:pt idx="280">
                  <c:v>4825</c:v>
                </c:pt>
                <c:pt idx="281">
                  <c:v>4825</c:v>
                </c:pt>
                <c:pt idx="282">
                  <c:v>4825</c:v>
                </c:pt>
                <c:pt idx="283">
                  <c:v>4825</c:v>
                </c:pt>
                <c:pt idx="284">
                  <c:v>4825</c:v>
                </c:pt>
                <c:pt idx="285">
                  <c:v>4825</c:v>
                </c:pt>
                <c:pt idx="286">
                  <c:v>4825</c:v>
                </c:pt>
                <c:pt idx="287">
                  <c:v>4825</c:v>
                </c:pt>
                <c:pt idx="288">
                  <c:v>4825</c:v>
                </c:pt>
                <c:pt idx="289">
                  <c:v>4825</c:v>
                </c:pt>
                <c:pt idx="290">
                  <c:v>4825</c:v>
                </c:pt>
                <c:pt idx="291">
                  <c:v>4825</c:v>
                </c:pt>
                <c:pt idx="292">
                  <c:v>4825</c:v>
                </c:pt>
                <c:pt idx="293">
                  <c:v>4825</c:v>
                </c:pt>
                <c:pt idx="294">
                  <c:v>4825</c:v>
                </c:pt>
                <c:pt idx="295">
                  <c:v>4825</c:v>
                </c:pt>
                <c:pt idx="296">
                  <c:v>4825</c:v>
                </c:pt>
                <c:pt idx="297">
                  <c:v>4825</c:v>
                </c:pt>
                <c:pt idx="298">
                  <c:v>4825</c:v>
                </c:pt>
                <c:pt idx="299">
                  <c:v>4825</c:v>
                </c:pt>
                <c:pt idx="300">
                  <c:v>4750</c:v>
                </c:pt>
                <c:pt idx="301">
                  <c:v>4750</c:v>
                </c:pt>
                <c:pt idx="302">
                  <c:v>4750</c:v>
                </c:pt>
                <c:pt idx="303">
                  <c:v>4750</c:v>
                </c:pt>
                <c:pt idx="304">
                  <c:v>4750</c:v>
                </c:pt>
                <c:pt idx="305">
                  <c:v>4750</c:v>
                </c:pt>
                <c:pt idx="306">
                  <c:v>4750</c:v>
                </c:pt>
                <c:pt idx="307">
                  <c:v>4750</c:v>
                </c:pt>
                <c:pt idx="308">
                  <c:v>4750</c:v>
                </c:pt>
                <c:pt idx="309">
                  <c:v>4750</c:v>
                </c:pt>
                <c:pt idx="310">
                  <c:v>4750</c:v>
                </c:pt>
                <c:pt idx="311">
                  <c:v>4750</c:v>
                </c:pt>
                <c:pt idx="312">
                  <c:v>4750</c:v>
                </c:pt>
                <c:pt idx="313">
                  <c:v>4750</c:v>
                </c:pt>
                <c:pt idx="314">
                  <c:v>4750</c:v>
                </c:pt>
                <c:pt idx="315">
                  <c:v>4750</c:v>
                </c:pt>
                <c:pt idx="316">
                  <c:v>4750</c:v>
                </c:pt>
                <c:pt idx="317">
                  <c:v>4750</c:v>
                </c:pt>
                <c:pt idx="318">
                  <c:v>4750</c:v>
                </c:pt>
                <c:pt idx="319">
                  <c:v>4750</c:v>
                </c:pt>
                <c:pt idx="320">
                  <c:v>4750</c:v>
                </c:pt>
                <c:pt idx="321">
                  <c:v>4520</c:v>
                </c:pt>
                <c:pt idx="322">
                  <c:v>4520</c:v>
                </c:pt>
                <c:pt idx="323">
                  <c:v>4520</c:v>
                </c:pt>
                <c:pt idx="324">
                  <c:v>4520</c:v>
                </c:pt>
                <c:pt idx="325">
                  <c:v>4520</c:v>
                </c:pt>
                <c:pt idx="326">
                  <c:v>4520</c:v>
                </c:pt>
                <c:pt idx="327">
                  <c:v>4520</c:v>
                </c:pt>
                <c:pt idx="328">
                  <c:v>4520</c:v>
                </c:pt>
                <c:pt idx="329">
                  <c:v>4520</c:v>
                </c:pt>
                <c:pt idx="330">
                  <c:v>4520</c:v>
                </c:pt>
                <c:pt idx="331">
                  <c:v>4520</c:v>
                </c:pt>
                <c:pt idx="332">
                  <c:v>4520</c:v>
                </c:pt>
                <c:pt idx="333">
                  <c:v>4520</c:v>
                </c:pt>
                <c:pt idx="334">
                  <c:v>4520</c:v>
                </c:pt>
                <c:pt idx="335">
                  <c:v>4520</c:v>
                </c:pt>
                <c:pt idx="336">
                  <c:v>4520</c:v>
                </c:pt>
                <c:pt idx="337">
                  <c:v>4520</c:v>
                </c:pt>
                <c:pt idx="338">
                  <c:v>4520</c:v>
                </c:pt>
                <c:pt idx="339">
                  <c:v>4410</c:v>
                </c:pt>
                <c:pt idx="340">
                  <c:v>4410</c:v>
                </c:pt>
                <c:pt idx="341">
                  <c:v>4410</c:v>
                </c:pt>
                <c:pt idx="342">
                  <c:v>4410</c:v>
                </c:pt>
                <c:pt idx="343">
                  <c:v>4410</c:v>
                </c:pt>
                <c:pt idx="344">
                  <c:v>4410</c:v>
                </c:pt>
                <c:pt idx="345">
                  <c:v>4410</c:v>
                </c:pt>
                <c:pt idx="346">
                  <c:v>4410</c:v>
                </c:pt>
                <c:pt idx="347">
                  <c:v>4410</c:v>
                </c:pt>
                <c:pt idx="348">
                  <c:v>4410</c:v>
                </c:pt>
                <c:pt idx="349">
                  <c:v>4410</c:v>
                </c:pt>
                <c:pt idx="350">
                  <c:v>4410</c:v>
                </c:pt>
                <c:pt idx="351">
                  <c:v>4410</c:v>
                </c:pt>
                <c:pt idx="352">
                  <c:v>4410</c:v>
                </c:pt>
                <c:pt idx="353">
                  <c:v>4410</c:v>
                </c:pt>
                <c:pt idx="354">
                  <c:v>4410</c:v>
                </c:pt>
                <c:pt idx="355">
                  <c:v>4410</c:v>
                </c:pt>
                <c:pt idx="356">
                  <c:v>4410</c:v>
                </c:pt>
                <c:pt idx="357">
                  <c:v>4410</c:v>
                </c:pt>
                <c:pt idx="358">
                  <c:v>4410</c:v>
                </c:pt>
                <c:pt idx="359">
                  <c:v>4410</c:v>
                </c:pt>
                <c:pt idx="360">
                  <c:v>4130</c:v>
                </c:pt>
                <c:pt idx="361">
                  <c:v>4130</c:v>
                </c:pt>
                <c:pt idx="362">
                  <c:v>4130</c:v>
                </c:pt>
                <c:pt idx="363">
                  <c:v>4130</c:v>
                </c:pt>
                <c:pt idx="364">
                  <c:v>4130</c:v>
                </c:pt>
                <c:pt idx="365">
                  <c:v>4130</c:v>
                </c:pt>
                <c:pt idx="366">
                  <c:v>4130</c:v>
                </c:pt>
                <c:pt idx="367">
                  <c:v>4130</c:v>
                </c:pt>
                <c:pt idx="368">
                  <c:v>4130</c:v>
                </c:pt>
                <c:pt idx="369">
                  <c:v>4130</c:v>
                </c:pt>
                <c:pt idx="370">
                  <c:v>4130</c:v>
                </c:pt>
                <c:pt idx="371">
                  <c:v>4130</c:v>
                </c:pt>
                <c:pt idx="372">
                  <c:v>4130</c:v>
                </c:pt>
                <c:pt idx="373">
                  <c:v>4130</c:v>
                </c:pt>
                <c:pt idx="374">
                  <c:v>4130</c:v>
                </c:pt>
                <c:pt idx="375">
                  <c:v>4130</c:v>
                </c:pt>
                <c:pt idx="376">
                  <c:v>4130</c:v>
                </c:pt>
                <c:pt idx="377">
                  <c:v>4130</c:v>
                </c:pt>
                <c:pt idx="378">
                  <c:v>4130</c:v>
                </c:pt>
                <c:pt idx="379">
                  <c:v>4130</c:v>
                </c:pt>
                <c:pt idx="380">
                  <c:v>4065</c:v>
                </c:pt>
                <c:pt idx="381">
                  <c:v>4065</c:v>
                </c:pt>
                <c:pt idx="382">
                  <c:v>4065</c:v>
                </c:pt>
                <c:pt idx="383">
                  <c:v>3975</c:v>
                </c:pt>
                <c:pt idx="384">
                  <c:v>3975</c:v>
                </c:pt>
                <c:pt idx="385">
                  <c:v>3975</c:v>
                </c:pt>
                <c:pt idx="386">
                  <c:v>3975</c:v>
                </c:pt>
                <c:pt idx="387">
                  <c:v>3975</c:v>
                </c:pt>
                <c:pt idx="388">
                  <c:v>3975</c:v>
                </c:pt>
                <c:pt idx="389">
                  <c:v>3975</c:v>
                </c:pt>
                <c:pt idx="390">
                  <c:v>3975</c:v>
                </c:pt>
                <c:pt idx="391">
                  <c:v>3975</c:v>
                </c:pt>
                <c:pt idx="392">
                  <c:v>3975</c:v>
                </c:pt>
                <c:pt idx="393">
                  <c:v>3975</c:v>
                </c:pt>
                <c:pt idx="394">
                  <c:v>3975</c:v>
                </c:pt>
                <c:pt idx="395">
                  <c:v>3975</c:v>
                </c:pt>
                <c:pt idx="396">
                  <c:v>3975</c:v>
                </c:pt>
                <c:pt idx="397">
                  <c:v>3950</c:v>
                </c:pt>
                <c:pt idx="398">
                  <c:v>3915</c:v>
                </c:pt>
                <c:pt idx="399">
                  <c:v>3915</c:v>
                </c:pt>
                <c:pt idx="400">
                  <c:v>3915</c:v>
                </c:pt>
                <c:pt idx="401">
                  <c:v>3915</c:v>
                </c:pt>
                <c:pt idx="402">
                  <c:v>3915</c:v>
                </c:pt>
                <c:pt idx="403">
                  <c:v>3915</c:v>
                </c:pt>
                <c:pt idx="404">
                  <c:v>3915</c:v>
                </c:pt>
                <c:pt idx="405">
                  <c:v>3915</c:v>
                </c:pt>
                <c:pt idx="406">
                  <c:v>3915</c:v>
                </c:pt>
                <c:pt idx="407">
                  <c:v>3915</c:v>
                </c:pt>
                <c:pt idx="408">
                  <c:v>3915</c:v>
                </c:pt>
                <c:pt idx="409">
                  <c:v>3915</c:v>
                </c:pt>
                <c:pt idx="410">
                  <c:v>3915</c:v>
                </c:pt>
                <c:pt idx="411">
                  <c:v>3915</c:v>
                </c:pt>
                <c:pt idx="412">
                  <c:v>3915</c:v>
                </c:pt>
                <c:pt idx="413">
                  <c:v>3915</c:v>
                </c:pt>
                <c:pt idx="414">
                  <c:v>3825</c:v>
                </c:pt>
                <c:pt idx="415">
                  <c:v>3825</c:v>
                </c:pt>
                <c:pt idx="416">
                  <c:v>3825</c:v>
                </c:pt>
                <c:pt idx="417">
                  <c:v>3825</c:v>
                </c:pt>
                <c:pt idx="418">
                  <c:v>3825</c:v>
                </c:pt>
                <c:pt idx="419">
                  <c:v>3825</c:v>
                </c:pt>
                <c:pt idx="420">
                  <c:v>3825</c:v>
                </c:pt>
                <c:pt idx="421">
                  <c:v>3825</c:v>
                </c:pt>
                <c:pt idx="422">
                  <c:v>3825</c:v>
                </c:pt>
                <c:pt idx="423">
                  <c:v>3825</c:v>
                </c:pt>
                <c:pt idx="424">
                  <c:v>3825</c:v>
                </c:pt>
                <c:pt idx="425">
                  <c:v>3825</c:v>
                </c:pt>
                <c:pt idx="426">
                  <c:v>3825</c:v>
                </c:pt>
                <c:pt idx="427">
                  <c:v>3825</c:v>
                </c:pt>
                <c:pt idx="428">
                  <c:v>3825</c:v>
                </c:pt>
                <c:pt idx="429">
                  <c:v>3825</c:v>
                </c:pt>
                <c:pt idx="430">
                  <c:v>3825</c:v>
                </c:pt>
                <c:pt idx="431">
                  <c:v>3825</c:v>
                </c:pt>
                <c:pt idx="432">
                  <c:v>3825</c:v>
                </c:pt>
                <c:pt idx="433">
                  <c:v>3825</c:v>
                </c:pt>
                <c:pt idx="434">
                  <c:v>3825</c:v>
                </c:pt>
                <c:pt idx="435">
                  <c:v>3825</c:v>
                </c:pt>
                <c:pt idx="436">
                  <c:v>3825</c:v>
                </c:pt>
                <c:pt idx="437">
                  <c:v>3825</c:v>
                </c:pt>
                <c:pt idx="438">
                  <c:v>3825</c:v>
                </c:pt>
                <c:pt idx="439">
                  <c:v>3825</c:v>
                </c:pt>
                <c:pt idx="440">
                  <c:v>3700</c:v>
                </c:pt>
                <c:pt idx="441">
                  <c:v>3700</c:v>
                </c:pt>
                <c:pt idx="442">
                  <c:v>3700</c:v>
                </c:pt>
                <c:pt idx="443">
                  <c:v>3700</c:v>
                </c:pt>
                <c:pt idx="444">
                  <c:v>3700</c:v>
                </c:pt>
                <c:pt idx="445">
                  <c:v>3700</c:v>
                </c:pt>
                <c:pt idx="446">
                  <c:v>3700</c:v>
                </c:pt>
                <c:pt idx="447">
                  <c:v>3700</c:v>
                </c:pt>
                <c:pt idx="448">
                  <c:v>3700</c:v>
                </c:pt>
                <c:pt idx="449">
                  <c:v>3700</c:v>
                </c:pt>
                <c:pt idx="450">
                  <c:v>3700</c:v>
                </c:pt>
                <c:pt idx="451">
                  <c:v>3700</c:v>
                </c:pt>
                <c:pt idx="452">
                  <c:v>3700</c:v>
                </c:pt>
                <c:pt idx="453">
                  <c:v>3700</c:v>
                </c:pt>
                <c:pt idx="454">
                  <c:v>3700</c:v>
                </c:pt>
                <c:pt idx="455">
                  <c:v>3700</c:v>
                </c:pt>
                <c:pt idx="456">
                  <c:v>3700</c:v>
                </c:pt>
                <c:pt idx="457">
                  <c:v>3700</c:v>
                </c:pt>
                <c:pt idx="458">
                  <c:v>3700</c:v>
                </c:pt>
                <c:pt idx="459">
                  <c:v>3700</c:v>
                </c:pt>
                <c:pt idx="460">
                  <c:v>3700</c:v>
                </c:pt>
                <c:pt idx="461">
                  <c:v>3625</c:v>
                </c:pt>
                <c:pt idx="462">
                  <c:v>3625</c:v>
                </c:pt>
                <c:pt idx="463">
                  <c:v>3625</c:v>
                </c:pt>
                <c:pt idx="464">
                  <c:v>3625</c:v>
                </c:pt>
                <c:pt idx="465">
                  <c:v>3625</c:v>
                </c:pt>
                <c:pt idx="466">
                  <c:v>3625</c:v>
                </c:pt>
                <c:pt idx="467">
                  <c:v>3625</c:v>
                </c:pt>
                <c:pt idx="468">
                  <c:v>3625</c:v>
                </c:pt>
                <c:pt idx="469">
                  <c:v>3625</c:v>
                </c:pt>
                <c:pt idx="470">
                  <c:v>3625</c:v>
                </c:pt>
                <c:pt idx="471">
                  <c:v>3625</c:v>
                </c:pt>
                <c:pt idx="472">
                  <c:v>3625</c:v>
                </c:pt>
                <c:pt idx="473">
                  <c:v>3625</c:v>
                </c:pt>
                <c:pt idx="474">
                  <c:v>3625</c:v>
                </c:pt>
                <c:pt idx="475">
                  <c:v>3625</c:v>
                </c:pt>
                <c:pt idx="476">
                  <c:v>3625</c:v>
                </c:pt>
                <c:pt idx="477">
                  <c:v>3625</c:v>
                </c:pt>
                <c:pt idx="478">
                  <c:v>3625</c:v>
                </c:pt>
                <c:pt idx="479">
                  <c:v>3500</c:v>
                </c:pt>
                <c:pt idx="480">
                  <c:v>3500</c:v>
                </c:pt>
                <c:pt idx="481">
                  <c:v>3500</c:v>
                </c:pt>
                <c:pt idx="482">
                  <c:v>3500</c:v>
                </c:pt>
                <c:pt idx="483">
                  <c:v>3500</c:v>
                </c:pt>
                <c:pt idx="484">
                  <c:v>3500</c:v>
                </c:pt>
                <c:pt idx="485">
                  <c:v>3500</c:v>
                </c:pt>
                <c:pt idx="486">
                  <c:v>3500</c:v>
                </c:pt>
                <c:pt idx="487">
                  <c:v>3500</c:v>
                </c:pt>
                <c:pt idx="488">
                  <c:v>3500</c:v>
                </c:pt>
                <c:pt idx="489">
                  <c:v>3500</c:v>
                </c:pt>
                <c:pt idx="490">
                  <c:v>3500</c:v>
                </c:pt>
                <c:pt idx="491">
                  <c:v>3500</c:v>
                </c:pt>
                <c:pt idx="492">
                  <c:v>3500</c:v>
                </c:pt>
                <c:pt idx="493">
                  <c:v>3500</c:v>
                </c:pt>
                <c:pt idx="494">
                  <c:v>3500</c:v>
                </c:pt>
                <c:pt idx="495">
                  <c:v>3500</c:v>
                </c:pt>
                <c:pt idx="496">
                  <c:v>3500</c:v>
                </c:pt>
                <c:pt idx="497">
                  <c:v>3500</c:v>
                </c:pt>
                <c:pt idx="498">
                  <c:v>3500</c:v>
                </c:pt>
                <c:pt idx="499">
                  <c:v>3500</c:v>
                </c:pt>
                <c:pt idx="500">
                  <c:v>3500</c:v>
                </c:pt>
                <c:pt idx="501">
                  <c:v>3410</c:v>
                </c:pt>
                <c:pt idx="502">
                  <c:v>3410</c:v>
                </c:pt>
                <c:pt idx="503">
                  <c:v>3410</c:v>
                </c:pt>
                <c:pt idx="504">
                  <c:v>3410</c:v>
                </c:pt>
                <c:pt idx="505">
                  <c:v>3410</c:v>
                </c:pt>
                <c:pt idx="506">
                  <c:v>3410</c:v>
                </c:pt>
                <c:pt idx="507">
                  <c:v>3410</c:v>
                </c:pt>
                <c:pt idx="508">
                  <c:v>3410</c:v>
                </c:pt>
                <c:pt idx="509">
                  <c:v>3410</c:v>
                </c:pt>
                <c:pt idx="510">
                  <c:v>3410</c:v>
                </c:pt>
                <c:pt idx="511">
                  <c:v>3410</c:v>
                </c:pt>
                <c:pt idx="512">
                  <c:v>3410</c:v>
                </c:pt>
                <c:pt idx="513">
                  <c:v>3410</c:v>
                </c:pt>
                <c:pt idx="514">
                  <c:v>3410</c:v>
                </c:pt>
                <c:pt idx="515">
                  <c:v>3410</c:v>
                </c:pt>
                <c:pt idx="516">
                  <c:v>3410</c:v>
                </c:pt>
                <c:pt idx="517">
                  <c:v>3410</c:v>
                </c:pt>
                <c:pt idx="518">
                  <c:v>3410</c:v>
                </c:pt>
                <c:pt idx="519">
                  <c:v>3410</c:v>
                </c:pt>
                <c:pt idx="520">
                  <c:v>3410</c:v>
                </c:pt>
                <c:pt idx="521">
                  <c:v>3230</c:v>
                </c:pt>
                <c:pt idx="522">
                  <c:v>3230</c:v>
                </c:pt>
                <c:pt idx="523">
                  <c:v>3230</c:v>
                </c:pt>
                <c:pt idx="524">
                  <c:v>3230</c:v>
                </c:pt>
                <c:pt idx="525">
                  <c:v>3230</c:v>
                </c:pt>
                <c:pt idx="526">
                  <c:v>3230</c:v>
                </c:pt>
                <c:pt idx="527">
                  <c:v>3230</c:v>
                </c:pt>
                <c:pt idx="528">
                  <c:v>3230</c:v>
                </c:pt>
                <c:pt idx="529">
                  <c:v>3230</c:v>
                </c:pt>
                <c:pt idx="530">
                  <c:v>3230</c:v>
                </c:pt>
                <c:pt idx="531">
                  <c:v>3230</c:v>
                </c:pt>
                <c:pt idx="532">
                  <c:v>3230</c:v>
                </c:pt>
                <c:pt idx="533">
                  <c:v>3230</c:v>
                </c:pt>
                <c:pt idx="534">
                  <c:v>3230</c:v>
                </c:pt>
                <c:pt idx="535">
                  <c:v>3230</c:v>
                </c:pt>
                <c:pt idx="536">
                  <c:v>3230</c:v>
                </c:pt>
                <c:pt idx="537">
                  <c:v>3230</c:v>
                </c:pt>
                <c:pt idx="538">
                  <c:v>3150</c:v>
                </c:pt>
                <c:pt idx="539">
                  <c:v>3150</c:v>
                </c:pt>
                <c:pt idx="540">
                  <c:v>3150</c:v>
                </c:pt>
                <c:pt idx="541">
                  <c:v>3150</c:v>
                </c:pt>
                <c:pt idx="542">
                  <c:v>3150</c:v>
                </c:pt>
                <c:pt idx="543">
                  <c:v>3150</c:v>
                </c:pt>
                <c:pt idx="544">
                  <c:v>3150</c:v>
                </c:pt>
                <c:pt idx="545">
                  <c:v>3150</c:v>
                </c:pt>
                <c:pt idx="546">
                  <c:v>3150</c:v>
                </c:pt>
                <c:pt idx="547">
                  <c:v>3150</c:v>
                </c:pt>
                <c:pt idx="548">
                  <c:v>3150</c:v>
                </c:pt>
                <c:pt idx="549">
                  <c:v>3150</c:v>
                </c:pt>
                <c:pt idx="550">
                  <c:v>3150</c:v>
                </c:pt>
                <c:pt idx="551">
                  <c:v>3150</c:v>
                </c:pt>
                <c:pt idx="552">
                  <c:v>3150</c:v>
                </c:pt>
                <c:pt idx="553">
                  <c:v>3150</c:v>
                </c:pt>
                <c:pt idx="554">
                  <c:v>3150</c:v>
                </c:pt>
                <c:pt idx="555">
                  <c:v>3150</c:v>
                </c:pt>
                <c:pt idx="556">
                  <c:v>3300</c:v>
                </c:pt>
                <c:pt idx="557">
                  <c:v>3300</c:v>
                </c:pt>
                <c:pt idx="558">
                  <c:v>3300</c:v>
                </c:pt>
                <c:pt idx="559">
                  <c:v>3300</c:v>
                </c:pt>
                <c:pt idx="560">
                  <c:v>3300</c:v>
                </c:pt>
                <c:pt idx="561">
                  <c:v>3300</c:v>
                </c:pt>
                <c:pt idx="562">
                  <c:v>3300</c:v>
                </c:pt>
                <c:pt idx="563">
                  <c:v>3300</c:v>
                </c:pt>
                <c:pt idx="564">
                  <c:v>3300</c:v>
                </c:pt>
                <c:pt idx="565">
                  <c:v>3300</c:v>
                </c:pt>
                <c:pt idx="566">
                  <c:v>3300</c:v>
                </c:pt>
                <c:pt idx="567">
                  <c:v>3300</c:v>
                </c:pt>
                <c:pt idx="568">
                  <c:v>3300</c:v>
                </c:pt>
                <c:pt idx="569">
                  <c:v>3300</c:v>
                </c:pt>
                <c:pt idx="570">
                  <c:v>3300</c:v>
                </c:pt>
                <c:pt idx="571">
                  <c:v>3300</c:v>
                </c:pt>
                <c:pt idx="572">
                  <c:v>3300</c:v>
                </c:pt>
                <c:pt idx="573">
                  <c:v>3300</c:v>
                </c:pt>
                <c:pt idx="574">
                  <c:v>3300</c:v>
                </c:pt>
                <c:pt idx="575">
                  <c:v>3300</c:v>
                </c:pt>
                <c:pt idx="576">
                  <c:v>3300</c:v>
                </c:pt>
                <c:pt idx="577">
                  <c:v>3300</c:v>
                </c:pt>
                <c:pt idx="578">
                  <c:v>3300</c:v>
                </c:pt>
                <c:pt idx="579">
                  <c:v>3300</c:v>
                </c:pt>
                <c:pt idx="580">
                  <c:v>3300</c:v>
                </c:pt>
                <c:pt idx="581">
                  <c:v>3300</c:v>
                </c:pt>
                <c:pt idx="582">
                  <c:v>3300</c:v>
                </c:pt>
                <c:pt idx="583">
                  <c:v>3430</c:v>
                </c:pt>
                <c:pt idx="584">
                  <c:v>3430</c:v>
                </c:pt>
                <c:pt idx="585">
                  <c:v>3430</c:v>
                </c:pt>
                <c:pt idx="586">
                  <c:v>3430</c:v>
                </c:pt>
                <c:pt idx="587">
                  <c:v>3430</c:v>
                </c:pt>
                <c:pt idx="588">
                  <c:v>3430</c:v>
                </c:pt>
                <c:pt idx="589">
                  <c:v>3430</c:v>
                </c:pt>
                <c:pt idx="590">
                  <c:v>3430</c:v>
                </c:pt>
                <c:pt idx="591">
                  <c:v>3430</c:v>
                </c:pt>
                <c:pt idx="592">
                  <c:v>3430</c:v>
                </c:pt>
                <c:pt idx="593">
                  <c:v>3430</c:v>
                </c:pt>
                <c:pt idx="594">
                  <c:v>3430</c:v>
                </c:pt>
                <c:pt idx="595">
                  <c:v>3430</c:v>
                </c:pt>
                <c:pt idx="596">
                  <c:v>3430</c:v>
                </c:pt>
                <c:pt idx="597">
                  <c:v>3430</c:v>
                </c:pt>
                <c:pt idx="598">
                  <c:v>3430</c:v>
                </c:pt>
                <c:pt idx="599">
                  <c:v>3430</c:v>
                </c:pt>
                <c:pt idx="600">
                  <c:v>3430</c:v>
                </c:pt>
                <c:pt idx="601">
                  <c:v>3430</c:v>
                </c:pt>
                <c:pt idx="602">
                  <c:v>3430</c:v>
                </c:pt>
                <c:pt idx="603">
                  <c:v>3430</c:v>
                </c:pt>
                <c:pt idx="604">
                  <c:v>3600</c:v>
                </c:pt>
                <c:pt idx="605">
                  <c:v>3600</c:v>
                </c:pt>
                <c:pt idx="606">
                  <c:v>3600</c:v>
                </c:pt>
                <c:pt idx="607">
                  <c:v>3600</c:v>
                </c:pt>
                <c:pt idx="608">
                  <c:v>3600</c:v>
                </c:pt>
                <c:pt idx="609">
                  <c:v>3600</c:v>
                </c:pt>
                <c:pt idx="610">
                  <c:v>3600</c:v>
                </c:pt>
                <c:pt idx="611">
                  <c:v>3600</c:v>
                </c:pt>
                <c:pt idx="612">
                  <c:v>3600</c:v>
                </c:pt>
                <c:pt idx="613">
                  <c:v>3600</c:v>
                </c:pt>
                <c:pt idx="614">
                  <c:v>3600</c:v>
                </c:pt>
                <c:pt idx="615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1E-4473-B2AE-EE688B335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7832448"/>
        <c:axId val="707833280"/>
      </c:lineChart>
      <c:dateAx>
        <c:axId val="707832448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7833280"/>
        <c:crosses val="autoZero"/>
        <c:auto val="1"/>
        <c:lblOffset val="100"/>
        <c:baseTimeUnit val="days"/>
      </c:dateAx>
      <c:valAx>
        <c:axId val="70783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0783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246248138584714E-2"/>
          <c:y val="1.9900069735156341E-2"/>
          <c:w val="0.89806438752118012"/>
          <c:h val="0.823515061619301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44E7E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D5-4E70-971B-A036B8C5E9FC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D5-4E70-971B-A036B8C5E9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Sheet2!$B$26:$B$43</c:f>
              <c:strCache>
                <c:ptCount val="18"/>
                <c:pt idx="0">
                  <c:v>陕西</c:v>
                </c:pt>
                <c:pt idx="1">
                  <c:v>新疆</c:v>
                </c:pt>
                <c:pt idx="2">
                  <c:v>云南</c:v>
                </c:pt>
                <c:pt idx="3">
                  <c:v>湖北</c:v>
                </c:pt>
                <c:pt idx="4">
                  <c:v>青海</c:v>
                </c:pt>
                <c:pt idx="5">
                  <c:v>甘肃</c:v>
                </c:pt>
                <c:pt idx="6">
                  <c:v>全国</c:v>
                </c:pt>
                <c:pt idx="7">
                  <c:v>内蒙古</c:v>
                </c:pt>
                <c:pt idx="8">
                  <c:v>山东</c:v>
                </c:pt>
                <c:pt idx="9">
                  <c:v>四川</c:v>
                </c:pt>
                <c:pt idx="10">
                  <c:v>宁夏</c:v>
                </c:pt>
                <c:pt idx="11">
                  <c:v>山西</c:v>
                </c:pt>
                <c:pt idx="12">
                  <c:v>贵州</c:v>
                </c:pt>
                <c:pt idx="13">
                  <c:v>重庆</c:v>
                </c:pt>
                <c:pt idx="14">
                  <c:v>辽宁</c:v>
                </c:pt>
                <c:pt idx="15">
                  <c:v>广西</c:v>
                </c:pt>
                <c:pt idx="16">
                  <c:v>福建</c:v>
                </c:pt>
                <c:pt idx="17">
                  <c:v>河南</c:v>
                </c:pt>
              </c:strCache>
            </c:strRef>
          </c:cat>
          <c:val>
            <c:numRef>
              <c:f>Sheet2!$C$26:$C$43</c:f>
              <c:numCache>
                <c:formatCode>0.00_ </c:formatCode>
                <c:ptCount val="18"/>
                <c:pt idx="0">
                  <c:v>18052.73</c:v>
                </c:pt>
                <c:pt idx="1">
                  <c:v>16133.99</c:v>
                </c:pt>
                <c:pt idx="2">
                  <c:v>16500.82</c:v>
                </c:pt>
                <c:pt idx="3">
                  <c:v>17574.490000000002</c:v>
                </c:pt>
                <c:pt idx="4">
                  <c:v>17483.939999999999</c:v>
                </c:pt>
                <c:pt idx="5">
                  <c:v>17678.04</c:v>
                </c:pt>
                <c:pt idx="6" formatCode="0_ ">
                  <c:v>17967.901624132744</c:v>
                </c:pt>
                <c:pt idx="7">
                  <c:v>17864.37</c:v>
                </c:pt>
                <c:pt idx="8">
                  <c:v>17797.259999999998</c:v>
                </c:pt>
                <c:pt idx="9">
                  <c:v>18208.740000000002</c:v>
                </c:pt>
                <c:pt idx="10">
                  <c:v>18597.38</c:v>
                </c:pt>
                <c:pt idx="11">
                  <c:v>18519.66</c:v>
                </c:pt>
                <c:pt idx="12">
                  <c:v>19116.82</c:v>
                </c:pt>
                <c:pt idx="13">
                  <c:v>19309.11</c:v>
                </c:pt>
                <c:pt idx="14">
                  <c:v>19817.46</c:v>
                </c:pt>
                <c:pt idx="15">
                  <c:v>19861.060000000001</c:v>
                </c:pt>
                <c:pt idx="16">
                  <c:v>20488.599999999999</c:v>
                </c:pt>
                <c:pt idx="17">
                  <c:v>19797.490000000002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D5-4E70-971B-A036B8C5E9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203840"/>
        <c:axId val="713209248"/>
      </c:barChart>
      <c:catAx>
        <c:axId val="71320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3209248"/>
        <c:crosses val="autoZero"/>
        <c:auto val="1"/>
        <c:lblAlgn val="ctr"/>
        <c:lblOffset val="100"/>
        <c:noMultiLvlLbl val="0"/>
      </c:catAx>
      <c:valAx>
        <c:axId val="71320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320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  <c:userShapes r:id="rId5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69270725976006"/>
          <c:y val="0.18138170178714325"/>
          <c:w val="0.79623399431092057"/>
          <c:h val="0.7023827876410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Sheet1!$C$33</c:f>
              <c:strCache>
                <c:ptCount val="1"/>
                <c:pt idx="0">
                  <c:v>2022年9月</c:v>
                </c:pt>
              </c:strCache>
            </c:strRef>
          </c:tx>
          <c:spPr>
            <a:solidFill>
              <a:srgbClr val="044E7E"/>
            </a:solidFill>
            <a:ln>
              <a:noFill/>
            </a:ln>
            <a:effectLst/>
          </c:spPr>
          <c:invertIfNegative val="0"/>
          <c:cat>
            <c:strRef>
              <c:f>Sheet1!$D$32:$G$32</c:f>
              <c:strCache>
                <c:ptCount val="4"/>
                <c:pt idx="0">
                  <c:v>乌东德水库</c:v>
                </c:pt>
                <c:pt idx="1">
                  <c:v>白鹤滩水库</c:v>
                </c:pt>
                <c:pt idx="2">
                  <c:v>溪洛渡水库</c:v>
                </c:pt>
                <c:pt idx="3">
                  <c:v>向家坝水库</c:v>
                </c:pt>
              </c:strCache>
            </c:strRef>
          </c:cat>
          <c:val>
            <c:numRef>
              <c:f>Sheet1!$D$33:$G$33</c:f>
              <c:numCache>
                <c:formatCode>General</c:formatCode>
                <c:ptCount val="4"/>
                <c:pt idx="0">
                  <c:v>4300</c:v>
                </c:pt>
                <c:pt idx="1">
                  <c:v>2600</c:v>
                </c:pt>
                <c:pt idx="2">
                  <c:v>5000</c:v>
                </c:pt>
                <c:pt idx="3">
                  <c:v>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5-42AD-919E-145AEF302E7E}"/>
            </c:ext>
          </c:extLst>
        </c:ser>
        <c:ser>
          <c:idx val="1"/>
          <c:order val="1"/>
          <c:tx>
            <c:strRef>
              <c:f>Sheet1!$C$34</c:f>
              <c:strCache>
                <c:ptCount val="1"/>
                <c:pt idx="0">
                  <c:v>2021年9月</c:v>
                </c:pt>
              </c:strCache>
            </c:strRef>
          </c:tx>
          <c:spPr>
            <a:solidFill>
              <a:srgbClr val="D71820"/>
            </a:solidFill>
            <a:ln>
              <a:noFill/>
            </a:ln>
            <a:effectLst/>
          </c:spPr>
          <c:invertIfNegative val="0"/>
          <c:cat>
            <c:strRef>
              <c:f>Sheet1!$D$32:$G$32</c:f>
              <c:strCache>
                <c:ptCount val="4"/>
                <c:pt idx="0">
                  <c:v>乌东德水库</c:v>
                </c:pt>
                <c:pt idx="1">
                  <c:v>白鹤滩水库</c:v>
                </c:pt>
                <c:pt idx="2">
                  <c:v>溪洛渡水库</c:v>
                </c:pt>
                <c:pt idx="3">
                  <c:v>向家坝水库</c:v>
                </c:pt>
              </c:strCache>
            </c:strRef>
          </c:cat>
          <c:val>
            <c:numRef>
              <c:f>Sheet1!$D$34:$G$34</c:f>
              <c:numCache>
                <c:formatCode>General</c:formatCode>
                <c:ptCount val="4"/>
                <c:pt idx="0">
                  <c:v>9000</c:v>
                </c:pt>
                <c:pt idx="1">
                  <c:v>7800</c:v>
                </c:pt>
                <c:pt idx="2">
                  <c:v>7900</c:v>
                </c:pt>
                <c:pt idx="3">
                  <c:v>5700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E5-42AD-919E-145AEF302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2247903"/>
        <c:axId val="582251647"/>
      </c:barChart>
      <c:catAx>
        <c:axId val="58224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2251647"/>
        <c:crosses val="autoZero"/>
        <c:auto val="1"/>
        <c:lblAlgn val="ctr"/>
        <c:lblOffset val="100"/>
        <c:noMultiLvlLbl val="0"/>
      </c:catAx>
      <c:valAx>
        <c:axId val="5822516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8224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15546027950696"/>
          <c:y val="7.1988960835750432E-2"/>
          <c:w val="0.62797570903303934"/>
          <c:h val="8.64061347170313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r>
              <a:rPr lang="zh-CN" altLang="en-US">
                <a:latin typeface="+mn-ea"/>
                <a:ea typeface="+mn-ea"/>
              </a:rPr>
              <a:t>电解铝月度产量</a:t>
            </a:r>
            <a:r>
              <a:rPr lang="en-US" altLang="zh-CN">
                <a:latin typeface="+mn-ea"/>
                <a:ea typeface="+mn-ea"/>
              </a:rPr>
              <a:t>-</a:t>
            </a:r>
            <a:r>
              <a:rPr lang="zh-CN" altLang="en-US">
                <a:latin typeface="+mn-ea"/>
                <a:ea typeface="+mn-ea"/>
              </a:rPr>
              <a:t>季节性</a:t>
            </a:r>
          </a:p>
        </c:rich>
      </c:tx>
      <c:layout>
        <c:manualLayout>
          <c:xMode val="edge"/>
          <c:yMode val="edge"/>
          <c:x val="0.31944444444444442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电解铝月度产量!$G$3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电解铝月度产量!$F$4:$F$16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电解铝月度产量!$K$4:$K$15</c:f>
              <c:numCache>
                <c:formatCode>General</c:formatCode>
                <c:ptCount val="12"/>
                <c:pt idx="0">
                  <c:v>296.89999999999998</c:v>
                </c:pt>
                <c:pt idx="1">
                  <c:v>268.3</c:v>
                </c:pt>
                <c:pt idx="2">
                  <c:v>298.10000000000002</c:v>
                </c:pt>
                <c:pt idx="3">
                  <c:v>289</c:v>
                </c:pt>
                <c:pt idx="4">
                  <c:v>304.10000000000002</c:v>
                </c:pt>
                <c:pt idx="5">
                  <c:v>293.3</c:v>
                </c:pt>
                <c:pt idx="6">
                  <c:v>306.5</c:v>
                </c:pt>
                <c:pt idx="7">
                  <c:v>300.5</c:v>
                </c:pt>
                <c:pt idx="8">
                  <c:v>289.2</c:v>
                </c:pt>
                <c:pt idx="9">
                  <c:v>299.5</c:v>
                </c:pt>
                <c:pt idx="10">
                  <c:v>293.5</c:v>
                </c:pt>
                <c:pt idx="11">
                  <c:v>303.60000000000002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69-4D87-A00E-E91152B222D9}"/>
            </c:ext>
          </c:extLst>
        </c:ser>
        <c:ser>
          <c:idx val="1"/>
          <c:order val="1"/>
          <c:tx>
            <c:strRef>
              <c:f>电解铝月度产量!$H$3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电解铝月度产量!$F$4:$F$16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电解铝月度产量!$L$4:$L$15</c:f>
              <c:numCache>
                <c:formatCode>General</c:formatCode>
                <c:ptCount val="12"/>
                <c:pt idx="0">
                  <c:v>307.3</c:v>
                </c:pt>
                <c:pt idx="1">
                  <c:v>286.7</c:v>
                </c:pt>
                <c:pt idx="2">
                  <c:v>303.60000000000002</c:v>
                </c:pt>
                <c:pt idx="3">
                  <c:v>295.8</c:v>
                </c:pt>
                <c:pt idx="4">
                  <c:v>307.10000000000002</c:v>
                </c:pt>
                <c:pt idx="5">
                  <c:v>300.39999999999998</c:v>
                </c:pt>
                <c:pt idx="6">
                  <c:v>312.10000000000002</c:v>
                </c:pt>
                <c:pt idx="7">
                  <c:v>318.89999999999998</c:v>
                </c:pt>
                <c:pt idx="8">
                  <c:v>311.39999999999998</c:v>
                </c:pt>
                <c:pt idx="9">
                  <c:v>324.89999999999998</c:v>
                </c:pt>
                <c:pt idx="10">
                  <c:v>316.3</c:v>
                </c:pt>
                <c:pt idx="11">
                  <c:v>327.9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69-4D87-A00E-E91152B222D9}"/>
            </c:ext>
          </c:extLst>
        </c:ser>
        <c:ser>
          <c:idx val="2"/>
          <c:order val="2"/>
          <c:tx>
            <c:strRef>
              <c:f>电解铝月度产量!$I$3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电解铝月度产量!$F$4:$F$16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电解铝月度产量!$M$4:$M$15</c:f>
              <c:numCache>
                <c:formatCode>General</c:formatCode>
                <c:ptCount val="12"/>
                <c:pt idx="0">
                  <c:v>332.3</c:v>
                </c:pt>
                <c:pt idx="1">
                  <c:v>301.7</c:v>
                </c:pt>
                <c:pt idx="2">
                  <c:v>334.6</c:v>
                </c:pt>
                <c:pt idx="3">
                  <c:v>325</c:v>
                </c:pt>
                <c:pt idx="4">
                  <c:v>331.5</c:v>
                </c:pt>
                <c:pt idx="5">
                  <c:v>321.7</c:v>
                </c:pt>
                <c:pt idx="6">
                  <c:v>327.9</c:v>
                </c:pt>
                <c:pt idx="7">
                  <c:v>322.5</c:v>
                </c:pt>
                <c:pt idx="8">
                  <c:v>311.10000000000002</c:v>
                </c:pt>
                <c:pt idx="9">
                  <c:v>316.60000000000002</c:v>
                </c:pt>
                <c:pt idx="10">
                  <c:v>306.8</c:v>
                </c:pt>
                <c:pt idx="11">
                  <c:v>317.5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69-4D87-A00E-E91152B222D9}"/>
            </c:ext>
          </c:extLst>
        </c:ser>
        <c:ser>
          <c:idx val="3"/>
          <c:order val="3"/>
          <c:tx>
            <c:strRef>
              <c:f>电解铝月度产量!$J$3</c:f>
              <c:strCache>
                <c:ptCount val="1"/>
                <c:pt idx="0">
                  <c:v>2022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电解铝月度产量!$F$4:$F$16</c:f>
              <c:strCache>
                <c:ptCount val="12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</c:strCache>
            </c:strRef>
          </c:cat>
          <c:val>
            <c:numRef>
              <c:f>电解铝月度产量!$N$4:$N$15</c:f>
              <c:numCache>
                <c:formatCode>General</c:formatCode>
                <c:ptCount val="12"/>
                <c:pt idx="0">
                  <c:v>320.39999999999998</c:v>
                </c:pt>
                <c:pt idx="1">
                  <c:v>294.60000000000002</c:v>
                </c:pt>
                <c:pt idx="2">
                  <c:v>331.5</c:v>
                </c:pt>
                <c:pt idx="3">
                  <c:v>329.8</c:v>
                </c:pt>
                <c:pt idx="4">
                  <c:v>343.5</c:v>
                </c:pt>
                <c:pt idx="5">
                  <c:v>336.1</c:v>
                </c:pt>
                <c:pt idx="6">
                  <c:v>350</c:v>
                </c:pt>
                <c:pt idx="7">
                  <c:v>348.8</c:v>
                </c:pt>
                <c:pt idx="8">
                  <c:v>333.95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69-4D87-A00E-E91152B22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0079135"/>
        <c:axId val="670077471"/>
      </c:lineChart>
      <c:catAx>
        <c:axId val="67007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0077471"/>
        <c:crosses val="autoZero"/>
        <c:auto val="1"/>
        <c:lblAlgn val="ctr"/>
        <c:lblOffset val="100"/>
        <c:noMultiLvlLbl val="0"/>
      </c:catAx>
      <c:valAx>
        <c:axId val="670077471"/>
        <c:scaling>
          <c:orientation val="minMax"/>
          <c:min val="2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70079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A8B-4227-9BA4-5E933E5907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A8B-4227-9BA4-5E933E5907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A8B-4227-9BA4-5E933E5907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A8B-4227-9BA4-5E933E5907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A8B-4227-9BA4-5E933E59073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A8B-4227-9BA4-5E933E59073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A8B-4227-9BA4-5E933E59073E}"/>
              </c:ext>
            </c:extLst>
          </c:dPt>
          <c:dLbls>
            <c:dLbl>
              <c:idx val="0"/>
              <c:layout>
                <c:manualLayout>
                  <c:x val="3.9276684164479443E-2"/>
                  <c:y val="5.210885097696125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8B-4227-9BA4-5E933E59073E}"/>
                </c:ext>
              </c:extLst>
            </c:dLbl>
            <c:dLbl>
              <c:idx val="1"/>
              <c:layout>
                <c:manualLayout>
                  <c:x val="0.11134951881014873"/>
                  <c:y val="-3.75925925925925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8B-4227-9BA4-5E933E590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建筑</c:v>
                </c:pt>
                <c:pt idx="1">
                  <c:v>交通运输业</c:v>
                </c:pt>
                <c:pt idx="2">
                  <c:v>电力</c:v>
                </c:pt>
                <c:pt idx="3">
                  <c:v>机械设备</c:v>
                </c:pt>
                <c:pt idx="4">
                  <c:v>包装</c:v>
                </c:pt>
                <c:pt idx="5">
                  <c:v>耐用消费品</c:v>
                </c:pt>
                <c:pt idx="6">
                  <c:v>其他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0.33</c:v>
                </c:pt>
                <c:pt idx="1">
                  <c:v>0.25</c:v>
                </c:pt>
                <c:pt idx="2">
                  <c:v>0.16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A8B-4227-9BA4-5E933E59073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05659432966152E-2"/>
          <c:y val="0.19473865143156482"/>
          <c:w val="0.89837403964591911"/>
          <c:h val="0.71652233699477796"/>
        </c:manualLayout>
      </c:layout>
      <c:lineChart>
        <c:grouping val="standard"/>
        <c:varyColors val="0"/>
        <c:ser>
          <c:idx val="2"/>
          <c:order val="0"/>
          <c:tx>
            <c:strRef>
              <c:f>全国!$J$1</c:f>
              <c:strCache>
                <c:ptCount val="1"/>
                <c:pt idx="0">
                  <c:v>房屋施工面积:累计同比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全国!$A$5:$A$250</c:f>
              <c:numCache>
                <c:formatCode>yyyy\-mm</c:formatCode>
                <c:ptCount val="246"/>
                <c:pt idx="0">
                  <c:v>44804</c:v>
                </c:pt>
                <c:pt idx="1">
                  <c:v>44773</c:v>
                </c:pt>
                <c:pt idx="2">
                  <c:v>44742</c:v>
                </c:pt>
                <c:pt idx="3">
                  <c:v>44712</c:v>
                </c:pt>
                <c:pt idx="4">
                  <c:v>44681</c:v>
                </c:pt>
                <c:pt idx="5">
                  <c:v>44651</c:v>
                </c:pt>
                <c:pt idx="6">
                  <c:v>44620</c:v>
                </c:pt>
                <c:pt idx="7">
                  <c:v>44561</c:v>
                </c:pt>
                <c:pt idx="8">
                  <c:v>44530</c:v>
                </c:pt>
                <c:pt idx="9">
                  <c:v>44500</c:v>
                </c:pt>
                <c:pt idx="10">
                  <c:v>44469</c:v>
                </c:pt>
                <c:pt idx="11">
                  <c:v>44439</c:v>
                </c:pt>
                <c:pt idx="12">
                  <c:v>44408</c:v>
                </c:pt>
                <c:pt idx="13">
                  <c:v>44377</c:v>
                </c:pt>
                <c:pt idx="14">
                  <c:v>44347</c:v>
                </c:pt>
                <c:pt idx="15">
                  <c:v>44316</c:v>
                </c:pt>
                <c:pt idx="16">
                  <c:v>44286</c:v>
                </c:pt>
                <c:pt idx="17">
                  <c:v>44255</c:v>
                </c:pt>
                <c:pt idx="18">
                  <c:v>44196</c:v>
                </c:pt>
                <c:pt idx="19">
                  <c:v>44165</c:v>
                </c:pt>
                <c:pt idx="20">
                  <c:v>44135</c:v>
                </c:pt>
                <c:pt idx="21">
                  <c:v>44104</c:v>
                </c:pt>
                <c:pt idx="22">
                  <c:v>44074</c:v>
                </c:pt>
                <c:pt idx="23">
                  <c:v>44043</c:v>
                </c:pt>
                <c:pt idx="24">
                  <c:v>44012</c:v>
                </c:pt>
                <c:pt idx="25">
                  <c:v>43982</c:v>
                </c:pt>
                <c:pt idx="26">
                  <c:v>43951</c:v>
                </c:pt>
                <c:pt idx="27">
                  <c:v>43921</c:v>
                </c:pt>
                <c:pt idx="28">
                  <c:v>43890</c:v>
                </c:pt>
                <c:pt idx="29">
                  <c:v>43830</c:v>
                </c:pt>
                <c:pt idx="30">
                  <c:v>43799</c:v>
                </c:pt>
                <c:pt idx="31">
                  <c:v>43769</c:v>
                </c:pt>
                <c:pt idx="32">
                  <c:v>43738</c:v>
                </c:pt>
                <c:pt idx="33">
                  <c:v>43708</c:v>
                </c:pt>
                <c:pt idx="34">
                  <c:v>43677</c:v>
                </c:pt>
                <c:pt idx="35">
                  <c:v>43646</c:v>
                </c:pt>
                <c:pt idx="36">
                  <c:v>43616</c:v>
                </c:pt>
                <c:pt idx="37">
                  <c:v>43585</c:v>
                </c:pt>
                <c:pt idx="38">
                  <c:v>43555</c:v>
                </c:pt>
                <c:pt idx="39">
                  <c:v>43524</c:v>
                </c:pt>
                <c:pt idx="40">
                  <c:v>43465</c:v>
                </c:pt>
                <c:pt idx="41">
                  <c:v>43434</c:v>
                </c:pt>
                <c:pt idx="42">
                  <c:v>43404</c:v>
                </c:pt>
                <c:pt idx="43">
                  <c:v>43373</c:v>
                </c:pt>
                <c:pt idx="44">
                  <c:v>43343</c:v>
                </c:pt>
                <c:pt idx="45">
                  <c:v>43312</c:v>
                </c:pt>
                <c:pt idx="46">
                  <c:v>43281</c:v>
                </c:pt>
                <c:pt idx="47">
                  <c:v>43251</c:v>
                </c:pt>
                <c:pt idx="48">
                  <c:v>43220</c:v>
                </c:pt>
                <c:pt idx="49">
                  <c:v>43190</c:v>
                </c:pt>
                <c:pt idx="50">
                  <c:v>43159</c:v>
                </c:pt>
                <c:pt idx="51">
                  <c:v>43100</c:v>
                </c:pt>
                <c:pt idx="52">
                  <c:v>43069</c:v>
                </c:pt>
                <c:pt idx="53">
                  <c:v>43039</c:v>
                </c:pt>
                <c:pt idx="54">
                  <c:v>43008</c:v>
                </c:pt>
                <c:pt idx="55">
                  <c:v>42978</c:v>
                </c:pt>
                <c:pt idx="56">
                  <c:v>42947</c:v>
                </c:pt>
                <c:pt idx="57">
                  <c:v>42916</c:v>
                </c:pt>
                <c:pt idx="58">
                  <c:v>42886</c:v>
                </c:pt>
                <c:pt idx="59">
                  <c:v>42855</c:v>
                </c:pt>
                <c:pt idx="60">
                  <c:v>42825</c:v>
                </c:pt>
                <c:pt idx="61">
                  <c:v>42794</c:v>
                </c:pt>
                <c:pt idx="62">
                  <c:v>42735</c:v>
                </c:pt>
                <c:pt idx="63">
                  <c:v>42704</c:v>
                </c:pt>
                <c:pt idx="64">
                  <c:v>42674</c:v>
                </c:pt>
                <c:pt idx="65">
                  <c:v>42643</c:v>
                </c:pt>
                <c:pt idx="66">
                  <c:v>42613</c:v>
                </c:pt>
                <c:pt idx="67">
                  <c:v>42582</c:v>
                </c:pt>
                <c:pt idx="68">
                  <c:v>42551</c:v>
                </c:pt>
                <c:pt idx="69">
                  <c:v>42521</c:v>
                </c:pt>
                <c:pt idx="70">
                  <c:v>42490</c:v>
                </c:pt>
                <c:pt idx="71">
                  <c:v>42460</c:v>
                </c:pt>
                <c:pt idx="72">
                  <c:v>42429</c:v>
                </c:pt>
                <c:pt idx="73">
                  <c:v>42369</c:v>
                </c:pt>
                <c:pt idx="74">
                  <c:v>42338</c:v>
                </c:pt>
                <c:pt idx="75">
                  <c:v>42308</c:v>
                </c:pt>
                <c:pt idx="76">
                  <c:v>42277</c:v>
                </c:pt>
                <c:pt idx="77">
                  <c:v>42247</c:v>
                </c:pt>
                <c:pt idx="78">
                  <c:v>42216</c:v>
                </c:pt>
                <c:pt idx="79">
                  <c:v>42185</c:v>
                </c:pt>
                <c:pt idx="80">
                  <c:v>42155</c:v>
                </c:pt>
                <c:pt idx="81">
                  <c:v>42124</c:v>
                </c:pt>
                <c:pt idx="82">
                  <c:v>42094</c:v>
                </c:pt>
                <c:pt idx="83">
                  <c:v>42063</c:v>
                </c:pt>
                <c:pt idx="84">
                  <c:v>42004</c:v>
                </c:pt>
                <c:pt idx="85">
                  <c:v>41973</c:v>
                </c:pt>
                <c:pt idx="86">
                  <c:v>41943</c:v>
                </c:pt>
                <c:pt idx="87">
                  <c:v>41912</c:v>
                </c:pt>
                <c:pt idx="88">
                  <c:v>41882</c:v>
                </c:pt>
                <c:pt idx="89">
                  <c:v>41851</c:v>
                </c:pt>
                <c:pt idx="90">
                  <c:v>41820</c:v>
                </c:pt>
                <c:pt idx="91">
                  <c:v>41790</c:v>
                </c:pt>
                <c:pt idx="92">
                  <c:v>41759</c:v>
                </c:pt>
                <c:pt idx="93">
                  <c:v>41729</c:v>
                </c:pt>
                <c:pt idx="94">
                  <c:v>41698</c:v>
                </c:pt>
                <c:pt idx="95">
                  <c:v>41639</c:v>
                </c:pt>
                <c:pt idx="96">
                  <c:v>41608</c:v>
                </c:pt>
                <c:pt idx="97">
                  <c:v>41578</c:v>
                </c:pt>
                <c:pt idx="98">
                  <c:v>41547</c:v>
                </c:pt>
                <c:pt idx="99">
                  <c:v>41517</c:v>
                </c:pt>
                <c:pt idx="100">
                  <c:v>41486</c:v>
                </c:pt>
                <c:pt idx="101">
                  <c:v>41455</c:v>
                </c:pt>
                <c:pt idx="102">
                  <c:v>41425</c:v>
                </c:pt>
                <c:pt idx="103">
                  <c:v>41394</c:v>
                </c:pt>
                <c:pt idx="104">
                  <c:v>41364</c:v>
                </c:pt>
                <c:pt idx="105">
                  <c:v>41333</c:v>
                </c:pt>
                <c:pt idx="106">
                  <c:v>41274</c:v>
                </c:pt>
                <c:pt idx="107">
                  <c:v>41243</c:v>
                </c:pt>
                <c:pt idx="108">
                  <c:v>41213</c:v>
                </c:pt>
                <c:pt idx="109">
                  <c:v>41182</c:v>
                </c:pt>
                <c:pt idx="110">
                  <c:v>41152</c:v>
                </c:pt>
                <c:pt idx="111">
                  <c:v>41121</c:v>
                </c:pt>
                <c:pt idx="112">
                  <c:v>41090</c:v>
                </c:pt>
                <c:pt idx="113">
                  <c:v>41060</c:v>
                </c:pt>
                <c:pt idx="114">
                  <c:v>41029</c:v>
                </c:pt>
                <c:pt idx="115">
                  <c:v>40999</c:v>
                </c:pt>
                <c:pt idx="116">
                  <c:v>40968</c:v>
                </c:pt>
                <c:pt idx="117">
                  <c:v>40908</c:v>
                </c:pt>
                <c:pt idx="118">
                  <c:v>40877</c:v>
                </c:pt>
                <c:pt idx="119">
                  <c:v>40847</c:v>
                </c:pt>
                <c:pt idx="120">
                  <c:v>40816</c:v>
                </c:pt>
                <c:pt idx="121">
                  <c:v>40786</c:v>
                </c:pt>
                <c:pt idx="122">
                  <c:v>40755</c:v>
                </c:pt>
                <c:pt idx="123">
                  <c:v>40724</c:v>
                </c:pt>
                <c:pt idx="124">
                  <c:v>40694</c:v>
                </c:pt>
                <c:pt idx="125">
                  <c:v>40663</c:v>
                </c:pt>
                <c:pt idx="126">
                  <c:v>40633</c:v>
                </c:pt>
                <c:pt idx="127">
                  <c:v>40602</c:v>
                </c:pt>
                <c:pt idx="128">
                  <c:v>40543</c:v>
                </c:pt>
                <c:pt idx="129">
                  <c:v>40512</c:v>
                </c:pt>
                <c:pt idx="130">
                  <c:v>40482</c:v>
                </c:pt>
                <c:pt idx="131">
                  <c:v>40451</c:v>
                </c:pt>
                <c:pt idx="132">
                  <c:v>40421</c:v>
                </c:pt>
                <c:pt idx="133">
                  <c:v>40390</c:v>
                </c:pt>
                <c:pt idx="134">
                  <c:v>40359</c:v>
                </c:pt>
                <c:pt idx="135">
                  <c:v>40329</c:v>
                </c:pt>
                <c:pt idx="136">
                  <c:v>40298</c:v>
                </c:pt>
                <c:pt idx="137">
                  <c:v>40268</c:v>
                </c:pt>
                <c:pt idx="138">
                  <c:v>40237</c:v>
                </c:pt>
                <c:pt idx="139">
                  <c:v>40178</c:v>
                </c:pt>
                <c:pt idx="140">
                  <c:v>40147</c:v>
                </c:pt>
                <c:pt idx="141">
                  <c:v>40117</c:v>
                </c:pt>
                <c:pt idx="142">
                  <c:v>40086</c:v>
                </c:pt>
                <c:pt idx="143">
                  <c:v>40056</c:v>
                </c:pt>
                <c:pt idx="144">
                  <c:v>40025</c:v>
                </c:pt>
                <c:pt idx="145">
                  <c:v>39994</c:v>
                </c:pt>
                <c:pt idx="146">
                  <c:v>39964</c:v>
                </c:pt>
                <c:pt idx="147">
                  <c:v>39933</c:v>
                </c:pt>
                <c:pt idx="148">
                  <c:v>39903</c:v>
                </c:pt>
                <c:pt idx="149">
                  <c:v>39872</c:v>
                </c:pt>
                <c:pt idx="150">
                  <c:v>39813</c:v>
                </c:pt>
                <c:pt idx="151">
                  <c:v>39782</c:v>
                </c:pt>
                <c:pt idx="152">
                  <c:v>39752</c:v>
                </c:pt>
                <c:pt idx="153">
                  <c:v>39721</c:v>
                </c:pt>
                <c:pt idx="154">
                  <c:v>39691</c:v>
                </c:pt>
                <c:pt idx="155">
                  <c:v>39660</c:v>
                </c:pt>
                <c:pt idx="156">
                  <c:v>39629</c:v>
                </c:pt>
                <c:pt idx="157">
                  <c:v>39599</c:v>
                </c:pt>
                <c:pt idx="158">
                  <c:v>39568</c:v>
                </c:pt>
                <c:pt idx="159">
                  <c:v>39538</c:v>
                </c:pt>
                <c:pt idx="160">
                  <c:v>39507</c:v>
                </c:pt>
                <c:pt idx="161">
                  <c:v>39447</c:v>
                </c:pt>
                <c:pt idx="162">
                  <c:v>39416</c:v>
                </c:pt>
                <c:pt idx="163">
                  <c:v>39386</c:v>
                </c:pt>
                <c:pt idx="164">
                  <c:v>39355</c:v>
                </c:pt>
                <c:pt idx="165">
                  <c:v>39325</c:v>
                </c:pt>
                <c:pt idx="166">
                  <c:v>39294</c:v>
                </c:pt>
                <c:pt idx="167">
                  <c:v>39263</c:v>
                </c:pt>
                <c:pt idx="168">
                  <c:v>39233</c:v>
                </c:pt>
                <c:pt idx="169">
                  <c:v>39202</c:v>
                </c:pt>
                <c:pt idx="170">
                  <c:v>39172</c:v>
                </c:pt>
                <c:pt idx="171">
                  <c:v>39141</c:v>
                </c:pt>
                <c:pt idx="172">
                  <c:v>39082</c:v>
                </c:pt>
                <c:pt idx="173">
                  <c:v>39051</c:v>
                </c:pt>
                <c:pt idx="174">
                  <c:v>39021</c:v>
                </c:pt>
                <c:pt idx="175">
                  <c:v>38990</c:v>
                </c:pt>
                <c:pt idx="176">
                  <c:v>38960</c:v>
                </c:pt>
                <c:pt idx="177">
                  <c:v>38929</c:v>
                </c:pt>
                <c:pt idx="178">
                  <c:v>38898</c:v>
                </c:pt>
                <c:pt idx="179">
                  <c:v>38868</c:v>
                </c:pt>
                <c:pt idx="180">
                  <c:v>38837</c:v>
                </c:pt>
                <c:pt idx="181">
                  <c:v>38807</c:v>
                </c:pt>
                <c:pt idx="182">
                  <c:v>38776</c:v>
                </c:pt>
                <c:pt idx="183">
                  <c:v>38717</c:v>
                </c:pt>
                <c:pt idx="184">
                  <c:v>38686</c:v>
                </c:pt>
                <c:pt idx="185">
                  <c:v>38656</c:v>
                </c:pt>
                <c:pt idx="186">
                  <c:v>38625</c:v>
                </c:pt>
                <c:pt idx="187">
                  <c:v>38595</c:v>
                </c:pt>
                <c:pt idx="188">
                  <c:v>38564</c:v>
                </c:pt>
                <c:pt idx="189">
                  <c:v>38533</c:v>
                </c:pt>
                <c:pt idx="190">
                  <c:v>38503</c:v>
                </c:pt>
                <c:pt idx="191">
                  <c:v>38472</c:v>
                </c:pt>
                <c:pt idx="192">
                  <c:v>38442</c:v>
                </c:pt>
                <c:pt idx="193">
                  <c:v>38411</c:v>
                </c:pt>
                <c:pt idx="194">
                  <c:v>38352</c:v>
                </c:pt>
                <c:pt idx="195">
                  <c:v>38321</c:v>
                </c:pt>
                <c:pt idx="196">
                  <c:v>38291</c:v>
                </c:pt>
                <c:pt idx="197">
                  <c:v>38260</c:v>
                </c:pt>
                <c:pt idx="198">
                  <c:v>38230</c:v>
                </c:pt>
                <c:pt idx="199">
                  <c:v>38199</c:v>
                </c:pt>
                <c:pt idx="200">
                  <c:v>38168</c:v>
                </c:pt>
                <c:pt idx="201">
                  <c:v>38138</c:v>
                </c:pt>
                <c:pt idx="202">
                  <c:v>38107</c:v>
                </c:pt>
                <c:pt idx="203">
                  <c:v>38077</c:v>
                </c:pt>
                <c:pt idx="204">
                  <c:v>38046</c:v>
                </c:pt>
                <c:pt idx="205">
                  <c:v>37986</c:v>
                </c:pt>
                <c:pt idx="206">
                  <c:v>37955</c:v>
                </c:pt>
                <c:pt idx="207">
                  <c:v>37925</c:v>
                </c:pt>
                <c:pt idx="208">
                  <c:v>37894</c:v>
                </c:pt>
                <c:pt idx="209">
                  <c:v>37864</c:v>
                </c:pt>
                <c:pt idx="210">
                  <c:v>37833</c:v>
                </c:pt>
                <c:pt idx="211">
                  <c:v>37802</c:v>
                </c:pt>
                <c:pt idx="212">
                  <c:v>37772</c:v>
                </c:pt>
                <c:pt idx="213">
                  <c:v>37741</c:v>
                </c:pt>
                <c:pt idx="214">
                  <c:v>37711</c:v>
                </c:pt>
                <c:pt idx="215">
                  <c:v>37680</c:v>
                </c:pt>
                <c:pt idx="216">
                  <c:v>37621</c:v>
                </c:pt>
                <c:pt idx="217">
                  <c:v>37590</c:v>
                </c:pt>
                <c:pt idx="218">
                  <c:v>37560</c:v>
                </c:pt>
                <c:pt idx="219">
                  <c:v>37529</c:v>
                </c:pt>
                <c:pt idx="220">
                  <c:v>37499</c:v>
                </c:pt>
                <c:pt idx="221">
                  <c:v>37468</c:v>
                </c:pt>
                <c:pt idx="222">
                  <c:v>37437</c:v>
                </c:pt>
                <c:pt idx="223">
                  <c:v>37407</c:v>
                </c:pt>
                <c:pt idx="224">
                  <c:v>37376</c:v>
                </c:pt>
                <c:pt idx="225">
                  <c:v>37346</c:v>
                </c:pt>
                <c:pt idx="226">
                  <c:v>37315</c:v>
                </c:pt>
                <c:pt idx="227">
                  <c:v>37256</c:v>
                </c:pt>
                <c:pt idx="228">
                  <c:v>37225</c:v>
                </c:pt>
                <c:pt idx="229">
                  <c:v>37195</c:v>
                </c:pt>
                <c:pt idx="230">
                  <c:v>37164</c:v>
                </c:pt>
                <c:pt idx="231">
                  <c:v>37134</c:v>
                </c:pt>
                <c:pt idx="232">
                  <c:v>37103</c:v>
                </c:pt>
                <c:pt idx="233">
                  <c:v>37072</c:v>
                </c:pt>
                <c:pt idx="234">
                  <c:v>37042</c:v>
                </c:pt>
                <c:pt idx="235">
                  <c:v>37011</c:v>
                </c:pt>
                <c:pt idx="236">
                  <c:v>36981</c:v>
                </c:pt>
                <c:pt idx="237">
                  <c:v>36950</c:v>
                </c:pt>
                <c:pt idx="238">
                  <c:v>36891</c:v>
                </c:pt>
                <c:pt idx="239">
                  <c:v>36860</c:v>
                </c:pt>
                <c:pt idx="240">
                  <c:v>36830</c:v>
                </c:pt>
                <c:pt idx="241">
                  <c:v>36799</c:v>
                </c:pt>
                <c:pt idx="242">
                  <c:v>36769</c:v>
                </c:pt>
                <c:pt idx="243">
                  <c:v>36738</c:v>
                </c:pt>
                <c:pt idx="244">
                  <c:v>36707</c:v>
                </c:pt>
                <c:pt idx="245">
                  <c:v>36677</c:v>
                </c:pt>
              </c:numCache>
            </c:numRef>
          </c:cat>
          <c:val>
            <c:numRef>
              <c:f>全国!$J$5:$J$250</c:f>
              <c:numCache>
                <c:formatCode>0.0%</c:formatCode>
                <c:ptCount val="246"/>
                <c:pt idx="0">
                  <c:v>-4.543281599326552E-2</c:v>
                </c:pt>
                <c:pt idx="1">
                  <c:v>-3.6648557562129959E-2</c:v>
                </c:pt>
                <c:pt idx="2">
                  <c:v>-2.7985803114675009E-2</c:v>
                </c:pt>
                <c:pt idx="3">
                  <c:v>-1.004399132745953E-2</c:v>
                </c:pt>
                <c:pt idx="4">
                  <c:v>9.1408208792010688E-5</c:v>
                </c:pt>
                <c:pt idx="5">
                  <c:v>9.8517285765834881E-3</c:v>
                </c:pt>
                <c:pt idx="6">
                  <c:v>1.7946822394021254E-2</c:v>
                </c:pt>
                <c:pt idx="7">
                  <c:v>5.24702863750399E-2</c:v>
                </c:pt>
                <c:pt idx="8">
                  <c:v>6.3416940447558634E-2</c:v>
                </c:pt>
                <c:pt idx="9">
                  <c:v>7.1287273178286897E-2</c:v>
                </c:pt>
                <c:pt idx="10">
                  <c:v>7.9370603540991513E-2</c:v>
                </c:pt>
                <c:pt idx="11">
                  <c:v>8.3667513195813947E-2</c:v>
                </c:pt>
                <c:pt idx="12">
                  <c:v>8.9945494912889029E-2</c:v>
                </c:pt>
                <c:pt idx="13">
                  <c:v>0.10158607202630224</c:v>
                </c:pt>
                <c:pt idx="14">
                  <c:v>0.10140449551740062</c:v>
                </c:pt>
                <c:pt idx="15">
                  <c:v>0.10525059077239954</c:v>
                </c:pt>
                <c:pt idx="16">
                  <c:v>0.1121451645186345</c:v>
                </c:pt>
                <c:pt idx="17">
                  <c:v>0.11003048540751596</c:v>
                </c:pt>
                <c:pt idx="18">
                  <c:v>3.6851119948070207E-2</c:v>
                </c:pt>
                <c:pt idx="19">
                  <c:v>3.1561995593914101E-2</c:v>
                </c:pt>
                <c:pt idx="20">
                  <c:v>2.9519476242922095E-2</c:v>
                </c:pt>
                <c:pt idx="21">
                  <c:v>3.0710924487143885E-2</c:v>
                </c:pt>
                <c:pt idx="22">
                  <c:v>3.268387897455844E-2</c:v>
                </c:pt>
                <c:pt idx="23">
                  <c:v>3.030975748572166E-2</c:v>
                </c:pt>
                <c:pt idx="24">
                  <c:v>2.6452108311931191E-2</c:v>
                </c:pt>
                <c:pt idx="25">
                  <c:v>2.326903050257955E-2</c:v>
                </c:pt>
                <c:pt idx="26">
                  <c:v>2.4909029343351468E-2</c:v>
                </c:pt>
                <c:pt idx="27">
                  <c:v>2.636691719903372E-2</c:v>
                </c:pt>
                <c:pt idx="28">
                  <c:v>2.8587863910979977E-2</c:v>
                </c:pt>
                <c:pt idx="29">
                  <c:v>8.697632060608125E-2</c:v>
                </c:pt>
                <c:pt idx="30">
                  <c:v>8.6879276483110543E-2</c:v>
                </c:pt>
                <c:pt idx="31">
                  <c:v>8.9820156204185639E-2</c:v>
                </c:pt>
                <c:pt idx="32">
                  <c:v>8.7306654830607205E-2</c:v>
                </c:pt>
                <c:pt idx="33">
                  <c:v>8.7604185817901845E-2</c:v>
                </c:pt>
                <c:pt idx="34">
                  <c:v>9.005592293017789E-2</c:v>
                </c:pt>
                <c:pt idx="35">
                  <c:v>8.8273168088318921E-2</c:v>
                </c:pt>
                <c:pt idx="36">
                  <c:v>8.8022389990841041E-2</c:v>
                </c:pt>
                <c:pt idx="37">
                  <c:v>8.7535446687784318E-2</c:v>
                </c:pt>
                <c:pt idx="38">
                  <c:v>8.180070324905124E-2</c:v>
                </c:pt>
                <c:pt idx="39">
                  <c:v>6.7949795992545886E-2</c:v>
                </c:pt>
                <c:pt idx="40">
                  <c:v>5.2229512326402584E-2</c:v>
                </c:pt>
                <c:pt idx="41">
                  <c:v>4.7424911673223928E-2</c:v>
                </c:pt>
                <c:pt idx="42">
                  <c:v>4.2655230958413039E-2</c:v>
                </c:pt>
                <c:pt idx="43">
                  <c:v>3.9499826501212705E-2</c:v>
                </c:pt>
                <c:pt idx="44">
                  <c:v>3.5852826749842408E-2</c:v>
                </c:pt>
                <c:pt idx="45">
                  <c:v>3.0086442430468222E-2</c:v>
                </c:pt>
                <c:pt idx="46">
                  <c:v>2.5022134837864557E-2</c:v>
                </c:pt>
                <c:pt idx="47">
                  <c:v>2.0184859170335603E-2</c:v>
                </c:pt>
                <c:pt idx="48">
                  <c:v>1.5833948566832026E-2</c:v>
                </c:pt>
                <c:pt idx="49">
                  <c:v>1.5037452986496103E-2</c:v>
                </c:pt>
                <c:pt idx="50">
                  <c:v>1.4529684655075262E-2</c:v>
                </c:pt>
                <c:pt idx="51">
                  <c:v>2.9657009575323239E-2</c:v>
                </c:pt>
                <c:pt idx="52">
                  <c:v>3.1298143625004632E-2</c:v>
                </c:pt>
                <c:pt idx="53">
                  <c:v>2.9211261788941827E-2</c:v>
                </c:pt>
                <c:pt idx="54">
                  <c:v>3.0774793995600996E-2</c:v>
                </c:pt>
                <c:pt idx="55">
                  <c:v>3.0936978123852467E-2</c:v>
                </c:pt>
                <c:pt idx="56">
                  <c:v>3.1661245775136342E-2</c:v>
                </c:pt>
                <c:pt idx="57">
                  <c:v>3.3707255407672929E-2</c:v>
                </c:pt>
                <c:pt idx="58">
                  <c:v>3.0859729769179767E-2</c:v>
                </c:pt>
                <c:pt idx="59">
                  <c:v>3.1205612269318297E-2</c:v>
                </c:pt>
                <c:pt idx="60">
                  <c:v>3.0748493427464416E-2</c:v>
                </c:pt>
                <c:pt idx="61">
                  <c:v>3.2154379219174994E-2</c:v>
                </c:pt>
                <c:pt idx="62">
                  <c:v>3.1645567692337916E-2</c:v>
                </c:pt>
                <c:pt idx="63">
                  <c:v>2.9188034887310886E-2</c:v>
                </c:pt>
                <c:pt idx="64">
                  <c:v>3.2743127518455609E-2</c:v>
                </c:pt>
                <c:pt idx="65">
                  <c:v>3.2259430600289594E-2</c:v>
                </c:pt>
                <c:pt idx="66">
                  <c:v>4.5956288105343052E-2</c:v>
                </c:pt>
                <c:pt idx="67">
                  <c:v>4.805031401608216E-2</c:v>
                </c:pt>
                <c:pt idx="68">
                  <c:v>5.0485191587463639E-2</c:v>
                </c:pt>
                <c:pt idx="69">
                  <c:v>5.5819231785570023E-2</c:v>
                </c:pt>
                <c:pt idx="70">
                  <c:v>5.7841518021275566E-2</c:v>
                </c:pt>
                <c:pt idx="71">
                  <c:v>5.8143430092074816E-2</c:v>
                </c:pt>
                <c:pt idx="72">
                  <c:v>5.866887421605043E-2</c:v>
                </c:pt>
                <c:pt idx="73">
                  <c:v>1.2678946504546684E-2</c:v>
                </c:pt>
                <c:pt idx="74">
                  <c:v>1.7829801153797689E-2</c:v>
                </c:pt>
                <c:pt idx="75">
                  <c:v>2.2644171369147335E-2</c:v>
                </c:pt>
                <c:pt idx="76">
                  <c:v>3.0334480882048154E-2</c:v>
                </c:pt>
                <c:pt idx="77">
                  <c:v>2.5127687610843295E-2</c:v>
                </c:pt>
                <c:pt idx="78">
                  <c:v>3.3962494244309319E-2</c:v>
                </c:pt>
                <c:pt idx="79">
                  <c:v>4.2782339857523229E-2</c:v>
                </c:pt>
                <c:pt idx="80">
                  <c:v>5.2590256783263421E-2</c:v>
                </c:pt>
                <c:pt idx="81">
                  <c:v>6.1612988154705409E-2</c:v>
                </c:pt>
                <c:pt idx="82">
                  <c:v>6.7615872145521172E-2</c:v>
                </c:pt>
                <c:pt idx="83">
                  <c:v>7.6481126425996984E-2</c:v>
                </c:pt>
                <c:pt idx="84">
                  <c:v>9.1515958924325166E-2</c:v>
                </c:pt>
                <c:pt idx="85">
                  <c:v>0.10093131544497561</c:v>
                </c:pt>
                <c:pt idx="86">
                  <c:v>0.12274375219242339</c:v>
                </c:pt>
                <c:pt idx="87">
                  <c:v>0.11465306401645213</c:v>
                </c:pt>
                <c:pt idx="88">
                  <c:v>0.1151044185556947</c:v>
                </c:pt>
                <c:pt idx="89">
                  <c:v>0.1125481249789788</c:v>
                </c:pt>
                <c:pt idx="90">
                  <c:v>0.11284359374808239</c:v>
                </c:pt>
                <c:pt idx="91">
                  <c:v>0.11969091581724881</c:v>
                </c:pt>
                <c:pt idx="92">
                  <c:v>0.12817125935357337</c:v>
                </c:pt>
                <c:pt idx="93">
                  <c:v>0.14214619449999347</c:v>
                </c:pt>
                <c:pt idx="94">
                  <c:v>0.16286085366437389</c:v>
                </c:pt>
                <c:pt idx="95">
                  <c:v>0.16071076658504879</c:v>
                </c:pt>
                <c:pt idx="96">
                  <c:v>0.16067002082403636</c:v>
                </c:pt>
                <c:pt idx="97">
                  <c:v>0.14552815537150579</c:v>
                </c:pt>
                <c:pt idx="98">
                  <c:v>0.14961668657624738</c:v>
                </c:pt>
                <c:pt idx="99">
                  <c:v>0.14442381000345728</c:v>
                </c:pt>
                <c:pt idx="100">
                  <c:v>0.16243292135438883</c:v>
                </c:pt>
                <c:pt idx="101">
                  <c:v>0.1551566667685457</c:v>
                </c:pt>
                <c:pt idx="102">
                  <c:v>0.15966565425449805</c:v>
                </c:pt>
                <c:pt idx="103">
                  <c:v>0.17189252173893255</c:v>
                </c:pt>
                <c:pt idx="104">
                  <c:v>0.17039204020905735</c:v>
                </c:pt>
                <c:pt idx="105">
                  <c:v>0.15325776904258862</c:v>
                </c:pt>
                <c:pt idx="106">
                  <c:v>0.13150209847110131</c:v>
                </c:pt>
                <c:pt idx="107">
                  <c:v>0.13300498629116969</c:v>
                </c:pt>
                <c:pt idx="108">
                  <c:v>0.13345713129884473</c:v>
                </c:pt>
                <c:pt idx="109">
                  <c:v>0.14017581323893513</c:v>
                </c:pt>
                <c:pt idx="110">
                  <c:v>0.15598473493816173</c:v>
                </c:pt>
                <c:pt idx="111">
                  <c:v>0.15328057657411301</c:v>
                </c:pt>
                <c:pt idx="112">
                  <c:v>0.17222021668390766</c:v>
                </c:pt>
                <c:pt idx="113">
                  <c:v>0.19561462262636586</c:v>
                </c:pt>
                <c:pt idx="114">
                  <c:v>0.21197664935406721</c:v>
                </c:pt>
                <c:pt idx="115">
                  <c:v>0.24990620484141557</c:v>
                </c:pt>
                <c:pt idx="116">
                  <c:v>0.35484536165239067</c:v>
                </c:pt>
                <c:pt idx="117">
                  <c:v>0.25019730834396586</c:v>
                </c:pt>
                <c:pt idx="118">
                  <c:v>0.27853311080297116</c:v>
                </c:pt>
                <c:pt idx="119">
                  <c:v>0.2839096575175788</c:v>
                </c:pt>
                <c:pt idx="120">
                  <c:v>0.29651856403815163</c:v>
                </c:pt>
                <c:pt idx="121">
                  <c:v>0.30495609228743636</c:v>
                </c:pt>
                <c:pt idx="122">
                  <c:v>0.30819727379367484</c:v>
                </c:pt>
                <c:pt idx="123">
                  <c:v>0.31550289967451706</c:v>
                </c:pt>
                <c:pt idx="124">
                  <c:v>0.32422162578462493</c:v>
                </c:pt>
                <c:pt idx="125">
                  <c:v>0.33193553865202702</c:v>
                </c:pt>
                <c:pt idx="126">
                  <c:v>0.35176770133179375</c:v>
                </c:pt>
                <c:pt idx="127">
                  <c:v>0.39003593778681084</c:v>
                </c:pt>
                <c:pt idx="128">
                  <c:v>0.2652828838817336</c:v>
                </c:pt>
                <c:pt idx="129">
                  <c:v>0.2858966958989369</c:v>
                </c:pt>
                <c:pt idx="130">
                  <c:v>0.28312543895293812</c:v>
                </c:pt>
                <c:pt idx="131">
                  <c:v>0.28114263084579433</c:v>
                </c:pt>
                <c:pt idx="132">
                  <c:v>0.29052163778326301</c:v>
                </c:pt>
                <c:pt idx="133">
                  <c:v>0.29350009593762977</c:v>
                </c:pt>
                <c:pt idx="134">
                  <c:v>0.28707668309586726</c:v>
                </c:pt>
                <c:pt idx="135">
                  <c:v>0.3045769133210422</c:v>
                </c:pt>
                <c:pt idx="136">
                  <c:v>0.31671878853039037</c:v>
                </c:pt>
                <c:pt idx="137">
                  <c:v>0.35522165546383005</c:v>
                </c:pt>
                <c:pt idx="138">
                  <c:v>0.47603723554587768</c:v>
                </c:pt>
                <c:pt idx="139">
                  <c:v>0.13097926967636803</c:v>
                </c:pt>
                <c:pt idx="140">
                  <c:v>0.17221446123723377</c:v>
                </c:pt>
                <c:pt idx="141">
                  <c:v>0.16380811544070756</c:v>
                </c:pt>
                <c:pt idx="142">
                  <c:v>0.15402810282431834</c:v>
                </c:pt>
                <c:pt idx="143">
                  <c:v>0.13478199408880376</c:v>
                </c:pt>
                <c:pt idx="144">
                  <c:v>0.12466312870491128</c:v>
                </c:pt>
                <c:pt idx="145">
                  <c:v>0.12683994006220056</c:v>
                </c:pt>
                <c:pt idx="146">
                  <c:v>0.1166466614852481</c:v>
                </c:pt>
                <c:pt idx="147">
                  <c:v>0.12363181961484891</c:v>
                </c:pt>
                <c:pt idx="148">
                  <c:v>0.12668995805633362</c:v>
                </c:pt>
                <c:pt idx="149">
                  <c:v>0.14191654584565563</c:v>
                </c:pt>
                <c:pt idx="150">
                  <c:v>0.19866414035581859</c:v>
                </c:pt>
                <c:pt idx="151">
                  <c:v>0.17683156822081975</c:v>
                </c:pt>
                <c:pt idx="152">
                  <c:v>0.18732544168698123</c:v>
                </c:pt>
                <c:pt idx="153">
                  <c:v>0.20272393645702635</c:v>
                </c:pt>
                <c:pt idx="154">
                  <c:v>0.21705237917175604</c:v>
                </c:pt>
                <c:pt idx="155">
                  <c:v>0.22512523367177664</c:v>
                </c:pt>
                <c:pt idx="156">
                  <c:v>0.2409027889617891</c:v>
                </c:pt>
                <c:pt idx="157">
                  <c:v>0.24856107128326693</c:v>
                </c:pt>
                <c:pt idx="158">
                  <c:v>0.25417031545823404</c:v>
                </c:pt>
                <c:pt idx="159">
                  <c:v>0.27533317419368009</c:v>
                </c:pt>
                <c:pt idx="160">
                  <c:v>0.32050609118774093</c:v>
                </c:pt>
                <c:pt idx="161">
                  <c:v>0.21321722530759576</c:v>
                </c:pt>
                <c:pt idx="162">
                  <c:v>0.22966229552174441</c:v>
                </c:pt>
                <c:pt idx="163">
                  <c:v>0.22800778776864367</c:v>
                </c:pt>
                <c:pt idx="164">
                  <c:v>0.22412069848633853</c:v>
                </c:pt>
                <c:pt idx="165">
                  <c:v>0.2267874451755941</c:v>
                </c:pt>
                <c:pt idx="166">
                  <c:v>0.2251801343430917</c:v>
                </c:pt>
                <c:pt idx="167">
                  <c:v>0.21930484179188192</c:v>
                </c:pt>
                <c:pt idx="168">
                  <c:v>0.21903419963852036</c:v>
                </c:pt>
                <c:pt idx="169">
                  <c:v>0.21308306313452838</c:v>
                </c:pt>
                <c:pt idx="170">
                  <c:v>0.20681769733520777</c:v>
                </c:pt>
                <c:pt idx="171">
                  <c:v>0.17382295550282945</c:v>
                </c:pt>
                <c:pt idx="172">
                  <c:v>0.17303580790886008</c:v>
                </c:pt>
                <c:pt idx="173">
                  <c:v>0.18352970293604132</c:v>
                </c:pt>
                <c:pt idx="174">
                  <c:v>0.18795756971895594</c:v>
                </c:pt>
                <c:pt idx="175">
                  <c:v>0.18895537660655057</c:v>
                </c:pt>
                <c:pt idx="176">
                  <c:v>0.18452331499866825</c:v>
                </c:pt>
                <c:pt idx="177">
                  <c:v>0.19242579924442213</c:v>
                </c:pt>
                <c:pt idx="178">
                  <c:v>0.20883607293789164</c:v>
                </c:pt>
                <c:pt idx="179">
                  <c:v>0.20903422326961166</c:v>
                </c:pt>
                <c:pt idx="180">
                  <c:v>0.22061906683662177</c:v>
                </c:pt>
                <c:pt idx="181">
                  <c:v>0.23341009379760139</c:v>
                </c:pt>
                <c:pt idx="182">
                  <c:v>0.25703557176060804</c:v>
                </c:pt>
                <c:pt idx="183">
                  <c:v>0.18228278125264544</c:v>
                </c:pt>
                <c:pt idx="184">
                  <c:v>0.18575934753371454</c:v>
                </c:pt>
                <c:pt idx="185">
                  <c:v>0.18661042283220355</c:v>
                </c:pt>
                <c:pt idx="186">
                  <c:v>0.18710520674130882</c:v>
                </c:pt>
                <c:pt idx="187">
                  <c:v>0.19065335674797695</c:v>
                </c:pt>
                <c:pt idx="188">
                  <c:v>0.19861515736843707</c:v>
                </c:pt>
                <c:pt idx="189">
                  <c:v>0.18903658531472117</c:v>
                </c:pt>
                <c:pt idx="190">
                  <c:v>0.18777531268372799</c:v>
                </c:pt>
                <c:pt idx="191">
                  <c:v>0.19957567061976758</c:v>
                </c:pt>
                <c:pt idx="192">
                  <c:v>0.19245368320916256</c:v>
                </c:pt>
                <c:pt idx="193">
                  <c:v>0.17774379215704431</c:v>
                </c:pt>
                <c:pt idx="194">
                  <c:v>0.20138945795246946</c:v>
                </c:pt>
                <c:pt idx="195">
                  <c:v>0.21958890127486611</c:v>
                </c:pt>
                <c:pt idx="196">
                  <c:v>0.22650738057997152</c:v>
                </c:pt>
                <c:pt idx="197">
                  <c:v>0.23569660098192766</c:v>
                </c:pt>
                <c:pt idx="198">
                  <c:v>0.24566730055312438</c:v>
                </c:pt>
                <c:pt idx="199">
                  <c:v>0.24543709677303349</c:v>
                </c:pt>
                <c:pt idx="200">
                  <c:v>0.26039868053432386</c:v>
                </c:pt>
                <c:pt idx="201">
                  <c:v>0.28894750336544572</c:v>
                </c:pt>
                <c:pt idx="202">
                  <c:v>0.30937971806344983</c:v>
                </c:pt>
                <c:pt idx="203">
                  <c:v>0.33237844087852397</c:v>
                </c:pt>
                <c:pt idx="204">
                  <c:v>0.44703225098686539</c:v>
                </c:pt>
                <c:pt idx="205">
                  <c:v>0.26036280392453443</c:v>
                </c:pt>
                <c:pt idx="206">
                  <c:v>0.27499032578207583</c:v>
                </c:pt>
                <c:pt idx="207">
                  <c:v>0.26939466659671479</c:v>
                </c:pt>
                <c:pt idx="208">
                  <c:v>0.26938153490228162</c:v>
                </c:pt>
                <c:pt idx="209">
                  <c:v>0.26654072488246761</c:v>
                </c:pt>
                <c:pt idx="210">
                  <c:v>0.26339661685249482</c:v>
                </c:pt>
                <c:pt idx="211">
                  <c:v>0.28174898127259768</c:v>
                </c:pt>
                <c:pt idx="212">
                  <c:v>0.28369558829671349</c:v>
                </c:pt>
                <c:pt idx="213">
                  <c:v>0.26311112502662365</c:v>
                </c:pt>
                <c:pt idx="214">
                  <c:v>0.28952373573255774</c:v>
                </c:pt>
                <c:pt idx="215">
                  <c:v>0.31670780435121065</c:v>
                </c:pt>
                <c:pt idx="216">
                  <c:v>0.20130549726479141</c:v>
                </c:pt>
                <c:pt idx="217">
                  <c:v>0.2259398601855232</c:v>
                </c:pt>
                <c:pt idx="218">
                  <c:v>0.22478116701324688</c:v>
                </c:pt>
                <c:pt idx="219">
                  <c:v>0.221325892575466</c:v>
                </c:pt>
                <c:pt idx="220">
                  <c:v>0.2205826532548871</c:v>
                </c:pt>
                <c:pt idx="221">
                  <c:v>0.22667905890107284</c:v>
                </c:pt>
                <c:pt idx="222">
                  <c:v>0.2222171965893632</c:v>
                </c:pt>
                <c:pt idx="223">
                  <c:v>0.21890245578120673</c:v>
                </c:pt>
                <c:pt idx="224">
                  <c:v>0.23459871359675136</c:v>
                </c:pt>
                <c:pt idx="225">
                  <c:v>0.20873714184778044</c:v>
                </c:pt>
                <c:pt idx="226">
                  <c:v>0.18310665587230382</c:v>
                </c:pt>
                <c:pt idx="227">
                  <c:v>0.21540521409038174</c:v>
                </c:pt>
                <c:pt idx="228">
                  <c:v>0.2164390338247065</c:v>
                </c:pt>
                <c:pt idx="229">
                  <c:v>0.22526534572172507</c:v>
                </c:pt>
                <c:pt idx="230">
                  <c:v>0.22846217554135859</c:v>
                </c:pt>
                <c:pt idx="231">
                  <c:v>0.22672973717732978</c:v>
                </c:pt>
                <c:pt idx="232">
                  <c:v>0.22255073255052585</c:v>
                </c:pt>
                <c:pt idx="233">
                  <c:v>0.21244257141024497</c:v>
                </c:pt>
                <c:pt idx="234">
                  <c:v>0.21748967531155061</c:v>
                </c:pt>
                <c:pt idx="235">
                  <c:v>0.21547655367834137</c:v>
                </c:pt>
                <c:pt idx="236">
                  <c:v>0.21568500287516593</c:v>
                </c:pt>
                <c:pt idx="237">
                  <c:v>0.25458688436163379</c:v>
                </c:pt>
                <c:pt idx="238">
                  <c:v>0.15286967034454702</c:v>
                </c:pt>
                <c:pt idx="239">
                  <c:v>0.14248916966404276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C-4C02-B603-EB93A1520311}"/>
            </c:ext>
          </c:extLst>
        </c:ser>
        <c:ser>
          <c:idx val="3"/>
          <c:order val="1"/>
          <c:tx>
            <c:strRef>
              <c:f>全国!$K$1</c:f>
              <c:strCache>
                <c:ptCount val="1"/>
                <c:pt idx="0">
                  <c:v>房屋新开工面积：累计同比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全国!$A$5:$A$250</c:f>
              <c:numCache>
                <c:formatCode>yyyy\-mm</c:formatCode>
                <c:ptCount val="246"/>
                <c:pt idx="0">
                  <c:v>44804</c:v>
                </c:pt>
                <c:pt idx="1">
                  <c:v>44773</c:v>
                </c:pt>
                <c:pt idx="2">
                  <c:v>44742</c:v>
                </c:pt>
                <c:pt idx="3">
                  <c:v>44712</c:v>
                </c:pt>
                <c:pt idx="4">
                  <c:v>44681</c:v>
                </c:pt>
                <c:pt idx="5">
                  <c:v>44651</c:v>
                </c:pt>
                <c:pt idx="6">
                  <c:v>44620</c:v>
                </c:pt>
                <c:pt idx="7">
                  <c:v>44561</c:v>
                </c:pt>
                <c:pt idx="8">
                  <c:v>44530</c:v>
                </c:pt>
                <c:pt idx="9">
                  <c:v>44500</c:v>
                </c:pt>
                <c:pt idx="10">
                  <c:v>44469</c:v>
                </c:pt>
                <c:pt idx="11">
                  <c:v>44439</c:v>
                </c:pt>
                <c:pt idx="12">
                  <c:v>44408</c:v>
                </c:pt>
                <c:pt idx="13">
                  <c:v>44377</c:v>
                </c:pt>
                <c:pt idx="14">
                  <c:v>44347</c:v>
                </c:pt>
                <c:pt idx="15">
                  <c:v>44316</c:v>
                </c:pt>
                <c:pt idx="16">
                  <c:v>44286</c:v>
                </c:pt>
                <c:pt idx="17">
                  <c:v>44255</c:v>
                </c:pt>
                <c:pt idx="18">
                  <c:v>44196</c:v>
                </c:pt>
                <c:pt idx="19">
                  <c:v>44165</c:v>
                </c:pt>
                <c:pt idx="20">
                  <c:v>44135</c:v>
                </c:pt>
                <c:pt idx="21">
                  <c:v>44104</c:v>
                </c:pt>
                <c:pt idx="22">
                  <c:v>44074</c:v>
                </c:pt>
                <c:pt idx="23">
                  <c:v>44043</c:v>
                </c:pt>
                <c:pt idx="24">
                  <c:v>44012</c:v>
                </c:pt>
                <c:pt idx="25">
                  <c:v>43982</c:v>
                </c:pt>
                <c:pt idx="26">
                  <c:v>43951</c:v>
                </c:pt>
                <c:pt idx="27">
                  <c:v>43921</c:v>
                </c:pt>
                <c:pt idx="28">
                  <c:v>43890</c:v>
                </c:pt>
                <c:pt idx="29">
                  <c:v>43830</c:v>
                </c:pt>
                <c:pt idx="30">
                  <c:v>43799</c:v>
                </c:pt>
                <c:pt idx="31">
                  <c:v>43769</c:v>
                </c:pt>
                <c:pt idx="32">
                  <c:v>43738</c:v>
                </c:pt>
                <c:pt idx="33">
                  <c:v>43708</c:v>
                </c:pt>
                <c:pt idx="34">
                  <c:v>43677</c:v>
                </c:pt>
                <c:pt idx="35">
                  <c:v>43646</c:v>
                </c:pt>
                <c:pt idx="36">
                  <c:v>43616</c:v>
                </c:pt>
                <c:pt idx="37">
                  <c:v>43585</c:v>
                </c:pt>
                <c:pt idx="38">
                  <c:v>43555</c:v>
                </c:pt>
                <c:pt idx="39">
                  <c:v>43524</c:v>
                </c:pt>
                <c:pt idx="40">
                  <c:v>43465</c:v>
                </c:pt>
                <c:pt idx="41">
                  <c:v>43434</c:v>
                </c:pt>
                <c:pt idx="42">
                  <c:v>43404</c:v>
                </c:pt>
                <c:pt idx="43">
                  <c:v>43373</c:v>
                </c:pt>
                <c:pt idx="44">
                  <c:v>43343</c:v>
                </c:pt>
                <c:pt idx="45">
                  <c:v>43312</c:v>
                </c:pt>
                <c:pt idx="46">
                  <c:v>43281</c:v>
                </c:pt>
                <c:pt idx="47">
                  <c:v>43251</c:v>
                </c:pt>
                <c:pt idx="48">
                  <c:v>43220</c:v>
                </c:pt>
                <c:pt idx="49">
                  <c:v>43190</c:v>
                </c:pt>
                <c:pt idx="50">
                  <c:v>43159</c:v>
                </c:pt>
                <c:pt idx="51">
                  <c:v>43100</c:v>
                </c:pt>
                <c:pt idx="52">
                  <c:v>43069</c:v>
                </c:pt>
                <c:pt idx="53">
                  <c:v>43039</c:v>
                </c:pt>
                <c:pt idx="54">
                  <c:v>43008</c:v>
                </c:pt>
                <c:pt idx="55">
                  <c:v>42978</c:v>
                </c:pt>
                <c:pt idx="56">
                  <c:v>42947</c:v>
                </c:pt>
                <c:pt idx="57">
                  <c:v>42916</c:v>
                </c:pt>
                <c:pt idx="58">
                  <c:v>42886</c:v>
                </c:pt>
                <c:pt idx="59">
                  <c:v>42855</c:v>
                </c:pt>
                <c:pt idx="60">
                  <c:v>42825</c:v>
                </c:pt>
                <c:pt idx="61">
                  <c:v>42794</c:v>
                </c:pt>
                <c:pt idx="62">
                  <c:v>42735</c:v>
                </c:pt>
                <c:pt idx="63">
                  <c:v>42704</c:v>
                </c:pt>
                <c:pt idx="64">
                  <c:v>42674</c:v>
                </c:pt>
                <c:pt idx="65">
                  <c:v>42643</c:v>
                </c:pt>
                <c:pt idx="66">
                  <c:v>42613</c:v>
                </c:pt>
                <c:pt idx="67">
                  <c:v>42582</c:v>
                </c:pt>
                <c:pt idx="68">
                  <c:v>42551</c:v>
                </c:pt>
                <c:pt idx="69">
                  <c:v>42521</c:v>
                </c:pt>
                <c:pt idx="70">
                  <c:v>42490</c:v>
                </c:pt>
                <c:pt idx="71">
                  <c:v>42460</c:v>
                </c:pt>
                <c:pt idx="72">
                  <c:v>42429</c:v>
                </c:pt>
                <c:pt idx="73">
                  <c:v>42369</c:v>
                </c:pt>
                <c:pt idx="74">
                  <c:v>42338</c:v>
                </c:pt>
                <c:pt idx="75">
                  <c:v>42308</c:v>
                </c:pt>
                <c:pt idx="76">
                  <c:v>42277</c:v>
                </c:pt>
                <c:pt idx="77">
                  <c:v>42247</c:v>
                </c:pt>
                <c:pt idx="78">
                  <c:v>42216</c:v>
                </c:pt>
                <c:pt idx="79">
                  <c:v>42185</c:v>
                </c:pt>
                <c:pt idx="80">
                  <c:v>42155</c:v>
                </c:pt>
                <c:pt idx="81">
                  <c:v>42124</c:v>
                </c:pt>
                <c:pt idx="82">
                  <c:v>42094</c:v>
                </c:pt>
                <c:pt idx="83">
                  <c:v>42063</c:v>
                </c:pt>
                <c:pt idx="84">
                  <c:v>42004</c:v>
                </c:pt>
                <c:pt idx="85">
                  <c:v>41973</c:v>
                </c:pt>
                <c:pt idx="86">
                  <c:v>41943</c:v>
                </c:pt>
                <c:pt idx="87">
                  <c:v>41912</c:v>
                </c:pt>
                <c:pt idx="88">
                  <c:v>41882</c:v>
                </c:pt>
                <c:pt idx="89">
                  <c:v>41851</c:v>
                </c:pt>
                <c:pt idx="90">
                  <c:v>41820</c:v>
                </c:pt>
                <c:pt idx="91">
                  <c:v>41790</c:v>
                </c:pt>
                <c:pt idx="92">
                  <c:v>41759</c:v>
                </c:pt>
                <c:pt idx="93">
                  <c:v>41729</c:v>
                </c:pt>
                <c:pt idx="94">
                  <c:v>41698</c:v>
                </c:pt>
                <c:pt idx="95">
                  <c:v>41639</c:v>
                </c:pt>
                <c:pt idx="96">
                  <c:v>41608</c:v>
                </c:pt>
                <c:pt idx="97">
                  <c:v>41578</c:v>
                </c:pt>
                <c:pt idx="98">
                  <c:v>41547</c:v>
                </c:pt>
                <c:pt idx="99">
                  <c:v>41517</c:v>
                </c:pt>
                <c:pt idx="100">
                  <c:v>41486</c:v>
                </c:pt>
                <c:pt idx="101">
                  <c:v>41455</c:v>
                </c:pt>
                <c:pt idx="102">
                  <c:v>41425</c:v>
                </c:pt>
                <c:pt idx="103">
                  <c:v>41394</c:v>
                </c:pt>
                <c:pt idx="104">
                  <c:v>41364</c:v>
                </c:pt>
                <c:pt idx="105">
                  <c:v>41333</c:v>
                </c:pt>
                <c:pt idx="106">
                  <c:v>41274</c:v>
                </c:pt>
                <c:pt idx="107">
                  <c:v>41243</c:v>
                </c:pt>
                <c:pt idx="108">
                  <c:v>41213</c:v>
                </c:pt>
                <c:pt idx="109">
                  <c:v>41182</c:v>
                </c:pt>
                <c:pt idx="110">
                  <c:v>41152</c:v>
                </c:pt>
                <c:pt idx="111">
                  <c:v>41121</c:v>
                </c:pt>
                <c:pt idx="112">
                  <c:v>41090</c:v>
                </c:pt>
                <c:pt idx="113">
                  <c:v>41060</c:v>
                </c:pt>
                <c:pt idx="114">
                  <c:v>41029</c:v>
                </c:pt>
                <c:pt idx="115">
                  <c:v>40999</c:v>
                </c:pt>
                <c:pt idx="116">
                  <c:v>40968</c:v>
                </c:pt>
                <c:pt idx="117">
                  <c:v>40908</c:v>
                </c:pt>
                <c:pt idx="118">
                  <c:v>40877</c:v>
                </c:pt>
                <c:pt idx="119">
                  <c:v>40847</c:v>
                </c:pt>
                <c:pt idx="120">
                  <c:v>40816</c:v>
                </c:pt>
                <c:pt idx="121">
                  <c:v>40786</c:v>
                </c:pt>
                <c:pt idx="122">
                  <c:v>40755</c:v>
                </c:pt>
                <c:pt idx="123">
                  <c:v>40724</c:v>
                </c:pt>
                <c:pt idx="124">
                  <c:v>40694</c:v>
                </c:pt>
                <c:pt idx="125">
                  <c:v>40663</c:v>
                </c:pt>
                <c:pt idx="126">
                  <c:v>40633</c:v>
                </c:pt>
                <c:pt idx="127">
                  <c:v>40602</c:v>
                </c:pt>
                <c:pt idx="128">
                  <c:v>40543</c:v>
                </c:pt>
                <c:pt idx="129">
                  <c:v>40512</c:v>
                </c:pt>
                <c:pt idx="130">
                  <c:v>40482</c:v>
                </c:pt>
                <c:pt idx="131">
                  <c:v>40451</c:v>
                </c:pt>
                <c:pt idx="132">
                  <c:v>40421</c:v>
                </c:pt>
                <c:pt idx="133">
                  <c:v>40390</c:v>
                </c:pt>
                <c:pt idx="134">
                  <c:v>40359</c:v>
                </c:pt>
                <c:pt idx="135">
                  <c:v>40329</c:v>
                </c:pt>
                <c:pt idx="136">
                  <c:v>40298</c:v>
                </c:pt>
                <c:pt idx="137">
                  <c:v>40268</c:v>
                </c:pt>
                <c:pt idx="138">
                  <c:v>40237</c:v>
                </c:pt>
                <c:pt idx="139">
                  <c:v>40178</c:v>
                </c:pt>
                <c:pt idx="140">
                  <c:v>40147</c:v>
                </c:pt>
                <c:pt idx="141">
                  <c:v>40117</c:v>
                </c:pt>
                <c:pt idx="142">
                  <c:v>40086</c:v>
                </c:pt>
                <c:pt idx="143">
                  <c:v>40056</c:v>
                </c:pt>
                <c:pt idx="144">
                  <c:v>40025</c:v>
                </c:pt>
                <c:pt idx="145">
                  <c:v>39994</c:v>
                </c:pt>
                <c:pt idx="146">
                  <c:v>39964</c:v>
                </c:pt>
                <c:pt idx="147">
                  <c:v>39933</c:v>
                </c:pt>
                <c:pt idx="148">
                  <c:v>39903</c:v>
                </c:pt>
                <c:pt idx="149">
                  <c:v>39872</c:v>
                </c:pt>
                <c:pt idx="150">
                  <c:v>39813</c:v>
                </c:pt>
                <c:pt idx="151">
                  <c:v>39782</c:v>
                </c:pt>
                <c:pt idx="152">
                  <c:v>39752</c:v>
                </c:pt>
                <c:pt idx="153">
                  <c:v>39721</c:v>
                </c:pt>
                <c:pt idx="154">
                  <c:v>39691</c:v>
                </c:pt>
                <c:pt idx="155">
                  <c:v>39660</c:v>
                </c:pt>
                <c:pt idx="156">
                  <c:v>39629</c:v>
                </c:pt>
                <c:pt idx="157">
                  <c:v>39599</c:v>
                </c:pt>
                <c:pt idx="158">
                  <c:v>39568</c:v>
                </c:pt>
                <c:pt idx="159">
                  <c:v>39538</c:v>
                </c:pt>
                <c:pt idx="160">
                  <c:v>39507</c:v>
                </c:pt>
                <c:pt idx="161">
                  <c:v>39447</c:v>
                </c:pt>
                <c:pt idx="162">
                  <c:v>39416</c:v>
                </c:pt>
                <c:pt idx="163">
                  <c:v>39386</c:v>
                </c:pt>
                <c:pt idx="164">
                  <c:v>39355</c:v>
                </c:pt>
                <c:pt idx="165">
                  <c:v>39325</c:v>
                </c:pt>
                <c:pt idx="166">
                  <c:v>39294</c:v>
                </c:pt>
                <c:pt idx="167">
                  <c:v>39263</c:v>
                </c:pt>
                <c:pt idx="168">
                  <c:v>39233</c:v>
                </c:pt>
                <c:pt idx="169">
                  <c:v>39202</c:v>
                </c:pt>
                <c:pt idx="170">
                  <c:v>39172</c:v>
                </c:pt>
                <c:pt idx="171">
                  <c:v>39141</c:v>
                </c:pt>
                <c:pt idx="172">
                  <c:v>39082</c:v>
                </c:pt>
                <c:pt idx="173">
                  <c:v>39051</c:v>
                </c:pt>
                <c:pt idx="174">
                  <c:v>39021</c:v>
                </c:pt>
                <c:pt idx="175">
                  <c:v>38990</c:v>
                </c:pt>
                <c:pt idx="176">
                  <c:v>38960</c:v>
                </c:pt>
                <c:pt idx="177">
                  <c:v>38929</c:v>
                </c:pt>
                <c:pt idx="178">
                  <c:v>38898</c:v>
                </c:pt>
                <c:pt idx="179">
                  <c:v>38868</c:v>
                </c:pt>
                <c:pt idx="180">
                  <c:v>38837</c:v>
                </c:pt>
                <c:pt idx="181">
                  <c:v>38807</c:v>
                </c:pt>
                <c:pt idx="182">
                  <c:v>38776</c:v>
                </c:pt>
                <c:pt idx="183">
                  <c:v>38717</c:v>
                </c:pt>
                <c:pt idx="184">
                  <c:v>38686</c:v>
                </c:pt>
                <c:pt idx="185">
                  <c:v>38656</c:v>
                </c:pt>
                <c:pt idx="186">
                  <c:v>38625</c:v>
                </c:pt>
                <c:pt idx="187">
                  <c:v>38595</c:v>
                </c:pt>
                <c:pt idx="188">
                  <c:v>38564</c:v>
                </c:pt>
                <c:pt idx="189">
                  <c:v>38533</c:v>
                </c:pt>
                <c:pt idx="190">
                  <c:v>38503</c:v>
                </c:pt>
                <c:pt idx="191">
                  <c:v>38472</c:v>
                </c:pt>
                <c:pt idx="192">
                  <c:v>38442</c:v>
                </c:pt>
                <c:pt idx="193">
                  <c:v>38411</c:v>
                </c:pt>
                <c:pt idx="194">
                  <c:v>38352</c:v>
                </c:pt>
                <c:pt idx="195">
                  <c:v>38321</c:v>
                </c:pt>
                <c:pt idx="196">
                  <c:v>38291</c:v>
                </c:pt>
                <c:pt idx="197">
                  <c:v>38260</c:v>
                </c:pt>
                <c:pt idx="198">
                  <c:v>38230</c:v>
                </c:pt>
                <c:pt idx="199">
                  <c:v>38199</c:v>
                </c:pt>
                <c:pt idx="200">
                  <c:v>38168</c:v>
                </c:pt>
                <c:pt idx="201">
                  <c:v>38138</c:v>
                </c:pt>
                <c:pt idx="202">
                  <c:v>38107</c:v>
                </c:pt>
                <c:pt idx="203">
                  <c:v>38077</c:v>
                </c:pt>
                <c:pt idx="204">
                  <c:v>38046</c:v>
                </c:pt>
                <c:pt idx="205">
                  <c:v>37986</c:v>
                </c:pt>
                <c:pt idx="206">
                  <c:v>37955</c:v>
                </c:pt>
                <c:pt idx="207">
                  <c:v>37925</c:v>
                </c:pt>
                <c:pt idx="208">
                  <c:v>37894</c:v>
                </c:pt>
                <c:pt idx="209">
                  <c:v>37864</c:v>
                </c:pt>
                <c:pt idx="210">
                  <c:v>37833</c:v>
                </c:pt>
                <c:pt idx="211">
                  <c:v>37802</c:v>
                </c:pt>
                <c:pt idx="212">
                  <c:v>37772</c:v>
                </c:pt>
                <c:pt idx="213">
                  <c:v>37741</c:v>
                </c:pt>
                <c:pt idx="214">
                  <c:v>37711</c:v>
                </c:pt>
                <c:pt idx="215">
                  <c:v>37680</c:v>
                </c:pt>
                <c:pt idx="216">
                  <c:v>37621</c:v>
                </c:pt>
                <c:pt idx="217">
                  <c:v>37590</c:v>
                </c:pt>
                <c:pt idx="218">
                  <c:v>37560</c:v>
                </c:pt>
                <c:pt idx="219">
                  <c:v>37529</c:v>
                </c:pt>
                <c:pt idx="220">
                  <c:v>37499</c:v>
                </c:pt>
                <c:pt idx="221">
                  <c:v>37468</c:v>
                </c:pt>
                <c:pt idx="222">
                  <c:v>37437</c:v>
                </c:pt>
                <c:pt idx="223">
                  <c:v>37407</c:v>
                </c:pt>
                <c:pt idx="224">
                  <c:v>37376</c:v>
                </c:pt>
                <c:pt idx="225">
                  <c:v>37346</c:v>
                </c:pt>
                <c:pt idx="226">
                  <c:v>37315</c:v>
                </c:pt>
                <c:pt idx="227">
                  <c:v>37256</c:v>
                </c:pt>
                <c:pt idx="228">
                  <c:v>37225</c:v>
                </c:pt>
                <c:pt idx="229">
                  <c:v>37195</c:v>
                </c:pt>
                <c:pt idx="230">
                  <c:v>37164</c:v>
                </c:pt>
                <c:pt idx="231">
                  <c:v>37134</c:v>
                </c:pt>
                <c:pt idx="232">
                  <c:v>37103</c:v>
                </c:pt>
                <c:pt idx="233">
                  <c:v>37072</c:v>
                </c:pt>
                <c:pt idx="234">
                  <c:v>37042</c:v>
                </c:pt>
                <c:pt idx="235">
                  <c:v>37011</c:v>
                </c:pt>
                <c:pt idx="236">
                  <c:v>36981</c:v>
                </c:pt>
                <c:pt idx="237">
                  <c:v>36950</c:v>
                </c:pt>
                <c:pt idx="238">
                  <c:v>36891</c:v>
                </c:pt>
                <c:pt idx="239">
                  <c:v>36860</c:v>
                </c:pt>
                <c:pt idx="240">
                  <c:v>36830</c:v>
                </c:pt>
                <c:pt idx="241">
                  <c:v>36799</c:v>
                </c:pt>
                <c:pt idx="242">
                  <c:v>36769</c:v>
                </c:pt>
                <c:pt idx="243">
                  <c:v>36738</c:v>
                </c:pt>
                <c:pt idx="244">
                  <c:v>36707</c:v>
                </c:pt>
                <c:pt idx="245">
                  <c:v>36677</c:v>
                </c:pt>
              </c:numCache>
            </c:numRef>
          </c:cat>
          <c:val>
            <c:numRef>
              <c:f>全国!$K$5:$K$250</c:f>
              <c:numCache>
                <c:formatCode>0.0%</c:formatCode>
                <c:ptCount val="246"/>
                <c:pt idx="0">
                  <c:v>-0.37224705332936581</c:v>
                </c:pt>
                <c:pt idx="1">
                  <c:v>-0.3605055476219996</c:v>
                </c:pt>
                <c:pt idx="2">
                  <c:v>-0.34421404338396872</c:v>
                </c:pt>
                <c:pt idx="3">
                  <c:v>-0.30559563508133308</c:v>
                </c:pt>
                <c:pt idx="4">
                  <c:v>-0.26278928234316135</c:v>
                </c:pt>
                <c:pt idx="5">
                  <c:v>-0.17490336685420882</c:v>
                </c:pt>
                <c:pt idx="6">
                  <c:v>-0.12151243122297778</c:v>
                </c:pt>
                <c:pt idx="7">
                  <c:v>-0.11378927389196064</c:v>
                </c:pt>
                <c:pt idx="8">
                  <c:v>-9.0833058532010458E-2</c:v>
                </c:pt>
                <c:pt idx="9">
                  <c:v>-7.7369902304369534E-2</c:v>
                </c:pt>
                <c:pt idx="10">
                  <c:v>-4.4639985075395232E-2</c:v>
                </c:pt>
                <c:pt idx="11">
                  <c:v>-3.1553591607517195E-2</c:v>
                </c:pt>
                <c:pt idx="12">
                  <c:v>-9.0248423177742339E-3</c:v>
                </c:pt>
                <c:pt idx="13">
                  <c:v>3.8466773270938559E-2</c:v>
                </c:pt>
                <c:pt idx="14">
                  <c:v>6.9260864741157696E-2</c:v>
                </c:pt>
                <c:pt idx="15">
                  <c:v>0.12847453538823692</c:v>
                </c:pt>
                <c:pt idx="16">
                  <c:v>0.28222344507899921</c:v>
                </c:pt>
                <c:pt idx="17">
                  <c:v>0.64296588973049518</c:v>
                </c:pt>
                <c:pt idx="18">
                  <c:v>-1.197627114337717E-2</c:v>
                </c:pt>
                <c:pt idx="19">
                  <c:v>-2.0028625776676384E-2</c:v>
                </c:pt>
                <c:pt idx="20">
                  <c:v>-2.6482180855675261E-2</c:v>
                </c:pt>
                <c:pt idx="21">
                  <c:v>-3.3895467224123184E-2</c:v>
                </c:pt>
                <c:pt idx="22">
                  <c:v>-3.5940152695994126E-2</c:v>
                </c:pt>
                <c:pt idx="23">
                  <c:v>-4.5215774429970539E-2</c:v>
                </c:pt>
                <c:pt idx="24">
                  <c:v>-7.5559427652826611E-2</c:v>
                </c:pt>
                <c:pt idx="25">
                  <c:v>-0.12848170448985774</c:v>
                </c:pt>
                <c:pt idx="26">
                  <c:v>-0.18418937407688898</c:v>
                </c:pt>
                <c:pt idx="27">
                  <c:v>-0.27177545118494933</c:v>
                </c:pt>
                <c:pt idx="28">
                  <c:v>-0.44882820464574363</c:v>
                </c:pt>
                <c:pt idx="29">
                  <c:v>8.5084725167247258E-2</c:v>
                </c:pt>
                <c:pt idx="30">
                  <c:v>8.6291008887415949E-2</c:v>
                </c:pt>
                <c:pt idx="31">
                  <c:v>0.10002946910072517</c:v>
                </c:pt>
                <c:pt idx="32">
                  <c:v>8.6012267982716453E-2</c:v>
                </c:pt>
                <c:pt idx="33">
                  <c:v>8.8826127675499036E-2</c:v>
                </c:pt>
                <c:pt idx="34">
                  <c:v>9.5270937765705263E-2</c:v>
                </c:pt>
                <c:pt idx="35">
                  <c:v>0.10115156069350675</c:v>
                </c:pt>
                <c:pt idx="36">
                  <c:v>0.10518296229825611</c:v>
                </c:pt>
                <c:pt idx="37">
                  <c:v>0.13081197603893935</c:v>
                </c:pt>
                <c:pt idx="38">
                  <c:v>0.11883490090631245</c:v>
                </c:pt>
                <c:pt idx="39">
                  <c:v>6.0153111363466807E-2</c:v>
                </c:pt>
                <c:pt idx="40">
                  <c:v>0.17177372428967208</c:v>
                </c:pt>
                <c:pt idx="41">
                  <c:v>0.16833322411359086</c:v>
                </c:pt>
                <c:pt idx="42">
                  <c:v>0.16280198899818088</c:v>
                </c:pt>
                <c:pt idx="43">
                  <c:v>0.164462551928719</c:v>
                </c:pt>
                <c:pt idx="44">
                  <c:v>0.15910923839292643</c:v>
                </c:pt>
                <c:pt idx="45">
                  <c:v>0.14356582332803255</c:v>
                </c:pt>
                <c:pt idx="46">
                  <c:v>0.11779087030865251</c:v>
                </c:pt>
                <c:pt idx="47">
                  <c:v>0.10757507886859406</c:v>
                </c:pt>
                <c:pt idx="48">
                  <c:v>7.3364606088711593E-2</c:v>
                </c:pt>
                <c:pt idx="49">
                  <c:v>9.6809189490262418E-2</c:v>
                </c:pt>
                <c:pt idx="50">
                  <c:v>2.9463244034741962E-2</c:v>
                </c:pt>
                <c:pt idx="51">
                  <c:v>7.0243656473083435E-2</c:v>
                </c:pt>
                <c:pt idx="52">
                  <c:v>6.8571874067738639E-2</c:v>
                </c:pt>
                <c:pt idx="53">
                  <c:v>5.6426886808547939E-2</c:v>
                </c:pt>
                <c:pt idx="54">
                  <c:v>6.8300501779527775E-2</c:v>
                </c:pt>
                <c:pt idx="55">
                  <c:v>7.6404837881689405E-2</c:v>
                </c:pt>
                <c:pt idx="56">
                  <c:v>7.9904123658496071E-2</c:v>
                </c:pt>
                <c:pt idx="57">
                  <c:v>0.10553276111883415</c:v>
                </c:pt>
                <c:pt idx="58">
                  <c:v>9.5043214029314649E-2</c:v>
                </c:pt>
                <c:pt idx="59">
                  <c:v>0.11086800293414237</c:v>
                </c:pt>
                <c:pt idx="60">
                  <c:v>0.11591620479071335</c:v>
                </c:pt>
                <c:pt idx="61">
                  <c:v>0.10359503731659041</c:v>
                </c:pt>
                <c:pt idx="62">
                  <c:v>8.0765009595689538E-2</c:v>
                </c:pt>
                <c:pt idx="63">
                  <c:v>7.6367143049967792E-2</c:v>
                </c:pt>
                <c:pt idx="64">
                  <c:v>8.0965404113939599E-2</c:v>
                </c:pt>
                <c:pt idx="65">
                  <c:v>6.8292969077097393E-2</c:v>
                </c:pt>
                <c:pt idx="66">
                  <c:v>0.12241562629312669</c:v>
                </c:pt>
                <c:pt idx="67">
                  <c:v>0.13720096165629705</c:v>
                </c:pt>
                <c:pt idx="68">
                  <c:v>0.1490565125135821</c:v>
                </c:pt>
                <c:pt idx="69">
                  <c:v>0.18322032436604108</c:v>
                </c:pt>
                <c:pt idx="70">
                  <c:v>0.21449064223238942</c:v>
                </c:pt>
                <c:pt idx="71">
                  <c:v>0.1921207551236771</c:v>
                </c:pt>
                <c:pt idx="72">
                  <c:v>0.13655072681293515</c:v>
                </c:pt>
                <c:pt idx="73">
                  <c:v>-0.13997699200038835</c:v>
                </c:pt>
                <c:pt idx="74">
                  <c:v>-0.14654528590546836</c:v>
                </c:pt>
                <c:pt idx="75">
                  <c:v>-0.13934050995870359</c:v>
                </c:pt>
                <c:pt idx="76">
                  <c:v>-0.12629580110733804</c:v>
                </c:pt>
                <c:pt idx="77">
                  <c:v>-0.1678563906626758</c:v>
                </c:pt>
                <c:pt idx="78">
                  <c:v>-0.16798140176360488</c:v>
                </c:pt>
                <c:pt idx="79">
                  <c:v>-0.15783896712910322</c:v>
                </c:pt>
                <c:pt idx="80">
                  <c:v>-0.1603625105873413</c:v>
                </c:pt>
                <c:pt idx="81">
                  <c:v>-0.17296979147879513</c:v>
                </c:pt>
                <c:pt idx="82">
                  <c:v>-0.18446554412099667</c:v>
                </c:pt>
                <c:pt idx="83">
                  <c:v>-0.17668992838031863</c:v>
                </c:pt>
                <c:pt idx="84">
                  <c:v>-0.10742796739133663</c:v>
                </c:pt>
                <c:pt idx="85">
                  <c:v>-9.0299897460813558E-2</c:v>
                </c:pt>
                <c:pt idx="86">
                  <c:v>-5.5120718741101138E-2</c:v>
                </c:pt>
                <c:pt idx="87">
                  <c:v>-9.308925203534027E-2</c:v>
                </c:pt>
                <c:pt idx="88">
                  <c:v>-0.10527819042343878</c:v>
                </c:pt>
                <c:pt idx="89">
                  <c:v>-0.12789638632922112</c:v>
                </c:pt>
                <c:pt idx="90">
                  <c:v>-0.16449604550371685</c:v>
                </c:pt>
                <c:pt idx="91">
                  <c:v>-0.18611881853245738</c:v>
                </c:pt>
                <c:pt idx="92">
                  <c:v>-0.22108587804894173</c:v>
                </c:pt>
                <c:pt idx="93">
                  <c:v>-0.25167343871073911</c:v>
                </c:pt>
                <c:pt idx="94">
                  <c:v>-0.27424911998026236</c:v>
                </c:pt>
                <c:pt idx="95">
                  <c:v>0.13462887099488008</c:v>
                </c:pt>
                <c:pt idx="96">
                  <c:v>0.1147780136798288</c:v>
                </c:pt>
                <c:pt idx="97">
                  <c:v>6.46001839539221E-2</c:v>
                </c:pt>
                <c:pt idx="98">
                  <c:v>7.3215314691578354E-2</c:v>
                </c:pt>
                <c:pt idx="99">
                  <c:v>3.9855720403338971E-2</c:v>
                </c:pt>
                <c:pt idx="100">
                  <c:v>8.404999245697109E-2</c:v>
                </c:pt>
                <c:pt idx="101">
                  <c:v>3.81189496504485E-2</c:v>
                </c:pt>
                <c:pt idx="102">
                  <c:v>1.0348536321625955E-2</c:v>
                </c:pt>
                <c:pt idx="103">
                  <c:v>1.9058702817831646E-2</c:v>
                </c:pt>
                <c:pt idx="104">
                  <c:v>-2.686914523283945E-2</c:v>
                </c:pt>
                <c:pt idx="105">
                  <c:v>0.14726001072600706</c:v>
                </c:pt>
                <c:pt idx="106">
                  <c:v>-7.2701728128384033E-2</c:v>
                </c:pt>
                <c:pt idx="107">
                  <c:v>-7.1668517176878777E-2</c:v>
                </c:pt>
                <c:pt idx="108">
                  <c:v>-8.4620913445993692E-2</c:v>
                </c:pt>
                <c:pt idx="109">
                  <c:v>-8.6349408007555362E-2</c:v>
                </c:pt>
                <c:pt idx="110">
                  <c:v>-6.779035623643713E-2</c:v>
                </c:pt>
                <c:pt idx="111">
                  <c:v>-9.7809282450267127E-2</c:v>
                </c:pt>
                <c:pt idx="112">
                  <c:v>-7.1025071853015806E-2</c:v>
                </c:pt>
                <c:pt idx="113">
                  <c:v>-4.2813189388708282E-2</c:v>
                </c:pt>
                <c:pt idx="114">
                  <c:v>-4.1743304203287465E-2</c:v>
                </c:pt>
                <c:pt idx="115">
                  <c:v>2.6063319933045327E-3</c:v>
                </c:pt>
                <c:pt idx="116">
                  <c:v>5.0614365090220083E-2</c:v>
                </c:pt>
                <c:pt idx="117">
                  <c:v>0.16859471983790464</c:v>
                </c:pt>
                <c:pt idx="118">
                  <c:v>0.20548301522772686</c:v>
                </c:pt>
                <c:pt idx="119">
                  <c:v>0.21711064489741158</c:v>
                </c:pt>
                <c:pt idx="120">
                  <c:v>0.23721912910976969</c:v>
                </c:pt>
                <c:pt idx="121">
                  <c:v>0.25783371385439385</c:v>
                </c:pt>
                <c:pt idx="122">
                  <c:v>0.24934990915379762</c:v>
                </c:pt>
                <c:pt idx="123">
                  <c:v>0.2360649856919011</c:v>
                </c:pt>
                <c:pt idx="124">
                  <c:v>0.23844598930342081</c:v>
                </c:pt>
                <c:pt idx="125">
                  <c:v>0.24413391961487363</c:v>
                </c:pt>
                <c:pt idx="126">
                  <c:v>0.23394727550900324</c:v>
                </c:pt>
                <c:pt idx="127">
                  <c:v>0.27949447242650027</c:v>
                </c:pt>
                <c:pt idx="128">
                  <c:v>0.40563467143895843</c:v>
                </c:pt>
                <c:pt idx="129">
                  <c:v>0.48738926954152079</c:v>
                </c:pt>
                <c:pt idx="130">
                  <c:v>0.61913476451684368</c:v>
                </c:pt>
                <c:pt idx="131">
                  <c:v>0.63118420058918245</c:v>
                </c:pt>
                <c:pt idx="132">
                  <c:v>0.66142203423832469</c:v>
                </c:pt>
                <c:pt idx="133">
                  <c:v>0.67667738637494212</c:v>
                </c:pt>
                <c:pt idx="134">
                  <c:v>0.67880855024211506</c:v>
                </c:pt>
                <c:pt idx="135">
                  <c:v>0.72395083613353461</c:v>
                </c:pt>
                <c:pt idx="136">
                  <c:v>0.64124080576935161</c:v>
                </c:pt>
                <c:pt idx="137">
                  <c:v>0.60780904236354683</c:v>
                </c:pt>
                <c:pt idx="138">
                  <c:v>0.38116017187731516</c:v>
                </c:pt>
                <c:pt idx="139">
                  <c:v>0.13523378120094939</c:v>
                </c:pt>
                <c:pt idx="140">
                  <c:v>0.15760134327510031</c:v>
                </c:pt>
                <c:pt idx="141">
                  <c:v>3.3036113719191594E-2</c:v>
                </c:pt>
                <c:pt idx="142">
                  <c:v>-4.0499855483958009E-3</c:v>
                </c:pt>
                <c:pt idx="143">
                  <c:v>-5.8786734344907672E-2</c:v>
                </c:pt>
                <c:pt idx="144">
                  <c:v>-9.1394164831294714E-2</c:v>
                </c:pt>
                <c:pt idx="145">
                  <c:v>-0.10381599759728224</c:v>
                </c:pt>
                <c:pt idx="146">
                  <c:v>-0.16163186928566278</c:v>
                </c:pt>
                <c:pt idx="147">
                  <c:v>-0.1556935464889857</c:v>
                </c:pt>
                <c:pt idx="148">
                  <c:v>-0.16223526741912014</c:v>
                </c:pt>
                <c:pt idx="149">
                  <c:v>-0.14833071747994736</c:v>
                </c:pt>
                <c:pt idx="150">
                  <c:v>7.4965674030594648E-2</c:v>
                </c:pt>
                <c:pt idx="151">
                  <c:v>5.4468117259938068E-2</c:v>
                </c:pt>
                <c:pt idx="152">
                  <c:v>7.3289503731402139E-2</c:v>
                </c:pt>
                <c:pt idx="153">
                  <c:v>0.10180558467461244</c:v>
                </c:pt>
                <c:pt idx="154">
                  <c:v>0.13119536134627319</c:v>
                </c:pt>
                <c:pt idx="155">
                  <c:v>0.15130677431225048</c:v>
                </c:pt>
                <c:pt idx="156">
                  <c:v>0.19114353858830427</c:v>
                </c:pt>
                <c:pt idx="157">
                  <c:v>0.1975585139426996</c:v>
                </c:pt>
                <c:pt idx="158">
                  <c:v>0.20406057779639475</c:v>
                </c:pt>
                <c:pt idx="159">
                  <c:v>0.25872035781966513</c:v>
                </c:pt>
                <c:pt idx="160">
                  <c:v>0.2721411414364176</c:v>
                </c:pt>
                <c:pt idx="161">
                  <c:v>0.20376180888430101</c:v>
                </c:pt>
                <c:pt idx="162">
                  <c:v>0.22886448105039464</c:v>
                </c:pt>
                <c:pt idx="163">
                  <c:v>0.22633853499693907</c:v>
                </c:pt>
                <c:pt idx="164">
                  <c:v>0.21576704516986189</c:v>
                </c:pt>
                <c:pt idx="165">
                  <c:v>0.21606973851340142</c:v>
                </c:pt>
                <c:pt idx="166">
                  <c:v>0.20612645890198136</c:v>
                </c:pt>
                <c:pt idx="167">
                  <c:v>0.18434032579669701</c:v>
                </c:pt>
                <c:pt idx="168">
                  <c:v>0.17402982291528207</c:v>
                </c:pt>
                <c:pt idx="169">
                  <c:v>0.14652510355748713</c:v>
                </c:pt>
                <c:pt idx="170">
                  <c:v>0.10619879739218127</c:v>
                </c:pt>
                <c:pt idx="171">
                  <c:v>3.6340987643024403E-2</c:v>
                </c:pt>
                <c:pt idx="172">
                  <c:v>0.1643793734290622</c:v>
                </c:pt>
                <c:pt idx="173">
                  <c:v>0.17999325545237171</c:v>
                </c:pt>
                <c:pt idx="174">
                  <c:v>0.18086559357677207</c:v>
                </c:pt>
                <c:pt idx="175">
                  <c:v>0.18044557793355365</c:v>
                </c:pt>
                <c:pt idx="176">
                  <c:v>0.16842974572634714</c:v>
                </c:pt>
                <c:pt idx="177">
                  <c:v>0.1736515172694833</c:v>
                </c:pt>
                <c:pt idx="178">
                  <c:v>0.21585616795374543</c:v>
                </c:pt>
                <c:pt idx="179">
                  <c:v>0.20667356843220219</c:v>
                </c:pt>
                <c:pt idx="180">
                  <c:v>0.22032371481580071</c:v>
                </c:pt>
                <c:pt idx="181">
                  <c:v>0.22128172750876082</c:v>
                </c:pt>
                <c:pt idx="182">
                  <c:v>0.28262359797815439</c:v>
                </c:pt>
                <c:pt idx="183">
                  <c:v>0.12663617256040255</c:v>
                </c:pt>
                <c:pt idx="184">
                  <c:v>0.12466186806126954</c:v>
                </c:pt>
                <c:pt idx="185">
                  <c:v>0.12655470411219419</c:v>
                </c:pt>
                <c:pt idx="186">
                  <c:v>0.13209743588370082</c:v>
                </c:pt>
                <c:pt idx="187">
                  <c:v>0.13047927395495793</c:v>
                </c:pt>
                <c:pt idx="188">
                  <c:v>0.13323596740225252</c:v>
                </c:pt>
                <c:pt idx="189">
                  <c:v>0.1119427579668677</c:v>
                </c:pt>
                <c:pt idx="190">
                  <c:v>0.11425416555349631</c:v>
                </c:pt>
                <c:pt idx="191">
                  <c:v>0.12398705265201239</c:v>
                </c:pt>
                <c:pt idx="192">
                  <c:v>9.279865793663955E-2</c:v>
                </c:pt>
                <c:pt idx="193">
                  <c:v>9.5120128711738954E-3</c:v>
                </c:pt>
                <c:pt idx="194">
                  <c:v>0.11220288995951705</c:v>
                </c:pt>
                <c:pt idx="195">
                  <c:v>0.11813657401334807</c:v>
                </c:pt>
                <c:pt idx="196">
                  <c:v>0.11835768127211543</c:v>
                </c:pt>
                <c:pt idx="197">
                  <c:v>0.12327062808900671</c:v>
                </c:pt>
                <c:pt idx="198">
                  <c:v>0.13634884066839148</c:v>
                </c:pt>
                <c:pt idx="199">
                  <c:v>0.14876997146220189</c:v>
                </c:pt>
                <c:pt idx="200">
                  <c:v>0.15183709387783284</c:v>
                </c:pt>
                <c:pt idx="201">
                  <c:v>0.18719229500626697</c:v>
                </c:pt>
                <c:pt idx="202">
                  <c:v>0.19017188806188984</c:v>
                </c:pt>
                <c:pt idx="203">
                  <c:v>0.22518577898000136</c:v>
                </c:pt>
                <c:pt idx="204">
                  <c:v>0.3226788188322951</c:v>
                </c:pt>
                <c:pt idx="205">
                  <c:v>0.28535950790170811</c:v>
                </c:pt>
                <c:pt idx="206">
                  <c:v>0.30173231170980008</c:v>
                </c:pt>
                <c:pt idx="207">
                  <c:v>0.29941009524658613</c:v>
                </c:pt>
                <c:pt idx="208">
                  <c:v>0.30672210944647754</c:v>
                </c:pt>
                <c:pt idx="209">
                  <c:v>0.31482827412489106</c:v>
                </c:pt>
                <c:pt idx="210">
                  <c:v>0.30951073456392753</c:v>
                </c:pt>
                <c:pt idx="211">
                  <c:v>0.31326336711868463</c:v>
                </c:pt>
                <c:pt idx="212">
                  <c:v>0.31993688961952665</c:v>
                </c:pt>
                <c:pt idx="213">
                  <c:v>0.3170025368052819</c:v>
                </c:pt>
                <c:pt idx="214">
                  <c:v>0.35941474348545766</c:v>
                </c:pt>
                <c:pt idx="215">
                  <c:v>0.49715257707771215</c:v>
                </c:pt>
                <c:pt idx="216">
                  <c:v>0.17564721333621544</c:v>
                </c:pt>
                <c:pt idx="217">
                  <c:v>0.19091025792002575</c:v>
                </c:pt>
                <c:pt idx="218">
                  <c:v>0.19556909131073516</c:v>
                </c:pt>
                <c:pt idx="219">
                  <c:v>0.18227616725306958</c:v>
                </c:pt>
                <c:pt idx="220">
                  <c:v>0.17477878842364922</c:v>
                </c:pt>
                <c:pt idx="221">
                  <c:v>0.17990616738178816</c:v>
                </c:pt>
                <c:pt idx="222">
                  <c:v>0.19752208204032817</c:v>
                </c:pt>
                <c:pt idx="223">
                  <c:v>0.22267967833094565</c:v>
                </c:pt>
                <c:pt idx="224">
                  <c:v>0.28008324575474297</c:v>
                </c:pt>
                <c:pt idx="225">
                  <c:v>0.26093532500305255</c:v>
                </c:pt>
                <c:pt idx="226">
                  <c:v>0.3052205201728807</c:v>
                </c:pt>
                <c:pt idx="227">
                  <c:v>0.27201924482192064</c:v>
                </c:pt>
                <c:pt idx="228">
                  <c:v>0.32517332423558787</c:v>
                </c:pt>
                <c:pt idx="229">
                  <c:v>0.34867419438343233</c:v>
                </c:pt>
                <c:pt idx="230">
                  <c:v>0.37160003361354271</c:v>
                </c:pt>
                <c:pt idx="231">
                  <c:v>0.36623239557900039</c:v>
                </c:pt>
                <c:pt idx="232">
                  <c:v>0.35995119665449538</c:v>
                </c:pt>
                <c:pt idx="233">
                  <c:v>0.33180311957093217</c:v>
                </c:pt>
                <c:pt idx="234">
                  <c:v>0.31012920236869151</c:v>
                </c:pt>
                <c:pt idx="235">
                  <c:v>0.2956644559443149</c:v>
                </c:pt>
                <c:pt idx="236">
                  <c:v>0.29387341537502254</c:v>
                </c:pt>
                <c:pt idx="237">
                  <c:v>0.30252058942177373</c:v>
                </c:pt>
                <c:pt idx="238">
                  <c:v>0.30631021263632713</c:v>
                </c:pt>
                <c:pt idx="239">
                  <c:v>0.31561758799763495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C-4C02-B603-EB93A1520311}"/>
            </c:ext>
          </c:extLst>
        </c:ser>
        <c:ser>
          <c:idx val="4"/>
          <c:order val="2"/>
          <c:tx>
            <c:strRef>
              <c:f>全国!$L$1</c:f>
              <c:strCache>
                <c:ptCount val="1"/>
                <c:pt idx="0">
                  <c:v>房屋竣工面积:累计同比</c:v>
                </c:pt>
              </c:strCache>
            </c:strRef>
          </c:tx>
          <c:spPr>
            <a:ln w="1905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全国!$A$5:$A$250</c:f>
              <c:numCache>
                <c:formatCode>yyyy\-mm</c:formatCode>
                <c:ptCount val="246"/>
                <c:pt idx="0">
                  <c:v>44804</c:v>
                </c:pt>
                <c:pt idx="1">
                  <c:v>44773</c:v>
                </c:pt>
                <c:pt idx="2">
                  <c:v>44742</c:v>
                </c:pt>
                <c:pt idx="3">
                  <c:v>44712</c:v>
                </c:pt>
                <c:pt idx="4">
                  <c:v>44681</c:v>
                </c:pt>
                <c:pt idx="5">
                  <c:v>44651</c:v>
                </c:pt>
                <c:pt idx="6">
                  <c:v>44620</c:v>
                </c:pt>
                <c:pt idx="7">
                  <c:v>44561</c:v>
                </c:pt>
                <c:pt idx="8">
                  <c:v>44530</c:v>
                </c:pt>
                <c:pt idx="9">
                  <c:v>44500</c:v>
                </c:pt>
                <c:pt idx="10">
                  <c:v>44469</c:v>
                </c:pt>
                <c:pt idx="11">
                  <c:v>44439</c:v>
                </c:pt>
                <c:pt idx="12">
                  <c:v>44408</c:v>
                </c:pt>
                <c:pt idx="13">
                  <c:v>44377</c:v>
                </c:pt>
                <c:pt idx="14">
                  <c:v>44347</c:v>
                </c:pt>
                <c:pt idx="15">
                  <c:v>44316</c:v>
                </c:pt>
                <c:pt idx="16">
                  <c:v>44286</c:v>
                </c:pt>
                <c:pt idx="17">
                  <c:v>44255</c:v>
                </c:pt>
                <c:pt idx="18">
                  <c:v>44196</c:v>
                </c:pt>
                <c:pt idx="19">
                  <c:v>44165</c:v>
                </c:pt>
                <c:pt idx="20">
                  <c:v>44135</c:v>
                </c:pt>
                <c:pt idx="21">
                  <c:v>44104</c:v>
                </c:pt>
                <c:pt idx="22">
                  <c:v>44074</c:v>
                </c:pt>
                <c:pt idx="23">
                  <c:v>44043</c:v>
                </c:pt>
                <c:pt idx="24">
                  <c:v>44012</c:v>
                </c:pt>
                <c:pt idx="25">
                  <c:v>43982</c:v>
                </c:pt>
                <c:pt idx="26">
                  <c:v>43951</c:v>
                </c:pt>
                <c:pt idx="27">
                  <c:v>43921</c:v>
                </c:pt>
                <c:pt idx="28">
                  <c:v>43890</c:v>
                </c:pt>
                <c:pt idx="29">
                  <c:v>43830</c:v>
                </c:pt>
                <c:pt idx="30">
                  <c:v>43799</c:v>
                </c:pt>
                <c:pt idx="31">
                  <c:v>43769</c:v>
                </c:pt>
                <c:pt idx="32">
                  <c:v>43738</c:v>
                </c:pt>
                <c:pt idx="33">
                  <c:v>43708</c:v>
                </c:pt>
                <c:pt idx="34">
                  <c:v>43677</c:v>
                </c:pt>
                <c:pt idx="35">
                  <c:v>43646</c:v>
                </c:pt>
                <c:pt idx="36">
                  <c:v>43616</c:v>
                </c:pt>
                <c:pt idx="37">
                  <c:v>43585</c:v>
                </c:pt>
                <c:pt idx="38">
                  <c:v>43555</c:v>
                </c:pt>
                <c:pt idx="39">
                  <c:v>43524</c:v>
                </c:pt>
                <c:pt idx="40">
                  <c:v>43465</c:v>
                </c:pt>
                <c:pt idx="41">
                  <c:v>43434</c:v>
                </c:pt>
                <c:pt idx="42">
                  <c:v>43404</c:v>
                </c:pt>
                <c:pt idx="43">
                  <c:v>43373</c:v>
                </c:pt>
                <c:pt idx="44">
                  <c:v>43343</c:v>
                </c:pt>
                <c:pt idx="45">
                  <c:v>43312</c:v>
                </c:pt>
                <c:pt idx="46">
                  <c:v>43281</c:v>
                </c:pt>
                <c:pt idx="47">
                  <c:v>43251</c:v>
                </c:pt>
                <c:pt idx="48">
                  <c:v>43220</c:v>
                </c:pt>
                <c:pt idx="49">
                  <c:v>43190</c:v>
                </c:pt>
                <c:pt idx="50">
                  <c:v>43159</c:v>
                </c:pt>
                <c:pt idx="51">
                  <c:v>43100</c:v>
                </c:pt>
                <c:pt idx="52">
                  <c:v>43069</c:v>
                </c:pt>
                <c:pt idx="53">
                  <c:v>43039</c:v>
                </c:pt>
                <c:pt idx="54">
                  <c:v>43008</c:v>
                </c:pt>
                <c:pt idx="55">
                  <c:v>42978</c:v>
                </c:pt>
                <c:pt idx="56">
                  <c:v>42947</c:v>
                </c:pt>
                <c:pt idx="57">
                  <c:v>42916</c:v>
                </c:pt>
                <c:pt idx="58">
                  <c:v>42886</c:v>
                </c:pt>
                <c:pt idx="59">
                  <c:v>42855</c:v>
                </c:pt>
                <c:pt idx="60">
                  <c:v>42825</c:v>
                </c:pt>
                <c:pt idx="61">
                  <c:v>42794</c:v>
                </c:pt>
                <c:pt idx="62">
                  <c:v>42735</c:v>
                </c:pt>
                <c:pt idx="63">
                  <c:v>42704</c:v>
                </c:pt>
                <c:pt idx="64">
                  <c:v>42674</c:v>
                </c:pt>
                <c:pt idx="65">
                  <c:v>42643</c:v>
                </c:pt>
                <c:pt idx="66">
                  <c:v>42613</c:v>
                </c:pt>
                <c:pt idx="67">
                  <c:v>42582</c:v>
                </c:pt>
                <c:pt idx="68">
                  <c:v>42551</c:v>
                </c:pt>
                <c:pt idx="69">
                  <c:v>42521</c:v>
                </c:pt>
                <c:pt idx="70">
                  <c:v>42490</c:v>
                </c:pt>
                <c:pt idx="71">
                  <c:v>42460</c:v>
                </c:pt>
                <c:pt idx="72">
                  <c:v>42429</c:v>
                </c:pt>
                <c:pt idx="73">
                  <c:v>42369</c:v>
                </c:pt>
                <c:pt idx="74">
                  <c:v>42338</c:v>
                </c:pt>
                <c:pt idx="75">
                  <c:v>42308</c:v>
                </c:pt>
                <c:pt idx="76">
                  <c:v>42277</c:v>
                </c:pt>
                <c:pt idx="77">
                  <c:v>42247</c:v>
                </c:pt>
                <c:pt idx="78">
                  <c:v>42216</c:v>
                </c:pt>
                <c:pt idx="79">
                  <c:v>42185</c:v>
                </c:pt>
                <c:pt idx="80">
                  <c:v>42155</c:v>
                </c:pt>
                <c:pt idx="81">
                  <c:v>42124</c:v>
                </c:pt>
                <c:pt idx="82">
                  <c:v>42094</c:v>
                </c:pt>
                <c:pt idx="83">
                  <c:v>42063</c:v>
                </c:pt>
                <c:pt idx="84">
                  <c:v>42004</c:v>
                </c:pt>
                <c:pt idx="85">
                  <c:v>41973</c:v>
                </c:pt>
                <c:pt idx="86">
                  <c:v>41943</c:v>
                </c:pt>
                <c:pt idx="87">
                  <c:v>41912</c:v>
                </c:pt>
                <c:pt idx="88">
                  <c:v>41882</c:v>
                </c:pt>
                <c:pt idx="89">
                  <c:v>41851</c:v>
                </c:pt>
                <c:pt idx="90">
                  <c:v>41820</c:v>
                </c:pt>
                <c:pt idx="91">
                  <c:v>41790</c:v>
                </c:pt>
                <c:pt idx="92">
                  <c:v>41759</c:v>
                </c:pt>
                <c:pt idx="93">
                  <c:v>41729</c:v>
                </c:pt>
                <c:pt idx="94">
                  <c:v>41698</c:v>
                </c:pt>
                <c:pt idx="95">
                  <c:v>41639</c:v>
                </c:pt>
                <c:pt idx="96">
                  <c:v>41608</c:v>
                </c:pt>
                <c:pt idx="97">
                  <c:v>41578</c:v>
                </c:pt>
                <c:pt idx="98">
                  <c:v>41547</c:v>
                </c:pt>
                <c:pt idx="99">
                  <c:v>41517</c:v>
                </c:pt>
                <c:pt idx="100">
                  <c:v>41486</c:v>
                </c:pt>
                <c:pt idx="101">
                  <c:v>41455</c:v>
                </c:pt>
                <c:pt idx="102">
                  <c:v>41425</c:v>
                </c:pt>
                <c:pt idx="103">
                  <c:v>41394</c:v>
                </c:pt>
                <c:pt idx="104">
                  <c:v>41364</c:v>
                </c:pt>
                <c:pt idx="105">
                  <c:v>41333</c:v>
                </c:pt>
                <c:pt idx="106">
                  <c:v>41274</c:v>
                </c:pt>
                <c:pt idx="107">
                  <c:v>41243</c:v>
                </c:pt>
                <c:pt idx="108">
                  <c:v>41213</c:v>
                </c:pt>
                <c:pt idx="109">
                  <c:v>41182</c:v>
                </c:pt>
                <c:pt idx="110">
                  <c:v>41152</c:v>
                </c:pt>
                <c:pt idx="111">
                  <c:v>41121</c:v>
                </c:pt>
                <c:pt idx="112">
                  <c:v>41090</c:v>
                </c:pt>
                <c:pt idx="113">
                  <c:v>41060</c:v>
                </c:pt>
                <c:pt idx="114">
                  <c:v>41029</c:v>
                </c:pt>
                <c:pt idx="115">
                  <c:v>40999</c:v>
                </c:pt>
                <c:pt idx="116">
                  <c:v>40968</c:v>
                </c:pt>
                <c:pt idx="117">
                  <c:v>40908</c:v>
                </c:pt>
                <c:pt idx="118">
                  <c:v>40877</c:v>
                </c:pt>
                <c:pt idx="119">
                  <c:v>40847</c:v>
                </c:pt>
                <c:pt idx="120">
                  <c:v>40816</c:v>
                </c:pt>
                <c:pt idx="121">
                  <c:v>40786</c:v>
                </c:pt>
                <c:pt idx="122">
                  <c:v>40755</c:v>
                </c:pt>
                <c:pt idx="123">
                  <c:v>40724</c:v>
                </c:pt>
                <c:pt idx="124">
                  <c:v>40694</c:v>
                </c:pt>
                <c:pt idx="125">
                  <c:v>40663</c:v>
                </c:pt>
                <c:pt idx="126">
                  <c:v>40633</c:v>
                </c:pt>
                <c:pt idx="127">
                  <c:v>40602</c:v>
                </c:pt>
                <c:pt idx="128">
                  <c:v>40543</c:v>
                </c:pt>
                <c:pt idx="129">
                  <c:v>40512</c:v>
                </c:pt>
                <c:pt idx="130">
                  <c:v>40482</c:v>
                </c:pt>
                <c:pt idx="131">
                  <c:v>40451</c:v>
                </c:pt>
                <c:pt idx="132">
                  <c:v>40421</c:v>
                </c:pt>
                <c:pt idx="133">
                  <c:v>40390</c:v>
                </c:pt>
                <c:pt idx="134">
                  <c:v>40359</c:v>
                </c:pt>
                <c:pt idx="135">
                  <c:v>40329</c:v>
                </c:pt>
                <c:pt idx="136">
                  <c:v>40298</c:v>
                </c:pt>
                <c:pt idx="137">
                  <c:v>40268</c:v>
                </c:pt>
                <c:pt idx="138">
                  <c:v>40237</c:v>
                </c:pt>
                <c:pt idx="139">
                  <c:v>40178</c:v>
                </c:pt>
                <c:pt idx="140">
                  <c:v>40147</c:v>
                </c:pt>
                <c:pt idx="141">
                  <c:v>40117</c:v>
                </c:pt>
                <c:pt idx="142">
                  <c:v>40086</c:v>
                </c:pt>
                <c:pt idx="143">
                  <c:v>40056</c:v>
                </c:pt>
                <c:pt idx="144">
                  <c:v>40025</c:v>
                </c:pt>
                <c:pt idx="145">
                  <c:v>39994</c:v>
                </c:pt>
                <c:pt idx="146">
                  <c:v>39964</c:v>
                </c:pt>
                <c:pt idx="147">
                  <c:v>39933</c:v>
                </c:pt>
                <c:pt idx="148">
                  <c:v>39903</c:v>
                </c:pt>
                <c:pt idx="149">
                  <c:v>39872</c:v>
                </c:pt>
                <c:pt idx="150">
                  <c:v>39813</c:v>
                </c:pt>
                <c:pt idx="151">
                  <c:v>39782</c:v>
                </c:pt>
                <c:pt idx="152">
                  <c:v>39752</c:v>
                </c:pt>
                <c:pt idx="153">
                  <c:v>39721</c:v>
                </c:pt>
                <c:pt idx="154">
                  <c:v>39691</c:v>
                </c:pt>
                <c:pt idx="155">
                  <c:v>39660</c:v>
                </c:pt>
                <c:pt idx="156">
                  <c:v>39629</c:v>
                </c:pt>
                <c:pt idx="157">
                  <c:v>39599</c:v>
                </c:pt>
                <c:pt idx="158">
                  <c:v>39568</c:v>
                </c:pt>
                <c:pt idx="159">
                  <c:v>39538</c:v>
                </c:pt>
                <c:pt idx="160">
                  <c:v>39507</c:v>
                </c:pt>
                <c:pt idx="161">
                  <c:v>39447</c:v>
                </c:pt>
                <c:pt idx="162">
                  <c:v>39416</c:v>
                </c:pt>
                <c:pt idx="163">
                  <c:v>39386</c:v>
                </c:pt>
                <c:pt idx="164">
                  <c:v>39355</c:v>
                </c:pt>
                <c:pt idx="165">
                  <c:v>39325</c:v>
                </c:pt>
                <c:pt idx="166">
                  <c:v>39294</c:v>
                </c:pt>
                <c:pt idx="167">
                  <c:v>39263</c:v>
                </c:pt>
                <c:pt idx="168">
                  <c:v>39233</c:v>
                </c:pt>
                <c:pt idx="169">
                  <c:v>39202</c:v>
                </c:pt>
                <c:pt idx="170">
                  <c:v>39172</c:v>
                </c:pt>
                <c:pt idx="171">
                  <c:v>39141</c:v>
                </c:pt>
                <c:pt idx="172">
                  <c:v>39082</c:v>
                </c:pt>
                <c:pt idx="173">
                  <c:v>39051</c:v>
                </c:pt>
                <c:pt idx="174">
                  <c:v>39021</c:v>
                </c:pt>
                <c:pt idx="175">
                  <c:v>38990</c:v>
                </c:pt>
                <c:pt idx="176">
                  <c:v>38960</c:v>
                </c:pt>
                <c:pt idx="177">
                  <c:v>38929</c:v>
                </c:pt>
                <c:pt idx="178">
                  <c:v>38898</c:v>
                </c:pt>
                <c:pt idx="179">
                  <c:v>38868</c:v>
                </c:pt>
                <c:pt idx="180">
                  <c:v>38837</c:v>
                </c:pt>
                <c:pt idx="181">
                  <c:v>38807</c:v>
                </c:pt>
                <c:pt idx="182">
                  <c:v>38776</c:v>
                </c:pt>
                <c:pt idx="183">
                  <c:v>38717</c:v>
                </c:pt>
                <c:pt idx="184">
                  <c:v>38686</c:v>
                </c:pt>
                <c:pt idx="185">
                  <c:v>38656</c:v>
                </c:pt>
                <c:pt idx="186">
                  <c:v>38625</c:v>
                </c:pt>
                <c:pt idx="187">
                  <c:v>38595</c:v>
                </c:pt>
                <c:pt idx="188">
                  <c:v>38564</c:v>
                </c:pt>
                <c:pt idx="189">
                  <c:v>38533</c:v>
                </c:pt>
                <c:pt idx="190">
                  <c:v>38503</c:v>
                </c:pt>
                <c:pt idx="191">
                  <c:v>38472</c:v>
                </c:pt>
                <c:pt idx="192">
                  <c:v>38442</c:v>
                </c:pt>
                <c:pt idx="193">
                  <c:v>38411</c:v>
                </c:pt>
                <c:pt idx="194">
                  <c:v>38352</c:v>
                </c:pt>
                <c:pt idx="195">
                  <c:v>38321</c:v>
                </c:pt>
                <c:pt idx="196">
                  <c:v>38291</c:v>
                </c:pt>
                <c:pt idx="197">
                  <c:v>38260</c:v>
                </c:pt>
                <c:pt idx="198">
                  <c:v>38230</c:v>
                </c:pt>
                <c:pt idx="199">
                  <c:v>38199</c:v>
                </c:pt>
                <c:pt idx="200">
                  <c:v>38168</c:v>
                </c:pt>
                <c:pt idx="201">
                  <c:v>38138</c:v>
                </c:pt>
                <c:pt idx="202">
                  <c:v>38107</c:v>
                </c:pt>
                <c:pt idx="203">
                  <c:v>38077</c:v>
                </c:pt>
                <c:pt idx="204">
                  <c:v>38046</c:v>
                </c:pt>
                <c:pt idx="205">
                  <c:v>37986</c:v>
                </c:pt>
                <c:pt idx="206">
                  <c:v>37955</c:v>
                </c:pt>
                <c:pt idx="207">
                  <c:v>37925</c:v>
                </c:pt>
                <c:pt idx="208">
                  <c:v>37894</c:v>
                </c:pt>
                <c:pt idx="209">
                  <c:v>37864</c:v>
                </c:pt>
                <c:pt idx="210">
                  <c:v>37833</c:v>
                </c:pt>
                <c:pt idx="211">
                  <c:v>37802</c:v>
                </c:pt>
                <c:pt idx="212">
                  <c:v>37772</c:v>
                </c:pt>
                <c:pt idx="213">
                  <c:v>37741</c:v>
                </c:pt>
                <c:pt idx="214">
                  <c:v>37711</c:v>
                </c:pt>
                <c:pt idx="215">
                  <c:v>37680</c:v>
                </c:pt>
                <c:pt idx="216">
                  <c:v>37621</c:v>
                </c:pt>
                <c:pt idx="217">
                  <c:v>37590</c:v>
                </c:pt>
                <c:pt idx="218">
                  <c:v>37560</c:v>
                </c:pt>
                <c:pt idx="219">
                  <c:v>37529</c:v>
                </c:pt>
                <c:pt idx="220">
                  <c:v>37499</c:v>
                </c:pt>
                <c:pt idx="221">
                  <c:v>37468</c:v>
                </c:pt>
                <c:pt idx="222">
                  <c:v>37437</c:v>
                </c:pt>
                <c:pt idx="223">
                  <c:v>37407</c:v>
                </c:pt>
                <c:pt idx="224">
                  <c:v>37376</c:v>
                </c:pt>
                <c:pt idx="225">
                  <c:v>37346</c:v>
                </c:pt>
                <c:pt idx="226">
                  <c:v>37315</c:v>
                </c:pt>
                <c:pt idx="227">
                  <c:v>37256</c:v>
                </c:pt>
                <c:pt idx="228">
                  <c:v>37225</c:v>
                </c:pt>
                <c:pt idx="229">
                  <c:v>37195</c:v>
                </c:pt>
                <c:pt idx="230">
                  <c:v>37164</c:v>
                </c:pt>
                <c:pt idx="231">
                  <c:v>37134</c:v>
                </c:pt>
                <c:pt idx="232">
                  <c:v>37103</c:v>
                </c:pt>
                <c:pt idx="233">
                  <c:v>37072</c:v>
                </c:pt>
                <c:pt idx="234">
                  <c:v>37042</c:v>
                </c:pt>
                <c:pt idx="235">
                  <c:v>37011</c:v>
                </c:pt>
                <c:pt idx="236">
                  <c:v>36981</c:v>
                </c:pt>
                <c:pt idx="237">
                  <c:v>36950</c:v>
                </c:pt>
                <c:pt idx="238">
                  <c:v>36891</c:v>
                </c:pt>
                <c:pt idx="239">
                  <c:v>36860</c:v>
                </c:pt>
                <c:pt idx="240">
                  <c:v>36830</c:v>
                </c:pt>
                <c:pt idx="241">
                  <c:v>36799</c:v>
                </c:pt>
                <c:pt idx="242">
                  <c:v>36769</c:v>
                </c:pt>
                <c:pt idx="243">
                  <c:v>36738</c:v>
                </c:pt>
                <c:pt idx="244">
                  <c:v>36707</c:v>
                </c:pt>
                <c:pt idx="245">
                  <c:v>36677</c:v>
                </c:pt>
              </c:numCache>
            </c:numRef>
          </c:cat>
          <c:val>
            <c:numRef>
              <c:f>全国!$L$5:$L$250</c:f>
              <c:numCache>
                <c:formatCode>0.0%</c:formatCode>
                <c:ptCount val="246"/>
                <c:pt idx="0">
                  <c:v>-0.21134000656839741</c:v>
                </c:pt>
                <c:pt idx="1">
                  <c:v>-0.23346354731038554</c:v>
                </c:pt>
                <c:pt idx="2">
                  <c:v>-0.21505005887990039</c:v>
                </c:pt>
                <c:pt idx="3">
                  <c:v>-0.15303389652854663</c:v>
                </c:pt>
                <c:pt idx="4">
                  <c:v>-0.11899722884773212</c:v>
                </c:pt>
                <c:pt idx="5">
                  <c:v>-0.11466973050879717</c:v>
                </c:pt>
                <c:pt idx="6">
                  <c:v>-9.7999478002538915E-2</c:v>
                </c:pt>
                <c:pt idx="7">
                  <c:v>0.1117507903847729</c:v>
                </c:pt>
                <c:pt idx="8">
                  <c:v>0.16191912681266199</c:v>
                </c:pt>
                <c:pt idx="9">
                  <c:v>0.16349700130362202</c:v>
                </c:pt>
                <c:pt idx="10">
                  <c:v>0.23403166861291314</c:v>
                </c:pt>
                <c:pt idx="11">
                  <c:v>0.25955588904922794</c:v>
                </c:pt>
                <c:pt idx="12">
                  <c:v>0.25666909274737404</c:v>
                </c:pt>
                <c:pt idx="13">
                  <c:v>0.25667531166657215</c:v>
                </c:pt>
                <c:pt idx="14">
                  <c:v>0.16445923145837199</c:v>
                </c:pt>
                <c:pt idx="15">
                  <c:v>0.17885854042987345</c:v>
                </c:pt>
                <c:pt idx="16">
                  <c:v>0.22913810582093874</c:v>
                </c:pt>
                <c:pt idx="17">
                  <c:v>0.40365511981253044</c:v>
                </c:pt>
                <c:pt idx="18">
                  <c:v>-4.9231057159331598E-2</c:v>
                </c:pt>
                <c:pt idx="19">
                  <c:v>-7.3204430221606442E-2</c:v>
                </c:pt>
                <c:pt idx="20">
                  <c:v>-9.1704625114661598E-2</c:v>
                </c:pt>
                <c:pt idx="21">
                  <c:v>-0.11572784304963511</c:v>
                </c:pt>
                <c:pt idx="22">
                  <c:v>-0.10821341006515284</c:v>
                </c:pt>
                <c:pt idx="23">
                  <c:v>-0.10935599644142206</c:v>
                </c:pt>
                <c:pt idx="24">
                  <c:v>-0.10473040829621388</c:v>
                </c:pt>
                <c:pt idx="25">
                  <c:v>-0.11307122568781615</c:v>
                </c:pt>
                <c:pt idx="26">
                  <c:v>-0.14527074170857032</c:v>
                </c:pt>
                <c:pt idx="27">
                  <c:v>-0.15789052354543501</c:v>
                </c:pt>
                <c:pt idx="28">
                  <c:v>-0.22914212719040447</c:v>
                </c:pt>
                <c:pt idx="29">
                  <c:v>2.5562993392112654E-2</c:v>
                </c:pt>
                <c:pt idx="30">
                  <c:v>-4.5011094141670378E-2</c:v>
                </c:pt>
                <c:pt idx="31">
                  <c:v>-5.5420180638048787E-2</c:v>
                </c:pt>
                <c:pt idx="32">
                  <c:v>-8.5735056397727605E-2</c:v>
                </c:pt>
                <c:pt idx="33">
                  <c:v>-9.9927995362018476E-2</c:v>
                </c:pt>
                <c:pt idx="34">
                  <c:v>-0.11258148844526611</c:v>
                </c:pt>
                <c:pt idx="35">
                  <c:v>-0.12671622111066735</c:v>
                </c:pt>
                <c:pt idx="36">
                  <c:v>-0.12389788390435763</c:v>
                </c:pt>
                <c:pt idx="37">
                  <c:v>-0.10285212779209883</c:v>
                </c:pt>
                <c:pt idx="38">
                  <c:v>-0.10791673047567668</c:v>
                </c:pt>
                <c:pt idx="39">
                  <c:v>-0.11876510509987577</c:v>
                </c:pt>
                <c:pt idx="40">
                  <c:v>-7.8200595605067272E-2</c:v>
                </c:pt>
                <c:pt idx="41">
                  <c:v>-0.12314610149451173</c:v>
                </c:pt>
                <c:pt idx="42">
                  <c:v>-0.12528861937741034</c:v>
                </c:pt>
                <c:pt idx="43">
                  <c:v>-0.11373375312448476</c:v>
                </c:pt>
                <c:pt idx="44">
                  <c:v>-0.11599981665242055</c:v>
                </c:pt>
                <c:pt idx="45">
                  <c:v>-0.10535634571039615</c:v>
                </c:pt>
                <c:pt idx="46">
                  <c:v>-0.10579811683520034</c:v>
                </c:pt>
                <c:pt idx="47">
                  <c:v>-0.1010667956023775</c:v>
                </c:pt>
                <c:pt idx="48">
                  <c:v>-0.10729376508986621</c:v>
                </c:pt>
                <c:pt idx="49">
                  <c:v>-0.10081302144562208</c:v>
                </c:pt>
                <c:pt idx="50">
                  <c:v>-0.12120905388123676</c:v>
                </c:pt>
                <c:pt idx="51">
                  <c:v>-4.373313906977E-2</c:v>
                </c:pt>
                <c:pt idx="52">
                  <c:v>-1.0275543778089502E-2</c:v>
                </c:pt>
                <c:pt idx="53">
                  <c:v>6.1511284593629024E-3</c:v>
                </c:pt>
                <c:pt idx="54">
                  <c:v>1.019096273635167E-2</c:v>
                </c:pt>
                <c:pt idx="55">
                  <c:v>3.3681002507486305E-2</c:v>
                </c:pt>
                <c:pt idx="56">
                  <c:v>2.432960035416E-2</c:v>
                </c:pt>
                <c:pt idx="57">
                  <c:v>5.0019205630075572E-2</c:v>
                </c:pt>
                <c:pt idx="58">
                  <c:v>5.8804202940959997E-2</c:v>
                </c:pt>
                <c:pt idx="59">
                  <c:v>0.1057908033398499</c:v>
                </c:pt>
                <c:pt idx="60">
                  <c:v>0.15148952953355621</c:v>
                </c:pt>
                <c:pt idx="61">
                  <c:v>0.15772189172024256</c:v>
                </c:pt>
                <c:pt idx="62">
                  <c:v>6.0862276667236211E-2</c:v>
                </c:pt>
                <c:pt idx="63">
                  <c:v>6.3852031744308049E-2</c:v>
                </c:pt>
                <c:pt idx="64">
                  <c:v>6.5530705043854123E-2</c:v>
                </c:pt>
                <c:pt idx="65">
                  <c:v>0.12056357906467897</c:v>
                </c:pt>
                <c:pt idx="66">
                  <c:v>0.19110298582002816</c:v>
                </c:pt>
                <c:pt idx="67">
                  <c:v>0.21331480147278045</c:v>
                </c:pt>
                <c:pt idx="68">
                  <c:v>0.20049954934770384</c:v>
                </c:pt>
                <c:pt idx="69">
                  <c:v>0.20353225778789463</c:v>
                </c:pt>
                <c:pt idx="70">
                  <c:v>0.20123995090112617</c:v>
                </c:pt>
                <c:pt idx="71">
                  <c:v>0.17695840437335131</c:v>
                </c:pt>
                <c:pt idx="72">
                  <c:v>0.28917555996445565</c:v>
                </c:pt>
                <c:pt idx="73">
                  <c:v>-6.9049051808300191E-2</c:v>
                </c:pt>
                <c:pt idx="74">
                  <c:v>-3.5300698956595301E-2</c:v>
                </c:pt>
                <c:pt idx="75">
                  <c:v>-4.207682974299265E-2</c:v>
                </c:pt>
                <c:pt idx="76">
                  <c:v>-9.7989172027214827E-2</c:v>
                </c:pt>
                <c:pt idx="77">
                  <c:v>-0.14637898641538358</c:v>
                </c:pt>
                <c:pt idx="78">
                  <c:v>-0.13075691146392576</c:v>
                </c:pt>
                <c:pt idx="79">
                  <c:v>-0.13800124944253836</c:v>
                </c:pt>
                <c:pt idx="80">
                  <c:v>-0.13319061934391974</c:v>
                </c:pt>
                <c:pt idx="81">
                  <c:v>-0.10451648698158553</c:v>
                </c:pt>
                <c:pt idx="82">
                  <c:v>-8.2424984265537057E-2</c:v>
                </c:pt>
                <c:pt idx="83">
                  <c:v>-0.12914067871572354</c:v>
                </c:pt>
                <c:pt idx="84">
                  <c:v>5.9388317396426617E-2</c:v>
                </c:pt>
                <c:pt idx="85">
                  <c:v>8.1288264946416666E-2</c:v>
                </c:pt>
                <c:pt idx="86">
                  <c:v>7.5747992142284656E-2</c:v>
                </c:pt>
                <c:pt idx="87">
                  <c:v>7.2064197429785731E-2</c:v>
                </c:pt>
                <c:pt idx="88">
                  <c:v>6.6648949353815864E-2</c:v>
                </c:pt>
                <c:pt idx="89">
                  <c:v>4.5188739263937953E-2</c:v>
                </c:pt>
                <c:pt idx="90">
                  <c:v>8.1165913257522815E-2</c:v>
                </c:pt>
                <c:pt idx="91">
                  <c:v>6.8024159499906062E-2</c:v>
                </c:pt>
                <c:pt idx="92">
                  <c:v>-3.0910231618626388E-3</c:v>
                </c:pt>
                <c:pt idx="93">
                  <c:v>-4.8950380799347951E-2</c:v>
                </c:pt>
                <c:pt idx="94">
                  <c:v>-8.1792665585502855E-2</c:v>
                </c:pt>
                <c:pt idx="95">
                  <c:v>2.0216589801459701E-2</c:v>
                </c:pt>
                <c:pt idx="96">
                  <c:v>2.5310206619495876E-2</c:v>
                </c:pt>
                <c:pt idx="97">
                  <c:v>1.8401134591615714E-2</c:v>
                </c:pt>
                <c:pt idx="98">
                  <c:v>4.2300451768175942E-2</c:v>
                </c:pt>
                <c:pt idx="99">
                  <c:v>4.588920386636177E-2</c:v>
                </c:pt>
                <c:pt idx="100">
                  <c:v>7.8605437969651928E-2</c:v>
                </c:pt>
                <c:pt idx="101">
                  <c:v>6.2758142911083503E-2</c:v>
                </c:pt>
                <c:pt idx="102">
                  <c:v>5.2720083910078527E-2</c:v>
                </c:pt>
                <c:pt idx="103">
                  <c:v>6.5618888903744774E-2</c:v>
                </c:pt>
                <c:pt idx="104">
                  <c:v>8.9092537629229362E-2</c:v>
                </c:pt>
                <c:pt idx="105">
                  <c:v>0.33986012805492855</c:v>
                </c:pt>
                <c:pt idx="106">
                  <c:v>7.3472450951306612E-2</c:v>
                </c:pt>
                <c:pt idx="107">
                  <c:v>0.14125017677696025</c:v>
                </c:pt>
                <c:pt idx="108">
                  <c:v>0.17289426711265155</c:v>
                </c:pt>
                <c:pt idx="109">
                  <c:v>0.16362858920682483</c:v>
                </c:pt>
                <c:pt idx="110">
                  <c:v>0.20239645094834932</c:v>
                </c:pt>
                <c:pt idx="111">
                  <c:v>0.18993400611426631</c:v>
                </c:pt>
                <c:pt idx="112">
                  <c:v>0.20686442390838525</c:v>
                </c:pt>
                <c:pt idx="113">
                  <c:v>0.26294505078742375</c:v>
                </c:pt>
                <c:pt idx="114">
                  <c:v>0.30179866608045658</c:v>
                </c:pt>
                <c:pt idx="115">
                  <c:v>0.39347554574636973</c:v>
                </c:pt>
                <c:pt idx="116">
                  <c:v>0.45204479020415678</c:v>
                </c:pt>
                <c:pt idx="117">
                  <c:v>0.17621738445771673</c:v>
                </c:pt>
                <c:pt idx="118">
                  <c:v>0.22328583043334907</c:v>
                </c:pt>
                <c:pt idx="119">
                  <c:v>0.18477385945606939</c:v>
                </c:pt>
                <c:pt idx="120">
                  <c:v>0.17846853257603545</c:v>
                </c:pt>
                <c:pt idx="121">
                  <c:v>0.14676178348989841</c:v>
                </c:pt>
                <c:pt idx="122">
                  <c:v>0.13431757254711668</c:v>
                </c:pt>
                <c:pt idx="123">
                  <c:v>0.12833750348536266</c:v>
                </c:pt>
                <c:pt idx="124">
                  <c:v>0.12853042393012659</c:v>
                </c:pt>
                <c:pt idx="125">
                  <c:v>0.14027307480795695</c:v>
                </c:pt>
                <c:pt idx="126">
                  <c:v>0.15422831421539712</c:v>
                </c:pt>
                <c:pt idx="127">
                  <c:v>0.13943093362094267</c:v>
                </c:pt>
                <c:pt idx="128">
                  <c:v>8.3471615660439147E-2</c:v>
                </c:pt>
                <c:pt idx="129">
                  <c:v>9.6014203300558779E-2</c:v>
                </c:pt>
                <c:pt idx="130">
                  <c:v>0.11401050769495391</c:v>
                </c:pt>
                <c:pt idx="131">
                  <c:v>0.10398287514875715</c:v>
                </c:pt>
                <c:pt idx="132">
                  <c:v>0.10693213572717679</c:v>
                </c:pt>
                <c:pt idx="133">
                  <c:v>0.12619885228312971</c:v>
                </c:pt>
                <c:pt idx="134">
                  <c:v>0.18168253383051566</c:v>
                </c:pt>
                <c:pt idx="135">
                  <c:v>0.18122930255586264</c:v>
                </c:pt>
                <c:pt idx="136">
                  <c:v>0.13521986672178987</c:v>
                </c:pt>
                <c:pt idx="137">
                  <c:v>0.12039813229352372</c:v>
                </c:pt>
                <c:pt idx="138">
                  <c:v>7.969107541363088E-2</c:v>
                </c:pt>
                <c:pt idx="139">
                  <c:v>9.2157463843906523E-2</c:v>
                </c:pt>
                <c:pt idx="140">
                  <c:v>0.26121821684557417</c:v>
                </c:pt>
                <c:pt idx="141">
                  <c:v>0.22741497780017991</c:v>
                </c:pt>
                <c:pt idx="142">
                  <c:v>0.24611727960735186</c:v>
                </c:pt>
                <c:pt idx="143">
                  <c:v>0.25036058952268692</c:v>
                </c:pt>
                <c:pt idx="144">
                  <c:v>0.24608792197578402</c:v>
                </c:pt>
                <c:pt idx="145">
                  <c:v>0.22152056585352031</c:v>
                </c:pt>
                <c:pt idx="146">
                  <c:v>0.22561175586894208</c:v>
                </c:pt>
                <c:pt idx="147">
                  <c:v>0.27086080820053332</c:v>
                </c:pt>
                <c:pt idx="148">
                  <c:v>0.26304982910824409</c:v>
                </c:pt>
                <c:pt idx="149">
                  <c:v>0.28959866716876065</c:v>
                </c:pt>
                <c:pt idx="150">
                  <c:v>9.7977978665058085E-2</c:v>
                </c:pt>
                <c:pt idx="151">
                  <c:v>6.1190137929011193E-2</c:v>
                </c:pt>
                <c:pt idx="152">
                  <c:v>9.0881916491171902E-2</c:v>
                </c:pt>
                <c:pt idx="153">
                  <c:v>9.6905382168237714E-2</c:v>
                </c:pt>
                <c:pt idx="154">
                  <c:v>0.12175870484985345</c:v>
                </c:pt>
                <c:pt idx="155">
                  <c:v>0.13617507307904131</c:v>
                </c:pt>
                <c:pt idx="156">
                  <c:v>0.13782979370115375</c:v>
                </c:pt>
                <c:pt idx="157">
                  <c:v>0.18186778983769558</c:v>
                </c:pt>
                <c:pt idx="158">
                  <c:v>0.19508079485098564</c:v>
                </c:pt>
                <c:pt idx="159">
                  <c:v>0.26867069647410702</c:v>
                </c:pt>
                <c:pt idx="160">
                  <c:v>0.31559747068043009</c:v>
                </c:pt>
                <c:pt idx="161">
                  <c:v>8.5539697357664937E-2</c:v>
                </c:pt>
                <c:pt idx="162">
                  <c:v>8.4987939550071348E-2</c:v>
                </c:pt>
                <c:pt idx="163">
                  <c:v>9.0896295494967264E-2</c:v>
                </c:pt>
                <c:pt idx="164">
                  <c:v>0.11000720877699247</c:v>
                </c:pt>
                <c:pt idx="165">
                  <c:v>0.10123556107136937</c:v>
                </c:pt>
                <c:pt idx="166">
                  <c:v>9.9666106192574641E-2</c:v>
                </c:pt>
                <c:pt idx="167">
                  <c:v>0.1105065537141697</c:v>
                </c:pt>
                <c:pt idx="168">
                  <c:v>0.11581956937255482</c:v>
                </c:pt>
                <c:pt idx="169">
                  <c:v>0.10428476539128489</c:v>
                </c:pt>
                <c:pt idx="170">
                  <c:v>9.4575723507908521E-2</c:v>
                </c:pt>
                <c:pt idx="171">
                  <c:v>-1.1228016007790189E-2</c:v>
                </c:pt>
                <c:pt idx="172">
                  <c:v>4.5189325353857071E-2</c:v>
                </c:pt>
                <c:pt idx="173">
                  <c:v>8.7855637560195918E-2</c:v>
                </c:pt>
                <c:pt idx="174">
                  <c:v>8.4833275776709585E-2</c:v>
                </c:pt>
                <c:pt idx="175">
                  <c:v>8.7151561900463428E-2</c:v>
                </c:pt>
                <c:pt idx="176">
                  <c:v>8.3536598985265831E-2</c:v>
                </c:pt>
                <c:pt idx="177">
                  <c:v>0.1097281658935642</c:v>
                </c:pt>
                <c:pt idx="178">
                  <c:v>0.20374385582631258</c:v>
                </c:pt>
                <c:pt idx="179">
                  <c:v>0.23957076169170383</c:v>
                </c:pt>
                <c:pt idx="180">
                  <c:v>0.31500181692709284</c:v>
                </c:pt>
                <c:pt idx="181">
                  <c:v>0.35945959585036513</c:v>
                </c:pt>
                <c:pt idx="182">
                  <c:v>0.44265131657843787</c:v>
                </c:pt>
                <c:pt idx="183">
                  <c:v>0.25791130409677454</c:v>
                </c:pt>
                <c:pt idx="184">
                  <c:v>0.18651117397238337</c:v>
                </c:pt>
                <c:pt idx="185">
                  <c:v>0.19769174073620657</c:v>
                </c:pt>
                <c:pt idx="186">
                  <c:v>0.1994596807010289</c:v>
                </c:pt>
                <c:pt idx="187">
                  <c:v>0.24816678699844874</c:v>
                </c:pt>
                <c:pt idx="188">
                  <c:v>0.24490812134638493</c:v>
                </c:pt>
                <c:pt idx="189">
                  <c:v>0.1644910802702404</c:v>
                </c:pt>
                <c:pt idx="190">
                  <c:v>0.14270408833040904</c:v>
                </c:pt>
                <c:pt idx="191">
                  <c:v>0.12981558766365844</c:v>
                </c:pt>
                <c:pt idx="192">
                  <c:v>0.13060571316789021</c:v>
                </c:pt>
                <c:pt idx="193">
                  <c:v>0.2224741220882441</c:v>
                </c:pt>
                <c:pt idx="194">
                  <c:v>7.4794702573415486E-2</c:v>
                </c:pt>
                <c:pt idx="195">
                  <c:v>0.12379771818157154</c:v>
                </c:pt>
                <c:pt idx="196">
                  <c:v>0.10332259818106417</c:v>
                </c:pt>
                <c:pt idx="197">
                  <c:v>0.10158027536554357</c:v>
                </c:pt>
                <c:pt idx="198">
                  <c:v>0.12452753139474508</c:v>
                </c:pt>
                <c:pt idx="199">
                  <c:v>0.13894906393773093</c:v>
                </c:pt>
                <c:pt idx="200">
                  <c:v>0.16679043408163763</c:v>
                </c:pt>
                <c:pt idx="201">
                  <c:v>0.22325921116701838</c:v>
                </c:pt>
                <c:pt idx="202">
                  <c:v>0.24038787233197614</c:v>
                </c:pt>
                <c:pt idx="203">
                  <c:v>0.23110834604372377</c:v>
                </c:pt>
                <c:pt idx="204">
                  <c:v>0.30485547000430413</c:v>
                </c:pt>
                <c:pt idx="205">
                  <c:v>0.21483199022470686</c:v>
                </c:pt>
                <c:pt idx="206">
                  <c:v>0.29109267847770159</c:v>
                </c:pt>
                <c:pt idx="207">
                  <c:v>0.33625331171450085</c:v>
                </c:pt>
                <c:pt idx="208">
                  <c:v>0.3512333264856829</c:v>
                </c:pt>
                <c:pt idx="209">
                  <c:v>0.33101866959976295</c:v>
                </c:pt>
                <c:pt idx="210">
                  <c:v>0.37934291663063496</c:v>
                </c:pt>
                <c:pt idx="211">
                  <c:v>0.40521725996879721</c:v>
                </c:pt>
                <c:pt idx="212">
                  <c:v>0.42101337259232002</c:v>
                </c:pt>
                <c:pt idx="213">
                  <c:v>0.38814972388052443</c:v>
                </c:pt>
                <c:pt idx="214">
                  <c:v>0.45774050416890133</c:v>
                </c:pt>
                <c:pt idx="215">
                  <c:v>0.74804738815773753</c:v>
                </c:pt>
                <c:pt idx="216">
                  <c:v>0.19117384214867442</c:v>
                </c:pt>
                <c:pt idx="217">
                  <c:v>0.28298890381837333</c:v>
                </c:pt>
                <c:pt idx="218">
                  <c:v>0.2754931514895439</c:v>
                </c:pt>
                <c:pt idx="219">
                  <c:v>0.26362575940052341</c:v>
                </c:pt>
                <c:pt idx="220">
                  <c:v>0.25961910383874642</c:v>
                </c:pt>
                <c:pt idx="221">
                  <c:v>0.24348607218838203</c:v>
                </c:pt>
                <c:pt idx="222">
                  <c:v>0.20364371800539605</c:v>
                </c:pt>
                <c:pt idx="223">
                  <c:v>0.18686714252015973</c:v>
                </c:pt>
                <c:pt idx="224">
                  <c:v>0.19236821856791</c:v>
                </c:pt>
                <c:pt idx="225">
                  <c:v>0.20781851803865686</c:v>
                </c:pt>
                <c:pt idx="226">
                  <c:v>0.10124151717607452</c:v>
                </c:pt>
                <c:pt idx="227">
                  <c:v>0.18565463142133556</c:v>
                </c:pt>
                <c:pt idx="228">
                  <c:v>0.17649721874849253</c:v>
                </c:pt>
                <c:pt idx="229">
                  <c:v>0.18690173263513696</c:v>
                </c:pt>
                <c:pt idx="230">
                  <c:v>0.19092591732620384</c:v>
                </c:pt>
                <c:pt idx="231">
                  <c:v>0.20191954125393821</c:v>
                </c:pt>
                <c:pt idx="232">
                  <c:v>0.17991731439658626</c:v>
                </c:pt>
                <c:pt idx="233">
                  <c:v>0.17516277669610633</c:v>
                </c:pt>
                <c:pt idx="234">
                  <c:v>0.26447833083542915</c:v>
                </c:pt>
                <c:pt idx="235">
                  <c:v>0.34354123159721139</c:v>
                </c:pt>
                <c:pt idx="236">
                  <c:v>0.29806133993823208</c:v>
                </c:pt>
                <c:pt idx="237">
                  <c:v>0.13761632604207191</c:v>
                </c:pt>
                <c:pt idx="238">
                  <c:v>0.16399214095332634</c:v>
                </c:pt>
                <c:pt idx="239">
                  <c:v>0.20110669241371934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C-4C02-B603-EB93A1520311}"/>
            </c:ext>
          </c:extLst>
        </c:ser>
        <c:ser>
          <c:idx val="5"/>
          <c:order val="3"/>
          <c:tx>
            <c:strRef>
              <c:f>全国!$M$1</c:f>
              <c:strCache>
                <c:ptCount val="1"/>
                <c:pt idx="0">
                  <c:v>商品房销售面积</c:v>
                </c:pt>
              </c:strCache>
            </c:strRef>
          </c:tx>
          <c:spPr>
            <a:ln w="1905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全国!$A$5:$A$250</c:f>
              <c:numCache>
                <c:formatCode>yyyy\-mm</c:formatCode>
                <c:ptCount val="246"/>
                <c:pt idx="0">
                  <c:v>44804</c:v>
                </c:pt>
                <c:pt idx="1">
                  <c:v>44773</c:v>
                </c:pt>
                <c:pt idx="2">
                  <c:v>44742</c:v>
                </c:pt>
                <c:pt idx="3">
                  <c:v>44712</c:v>
                </c:pt>
                <c:pt idx="4">
                  <c:v>44681</c:v>
                </c:pt>
                <c:pt idx="5">
                  <c:v>44651</c:v>
                </c:pt>
                <c:pt idx="6">
                  <c:v>44620</c:v>
                </c:pt>
                <c:pt idx="7">
                  <c:v>44561</c:v>
                </c:pt>
                <c:pt idx="8">
                  <c:v>44530</c:v>
                </c:pt>
                <c:pt idx="9">
                  <c:v>44500</c:v>
                </c:pt>
                <c:pt idx="10">
                  <c:v>44469</c:v>
                </c:pt>
                <c:pt idx="11">
                  <c:v>44439</c:v>
                </c:pt>
                <c:pt idx="12">
                  <c:v>44408</c:v>
                </c:pt>
                <c:pt idx="13">
                  <c:v>44377</c:v>
                </c:pt>
                <c:pt idx="14">
                  <c:v>44347</c:v>
                </c:pt>
                <c:pt idx="15">
                  <c:v>44316</c:v>
                </c:pt>
                <c:pt idx="16">
                  <c:v>44286</c:v>
                </c:pt>
                <c:pt idx="17">
                  <c:v>44255</c:v>
                </c:pt>
                <c:pt idx="18">
                  <c:v>44196</c:v>
                </c:pt>
                <c:pt idx="19">
                  <c:v>44165</c:v>
                </c:pt>
                <c:pt idx="20">
                  <c:v>44135</c:v>
                </c:pt>
                <c:pt idx="21">
                  <c:v>44104</c:v>
                </c:pt>
                <c:pt idx="22">
                  <c:v>44074</c:v>
                </c:pt>
                <c:pt idx="23">
                  <c:v>44043</c:v>
                </c:pt>
                <c:pt idx="24">
                  <c:v>44012</c:v>
                </c:pt>
                <c:pt idx="25">
                  <c:v>43982</c:v>
                </c:pt>
                <c:pt idx="26">
                  <c:v>43951</c:v>
                </c:pt>
                <c:pt idx="27">
                  <c:v>43921</c:v>
                </c:pt>
                <c:pt idx="28">
                  <c:v>43890</c:v>
                </c:pt>
                <c:pt idx="29">
                  <c:v>43830</c:v>
                </c:pt>
                <c:pt idx="30">
                  <c:v>43799</c:v>
                </c:pt>
                <c:pt idx="31">
                  <c:v>43769</c:v>
                </c:pt>
                <c:pt idx="32">
                  <c:v>43738</c:v>
                </c:pt>
                <c:pt idx="33">
                  <c:v>43708</c:v>
                </c:pt>
                <c:pt idx="34">
                  <c:v>43677</c:v>
                </c:pt>
                <c:pt idx="35">
                  <c:v>43646</c:v>
                </c:pt>
                <c:pt idx="36">
                  <c:v>43616</c:v>
                </c:pt>
                <c:pt idx="37">
                  <c:v>43585</c:v>
                </c:pt>
                <c:pt idx="38">
                  <c:v>43555</c:v>
                </c:pt>
                <c:pt idx="39">
                  <c:v>43524</c:v>
                </c:pt>
                <c:pt idx="40">
                  <c:v>43465</c:v>
                </c:pt>
                <c:pt idx="41">
                  <c:v>43434</c:v>
                </c:pt>
                <c:pt idx="42">
                  <c:v>43404</c:v>
                </c:pt>
                <c:pt idx="43">
                  <c:v>43373</c:v>
                </c:pt>
                <c:pt idx="44">
                  <c:v>43343</c:v>
                </c:pt>
                <c:pt idx="45">
                  <c:v>43312</c:v>
                </c:pt>
                <c:pt idx="46">
                  <c:v>43281</c:v>
                </c:pt>
                <c:pt idx="47">
                  <c:v>43251</c:v>
                </c:pt>
                <c:pt idx="48">
                  <c:v>43220</c:v>
                </c:pt>
                <c:pt idx="49">
                  <c:v>43190</c:v>
                </c:pt>
                <c:pt idx="50">
                  <c:v>43159</c:v>
                </c:pt>
                <c:pt idx="51">
                  <c:v>43100</c:v>
                </c:pt>
                <c:pt idx="52">
                  <c:v>43069</c:v>
                </c:pt>
                <c:pt idx="53">
                  <c:v>43039</c:v>
                </c:pt>
                <c:pt idx="54">
                  <c:v>43008</c:v>
                </c:pt>
                <c:pt idx="55">
                  <c:v>42978</c:v>
                </c:pt>
                <c:pt idx="56">
                  <c:v>42947</c:v>
                </c:pt>
                <c:pt idx="57">
                  <c:v>42916</c:v>
                </c:pt>
                <c:pt idx="58">
                  <c:v>42886</c:v>
                </c:pt>
                <c:pt idx="59">
                  <c:v>42855</c:v>
                </c:pt>
                <c:pt idx="60">
                  <c:v>42825</c:v>
                </c:pt>
                <c:pt idx="61">
                  <c:v>42794</c:v>
                </c:pt>
                <c:pt idx="62">
                  <c:v>42735</c:v>
                </c:pt>
                <c:pt idx="63">
                  <c:v>42704</c:v>
                </c:pt>
                <c:pt idx="64">
                  <c:v>42674</c:v>
                </c:pt>
                <c:pt idx="65">
                  <c:v>42643</c:v>
                </c:pt>
                <c:pt idx="66">
                  <c:v>42613</c:v>
                </c:pt>
                <c:pt idx="67">
                  <c:v>42582</c:v>
                </c:pt>
                <c:pt idx="68">
                  <c:v>42551</c:v>
                </c:pt>
                <c:pt idx="69">
                  <c:v>42521</c:v>
                </c:pt>
                <c:pt idx="70">
                  <c:v>42490</c:v>
                </c:pt>
                <c:pt idx="71">
                  <c:v>42460</c:v>
                </c:pt>
                <c:pt idx="72">
                  <c:v>42429</c:v>
                </c:pt>
                <c:pt idx="73">
                  <c:v>42369</c:v>
                </c:pt>
                <c:pt idx="74">
                  <c:v>42338</c:v>
                </c:pt>
                <c:pt idx="75">
                  <c:v>42308</c:v>
                </c:pt>
                <c:pt idx="76">
                  <c:v>42277</c:v>
                </c:pt>
                <c:pt idx="77">
                  <c:v>42247</c:v>
                </c:pt>
                <c:pt idx="78">
                  <c:v>42216</c:v>
                </c:pt>
                <c:pt idx="79">
                  <c:v>42185</c:v>
                </c:pt>
                <c:pt idx="80">
                  <c:v>42155</c:v>
                </c:pt>
                <c:pt idx="81">
                  <c:v>42124</c:v>
                </c:pt>
                <c:pt idx="82">
                  <c:v>42094</c:v>
                </c:pt>
                <c:pt idx="83">
                  <c:v>42063</c:v>
                </c:pt>
                <c:pt idx="84">
                  <c:v>42004</c:v>
                </c:pt>
                <c:pt idx="85">
                  <c:v>41973</c:v>
                </c:pt>
                <c:pt idx="86">
                  <c:v>41943</c:v>
                </c:pt>
                <c:pt idx="87">
                  <c:v>41912</c:v>
                </c:pt>
                <c:pt idx="88">
                  <c:v>41882</c:v>
                </c:pt>
                <c:pt idx="89">
                  <c:v>41851</c:v>
                </c:pt>
                <c:pt idx="90">
                  <c:v>41820</c:v>
                </c:pt>
                <c:pt idx="91">
                  <c:v>41790</c:v>
                </c:pt>
                <c:pt idx="92">
                  <c:v>41759</c:v>
                </c:pt>
                <c:pt idx="93">
                  <c:v>41729</c:v>
                </c:pt>
                <c:pt idx="94">
                  <c:v>41698</c:v>
                </c:pt>
                <c:pt idx="95">
                  <c:v>41639</c:v>
                </c:pt>
                <c:pt idx="96">
                  <c:v>41608</c:v>
                </c:pt>
                <c:pt idx="97">
                  <c:v>41578</c:v>
                </c:pt>
                <c:pt idx="98">
                  <c:v>41547</c:v>
                </c:pt>
                <c:pt idx="99">
                  <c:v>41517</c:v>
                </c:pt>
                <c:pt idx="100">
                  <c:v>41486</c:v>
                </c:pt>
                <c:pt idx="101">
                  <c:v>41455</c:v>
                </c:pt>
                <c:pt idx="102">
                  <c:v>41425</c:v>
                </c:pt>
                <c:pt idx="103">
                  <c:v>41394</c:v>
                </c:pt>
                <c:pt idx="104">
                  <c:v>41364</c:v>
                </c:pt>
                <c:pt idx="105">
                  <c:v>41333</c:v>
                </c:pt>
                <c:pt idx="106">
                  <c:v>41274</c:v>
                </c:pt>
                <c:pt idx="107">
                  <c:v>41243</c:v>
                </c:pt>
                <c:pt idx="108">
                  <c:v>41213</c:v>
                </c:pt>
                <c:pt idx="109">
                  <c:v>41182</c:v>
                </c:pt>
                <c:pt idx="110">
                  <c:v>41152</c:v>
                </c:pt>
                <c:pt idx="111">
                  <c:v>41121</c:v>
                </c:pt>
                <c:pt idx="112">
                  <c:v>41090</c:v>
                </c:pt>
                <c:pt idx="113">
                  <c:v>41060</c:v>
                </c:pt>
                <c:pt idx="114">
                  <c:v>41029</c:v>
                </c:pt>
                <c:pt idx="115">
                  <c:v>40999</c:v>
                </c:pt>
                <c:pt idx="116">
                  <c:v>40968</c:v>
                </c:pt>
                <c:pt idx="117">
                  <c:v>40908</c:v>
                </c:pt>
                <c:pt idx="118">
                  <c:v>40877</c:v>
                </c:pt>
                <c:pt idx="119">
                  <c:v>40847</c:v>
                </c:pt>
                <c:pt idx="120">
                  <c:v>40816</c:v>
                </c:pt>
                <c:pt idx="121">
                  <c:v>40786</c:v>
                </c:pt>
                <c:pt idx="122">
                  <c:v>40755</c:v>
                </c:pt>
                <c:pt idx="123">
                  <c:v>40724</c:v>
                </c:pt>
                <c:pt idx="124">
                  <c:v>40694</c:v>
                </c:pt>
                <c:pt idx="125">
                  <c:v>40663</c:v>
                </c:pt>
                <c:pt idx="126">
                  <c:v>40633</c:v>
                </c:pt>
                <c:pt idx="127">
                  <c:v>40602</c:v>
                </c:pt>
                <c:pt idx="128">
                  <c:v>40543</c:v>
                </c:pt>
                <c:pt idx="129">
                  <c:v>40512</c:v>
                </c:pt>
                <c:pt idx="130">
                  <c:v>40482</c:v>
                </c:pt>
                <c:pt idx="131">
                  <c:v>40451</c:v>
                </c:pt>
                <c:pt idx="132">
                  <c:v>40421</c:v>
                </c:pt>
                <c:pt idx="133">
                  <c:v>40390</c:v>
                </c:pt>
                <c:pt idx="134">
                  <c:v>40359</c:v>
                </c:pt>
                <c:pt idx="135">
                  <c:v>40329</c:v>
                </c:pt>
                <c:pt idx="136">
                  <c:v>40298</c:v>
                </c:pt>
                <c:pt idx="137">
                  <c:v>40268</c:v>
                </c:pt>
                <c:pt idx="138">
                  <c:v>40237</c:v>
                </c:pt>
                <c:pt idx="139">
                  <c:v>40178</c:v>
                </c:pt>
                <c:pt idx="140">
                  <c:v>40147</c:v>
                </c:pt>
                <c:pt idx="141">
                  <c:v>40117</c:v>
                </c:pt>
                <c:pt idx="142">
                  <c:v>40086</c:v>
                </c:pt>
                <c:pt idx="143">
                  <c:v>40056</c:v>
                </c:pt>
                <c:pt idx="144">
                  <c:v>40025</c:v>
                </c:pt>
                <c:pt idx="145">
                  <c:v>39994</c:v>
                </c:pt>
                <c:pt idx="146">
                  <c:v>39964</c:v>
                </c:pt>
                <c:pt idx="147">
                  <c:v>39933</c:v>
                </c:pt>
                <c:pt idx="148">
                  <c:v>39903</c:v>
                </c:pt>
                <c:pt idx="149">
                  <c:v>39872</c:v>
                </c:pt>
                <c:pt idx="150">
                  <c:v>39813</c:v>
                </c:pt>
                <c:pt idx="151">
                  <c:v>39782</c:v>
                </c:pt>
                <c:pt idx="152">
                  <c:v>39752</c:v>
                </c:pt>
                <c:pt idx="153">
                  <c:v>39721</c:v>
                </c:pt>
                <c:pt idx="154">
                  <c:v>39691</c:v>
                </c:pt>
                <c:pt idx="155">
                  <c:v>39660</c:v>
                </c:pt>
                <c:pt idx="156">
                  <c:v>39629</c:v>
                </c:pt>
                <c:pt idx="157">
                  <c:v>39599</c:v>
                </c:pt>
                <c:pt idx="158">
                  <c:v>39568</c:v>
                </c:pt>
                <c:pt idx="159">
                  <c:v>39538</c:v>
                </c:pt>
                <c:pt idx="160">
                  <c:v>39507</c:v>
                </c:pt>
                <c:pt idx="161">
                  <c:v>39447</c:v>
                </c:pt>
                <c:pt idx="162">
                  <c:v>39416</c:v>
                </c:pt>
                <c:pt idx="163">
                  <c:v>39386</c:v>
                </c:pt>
                <c:pt idx="164">
                  <c:v>39355</c:v>
                </c:pt>
                <c:pt idx="165">
                  <c:v>39325</c:v>
                </c:pt>
                <c:pt idx="166">
                  <c:v>39294</c:v>
                </c:pt>
                <c:pt idx="167">
                  <c:v>39263</c:v>
                </c:pt>
                <c:pt idx="168">
                  <c:v>39233</c:v>
                </c:pt>
                <c:pt idx="169">
                  <c:v>39202</c:v>
                </c:pt>
                <c:pt idx="170">
                  <c:v>39172</c:v>
                </c:pt>
                <c:pt idx="171">
                  <c:v>39141</c:v>
                </c:pt>
                <c:pt idx="172">
                  <c:v>39082</c:v>
                </c:pt>
                <c:pt idx="173">
                  <c:v>39051</c:v>
                </c:pt>
                <c:pt idx="174">
                  <c:v>39021</c:v>
                </c:pt>
                <c:pt idx="175">
                  <c:v>38990</c:v>
                </c:pt>
                <c:pt idx="176">
                  <c:v>38960</c:v>
                </c:pt>
                <c:pt idx="177">
                  <c:v>38929</c:v>
                </c:pt>
                <c:pt idx="178">
                  <c:v>38898</c:v>
                </c:pt>
                <c:pt idx="179">
                  <c:v>38868</c:v>
                </c:pt>
                <c:pt idx="180">
                  <c:v>38837</c:v>
                </c:pt>
                <c:pt idx="181">
                  <c:v>38807</c:v>
                </c:pt>
                <c:pt idx="182">
                  <c:v>38776</c:v>
                </c:pt>
                <c:pt idx="183">
                  <c:v>38717</c:v>
                </c:pt>
                <c:pt idx="184">
                  <c:v>38686</c:v>
                </c:pt>
                <c:pt idx="185">
                  <c:v>38656</c:v>
                </c:pt>
                <c:pt idx="186">
                  <c:v>38625</c:v>
                </c:pt>
                <c:pt idx="187">
                  <c:v>38595</c:v>
                </c:pt>
                <c:pt idx="188">
                  <c:v>38564</c:v>
                </c:pt>
                <c:pt idx="189">
                  <c:v>38533</c:v>
                </c:pt>
                <c:pt idx="190">
                  <c:v>38503</c:v>
                </c:pt>
                <c:pt idx="191">
                  <c:v>38472</c:v>
                </c:pt>
                <c:pt idx="192">
                  <c:v>38442</c:v>
                </c:pt>
                <c:pt idx="193">
                  <c:v>38411</c:v>
                </c:pt>
                <c:pt idx="194">
                  <c:v>38352</c:v>
                </c:pt>
                <c:pt idx="195">
                  <c:v>38321</c:v>
                </c:pt>
                <c:pt idx="196">
                  <c:v>38291</c:v>
                </c:pt>
                <c:pt idx="197">
                  <c:v>38260</c:v>
                </c:pt>
                <c:pt idx="198">
                  <c:v>38230</c:v>
                </c:pt>
                <c:pt idx="199">
                  <c:v>38199</c:v>
                </c:pt>
                <c:pt idx="200">
                  <c:v>38168</c:v>
                </c:pt>
                <c:pt idx="201">
                  <c:v>38138</c:v>
                </c:pt>
                <c:pt idx="202">
                  <c:v>38107</c:v>
                </c:pt>
                <c:pt idx="203">
                  <c:v>38077</c:v>
                </c:pt>
                <c:pt idx="204">
                  <c:v>38046</c:v>
                </c:pt>
                <c:pt idx="205">
                  <c:v>37986</c:v>
                </c:pt>
                <c:pt idx="206">
                  <c:v>37955</c:v>
                </c:pt>
                <c:pt idx="207">
                  <c:v>37925</c:v>
                </c:pt>
                <c:pt idx="208">
                  <c:v>37894</c:v>
                </c:pt>
                <c:pt idx="209">
                  <c:v>37864</c:v>
                </c:pt>
                <c:pt idx="210">
                  <c:v>37833</c:v>
                </c:pt>
                <c:pt idx="211">
                  <c:v>37802</c:v>
                </c:pt>
                <c:pt idx="212">
                  <c:v>37772</c:v>
                </c:pt>
                <c:pt idx="213">
                  <c:v>37741</c:v>
                </c:pt>
                <c:pt idx="214">
                  <c:v>37711</c:v>
                </c:pt>
                <c:pt idx="215">
                  <c:v>37680</c:v>
                </c:pt>
                <c:pt idx="216">
                  <c:v>37621</c:v>
                </c:pt>
                <c:pt idx="217">
                  <c:v>37590</c:v>
                </c:pt>
                <c:pt idx="218">
                  <c:v>37560</c:v>
                </c:pt>
                <c:pt idx="219">
                  <c:v>37529</c:v>
                </c:pt>
                <c:pt idx="220">
                  <c:v>37499</c:v>
                </c:pt>
                <c:pt idx="221">
                  <c:v>37468</c:v>
                </c:pt>
                <c:pt idx="222">
                  <c:v>37437</c:v>
                </c:pt>
                <c:pt idx="223">
                  <c:v>37407</c:v>
                </c:pt>
                <c:pt idx="224">
                  <c:v>37376</c:v>
                </c:pt>
                <c:pt idx="225">
                  <c:v>37346</c:v>
                </c:pt>
                <c:pt idx="226">
                  <c:v>37315</c:v>
                </c:pt>
                <c:pt idx="227">
                  <c:v>37256</c:v>
                </c:pt>
                <c:pt idx="228">
                  <c:v>37225</c:v>
                </c:pt>
                <c:pt idx="229">
                  <c:v>37195</c:v>
                </c:pt>
                <c:pt idx="230">
                  <c:v>37164</c:v>
                </c:pt>
                <c:pt idx="231">
                  <c:v>37134</c:v>
                </c:pt>
                <c:pt idx="232">
                  <c:v>37103</c:v>
                </c:pt>
                <c:pt idx="233">
                  <c:v>37072</c:v>
                </c:pt>
                <c:pt idx="234">
                  <c:v>37042</c:v>
                </c:pt>
                <c:pt idx="235">
                  <c:v>37011</c:v>
                </c:pt>
                <c:pt idx="236">
                  <c:v>36981</c:v>
                </c:pt>
                <c:pt idx="237">
                  <c:v>36950</c:v>
                </c:pt>
                <c:pt idx="238">
                  <c:v>36891</c:v>
                </c:pt>
                <c:pt idx="239">
                  <c:v>36860</c:v>
                </c:pt>
                <c:pt idx="240">
                  <c:v>36830</c:v>
                </c:pt>
                <c:pt idx="241">
                  <c:v>36799</c:v>
                </c:pt>
                <c:pt idx="242">
                  <c:v>36769</c:v>
                </c:pt>
                <c:pt idx="243">
                  <c:v>36738</c:v>
                </c:pt>
                <c:pt idx="244">
                  <c:v>36707</c:v>
                </c:pt>
                <c:pt idx="245">
                  <c:v>36677</c:v>
                </c:pt>
              </c:numCache>
            </c:numRef>
          </c:cat>
          <c:val>
            <c:numRef>
              <c:f>全国!$M$5:$M$250</c:f>
              <c:numCache>
                <c:formatCode>0.0%</c:formatCode>
                <c:ptCount val="246"/>
                <c:pt idx="0">
                  <c:v>-0.23033332834177567</c:v>
                </c:pt>
                <c:pt idx="1">
                  <c:v>-0.23089647736786686</c:v>
                </c:pt>
                <c:pt idx="2">
                  <c:v>-0.22239779589155179</c:v>
                </c:pt>
                <c:pt idx="3">
                  <c:v>-0.23567580024131582</c:v>
                </c:pt>
                <c:pt idx="4">
                  <c:v>-0.20945936114029529</c:v>
                </c:pt>
                <c:pt idx="5">
                  <c:v>-0.13778107342867588</c:v>
                </c:pt>
                <c:pt idx="6">
                  <c:v>-9.5635351670262339E-2</c:v>
                </c:pt>
                <c:pt idx="7">
                  <c:v>1.9008812273896263E-2</c:v>
                </c:pt>
                <c:pt idx="8">
                  <c:v>4.8372774256809227E-2</c:v>
                </c:pt>
                <c:pt idx="9">
                  <c:v>7.3123539879574401E-2</c:v>
                </c:pt>
                <c:pt idx="10">
                  <c:v>0.11325531630533053</c:v>
                </c:pt>
                <c:pt idx="11">
                  <c:v>0.1594832032622478</c:v>
                </c:pt>
                <c:pt idx="12">
                  <c:v>0.21543130793445664</c:v>
                </c:pt>
                <c:pt idx="13">
                  <c:v>0.2770987213056616</c:v>
                </c:pt>
                <c:pt idx="14">
                  <c:v>0.36302415380276415</c:v>
                </c:pt>
                <c:pt idx="15">
                  <c:v>0.48075308579219544</c:v>
                </c:pt>
                <c:pt idx="16">
                  <c:v>0.6382982689594453</c:v>
                </c:pt>
                <c:pt idx="17">
                  <c:v>1.048760169676517</c:v>
                </c:pt>
                <c:pt idx="18">
                  <c:v>2.6395480798107118E-2</c:v>
                </c:pt>
                <c:pt idx="19">
                  <c:v>1.2957471362575305E-2</c:v>
                </c:pt>
                <c:pt idx="20">
                  <c:v>3.2360660567631183E-4</c:v>
                </c:pt>
                <c:pt idx="21">
                  <c:v>-1.7669792122159737E-2</c:v>
                </c:pt>
                <c:pt idx="22">
                  <c:v>-3.3015750643711497E-2</c:v>
                </c:pt>
                <c:pt idx="23">
                  <c:v>-5.8025049840622712E-2</c:v>
                </c:pt>
                <c:pt idx="24">
                  <c:v>-8.4210108294372713E-2</c:v>
                </c:pt>
                <c:pt idx="25">
                  <c:v>-0.1227543854149411</c:v>
                </c:pt>
                <c:pt idx="26">
                  <c:v>-0.19277138853770984</c:v>
                </c:pt>
                <c:pt idx="27">
                  <c:v>-0.26318792544462105</c:v>
                </c:pt>
                <c:pt idx="28">
                  <c:v>-0.39903114029816028</c:v>
                </c:pt>
                <c:pt idx="29">
                  <c:v>-5.6214126515970826E-4</c:v>
                </c:pt>
                <c:pt idx="30">
                  <c:v>2.0261099474988852E-3</c:v>
                </c:pt>
                <c:pt idx="31">
                  <c:v>1.0053242424294428E-3</c:v>
                </c:pt>
                <c:pt idx="32">
                  <c:v>-1.1251259585365557E-3</c:v>
                </c:pt>
                <c:pt idx="33">
                  <c:v>-6.0988015042156285E-3</c:v>
                </c:pt>
                <c:pt idx="34">
                  <c:v>-1.3407450814761492E-2</c:v>
                </c:pt>
                <c:pt idx="35">
                  <c:v>-1.7599600014941565E-2</c:v>
                </c:pt>
                <c:pt idx="36">
                  <c:v>-1.5796026089956929E-2</c:v>
                </c:pt>
                <c:pt idx="37">
                  <c:v>-2.5266769639601572E-3</c:v>
                </c:pt>
                <c:pt idx="38">
                  <c:v>-8.6232828757292369E-3</c:v>
                </c:pt>
                <c:pt idx="39">
                  <c:v>-3.6254131226886158E-2</c:v>
                </c:pt>
                <c:pt idx="40">
                  <c:v>1.3261172128898203E-2</c:v>
                </c:pt>
                <c:pt idx="41">
                  <c:v>1.388846921353807E-2</c:v>
                </c:pt>
                <c:pt idx="42">
                  <c:v>2.1979791775908499E-2</c:v>
                </c:pt>
                <c:pt idx="43">
                  <c:v>2.8503758890809913E-2</c:v>
                </c:pt>
                <c:pt idx="44">
                  <c:v>3.9928377167317466E-2</c:v>
                </c:pt>
                <c:pt idx="45">
                  <c:v>4.2137858159646227E-2</c:v>
                </c:pt>
                <c:pt idx="46">
                  <c:v>3.3237644158998422E-2</c:v>
                </c:pt>
                <c:pt idx="47">
                  <c:v>2.8978086928959906E-2</c:v>
                </c:pt>
                <c:pt idx="48">
                  <c:v>1.2889259908740937E-2</c:v>
                </c:pt>
                <c:pt idx="49">
                  <c:v>3.6285820468462217E-2</c:v>
                </c:pt>
                <c:pt idx="50">
                  <c:v>4.1147384281522266E-2</c:v>
                </c:pt>
                <c:pt idx="51">
                  <c:v>7.6640602576003858E-2</c:v>
                </c:pt>
                <c:pt idx="52">
                  <c:v>7.9061147879637639E-2</c:v>
                </c:pt>
                <c:pt idx="53">
                  <c:v>8.2397900515088343E-2</c:v>
                </c:pt>
                <c:pt idx="54">
                  <c:v>0.10288235358760346</c:v>
                </c:pt>
                <c:pt idx="55">
                  <c:v>0.12679417578675842</c:v>
                </c:pt>
                <c:pt idx="56">
                  <c:v>0.13979240941521773</c:v>
                </c:pt>
                <c:pt idx="57">
                  <c:v>0.16110120569772676</c:v>
                </c:pt>
                <c:pt idx="58">
                  <c:v>0.14318415864815889</c:v>
                </c:pt>
                <c:pt idx="59">
                  <c:v>0.15669421515876514</c:v>
                </c:pt>
                <c:pt idx="60">
                  <c:v>0.19488876062589741</c:v>
                </c:pt>
                <c:pt idx="61">
                  <c:v>0.25099173237619371</c:v>
                </c:pt>
                <c:pt idx="62">
                  <c:v>0.22455014541192217</c:v>
                </c:pt>
                <c:pt idx="63">
                  <c:v>0.24325934387285328</c:v>
                </c:pt>
                <c:pt idx="64">
                  <c:v>0.2680786179062114</c:v>
                </c:pt>
                <c:pt idx="65">
                  <c:v>0.26868599897771328</c:v>
                </c:pt>
                <c:pt idx="66">
                  <c:v>0.25512489830977009</c:v>
                </c:pt>
                <c:pt idx="67">
                  <c:v>0.26447336320661996</c:v>
                </c:pt>
                <c:pt idx="68">
                  <c:v>0.27930437038470557</c:v>
                </c:pt>
                <c:pt idx="69">
                  <c:v>0.33219546801717509</c:v>
                </c:pt>
                <c:pt idx="70">
                  <c:v>0.36489795438495021</c:v>
                </c:pt>
                <c:pt idx="71">
                  <c:v>0.33113945073573559</c:v>
                </c:pt>
                <c:pt idx="72">
                  <c:v>0.28191386188152162</c:v>
                </c:pt>
                <c:pt idx="73">
                  <c:v>6.5035387158024927E-2</c:v>
                </c:pt>
                <c:pt idx="74">
                  <c:v>7.4089839850638453E-2</c:v>
                </c:pt>
                <c:pt idx="75">
                  <c:v>7.2370120056324747E-2</c:v>
                </c:pt>
                <c:pt idx="76">
                  <c:v>7.4890319519676812E-2</c:v>
                </c:pt>
                <c:pt idx="77">
                  <c:v>7.2128630683660072E-2</c:v>
                </c:pt>
                <c:pt idx="78">
                  <c:v>6.0815462455404541E-2</c:v>
                </c:pt>
                <c:pt idx="79">
                  <c:v>3.9251487595989364E-2</c:v>
                </c:pt>
                <c:pt idx="80">
                  <c:v>-2.0299421062893019E-3</c:v>
                </c:pt>
                <c:pt idx="81">
                  <c:v>-4.7806720331765029E-2</c:v>
                </c:pt>
                <c:pt idx="82">
                  <c:v>-9.2323718831869434E-2</c:v>
                </c:pt>
                <c:pt idx="83">
                  <c:v>-0.16260136787327595</c:v>
                </c:pt>
                <c:pt idx="84">
                  <c:v>-7.5848382571150078E-2</c:v>
                </c:pt>
                <c:pt idx="85">
                  <c:v>-8.2036726219432532E-2</c:v>
                </c:pt>
                <c:pt idx="86">
                  <c:v>-7.7526288930033188E-2</c:v>
                </c:pt>
                <c:pt idx="87">
                  <c:v>-8.5935099393763717E-2</c:v>
                </c:pt>
                <c:pt idx="88">
                  <c:v>-8.2640412811384262E-2</c:v>
                </c:pt>
                <c:pt idx="89">
                  <c:v>-7.6123730644587689E-2</c:v>
                </c:pt>
                <c:pt idx="90">
                  <c:v>-5.9651969189769491E-2</c:v>
                </c:pt>
                <c:pt idx="91">
                  <c:v>-7.7931343463763417E-2</c:v>
                </c:pt>
                <c:pt idx="92">
                  <c:v>-6.892578455732519E-2</c:v>
                </c:pt>
                <c:pt idx="93">
                  <c:v>-3.7649673722800876E-2</c:v>
                </c:pt>
                <c:pt idx="94">
                  <c:v>-5.2771691315797687E-4</c:v>
                </c:pt>
                <c:pt idx="95">
                  <c:v>0.17292287290239214</c:v>
                </c:pt>
                <c:pt idx="96">
                  <c:v>0.20829633098337172</c:v>
                </c:pt>
                <c:pt idx="97">
                  <c:v>0.21828049933030941</c:v>
                </c:pt>
                <c:pt idx="98">
                  <c:v>0.23292766820199345</c:v>
                </c:pt>
                <c:pt idx="99">
                  <c:v>0.2338608925223255</c:v>
                </c:pt>
                <c:pt idx="100">
                  <c:v>0.25806168558744319</c:v>
                </c:pt>
                <c:pt idx="101">
                  <c:v>0.28697943027121664</c:v>
                </c:pt>
                <c:pt idx="102">
                  <c:v>0.3557990041332359</c:v>
                </c:pt>
                <c:pt idx="103">
                  <c:v>0.38025175784323401</c:v>
                </c:pt>
                <c:pt idx="104">
                  <c:v>0.37133497810553995</c:v>
                </c:pt>
                <c:pt idx="105">
                  <c:v>0.4949906439804333</c:v>
                </c:pt>
                <c:pt idx="106">
                  <c:v>1.771010293347839E-2</c:v>
                </c:pt>
                <c:pt idx="107">
                  <c:v>2.3563064798622288E-2</c:v>
                </c:pt>
                <c:pt idx="108">
                  <c:v>-1.1426811655337441E-2</c:v>
                </c:pt>
                <c:pt idx="109">
                  <c:v>-3.9940952815135572E-2</c:v>
                </c:pt>
                <c:pt idx="110">
                  <c:v>-4.07550232916064E-2</c:v>
                </c:pt>
                <c:pt idx="111">
                  <c:v>-6.6181391283760563E-2</c:v>
                </c:pt>
                <c:pt idx="112">
                  <c:v>-0.10029311112977163</c:v>
                </c:pt>
                <c:pt idx="113">
                  <c:v>-0.12386829201339496</c:v>
                </c:pt>
                <c:pt idx="114">
                  <c:v>-0.13399738211063411</c:v>
                </c:pt>
                <c:pt idx="115">
                  <c:v>-0.13623912091001486</c:v>
                </c:pt>
                <c:pt idx="116">
                  <c:v>-0.13985057012507748</c:v>
                </c:pt>
                <c:pt idx="117">
                  <c:v>4.3927985250750194E-2</c:v>
                </c:pt>
                <c:pt idx="118">
                  <c:v>8.5443439384928294E-2</c:v>
                </c:pt>
                <c:pt idx="119">
                  <c:v>9.9747544304007077E-2</c:v>
                </c:pt>
                <c:pt idx="120">
                  <c:v>0.12887554012075644</c:v>
                </c:pt>
                <c:pt idx="121">
                  <c:v>0.13565661508407159</c:v>
                </c:pt>
                <c:pt idx="122">
                  <c:v>0.13572018007530132</c:v>
                </c:pt>
                <c:pt idx="123">
                  <c:v>0.12875411059975059</c:v>
                </c:pt>
                <c:pt idx="124">
                  <c:v>9.0833447335706544E-2</c:v>
                </c:pt>
                <c:pt idx="125">
                  <c:v>6.3461039049792861E-2</c:v>
                </c:pt>
                <c:pt idx="126">
                  <c:v>0.14855034724482652</c:v>
                </c:pt>
                <c:pt idx="127">
                  <c:v>0.13804963676665011</c:v>
                </c:pt>
                <c:pt idx="128">
                  <c:v>0.10563716954250429</c:v>
                </c:pt>
                <c:pt idx="129">
                  <c:v>9.7577295631898542E-2</c:v>
                </c:pt>
                <c:pt idx="130">
                  <c:v>9.1305348166222364E-2</c:v>
                </c:pt>
                <c:pt idx="131">
                  <c:v>8.187641744139483E-2</c:v>
                </c:pt>
                <c:pt idx="132">
                  <c:v>6.6545801727536241E-2</c:v>
                </c:pt>
                <c:pt idx="133">
                  <c:v>9.7320846519385162E-2</c:v>
                </c:pt>
                <c:pt idx="134">
                  <c:v>0.15374250298825026</c:v>
                </c:pt>
                <c:pt idx="135">
                  <c:v>0.22499963480606586</c:v>
                </c:pt>
                <c:pt idx="136">
                  <c:v>0.32831558910552633</c:v>
                </c:pt>
                <c:pt idx="137">
                  <c:v>0.35832285471237296</c:v>
                </c:pt>
                <c:pt idx="138">
                  <c:v>0.39443759098695652</c:v>
                </c:pt>
                <c:pt idx="139">
                  <c:v>0.43633839893175408</c:v>
                </c:pt>
                <c:pt idx="140">
                  <c:v>0.53012469586993505</c:v>
                </c:pt>
                <c:pt idx="141">
                  <c:v>0.48399681058677685</c:v>
                </c:pt>
                <c:pt idx="142">
                  <c:v>0.44766666104507935</c:v>
                </c:pt>
                <c:pt idx="143">
                  <c:v>0.42852798370040951</c:v>
                </c:pt>
                <c:pt idx="144">
                  <c:v>0.37108540235818277</c:v>
                </c:pt>
                <c:pt idx="145">
                  <c:v>0.31730882494362278</c:v>
                </c:pt>
                <c:pt idx="146">
                  <c:v>0.25523037273218069</c:v>
                </c:pt>
                <c:pt idx="147">
                  <c:v>0.17548844049179188</c:v>
                </c:pt>
                <c:pt idx="148">
                  <c:v>8.2221643782130566E-2</c:v>
                </c:pt>
                <c:pt idx="149">
                  <c:v>-2.5115908361925824E-3</c:v>
                </c:pt>
                <c:pt idx="150">
                  <c:v>-0.14717770292491525</c:v>
                </c:pt>
                <c:pt idx="151">
                  <c:v>-0.18299666089786226</c:v>
                </c:pt>
                <c:pt idx="152">
                  <c:v>-0.16507059839118707</c:v>
                </c:pt>
                <c:pt idx="153">
                  <c:v>-0.1488071174596593</c:v>
                </c:pt>
                <c:pt idx="154">
                  <c:v>-0.14740241062918735</c:v>
                </c:pt>
                <c:pt idx="155">
                  <c:v>-0.10789624468761971</c:v>
                </c:pt>
                <c:pt idx="156">
                  <c:v>-7.208676845558816E-2</c:v>
                </c:pt>
                <c:pt idx="157">
                  <c:v>-7.1619065632683873E-2</c:v>
                </c:pt>
                <c:pt idx="158">
                  <c:v>-4.8905941963164362E-2</c:v>
                </c:pt>
                <c:pt idx="159">
                  <c:v>-1.4264058176906106E-2</c:v>
                </c:pt>
                <c:pt idx="160">
                  <c:v>-4.2319886362578697E-2</c:v>
                </c:pt>
                <c:pt idx="161">
                  <c:v>0.25053967153633372</c:v>
                </c:pt>
                <c:pt idx="162">
                  <c:v>0.30452750394512024</c:v>
                </c:pt>
                <c:pt idx="163">
                  <c:v>0.31348896425684036</c:v>
                </c:pt>
                <c:pt idx="164">
                  <c:v>0.32010204169786716</c:v>
                </c:pt>
                <c:pt idx="165">
                  <c:v>0.29276214855762006</c:v>
                </c:pt>
                <c:pt idx="166">
                  <c:v>0.25008294278815196</c:v>
                </c:pt>
                <c:pt idx="167">
                  <c:v>0.21445843644539547</c:v>
                </c:pt>
                <c:pt idx="168">
                  <c:v>0.16601679664067193</c:v>
                </c:pt>
                <c:pt idx="169">
                  <c:v>0.16254783063328526</c:v>
                </c:pt>
                <c:pt idx="170">
                  <c:v>0.12074162332918563</c:v>
                </c:pt>
                <c:pt idx="171">
                  <c:v>5.1610343775788659E-3</c:v>
                </c:pt>
                <c:pt idx="172">
                  <c:v>0.11481859820330162</c:v>
                </c:pt>
                <c:pt idx="173">
                  <c:v>6.2821184454862455E-2</c:v>
                </c:pt>
                <c:pt idx="174">
                  <c:v>3.6299885724275976E-2</c:v>
                </c:pt>
                <c:pt idx="175">
                  <c:v>3.334053263298558E-2</c:v>
                </c:pt>
                <c:pt idx="176">
                  <c:v>5.836717413717535E-3</c:v>
                </c:pt>
                <c:pt idx="177">
                  <c:v>0.65233328412069536</c:v>
                </c:pt>
                <c:pt idx="178">
                  <c:v>0.83279981812888104</c:v>
                </c:pt>
                <c:pt idx="179">
                  <c:v>0.91220717714497779</c:v>
                </c:pt>
                <c:pt idx="180">
                  <c:v>0.88495427611140531</c:v>
                </c:pt>
                <c:pt idx="181">
                  <c:v>0.82859335700904924</c:v>
                </c:pt>
                <c:pt idx="182">
                  <c:v>1.0581524774210944</c:v>
                </c:pt>
                <c:pt idx="183">
                  <c:v>0.45131676276508154</c:v>
                </c:pt>
                <c:pt idx="184">
                  <c:v>0.82875858095358146</c:v>
                </c:pt>
                <c:pt idx="185">
                  <c:v>0.90276056577745567</c:v>
                </c:pt>
                <c:pt idx="186">
                  <c:v>0.90781445980253561</c:v>
                </c:pt>
                <c:pt idx="187">
                  <c:v>1.0006751744200586</c:v>
                </c:pt>
                <c:pt idx="188">
                  <c:v>0.23091062653333896</c:v>
                </c:pt>
                <c:pt idx="189">
                  <c:v>0.13864547115863218</c:v>
                </c:pt>
                <c:pt idx="190">
                  <c:v>0.14136308993043395</c:v>
                </c:pt>
                <c:pt idx="191">
                  <c:v>0.16023513474285173</c:v>
                </c:pt>
                <c:pt idx="192">
                  <c:v>0.21106912407870468</c:v>
                </c:pt>
                <c:pt idx="193">
                  <c:v>0.168777093058325</c:v>
                </c:pt>
                <c:pt idx="194">
                  <c:v>0.18557867277943779</c:v>
                </c:pt>
                <c:pt idx="195">
                  <c:v>0.18923669938145971</c:v>
                </c:pt>
                <c:pt idx="196">
                  <c:v>0.18533702355986895</c:v>
                </c:pt>
                <c:pt idx="197">
                  <c:v>0.19833316215952876</c:v>
                </c:pt>
                <c:pt idx="198">
                  <c:v>0.23496242685312016</c:v>
                </c:pt>
                <c:pt idx="199">
                  <c:v>0.25986827598049389</c:v>
                </c:pt>
                <c:pt idx="200">
                  <c:v>0.26953824511233965</c:v>
                </c:pt>
                <c:pt idx="201">
                  <c:v>0.31215538530528208</c:v>
                </c:pt>
                <c:pt idx="202">
                  <c:v>0.33851842737522414</c:v>
                </c:pt>
                <c:pt idx="203">
                  <c:v>0.35374492483526504</c:v>
                </c:pt>
                <c:pt idx="204">
                  <c:v>0.42685284502193427</c:v>
                </c:pt>
                <c:pt idx="205">
                  <c:v>0.29147708363119951</c:v>
                </c:pt>
                <c:pt idx="206">
                  <c:v>0.31968722072688566</c:v>
                </c:pt>
                <c:pt idx="207">
                  <c:v>0.33994787010840682</c:v>
                </c:pt>
                <c:pt idx="208">
                  <c:v>0.35932193378813393</c:v>
                </c:pt>
                <c:pt idx="209">
                  <c:v>0.349570454722754</c:v>
                </c:pt>
                <c:pt idx="210">
                  <c:v>0.38589671898773675</c:v>
                </c:pt>
                <c:pt idx="211">
                  <c:v>0.37412061097731025</c:v>
                </c:pt>
                <c:pt idx="212">
                  <c:v>0.37532384333908797</c:v>
                </c:pt>
                <c:pt idx="213">
                  <c:v>0.36428051844020298</c:v>
                </c:pt>
                <c:pt idx="214">
                  <c:v>0.4656610890711958</c:v>
                </c:pt>
                <c:pt idx="215">
                  <c:v>0.68544519621109612</c:v>
                </c:pt>
                <c:pt idx="216">
                  <c:v>0.20164500722836826</c:v>
                </c:pt>
                <c:pt idx="217">
                  <c:v>0.30125284590985207</c:v>
                </c:pt>
                <c:pt idx="218">
                  <c:v>0.28049924574242735</c:v>
                </c:pt>
                <c:pt idx="219">
                  <c:v>0.24471359333071174</c:v>
                </c:pt>
                <c:pt idx="220">
                  <c:v>0.23063579634001188</c:v>
                </c:pt>
                <c:pt idx="221">
                  <c:v>0.20806750360156409</c:v>
                </c:pt>
                <c:pt idx="222">
                  <c:v>0.23107412739097019</c:v>
                </c:pt>
                <c:pt idx="223">
                  <c:v>0.21338322288243899</c:v>
                </c:pt>
                <c:pt idx="224">
                  <c:v>0.21236584094430835</c:v>
                </c:pt>
                <c:pt idx="225">
                  <c:v>0.17714029485104327</c:v>
                </c:pt>
                <c:pt idx="226">
                  <c:v>5.2154995671784547E-2</c:v>
                </c:pt>
                <c:pt idx="227">
                  <c:v>0.22344820114742217</c:v>
                </c:pt>
                <c:pt idx="228">
                  <c:v>0.2160809858823208</c:v>
                </c:pt>
                <c:pt idx="229">
                  <c:v>0.23277810105712363</c:v>
                </c:pt>
                <c:pt idx="230">
                  <c:v>0.26641443530787617</c:v>
                </c:pt>
                <c:pt idx="231">
                  <c:v>0.26585681751591511</c:v>
                </c:pt>
                <c:pt idx="232">
                  <c:v>0.26929327614296</c:v>
                </c:pt>
                <c:pt idx="233">
                  <c:v>0.25861857320324666</c:v>
                </c:pt>
                <c:pt idx="234">
                  <c:v>0.28292198111644856</c:v>
                </c:pt>
                <c:pt idx="235">
                  <c:v>0.30031152358711771</c:v>
                </c:pt>
                <c:pt idx="236">
                  <c:v>0.31416046854227309</c:v>
                </c:pt>
                <c:pt idx="237">
                  <c:v>0.38022323534035529</c:v>
                </c:pt>
                <c:pt idx="238">
                  <c:v>0.26931418518479766</c:v>
                </c:pt>
                <c:pt idx="239">
                  <c:v>0.3526964667768277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EC-4C02-B603-EB93A1520311}"/>
            </c:ext>
          </c:extLst>
        </c:ser>
        <c:ser>
          <c:idx val="1"/>
          <c:order val="4"/>
          <c:tx>
            <c:strRef>
              <c:f>全国!$I$1</c:f>
              <c:strCache>
                <c:ptCount val="1"/>
                <c:pt idx="0">
                  <c:v>本年购置土地面积</c:v>
                </c:pt>
              </c:strCache>
            </c:strRef>
          </c:tx>
          <c:spPr>
            <a:ln w="19050">
              <a:solidFill>
                <a:srgbClr val="0610E2"/>
              </a:solidFill>
            </a:ln>
          </c:spPr>
          <c:marker>
            <c:symbol val="none"/>
          </c:marker>
          <c:val>
            <c:numRef>
              <c:f>全国!$I$5:$I$250</c:f>
              <c:numCache>
                <c:formatCode>0.0%</c:formatCode>
                <c:ptCount val="246"/>
                <c:pt idx="0">
                  <c:v>-0.49685771920262001</c:v>
                </c:pt>
                <c:pt idx="1">
                  <c:v>-0.48133170089713145</c:v>
                </c:pt>
                <c:pt idx="2">
                  <c:v>-0.48328765358778003</c:v>
                </c:pt>
                <c:pt idx="3">
                  <c:v>-0.45650598726339547</c:v>
                </c:pt>
                <c:pt idx="4">
                  <c:v>-0.46496331275241254</c:v>
                </c:pt>
                <c:pt idx="5">
                  <c:v>-0.41811994008601233</c:v>
                </c:pt>
                <c:pt idx="6">
                  <c:v>-0.42310922056110789</c:v>
                </c:pt>
                <c:pt idx="7">
                  <c:v>-0.15454180092010267</c:v>
                </c:pt>
                <c:pt idx="8">
                  <c:v>-0.11185303973657873</c:v>
                </c:pt>
                <c:pt idx="9">
                  <c:v>-0.10974459866428658</c:v>
                </c:pt>
                <c:pt idx="10">
                  <c:v>-8.5314399437378827E-2</c:v>
                </c:pt>
                <c:pt idx="11">
                  <c:v>-0.10162808580475705</c:v>
                </c:pt>
                <c:pt idx="12">
                  <c:v>-9.2680053269677112E-2</c:v>
                </c:pt>
                <c:pt idx="13">
                  <c:v>-0.11844585989724271</c:v>
                </c:pt>
                <c:pt idx="14">
                  <c:v>-7.5006705527370487E-2</c:v>
                </c:pt>
                <c:pt idx="15">
                  <c:v>4.7608645639764489E-2</c:v>
                </c:pt>
                <c:pt idx="16">
                  <c:v>0.1689931654025216</c:v>
                </c:pt>
                <c:pt idx="17">
                  <c:v>0.33043809841967209</c:v>
                </c:pt>
                <c:pt idx="18">
                  <c:v>-1.1076066710026209E-2</c:v>
                </c:pt>
                <c:pt idx="19">
                  <c:v>-5.198390322020225E-2</c:v>
                </c:pt>
                <c:pt idx="20">
                  <c:v>-3.3074239208615241E-2</c:v>
                </c:pt>
                <c:pt idx="21">
                  <c:v>-2.8693594041548177E-2</c:v>
                </c:pt>
                <c:pt idx="22">
                  <c:v>-2.3641935660609254E-2</c:v>
                </c:pt>
                <c:pt idx="23">
                  <c:v>-1.04358189777194E-2</c:v>
                </c:pt>
                <c:pt idx="24">
                  <c:v>-8.7954176717335523E-3</c:v>
                </c:pt>
                <c:pt idx="25">
                  <c:v>-8.0803312230201652E-2</c:v>
                </c:pt>
                <c:pt idx="26">
                  <c:v>-0.12040464840230393</c:v>
                </c:pt>
                <c:pt idx="27">
                  <c:v>-0.22596868120483046</c:v>
                </c:pt>
                <c:pt idx="28">
                  <c:v>-0.2932877293010222</c:v>
                </c:pt>
                <c:pt idx="29">
                  <c:v>-0.11390185318785859</c:v>
                </c:pt>
                <c:pt idx="30">
                  <c:v>-0.14238372862351403</c:v>
                </c:pt>
                <c:pt idx="31">
                  <c:v>-0.1629956823677936</c:v>
                </c:pt>
                <c:pt idx="32">
                  <c:v>-0.20200962469465847</c:v>
                </c:pt>
                <c:pt idx="33">
                  <c:v>-0.25622488605470162</c:v>
                </c:pt>
                <c:pt idx="34">
                  <c:v>-0.29357041492199404</c:v>
                </c:pt>
                <c:pt idx="35">
                  <c:v>-0.27512823210131443</c:v>
                </c:pt>
                <c:pt idx="36">
                  <c:v>-0.33222105422797882</c:v>
                </c:pt>
                <c:pt idx="37">
                  <c:v>-0.33803238741892067</c:v>
                </c:pt>
                <c:pt idx="38">
                  <c:v>-0.33106677680675334</c:v>
                </c:pt>
                <c:pt idx="39">
                  <c:v>-0.34094793523449718</c:v>
                </c:pt>
                <c:pt idx="40">
                  <c:v>0.14243507730842858</c:v>
                </c:pt>
                <c:pt idx="41">
                  <c:v>0.14294435970068609</c:v>
                </c:pt>
                <c:pt idx="42">
                  <c:v>0.15302346199039127</c:v>
                </c:pt>
                <c:pt idx="43">
                  <c:v>0.15735821353057045</c:v>
                </c:pt>
                <c:pt idx="44">
                  <c:v>0.15616089849452894</c:v>
                </c:pt>
                <c:pt idx="45">
                  <c:v>0.11346185736797434</c:v>
                </c:pt>
                <c:pt idx="46">
                  <c:v>7.2007370692728903E-2</c:v>
                </c:pt>
                <c:pt idx="47">
                  <c:v>2.1335136102897292E-2</c:v>
                </c:pt>
                <c:pt idx="48">
                  <c:v>-2.0989277359370246E-2</c:v>
                </c:pt>
                <c:pt idx="49">
                  <c:v>5.296273721744257E-3</c:v>
                </c:pt>
                <c:pt idx="50">
                  <c:v>-1.2292854035038884E-2</c:v>
                </c:pt>
                <c:pt idx="51">
                  <c:v>0.15813875106864292</c:v>
                </c:pt>
                <c:pt idx="52">
                  <c:v>0.1634230386566678</c:v>
                </c:pt>
                <c:pt idx="53">
                  <c:v>0.12891069430080687</c:v>
                </c:pt>
                <c:pt idx="54">
                  <c:v>0.12177581757679397</c:v>
                </c:pt>
                <c:pt idx="55">
                  <c:v>0.10112548603970119</c:v>
                </c:pt>
                <c:pt idx="56">
                  <c:v>0.11125797128568135</c:v>
                </c:pt>
                <c:pt idx="57">
                  <c:v>8.8259621172534164E-2</c:v>
                </c:pt>
                <c:pt idx="58">
                  <c:v>5.3355139057278823E-2</c:v>
                </c:pt>
                <c:pt idx="59">
                  <c:v>8.0947506880265446E-2</c:v>
                </c:pt>
                <c:pt idx="60">
                  <c:v>5.744617519360274E-2</c:v>
                </c:pt>
                <c:pt idx="61">
                  <c:v>6.1787306951568567E-2</c:v>
                </c:pt>
                <c:pt idx="62">
                  <c:v>-3.4437279082606707E-2</c:v>
                </c:pt>
                <c:pt idx="63">
                  <c:v>-4.2626437296847002E-2</c:v>
                </c:pt>
                <c:pt idx="64">
                  <c:v>-5.4611842369601801E-2</c:v>
                </c:pt>
                <c:pt idx="65">
                  <c:v>-6.1271099641752008E-2</c:v>
                </c:pt>
                <c:pt idx="66">
                  <c:v>-8.4553298200264512E-2</c:v>
                </c:pt>
                <c:pt idx="67">
                  <c:v>-7.8112540493595728E-2</c:v>
                </c:pt>
                <c:pt idx="68">
                  <c:v>-3.0394007351826947E-2</c:v>
                </c:pt>
                <c:pt idx="69">
                  <c:v>-5.9393039438205973E-2</c:v>
                </c:pt>
                <c:pt idx="70">
                  <c:v>-6.5055678549457319E-2</c:v>
                </c:pt>
                <c:pt idx="71">
                  <c:v>-0.11720495413142036</c:v>
                </c:pt>
                <c:pt idx="72">
                  <c:v>-0.19372666159086305</c:v>
                </c:pt>
                <c:pt idx="73">
                  <c:v>-0.31669514081183014</c:v>
                </c:pt>
                <c:pt idx="74">
                  <c:v>-0.3309947474760247</c:v>
                </c:pt>
                <c:pt idx="75">
                  <c:v>-0.33829127342355125</c:v>
                </c:pt>
                <c:pt idx="76">
                  <c:v>-0.3382961179455129</c:v>
                </c:pt>
                <c:pt idx="77">
                  <c:v>-0.32093284053942928</c:v>
                </c:pt>
                <c:pt idx="78">
                  <c:v>-0.32038947906064497</c:v>
                </c:pt>
                <c:pt idx="79">
                  <c:v>-0.33818887722862429</c:v>
                </c:pt>
                <c:pt idx="80">
                  <c:v>-0.31013978942090981</c:v>
                </c:pt>
                <c:pt idx="81">
                  <c:v>-0.32728238484726069</c:v>
                </c:pt>
                <c:pt idx="82">
                  <c:v>-0.32359532406864111</c:v>
                </c:pt>
                <c:pt idx="83">
                  <c:v>-0.31739353198084119</c:v>
                </c:pt>
                <c:pt idx="84">
                  <c:v>-0.13993132818495466</c:v>
                </c:pt>
                <c:pt idx="85">
                  <c:v>-0.14484064169889632</c:v>
                </c:pt>
                <c:pt idx="86">
                  <c:v>1.1785216975342419E-2</c:v>
                </c:pt>
                <c:pt idx="87">
                  <c:v>-4.5796042568415476E-2</c:v>
                </c:pt>
                <c:pt idx="88">
                  <c:v>-3.2349534745906031E-2</c:v>
                </c:pt>
                <c:pt idx="89">
                  <c:v>-4.7709038368285939E-2</c:v>
                </c:pt>
                <c:pt idx="90">
                  <c:v>-5.8138709764951141E-2</c:v>
                </c:pt>
                <c:pt idx="91">
                  <c:v>-5.665540548673291E-2</c:v>
                </c:pt>
                <c:pt idx="92">
                  <c:v>-7.8700730541391206E-2</c:v>
                </c:pt>
                <c:pt idx="93">
                  <c:v>-2.3493154857894979E-2</c:v>
                </c:pt>
                <c:pt idx="94">
                  <c:v>6.5389587618888509E-2</c:v>
                </c:pt>
                <c:pt idx="95">
                  <c:v>8.8249717319719798E-2</c:v>
                </c:pt>
                <c:pt idx="96">
                  <c:v>9.9082343315081256E-2</c:v>
                </c:pt>
                <c:pt idx="97">
                  <c:v>-3.6221372261694661E-2</c:v>
                </c:pt>
                <c:pt idx="98">
                  <c:v>-3.329149092857301E-2</c:v>
                </c:pt>
                <c:pt idx="99">
                  <c:v>-9.0643765256362197E-2</c:v>
                </c:pt>
                <c:pt idx="100">
                  <c:v>-1.3966266925692932E-2</c:v>
                </c:pt>
                <c:pt idx="101">
                  <c:v>-0.10384087824961506</c:v>
                </c:pt>
                <c:pt idx="102">
                  <c:v>-0.13125852096322765</c:v>
                </c:pt>
                <c:pt idx="103">
                  <c:v>-8.6191965226618109E-2</c:v>
                </c:pt>
                <c:pt idx="104">
                  <c:v>-0.21951341387814199</c:v>
                </c:pt>
                <c:pt idx="105">
                  <c:v>-0.18599943564327548</c:v>
                </c:pt>
                <c:pt idx="106">
                  <c:v>-0.19537887162539186</c:v>
                </c:pt>
                <c:pt idx="107">
                  <c:v>-0.14844910870899877</c:v>
                </c:pt>
                <c:pt idx="108">
                  <c:v>-0.18041262049617221</c:v>
                </c:pt>
                <c:pt idx="109">
                  <c:v>-0.16517117100361026</c:v>
                </c:pt>
                <c:pt idx="110">
                  <c:v>-0.16160603025704431</c:v>
                </c:pt>
                <c:pt idx="111">
                  <c:v>-0.24341231071416053</c:v>
                </c:pt>
                <c:pt idx="112">
                  <c:v>-0.19929960109174885</c:v>
                </c:pt>
                <c:pt idx="113">
                  <c:v>-0.18668435483560766</c:v>
                </c:pt>
                <c:pt idx="114">
                  <c:v>-0.19320855503286122</c:v>
                </c:pt>
                <c:pt idx="115">
                  <c:v>-3.9349316324360228E-2</c:v>
                </c:pt>
                <c:pt idx="116">
                  <c:v>0.23901673125504261</c:v>
                </c:pt>
                <c:pt idx="117">
                  <c:v>0.10948692341770737</c:v>
                </c:pt>
                <c:pt idx="118">
                  <c:v>2.9746835793874528E-2</c:v>
                </c:pt>
                <c:pt idx="119">
                  <c:v>2.9587715955730294E-2</c:v>
                </c:pt>
                <c:pt idx="120">
                  <c:v>7.2238885207864784E-2</c:v>
                </c:pt>
                <c:pt idx="121">
                  <c:v>9.6782003539784417E-2</c:v>
                </c:pt>
                <c:pt idx="122">
                  <c:v>0.15369412370612553</c:v>
                </c:pt>
                <c:pt idx="123">
                  <c:v>0.18423477790395557</c:v>
                </c:pt>
                <c:pt idx="124">
                  <c:v>0.2855467319397893</c:v>
                </c:pt>
                <c:pt idx="125">
                  <c:v>0.3035584770293317</c:v>
                </c:pt>
                <c:pt idx="126">
                  <c:v>0.32676070957090364</c:v>
                </c:pt>
                <c:pt idx="127">
                  <c:v>0.57081300745443819</c:v>
                </c:pt>
                <c:pt idx="128">
                  <c:v>0.2520754007427255</c:v>
                </c:pt>
                <c:pt idx="129">
                  <c:v>0.33178967401916537</c:v>
                </c:pt>
                <c:pt idx="130">
                  <c:v>0.3616902040366986</c:v>
                </c:pt>
                <c:pt idx="131">
                  <c:v>0.35578548419428385</c:v>
                </c:pt>
                <c:pt idx="132">
                  <c:v>0.37895362861346393</c:v>
                </c:pt>
                <c:pt idx="133">
                  <c:v>0.33345801269276765</c:v>
                </c:pt>
                <c:pt idx="134">
                  <c:v>0.35599949574830808</c:v>
                </c:pt>
                <c:pt idx="135">
                  <c:v>0.31066748896429996</c:v>
                </c:pt>
                <c:pt idx="136">
                  <c:v>0.26375634797208947</c:v>
                </c:pt>
                <c:pt idx="137">
                  <c:v>0.30038699608785974</c:v>
                </c:pt>
                <c:pt idx="138">
                  <c:v>5.1812226024553321E-2</c:v>
                </c:pt>
                <c:pt idx="139">
                  <c:v>-0.18915519370626174</c:v>
                </c:pt>
                <c:pt idx="140">
                  <c:v>-0.15382787000452888</c:v>
                </c:pt>
                <c:pt idx="141">
                  <c:v>-0.18666196785254274</c:v>
                </c:pt>
                <c:pt idx="142">
                  <c:v>-0.22100046011272947</c:v>
                </c:pt>
                <c:pt idx="143">
                  <c:v>-0.25304354763891274</c:v>
                </c:pt>
                <c:pt idx="144">
                  <c:v>-0.25782067735211933</c:v>
                </c:pt>
                <c:pt idx="145">
                  <c:v>-0.26491058123008593</c:v>
                </c:pt>
                <c:pt idx="146">
                  <c:v>-0.28625596938816072</c:v>
                </c:pt>
                <c:pt idx="147">
                  <c:v>-0.28593399746650588</c:v>
                </c:pt>
                <c:pt idx="148">
                  <c:v>-0.4014685425907647</c:v>
                </c:pt>
                <c:pt idx="149">
                  <c:v>-0.30035073127623979</c:v>
                </c:pt>
                <c:pt idx="150">
                  <c:v>-2.2174957169496908E-2</c:v>
                </c:pt>
                <c:pt idx="151">
                  <c:v>-5.9196856515950261E-2</c:v>
                </c:pt>
                <c:pt idx="152">
                  <c:v>-5.5968924547036988E-2</c:v>
                </c:pt>
                <c:pt idx="153">
                  <c:v>-2.8561701947517018E-2</c:v>
                </c:pt>
                <c:pt idx="154">
                  <c:v>2.6843891351486467E-2</c:v>
                </c:pt>
                <c:pt idx="155">
                  <c:v>5.2362881241966197E-2</c:v>
                </c:pt>
                <c:pt idx="156">
                  <c:v>7.5885326881453663E-2</c:v>
                </c:pt>
                <c:pt idx="157">
                  <c:v>0.13683701071826518</c:v>
                </c:pt>
                <c:pt idx="158">
                  <c:v>0.1105233576522844</c:v>
                </c:pt>
                <c:pt idx="159">
                  <c:v>0.29657743648159429</c:v>
                </c:pt>
                <c:pt idx="160">
                  <c:v>0.35752712721355573</c:v>
                </c:pt>
                <c:pt idx="161">
                  <c:v>0.10040802688936297</c:v>
                </c:pt>
                <c:pt idx="162">
                  <c:v>0.15518016259610648</c:v>
                </c:pt>
                <c:pt idx="163">
                  <c:v>0.16862824766093865</c:v>
                </c:pt>
                <c:pt idx="164">
                  <c:v>0.17843514425529311</c:v>
                </c:pt>
                <c:pt idx="165">
                  <c:v>0.15173290494745853</c:v>
                </c:pt>
                <c:pt idx="166">
                  <c:v>0.12744808475552757</c:v>
                </c:pt>
                <c:pt idx="167">
                  <c:v>9.9982657175721093E-2</c:v>
                </c:pt>
                <c:pt idx="168">
                  <c:v>5.0288335902264301E-2</c:v>
                </c:pt>
                <c:pt idx="169">
                  <c:v>-6.3751526284626389E-3</c:v>
                </c:pt>
                <c:pt idx="170">
                  <c:v>-8.6023885883873427E-2</c:v>
                </c:pt>
                <c:pt idx="171">
                  <c:v>-0.3039405479436223</c:v>
                </c:pt>
                <c:pt idx="172">
                  <c:v>-4.3921468573130083E-2</c:v>
                </c:pt>
                <c:pt idx="173">
                  <c:v>-5.2094196279036498E-2</c:v>
                </c:pt>
                <c:pt idx="174">
                  <c:v>-2.5625323934996124E-2</c:v>
                </c:pt>
                <c:pt idx="175">
                  <c:v>-3.0267272619523188E-2</c:v>
                </c:pt>
                <c:pt idx="176">
                  <c:v>-4.2043311956096667E-2</c:v>
                </c:pt>
                <c:pt idx="177">
                  <c:v>-4.7728029978939032E-2</c:v>
                </c:pt>
                <c:pt idx="178">
                  <c:v>-3.7790289263170108E-2</c:v>
                </c:pt>
                <c:pt idx="179">
                  <c:v>-9.709699413632554E-2</c:v>
                </c:pt>
                <c:pt idx="180">
                  <c:v>-5.0905894800110409E-2</c:v>
                </c:pt>
                <c:pt idx="181">
                  <c:v>-9.3439795176670962E-2</c:v>
                </c:pt>
                <c:pt idx="182">
                  <c:v>-5.1316420651563131E-2</c:v>
                </c:pt>
                <c:pt idx="183">
                  <c:v>-4.3289851658110889E-2</c:v>
                </c:pt>
                <c:pt idx="184">
                  <c:v>3.987934412187371E-2</c:v>
                </c:pt>
                <c:pt idx="185">
                  <c:v>1.7465690018924639E-2</c:v>
                </c:pt>
                <c:pt idx="186">
                  <c:v>3.2493242281382388E-2</c:v>
                </c:pt>
                <c:pt idx="187">
                  <c:v>2.8215691668351868E-2</c:v>
                </c:pt>
                <c:pt idx="188">
                  <c:v>3.7830453483035646E-2</c:v>
                </c:pt>
                <c:pt idx="189">
                  <c:v>5.2311869851724542E-2</c:v>
                </c:pt>
                <c:pt idx="190">
                  <c:v>3.6573791744241871E-2</c:v>
                </c:pt>
                <c:pt idx="191">
                  <c:v>2.3622727459485005E-2</c:v>
                </c:pt>
                <c:pt idx="192">
                  <c:v>2.8946336603546091E-2</c:v>
                </c:pt>
                <c:pt idx="193">
                  <c:v>-6.8441695734108174E-2</c:v>
                </c:pt>
                <c:pt idx="194">
                  <c:v>8.1688828603683122E-2</c:v>
                </c:pt>
                <c:pt idx="195">
                  <c:v>7.5120843242473284E-2</c:v>
                </c:pt>
                <c:pt idx="196">
                  <c:v>6.7623059156614485E-2</c:v>
                </c:pt>
                <c:pt idx="197">
                  <c:v>4.0818466177400779E-2</c:v>
                </c:pt>
                <c:pt idx="198">
                  <c:v>6.041676778142175E-2</c:v>
                </c:pt>
                <c:pt idx="199">
                  <c:v>1.2321109461670034E-2</c:v>
                </c:pt>
                <c:pt idx="200">
                  <c:v>2.7873077724498332E-2</c:v>
                </c:pt>
                <c:pt idx="201">
                  <c:v>9.7538164216946499E-2</c:v>
                </c:pt>
                <c:pt idx="202">
                  <c:v>0.23381613375777119</c:v>
                </c:pt>
                <c:pt idx="203">
                  <c:v>0.33217156283226629</c:v>
                </c:pt>
                <c:pt idx="204">
                  <c:v>0.45029737877093301</c:v>
                </c:pt>
                <c:pt idx="205">
                  <c:v>0.21546235209941231</c:v>
                </c:pt>
                <c:pt idx="206">
                  <c:v>0.37345755106416934</c:v>
                </c:pt>
                <c:pt idx="207">
                  <c:v>0.40987560513377042</c:v>
                </c:pt>
                <c:pt idx="208">
                  <c:v>0.44671089536476138</c:v>
                </c:pt>
                <c:pt idx="209">
                  <c:v>0.47194162265402617</c:v>
                </c:pt>
                <c:pt idx="210">
                  <c:v>0.55040855503181008</c:v>
                </c:pt>
                <c:pt idx="211">
                  <c:v>0.54772043342063359</c:v>
                </c:pt>
                <c:pt idx="212">
                  <c:v>0.56681195534109508</c:v>
                </c:pt>
                <c:pt idx="213">
                  <c:v>0.28764360505596914</c:v>
                </c:pt>
                <c:pt idx="214">
                  <c:v>0.38802111553168106</c:v>
                </c:pt>
                <c:pt idx="215">
                  <c:v>0.7861343175970209</c:v>
                </c:pt>
                <c:pt idx="216">
                  <c:v>0.40403866928893944</c:v>
                </c:pt>
                <c:pt idx="217">
                  <c:v>0.45254478619891808</c:v>
                </c:pt>
                <c:pt idx="218">
                  <c:v>0.40414007166980653</c:v>
                </c:pt>
                <c:pt idx="219">
                  <c:v>0.46423779553284478</c:v>
                </c:pt>
                <c:pt idx="220">
                  <c:v>0.42695386779067201</c:v>
                </c:pt>
                <c:pt idx="221">
                  <c:v>0.45581220675595252</c:v>
                </c:pt>
                <c:pt idx="222">
                  <c:v>0.4605224669801769</c:v>
                </c:pt>
                <c:pt idx="223">
                  <c:v>0.46548821720164391</c:v>
                </c:pt>
                <c:pt idx="224">
                  <c:v>0.74764824261712004</c:v>
                </c:pt>
                <c:pt idx="225">
                  <c:v>0.94417998043690921</c:v>
                </c:pt>
                <c:pt idx="226">
                  <c:v>0.28119968135053131</c:v>
                </c:pt>
                <c:pt idx="227">
                  <c:v>0.41876888855702221</c:v>
                </c:pt>
                <c:pt idx="228">
                  <c:v>0.60304595274608574</c:v>
                </c:pt>
                <c:pt idx="229">
                  <c:v>0.65043835393938443</c:v>
                </c:pt>
                <c:pt idx="230">
                  <c:v>0.54697389156267306</c:v>
                </c:pt>
                <c:pt idx="231">
                  <c:v>0.56483578017642011</c:v>
                </c:pt>
                <c:pt idx="232">
                  <c:v>0.5156940727708208</c:v>
                </c:pt>
                <c:pt idx="233">
                  <c:v>0.57625748057002468</c:v>
                </c:pt>
                <c:pt idx="234">
                  <c:v>0.4541237967819467</c:v>
                </c:pt>
                <c:pt idx="235">
                  <c:v>0.42452008616989806</c:v>
                </c:pt>
                <c:pt idx="236">
                  <c:v>0.35819837987723041</c:v>
                </c:pt>
                <c:pt idx="237">
                  <c:v>0.8408424336973479</c:v>
                </c:pt>
                <c:pt idx="238">
                  <c:v>0.40026561350666701</c:v>
                </c:pt>
                <c:pt idx="239">
                  <c:v>0.54169874034685683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8EC-4C02-B603-EB93A1520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5445376"/>
        <c:axId val="499934336"/>
      </c:lineChart>
      <c:dateAx>
        <c:axId val="465445376"/>
        <c:scaling>
          <c:orientation val="minMax"/>
          <c:min val="42036"/>
        </c:scaling>
        <c:delete val="0"/>
        <c:axPos val="b"/>
        <c:numFmt formatCode="yyyy\-mm" sourceLinked="1"/>
        <c:majorTickMark val="cross"/>
        <c:minorTickMark val="none"/>
        <c:tickLblPos val="low"/>
        <c:crossAx val="499934336"/>
        <c:crosses val="autoZero"/>
        <c:auto val="1"/>
        <c:lblOffset val="100"/>
        <c:baseTimeUnit val="months"/>
        <c:majorUnit val="12"/>
        <c:majorTimeUnit val="months"/>
      </c:dateAx>
      <c:valAx>
        <c:axId val="499934336"/>
        <c:scaling>
          <c:orientation val="minMax"/>
          <c:max val="0.5"/>
          <c:min val="-0.5"/>
        </c:scaling>
        <c:delete val="0"/>
        <c:axPos val="l"/>
        <c:numFmt formatCode="0%" sourceLinked="0"/>
        <c:majorTickMark val="out"/>
        <c:minorTickMark val="none"/>
        <c:tickLblPos val="nextTo"/>
        <c:crossAx val="465445376"/>
        <c:crosses val="autoZero"/>
        <c:crossBetween val="between"/>
        <c:majorUnit val="0.1"/>
      </c:valAx>
    </c:plotArea>
    <c:legend>
      <c:legendPos val="t"/>
      <c:layout>
        <c:manualLayout>
          <c:xMode val="edge"/>
          <c:yMode val="edge"/>
          <c:x val="4.0894944013629954E-2"/>
          <c:y val="3.0943735983106062E-2"/>
          <c:w val="0.94893009985734667"/>
          <c:h val="0.13812335958005251"/>
        </c:manualLayout>
      </c:layout>
      <c:overlay val="0"/>
      <c:txPr>
        <a:bodyPr/>
        <a:lstStyle/>
        <a:p>
          <a:pPr>
            <a:defRPr sz="1050" b="0">
              <a:latin typeface="+mn-ea"/>
              <a:ea typeface="+mn-ea"/>
            </a:defRPr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 b="1" i="0" baseline="0"/>
      </a:pPr>
      <a:endParaRPr lang="zh-CN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09492563429571"/>
          <c:y val="0.13425925925925927"/>
          <c:w val="0.7795879265091864"/>
          <c:h val="0.52205758802733537"/>
        </c:manualLayout>
      </c:layout>
      <c:barChart>
        <c:barDir val="col"/>
        <c:grouping val="clustered"/>
        <c:varyColors val="0"/>
        <c:ser>
          <c:idx val="0"/>
          <c:order val="0"/>
          <c:tx>
            <c:v>铝材累计出口量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铝材!$A$4:$A$63</c:f>
              <c:numCache>
                <c:formatCode>yyyy\-mm</c:formatCode>
                <c:ptCount val="60"/>
                <c:pt idx="0">
                  <c:v>44804</c:v>
                </c:pt>
                <c:pt idx="1">
                  <c:v>44773</c:v>
                </c:pt>
                <c:pt idx="2">
                  <c:v>44742</c:v>
                </c:pt>
                <c:pt idx="3">
                  <c:v>44712</c:v>
                </c:pt>
                <c:pt idx="4">
                  <c:v>44681</c:v>
                </c:pt>
                <c:pt idx="5">
                  <c:v>44651</c:v>
                </c:pt>
                <c:pt idx="6">
                  <c:v>44620</c:v>
                </c:pt>
                <c:pt idx="7">
                  <c:v>44592</c:v>
                </c:pt>
                <c:pt idx="8">
                  <c:v>44561</c:v>
                </c:pt>
                <c:pt idx="9">
                  <c:v>44530</c:v>
                </c:pt>
                <c:pt idx="10">
                  <c:v>44500</c:v>
                </c:pt>
                <c:pt idx="11">
                  <c:v>44469</c:v>
                </c:pt>
                <c:pt idx="12">
                  <c:v>44439</c:v>
                </c:pt>
                <c:pt idx="13">
                  <c:v>44408</c:v>
                </c:pt>
                <c:pt idx="14">
                  <c:v>44377</c:v>
                </c:pt>
                <c:pt idx="15">
                  <c:v>44347</c:v>
                </c:pt>
                <c:pt idx="16">
                  <c:v>44316</c:v>
                </c:pt>
                <c:pt idx="17">
                  <c:v>44286</c:v>
                </c:pt>
                <c:pt idx="18">
                  <c:v>44255</c:v>
                </c:pt>
                <c:pt idx="19">
                  <c:v>44227</c:v>
                </c:pt>
                <c:pt idx="20">
                  <c:v>44196</c:v>
                </c:pt>
                <c:pt idx="21">
                  <c:v>44165</c:v>
                </c:pt>
                <c:pt idx="22">
                  <c:v>44135</c:v>
                </c:pt>
                <c:pt idx="23">
                  <c:v>44104</c:v>
                </c:pt>
                <c:pt idx="24">
                  <c:v>44074</c:v>
                </c:pt>
                <c:pt idx="25">
                  <c:v>44043</c:v>
                </c:pt>
                <c:pt idx="26">
                  <c:v>44012</c:v>
                </c:pt>
                <c:pt idx="27">
                  <c:v>43982</c:v>
                </c:pt>
                <c:pt idx="28">
                  <c:v>43951</c:v>
                </c:pt>
                <c:pt idx="29">
                  <c:v>43921</c:v>
                </c:pt>
                <c:pt idx="30">
                  <c:v>43890</c:v>
                </c:pt>
                <c:pt idx="31">
                  <c:v>43861</c:v>
                </c:pt>
                <c:pt idx="32">
                  <c:v>43830</c:v>
                </c:pt>
                <c:pt idx="33">
                  <c:v>43799</c:v>
                </c:pt>
                <c:pt idx="34">
                  <c:v>43769</c:v>
                </c:pt>
                <c:pt idx="35">
                  <c:v>43738</c:v>
                </c:pt>
                <c:pt idx="36">
                  <c:v>43708</c:v>
                </c:pt>
                <c:pt idx="37">
                  <c:v>43677</c:v>
                </c:pt>
                <c:pt idx="38">
                  <c:v>43646</c:v>
                </c:pt>
                <c:pt idx="39">
                  <c:v>43616</c:v>
                </c:pt>
                <c:pt idx="40">
                  <c:v>43585</c:v>
                </c:pt>
                <c:pt idx="41">
                  <c:v>43555</c:v>
                </c:pt>
                <c:pt idx="42">
                  <c:v>43524</c:v>
                </c:pt>
                <c:pt idx="43">
                  <c:v>43496</c:v>
                </c:pt>
                <c:pt idx="44">
                  <c:v>43465</c:v>
                </c:pt>
                <c:pt idx="45">
                  <c:v>43434</c:v>
                </c:pt>
                <c:pt idx="46">
                  <c:v>43404</c:v>
                </c:pt>
                <c:pt idx="47">
                  <c:v>43373</c:v>
                </c:pt>
                <c:pt idx="48">
                  <c:v>43343</c:v>
                </c:pt>
                <c:pt idx="49">
                  <c:v>43312</c:v>
                </c:pt>
                <c:pt idx="50">
                  <c:v>43281</c:v>
                </c:pt>
                <c:pt idx="51">
                  <c:v>43251</c:v>
                </c:pt>
                <c:pt idx="52">
                  <c:v>43220</c:v>
                </c:pt>
                <c:pt idx="53">
                  <c:v>43190</c:v>
                </c:pt>
                <c:pt idx="54">
                  <c:v>43159</c:v>
                </c:pt>
                <c:pt idx="55">
                  <c:v>43131</c:v>
                </c:pt>
                <c:pt idx="56">
                  <c:v>43100</c:v>
                </c:pt>
                <c:pt idx="57">
                  <c:v>43069</c:v>
                </c:pt>
                <c:pt idx="58">
                  <c:v>43039</c:v>
                </c:pt>
                <c:pt idx="59">
                  <c:v>43008</c:v>
                </c:pt>
              </c:numCache>
            </c:numRef>
          </c:cat>
          <c:val>
            <c:numRef>
              <c:f>铝材!$L$4:$L$63</c:f>
              <c:numCache>
                <c:formatCode>0.00_ </c:formatCode>
                <c:ptCount val="60"/>
                <c:pt idx="0">
                  <c:v>470.10919999999999</c:v>
                </c:pt>
                <c:pt idx="1">
                  <c:v>416.06380000000001</c:v>
                </c:pt>
                <c:pt idx="2">
                  <c:v>350.90789999999998</c:v>
                </c:pt>
                <c:pt idx="3">
                  <c:v>290.18060000000003</c:v>
                </c:pt>
                <c:pt idx="4">
                  <c:v>222.52010000000001</c:v>
                </c:pt>
                <c:pt idx="5">
                  <c:v>162.83359999999999</c:v>
                </c:pt>
                <c:pt idx="6">
                  <c:v>103.39490000000001</c:v>
                </c:pt>
                <c:pt idx="7">
                  <c:v>61.296599999999998</c:v>
                </c:pt>
                <c:pt idx="8">
                  <c:v>561.91300000000001</c:v>
                </c:pt>
                <c:pt idx="9">
                  <c:v>505.62689999999998</c:v>
                </c:pt>
                <c:pt idx="10">
                  <c:v>454.70049999999998</c:v>
                </c:pt>
                <c:pt idx="11">
                  <c:v>406.74200000000002</c:v>
                </c:pt>
                <c:pt idx="12">
                  <c:v>357.5428</c:v>
                </c:pt>
                <c:pt idx="13">
                  <c:v>308.51409999999998</c:v>
                </c:pt>
                <c:pt idx="14">
                  <c:v>261.61259999999999</c:v>
                </c:pt>
                <c:pt idx="15">
                  <c:v>216.17869999999999</c:v>
                </c:pt>
                <c:pt idx="16">
                  <c:v>172.26900000000001</c:v>
                </c:pt>
                <c:pt idx="17">
                  <c:v>128.55260000000001</c:v>
                </c:pt>
                <c:pt idx="18">
                  <c:v>84.212500000000006</c:v>
                </c:pt>
                <c:pt idx="19">
                  <c:v>46.877600000000001</c:v>
                </c:pt>
                <c:pt idx="20">
                  <c:v>485.74349999999998</c:v>
                </c:pt>
                <c:pt idx="21">
                  <c:v>440.411</c:v>
                </c:pt>
                <c:pt idx="22">
                  <c:v>398.00839999999999</c:v>
                </c:pt>
                <c:pt idx="23">
                  <c:v>356.1191</c:v>
                </c:pt>
                <c:pt idx="24">
                  <c:v>313.47210000000001</c:v>
                </c:pt>
                <c:pt idx="25">
                  <c:v>273.9298</c:v>
                </c:pt>
                <c:pt idx="26">
                  <c:v>236.58949999999999</c:v>
                </c:pt>
                <c:pt idx="27">
                  <c:v>201.1857</c:v>
                </c:pt>
                <c:pt idx="28">
                  <c:v>162.89230000000001</c:v>
                </c:pt>
                <c:pt idx="29">
                  <c:v>118.7749</c:v>
                </c:pt>
                <c:pt idx="30">
                  <c:v>66.909899999999993</c:v>
                </c:pt>
                <c:pt idx="31">
                  <c:v>45.811500000000002</c:v>
                </c:pt>
                <c:pt idx="32">
                  <c:v>573</c:v>
                </c:pt>
                <c:pt idx="33">
                  <c:v>525</c:v>
                </c:pt>
                <c:pt idx="34">
                  <c:v>480</c:v>
                </c:pt>
                <c:pt idx="35">
                  <c:v>437</c:v>
                </c:pt>
                <c:pt idx="36">
                  <c:v>394</c:v>
                </c:pt>
                <c:pt idx="37">
                  <c:v>347</c:v>
                </c:pt>
                <c:pt idx="38">
                  <c:v>298</c:v>
                </c:pt>
                <c:pt idx="39">
                  <c:v>248</c:v>
                </c:pt>
                <c:pt idx="40">
                  <c:v>194</c:v>
                </c:pt>
                <c:pt idx="41">
                  <c:v>144</c:v>
                </c:pt>
                <c:pt idx="42">
                  <c:v>90</c:v>
                </c:pt>
                <c:pt idx="43">
                  <c:v>55</c:v>
                </c:pt>
                <c:pt idx="44">
                  <c:v>580</c:v>
                </c:pt>
                <c:pt idx="45">
                  <c:v>527</c:v>
                </c:pt>
                <c:pt idx="46">
                  <c:v>473</c:v>
                </c:pt>
                <c:pt idx="47">
                  <c:v>425</c:v>
                </c:pt>
                <c:pt idx="48">
                  <c:v>375</c:v>
                </c:pt>
                <c:pt idx="49">
                  <c:v>323</c:v>
                </c:pt>
                <c:pt idx="50">
                  <c:v>271</c:v>
                </c:pt>
                <c:pt idx="51">
                  <c:v>220</c:v>
                </c:pt>
                <c:pt idx="52">
                  <c:v>172</c:v>
                </c:pt>
                <c:pt idx="53">
                  <c:v>127</c:v>
                </c:pt>
                <c:pt idx="54">
                  <c:v>82</c:v>
                </c:pt>
                <c:pt idx="55">
                  <c:v>44</c:v>
                </c:pt>
                <c:pt idx="56">
                  <c:v>479</c:v>
                </c:pt>
                <c:pt idx="57">
                  <c:v>435</c:v>
                </c:pt>
                <c:pt idx="58">
                  <c:v>398</c:v>
                </c:pt>
                <c:pt idx="59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F-498B-B907-339D3054E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518813056"/>
        <c:axId val="-1518808704"/>
      </c:barChart>
      <c:lineChart>
        <c:grouping val="standard"/>
        <c:varyColors val="0"/>
        <c:ser>
          <c:idx val="1"/>
          <c:order val="1"/>
          <c:tx>
            <c:v>铝材出口量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铝材!$M$4:$M$63</c:f>
              <c:numCache>
                <c:formatCode>0.00_ </c:formatCode>
                <c:ptCount val="60"/>
                <c:pt idx="0">
                  <c:v>54.044899999999998</c:v>
                </c:pt>
                <c:pt idx="1">
                  <c:v>65.219800000000006</c:v>
                </c:pt>
                <c:pt idx="2">
                  <c:v>60.744300000000003</c:v>
                </c:pt>
                <c:pt idx="3">
                  <c:v>67.660499999999999</c:v>
                </c:pt>
                <c:pt idx="4">
                  <c:v>59.686300000000003</c:v>
                </c:pt>
                <c:pt idx="5">
                  <c:v>59.436100000000003</c:v>
                </c:pt>
                <c:pt idx="6">
                  <c:v>42.098300000000002</c:v>
                </c:pt>
                <c:pt idx="7">
                  <c:v>61.296599999999998</c:v>
                </c:pt>
                <c:pt idx="8">
                  <c:v>56.297499999999999</c:v>
                </c:pt>
                <c:pt idx="9">
                  <c:v>50.931899999999999</c:v>
                </c:pt>
                <c:pt idx="10">
                  <c:v>47.959899999999998</c:v>
                </c:pt>
                <c:pt idx="11">
                  <c:v>49.198500000000003</c:v>
                </c:pt>
                <c:pt idx="12">
                  <c:v>49.028599999999997</c:v>
                </c:pt>
                <c:pt idx="13">
                  <c:v>46.903100000000002</c:v>
                </c:pt>
                <c:pt idx="14">
                  <c:v>45.439700000000002</c:v>
                </c:pt>
                <c:pt idx="15">
                  <c:v>43.909599999999998</c:v>
                </c:pt>
                <c:pt idx="16">
                  <c:v>43.728499999999997</c:v>
                </c:pt>
                <c:pt idx="17">
                  <c:v>44.348399999999998</c:v>
                </c:pt>
                <c:pt idx="18">
                  <c:v>37.334899999999998</c:v>
                </c:pt>
                <c:pt idx="19">
                  <c:v>46.877600000000001</c:v>
                </c:pt>
                <c:pt idx="20">
                  <c:v>45.613</c:v>
                </c:pt>
                <c:pt idx="21">
                  <c:v>42.402500000000003</c:v>
                </c:pt>
                <c:pt idx="22">
                  <c:v>41.889400000000002</c:v>
                </c:pt>
                <c:pt idx="23">
                  <c:v>42.646900000000002</c:v>
                </c:pt>
                <c:pt idx="24">
                  <c:v>39.542400000000001</c:v>
                </c:pt>
                <c:pt idx="25">
                  <c:v>37.340200000000003</c:v>
                </c:pt>
                <c:pt idx="26">
                  <c:v>35.403799999999997</c:v>
                </c:pt>
                <c:pt idx="27">
                  <c:v>38.293500000000002</c:v>
                </c:pt>
                <c:pt idx="28">
                  <c:v>44.117699999999999</c:v>
                </c:pt>
                <c:pt idx="29">
                  <c:v>51.859400000000001</c:v>
                </c:pt>
                <c:pt idx="30">
                  <c:v>21.098500000000001</c:v>
                </c:pt>
                <c:pt idx="31">
                  <c:v>45.811500000000002</c:v>
                </c:pt>
                <c:pt idx="32">
                  <c:v>48</c:v>
                </c:pt>
                <c:pt idx="33">
                  <c:v>45</c:v>
                </c:pt>
                <c:pt idx="34">
                  <c:v>43</c:v>
                </c:pt>
                <c:pt idx="35">
                  <c:v>43</c:v>
                </c:pt>
                <c:pt idx="36">
                  <c:v>47</c:v>
                </c:pt>
                <c:pt idx="37">
                  <c:v>49</c:v>
                </c:pt>
                <c:pt idx="38">
                  <c:v>51</c:v>
                </c:pt>
                <c:pt idx="39">
                  <c:v>54</c:v>
                </c:pt>
                <c:pt idx="40">
                  <c:v>50</c:v>
                </c:pt>
                <c:pt idx="41">
                  <c:v>55</c:v>
                </c:pt>
                <c:pt idx="42">
                  <c:v>34</c:v>
                </c:pt>
                <c:pt idx="43">
                  <c:v>55</c:v>
                </c:pt>
                <c:pt idx="44">
                  <c:v>53</c:v>
                </c:pt>
                <c:pt idx="45">
                  <c:v>54</c:v>
                </c:pt>
                <c:pt idx="46">
                  <c:v>48</c:v>
                </c:pt>
                <c:pt idx="47">
                  <c:v>51</c:v>
                </c:pt>
                <c:pt idx="48">
                  <c:v>52</c:v>
                </c:pt>
                <c:pt idx="49">
                  <c:v>52</c:v>
                </c:pt>
                <c:pt idx="50">
                  <c:v>51</c:v>
                </c:pt>
                <c:pt idx="51">
                  <c:v>48</c:v>
                </c:pt>
                <c:pt idx="52">
                  <c:v>45</c:v>
                </c:pt>
                <c:pt idx="53">
                  <c:v>45</c:v>
                </c:pt>
                <c:pt idx="54">
                  <c:v>37</c:v>
                </c:pt>
                <c:pt idx="55">
                  <c:v>44</c:v>
                </c:pt>
                <c:pt idx="56">
                  <c:v>44</c:v>
                </c:pt>
                <c:pt idx="57">
                  <c:v>38</c:v>
                </c:pt>
                <c:pt idx="58">
                  <c:v>35</c:v>
                </c:pt>
                <c:pt idx="59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5F-498B-B907-339D3054E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18812512"/>
        <c:axId val="-1518808160"/>
      </c:lineChart>
      <c:dateAx>
        <c:axId val="-1518813056"/>
        <c:scaling>
          <c:orientation val="minMax"/>
        </c:scaling>
        <c:delete val="0"/>
        <c:axPos val="b"/>
        <c:numFmt formatCode="yyyy\-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518808704"/>
        <c:crosses val="autoZero"/>
        <c:auto val="1"/>
        <c:lblOffset val="100"/>
        <c:baseTimeUnit val="months"/>
      </c:dateAx>
      <c:valAx>
        <c:axId val="-151880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518813056"/>
        <c:crosses val="autoZero"/>
        <c:crossBetween val="between"/>
      </c:valAx>
      <c:valAx>
        <c:axId val="-1518808160"/>
        <c:scaling>
          <c:orientation val="minMax"/>
        </c:scaling>
        <c:delete val="0"/>
        <c:axPos val="r"/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1518812512"/>
        <c:crosses val="max"/>
        <c:crossBetween val="between"/>
      </c:valAx>
      <c:catAx>
        <c:axId val="-1518812512"/>
        <c:scaling>
          <c:orientation val="minMax"/>
        </c:scaling>
        <c:delete val="1"/>
        <c:axPos val="b"/>
        <c:majorTickMark val="out"/>
        <c:minorTickMark val="none"/>
        <c:tickLblPos val="nextTo"/>
        <c:crossAx val="-1518808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51022902217212"/>
          <c:y val="0.89460180704263226"/>
          <c:w val="0.58957734854857402"/>
          <c:h val="7.34688045708469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236417091302603E-2"/>
          <c:y val="0.12425320838820632"/>
          <c:w val="0.879031321548847"/>
          <c:h val="0.71252511087995907"/>
        </c:manualLayout>
      </c:layout>
      <c:lineChart>
        <c:grouping val="standard"/>
        <c:varyColors val="0"/>
        <c:ser>
          <c:idx val="0"/>
          <c:order val="0"/>
          <c:tx>
            <c:strRef>
              <c:f>[海外通胀研究.xlsx]Sheet7!$B$2</c:f>
              <c:strCache>
                <c:ptCount val="1"/>
                <c:pt idx="0">
                  <c:v>美国:GDP:不变价:环比折年率:季调</c:v>
                </c:pt>
              </c:strCache>
            </c:strRef>
          </c:tx>
          <c:spPr>
            <a:ln w="31750" cap="rnd">
              <a:solidFill>
                <a:srgbClr val="044E7E"/>
              </a:solidFill>
              <a:round/>
            </a:ln>
            <a:effectLst/>
          </c:spPr>
          <c:marker>
            <c:symbol val="none"/>
          </c:marker>
          <c:cat>
            <c:numRef>
              <c:f>[海外通胀研究.xlsx]Sheet7!$A$4:$A$21</c:f>
              <c:numCache>
                <c:formatCode>yyyy\-mm</c:formatCode>
                <c:ptCount val="18"/>
                <c:pt idx="0">
                  <c:v>44742</c:v>
                </c:pt>
                <c:pt idx="1">
                  <c:v>44651</c:v>
                </c:pt>
                <c:pt idx="2">
                  <c:v>44561</c:v>
                </c:pt>
                <c:pt idx="3">
                  <c:v>44469</c:v>
                </c:pt>
                <c:pt idx="4">
                  <c:v>44377</c:v>
                </c:pt>
                <c:pt idx="5">
                  <c:v>44286</c:v>
                </c:pt>
                <c:pt idx="6">
                  <c:v>44196</c:v>
                </c:pt>
                <c:pt idx="7">
                  <c:v>44104</c:v>
                </c:pt>
                <c:pt idx="8">
                  <c:v>44012</c:v>
                </c:pt>
                <c:pt idx="9">
                  <c:v>43921</c:v>
                </c:pt>
                <c:pt idx="10">
                  <c:v>43830</c:v>
                </c:pt>
                <c:pt idx="11">
                  <c:v>43738</c:v>
                </c:pt>
                <c:pt idx="12">
                  <c:v>43646</c:v>
                </c:pt>
                <c:pt idx="13">
                  <c:v>43555</c:v>
                </c:pt>
                <c:pt idx="14">
                  <c:v>43465</c:v>
                </c:pt>
                <c:pt idx="15">
                  <c:v>43373</c:v>
                </c:pt>
                <c:pt idx="16">
                  <c:v>43281</c:v>
                </c:pt>
                <c:pt idx="17">
                  <c:v>43190</c:v>
                </c:pt>
              </c:numCache>
            </c:numRef>
          </c:cat>
          <c:val>
            <c:numRef>
              <c:f>[海外通胀研究.xlsx]Sheet7!$B$4:$B$21</c:f>
              <c:numCache>
                <c:formatCode>#,##0.00_ </c:formatCode>
                <c:ptCount val="18"/>
                <c:pt idx="0">
                  <c:v>-0.9</c:v>
                </c:pt>
                <c:pt idx="1">
                  <c:v>-1.6</c:v>
                </c:pt>
                <c:pt idx="2">
                  <c:v>6.9</c:v>
                </c:pt>
                <c:pt idx="3">
                  <c:v>2.2999999999999998</c:v>
                </c:pt>
                <c:pt idx="4">
                  <c:v>6.7</c:v>
                </c:pt>
                <c:pt idx="5">
                  <c:v>6.3</c:v>
                </c:pt>
                <c:pt idx="6">
                  <c:v>4.5</c:v>
                </c:pt>
                <c:pt idx="7">
                  <c:v>33.799999999999997</c:v>
                </c:pt>
                <c:pt idx="8">
                  <c:v>-31.2</c:v>
                </c:pt>
                <c:pt idx="9">
                  <c:v>-5.0999999999999996</c:v>
                </c:pt>
                <c:pt idx="10">
                  <c:v>1.9</c:v>
                </c:pt>
                <c:pt idx="11">
                  <c:v>2.8</c:v>
                </c:pt>
                <c:pt idx="12">
                  <c:v>3.2</c:v>
                </c:pt>
                <c:pt idx="13">
                  <c:v>2.4</c:v>
                </c:pt>
                <c:pt idx="14">
                  <c:v>0.9</c:v>
                </c:pt>
                <c:pt idx="15">
                  <c:v>1.9</c:v>
                </c:pt>
                <c:pt idx="16">
                  <c:v>3.4</c:v>
                </c:pt>
                <c:pt idx="17">
                  <c:v>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BF-46F4-96F8-AA1DC7330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66695888"/>
        <c:axId val="-1266695344"/>
      </c:lineChart>
      <c:dateAx>
        <c:axId val="-1266695888"/>
        <c:scaling>
          <c:orientation val="minMax"/>
        </c:scaling>
        <c:delete val="0"/>
        <c:axPos val="b"/>
        <c:numFmt formatCode="yyyy\-mm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-1266695344"/>
        <c:crosses val="autoZero"/>
        <c:auto val="1"/>
        <c:lblOffset val="100"/>
        <c:baseTimeUnit val="days"/>
        <c:majorUnit val="3"/>
        <c:majorTimeUnit val="months"/>
      </c:dateAx>
      <c:valAx>
        <c:axId val="-1266695344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noFill/>
          <a:ln>
            <a:solidFill>
              <a:sysClr val="window" lastClr="FFFFFF">
                <a:lumMod val="75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pPr>
            <a:endParaRPr lang="zh-CN"/>
          </a:p>
        </c:txPr>
        <c:crossAx val="-126669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 algn="l" rtl="0">
              <a:defRPr lang="en-US" alt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</c:legendEntry>
      <c:layout>
        <c:manualLayout>
          <c:xMode val="edge"/>
          <c:yMode val="edge"/>
          <c:x val="0.17553390932516399"/>
          <c:y val="3.5655543057117899E-3"/>
          <c:w val="0.65556199092134804"/>
          <c:h val="8.1569107795068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altLang="zh-CN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700" b="1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</a:defRPr>
      </a:pPr>
      <a:endParaRPr lang="zh-CN"/>
    </a:p>
  </c:txPr>
  <c:externalData r:id="rId4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83473967373388"/>
          <c:y val="8.5869192076290915E-2"/>
          <c:w val="0.77941677027213707"/>
          <c:h val="0.52844452680408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纯电动及插电式混合动力!$B$2</c:f>
              <c:strCache>
                <c:ptCount val="1"/>
                <c:pt idx="0">
                  <c:v>新能源汽车:销量:汽车:纯电动:当月值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纯电动及插电式混合动力!$A$5:$A$40</c:f>
              <c:numCache>
                <c:formatCode>yyyy\-mm;@</c:formatCode>
                <c:ptCount val="36"/>
                <c:pt idx="0">
                  <c:v>44712</c:v>
                </c:pt>
                <c:pt idx="1">
                  <c:v>44681</c:v>
                </c:pt>
                <c:pt idx="2">
                  <c:v>44651</c:v>
                </c:pt>
                <c:pt idx="3">
                  <c:v>44620</c:v>
                </c:pt>
                <c:pt idx="4">
                  <c:v>44592</c:v>
                </c:pt>
                <c:pt idx="5">
                  <c:v>44561</c:v>
                </c:pt>
                <c:pt idx="6">
                  <c:v>44530</c:v>
                </c:pt>
                <c:pt idx="7">
                  <c:v>44500</c:v>
                </c:pt>
                <c:pt idx="8">
                  <c:v>44469</c:v>
                </c:pt>
                <c:pt idx="9">
                  <c:v>44439</c:v>
                </c:pt>
                <c:pt idx="10">
                  <c:v>44408</c:v>
                </c:pt>
                <c:pt idx="11">
                  <c:v>44377</c:v>
                </c:pt>
                <c:pt idx="12">
                  <c:v>44347</c:v>
                </c:pt>
                <c:pt idx="13">
                  <c:v>44316</c:v>
                </c:pt>
                <c:pt idx="14">
                  <c:v>44286</c:v>
                </c:pt>
                <c:pt idx="15">
                  <c:v>44255</c:v>
                </c:pt>
                <c:pt idx="16">
                  <c:v>44227</c:v>
                </c:pt>
                <c:pt idx="17">
                  <c:v>44196</c:v>
                </c:pt>
                <c:pt idx="18">
                  <c:v>44165</c:v>
                </c:pt>
                <c:pt idx="19">
                  <c:v>44135</c:v>
                </c:pt>
                <c:pt idx="20">
                  <c:v>44104</c:v>
                </c:pt>
                <c:pt idx="21">
                  <c:v>44074</c:v>
                </c:pt>
                <c:pt idx="22">
                  <c:v>44043</c:v>
                </c:pt>
                <c:pt idx="23">
                  <c:v>44012</c:v>
                </c:pt>
                <c:pt idx="24">
                  <c:v>43982</c:v>
                </c:pt>
                <c:pt idx="25">
                  <c:v>43951</c:v>
                </c:pt>
                <c:pt idx="26">
                  <c:v>43921</c:v>
                </c:pt>
                <c:pt idx="27">
                  <c:v>43890</c:v>
                </c:pt>
                <c:pt idx="28">
                  <c:v>43861</c:v>
                </c:pt>
                <c:pt idx="29">
                  <c:v>43830</c:v>
                </c:pt>
                <c:pt idx="30">
                  <c:v>43799</c:v>
                </c:pt>
                <c:pt idx="31">
                  <c:v>43769</c:v>
                </c:pt>
                <c:pt idx="32">
                  <c:v>43738</c:v>
                </c:pt>
                <c:pt idx="33">
                  <c:v>43708</c:v>
                </c:pt>
                <c:pt idx="34">
                  <c:v>43677</c:v>
                </c:pt>
                <c:pt idx="35">
                  <c:v>43646</c:v>
                </c:pt>
              </c:numCache>
            </c:numRef>
          </c:cat>
          <c:val>
            <c:numRef>
              <c:f>纯电动及插电式混合动力!$B$5:$B$40</c:f>
              <c:numCache>
                <c:formatCode>#,##0.00_ </c:formatCode>
                <c:ptCount val="36"/>
                <c:pt idx="0">
                  <c:v>327000</c:v>
                </c:pt>
                <c:pt idx="1">
                  <c:v>212000</c:v>
                </c:pt>
                <c:pt idx="2">
                  <c:v>373000</c:v>
                </c:pt>
                <c:pt idx="3">
                  <c:v>246000</c:v>
                </c:pt>
                <c:pt idx="4">
                  <c:v>335000</c:v>
                </c:pt>
                <c:pt idx="5">
                  <c:v>416000</c:v>
                </c:pt>
                <c:pt idx="6">
                  <c:v>339000</c:v>
                </c:pt>
                <c:pt idx="7">
                  <c:v>316000</c:v>
                </c:pt>
                <c:pt idx="8">
                  <c:v>281000</c:v>
                </c:pt>
                <c:pt idx="9">
                  <c:v>251000</c:v>
                </c:pt>
                <c:pt idx="10">
                  <c:v>206000</c:v>
                </c:pt>
                <c:pt idx="11">
                  <c:v>198000</c:v>
                </c:pt>
                <c:pt idx="12">
                  <c:v>166000</c:v>
                </c:pt>
                <c:pt idx="13">
                  <c:v>171000</c:v>
                </c:pt>
                <c:pt idx="14">
                  <c:v>190000</c:v>
                </c:pt>
                <c:pt idx="15">
                  <c:v>91200</c:v>
                </c:pt>
                <c:pt idx="16">
                  <c:v>143000</c:v>
                </c:pt>
                <c:pt idx="17">
                  <c:v>211000</c:v>
                </c:pt>
                <c:pt idx="18">
                  <c:v>154000</c:v>
                </c:pt>
                <c:pt idx="19">
                  <c:v>134000</c:v>
                </c:pt>
                <c:pt idx="20">
                  <c:v>112000</c:v>
                </c:pt>
                <c:pt idx="21">
                  <c:v>89000</c:v>
                </c:pt>
                <c:pt idx="22">
                  <c:v>78000</c:v>
                </c:pt>
                <c:pt idx="23">
                  <c:v>83000</c:v>
                </c:pt>
                <c:pt idx="24">
                  <c:v>64000</c:v>
                </c:pt>
                <c:pt idx="25">
                  <c:v>51000</c:v>
                </c:pt>
                <c:pt idx="26">
                  <c:v>40000</c:v>
                </c:pt>
                <c:pt idx="27">
                  <c:v>10680</c:v>
                </c:pt>
                <c:pt idx="29">
                  <c:v>140000</c:v>
                </c:pt>
                <c:pt idx="30">
                  <c:v>81000</c:v>
                </c:pt>
                <c:pt idx="31">
                  <c:v>59000</c:v>
                </c:pt>
                <c:pt idx="32">
                  <c:v>63000</c:v>
                </c:pt>
                <c:pt idx="33">
                  <c:v>69000</c:v>
                </c:pt>
                <c:pt idx="34">
                  <c:v>61000</c:v>
                </c:pt>
                <c:pt idx="35">
                  <c:v>129000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AF-419C-A10A-77E8641F55C6}"/>
            </c:ext>
          </c:extLst>
        </c:ser>
        <c:ser>
          <c:idx val="1"/>
          <c:order val="1"/>
          <c:tx>
            <c:strRef>
              <c:f>纯电动及插电式混合动力!$C$2</c:f>
              <c:strCache>
                <c:ptCount val="1"/>
                <c:pt idx="0">
                  <c:v>新能源汽车:销量:汽车:插电式混合动力:当月值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纯电动及插电式混合动力!$A$5:$A$40</c:f>
              <c:numCache>
                <c:formatCode>yyyy\-mm;@</c:formatCode>
                <c:ptCount val="36"/>
                <c:pt idx="0">
                  <c:v>44712</c:v>
                </c:pt>
                <c:pt idx="1">
                  <c:v>44681</c:v>
                </c:pt>
                <c:pt idx="2">
                  <c:v>44651</c:v>
                </c:pt>
                <c:pt idx="3">
                  <c:v>44620</c:v>
                </c:pt>
                <c:pt idx="4">
                  <c:v>44592</c:v>
                </c:pt>
                <c:pt idx="5">
                  <c:v>44561</c:v>
                </c:pt>
                <c:pt idx="6">
                  <c:v>44530</c:v>
                </c:pt>
                <c:pt idx="7">
                  <c:v>44500</c:v>
                </c:pt>
                <c:pt idx="8">
                  <c:v>44469</c:v>
                </c:pt>
                <c:pt idx="9">
                  <c:v>44439</c:v>
                </c:pt>
                <c:pt idx="10">
                  <c:v>44408</c:v>
                </c:pt>
                <c:pt idx="11">
                  <c:v>44377</c:v>
                </c:pt>
                <c:pt idx="12">
                  <c:v>44347</c:v>
                </c:pt>
                <c:pt idx="13">
                  <c:v>44316</c:v>
                </c:pt>
                <c:pt idx="14">
                  <c:v>44286</c:v>
                </c:pt>
                <c:pt idx="15">
                  <c:v>44255</c:v>
                </c:pt>
                <c:pt idx="16">
                  <c:v>44227</c:v>
                </c:pt>
                <c:pt idx="17">
                  <c:v>44196</c:v>
                </c:pt>
                <c:pt idx="18">
                  <c:v>44165</c:v>
                </c:pt>
                <c:pt idx="19">
                  <c:v>44135</c:v>
                </c:pt>
                <c:pt idx="20">
                  <c:v>44104</c:v>
                </c:pt>
                <c:pt idx="21">
                  <c:v>44074</c:v>
                </c:pt>
                <c:pt idx="22">
                  <c:v>44043</c:v>
                </c:pt>
                <c:pt idx="23">
                  <c:v>44012</c:v>
                </c:pt>
                <c:pt idx="24">
                  <c:v>43982</c:v>
                </c:pt>
                <c:pt idx="25">
                  <c:v>43951</c:v>
                </c:pt>
                <c:pt idx="26">
                  <c:v>43921</c:v>
                </c:pt>
                <c:pt idx="27">
                  <c:v>43890</c:v>
                </c:pt>
                <c:pt idx="28">
                  <c:v>43861</c:v>
                </c:pt>
                <c:pt idx="29">
                  <c:v>43830</c:v>
                </c:pt>
                <c:pt idx="30">
                  <c:v>43799</c:v>
                </c:pt>
                <c:pt idx="31">
                  <c:v>43769</c:v>
                </c:pt>
                <c:pt idx="32">
                  <c:v>43738</c:v>
                </c:pt>
                <c:pt idx="33">
                  <c:v>43708</c:v>
                </c:pt>
                <c:pt idx="34">
                  <c:v>43677</c:v>
                </c:pt>
                <c:pt idx="35">
                  <c:v>43646</c:v>
                </c:pt>
              </c:numCache>
            </c:numRef>
          </c:cat>
          <c:val>
            <c:numRef>
              <c:f>纯电动及插电式混合动力!$C$5:$C$40</c:f>
              <c:numCache>
                <c:formatCode>#,##0.00_ </c:formatCode>
                <c:ptCount val="36"/>
                <c:pt idx="0">
                  <c:v>100000</c:v>
                </c:pt>
                <c:pt idx="1">
                  <c:v>68000</c:v>
                </c:pt>
                <c:pt idx="2">
                  <c:v>87000</c:v>
                </c:pt>
                <c:pt idx="3">
                  <c:v>75000</c:v>
                </c:pt>
                <c:pt idx="4">
                  <c:v>85000</c:v>
                </c:pt>
                <c:pt idx="5">
                  <c:v>82000</c:v>
                </c:pt>
                <c:pt idx="6">
                  <c:v>88000</c:v>
                </c:pt>
                <c:pt idx="7">
                  <c:v>67100</c:v>
                </c:pt>
                <c:pt idx="8">
                  <c:v>61000</c:v>
                </c:pt>
                <c:pt idx="9">
                  <c:v>56000</c:v>
                </c:pt>
                <c:pt idx="10">
                  <c:v>50000</c:v>
                </c:pt>
                <c:pt idx="11">
                  <c:v>44000</c:v>
                </c:pt>
                <c:pt idx="12">
                  <c:v>38000</c:v>
                </c:pt>
                <c:pt idx="13">
                  <c:v>35040</c:v>
                </c:pt>
                <c:pt idx="14">
                  <c:v>36100</c:v>
                </c:pt>
                <c:pt idx="15">
                  <c:v>17100</c:v>
                </c:pt>
                <c:pt idx="16">
                  <c:v>28000</c:v>
                </c:pt>
                <c:pt idx="17">
                  <c:v>37300</c:v>
                </c:pt>
                <c:pt idx="18">
                  <c:v>32000</c:v>
                </c:pt>
                <c:pt idx="19">
                  <c:v>26300</c:v>
                </c:pt>
                <c:pt idx="20">
                  <c:v>26000</c:v>
                </c:pt>
                <c:pt idx="21">
                  <c:v>20300</c:v>
                </c:pt>
                <c:pt idx="22">
                  <c:v>19000</c:v>
                </c:pt>
                <c:pt idx="23">
                  <c:v>20900</c:v>
                </c:pt>
                <c:pt idx="24">
                  <c:v>18000</c:v>
                </c:pt>
                <c:pt idx="25">
                  <c:v>2000</c:v>
                </c:pt>
                <c:pt idx="26">
                  <c:v>13000</c:v>
                </c:pt>
                <c:pt idx="27">
                  <c:v>2228</c:v>
                </c:pt>
                <c:pt idx="29">
                  <c:v>22000</c:v>
                </c:pt>
                <c:pt idx="30">
                  <c:v>14000</c:v>
                </c:pt>
                <c:pt idx="31">
                  <c:v>16000</c:v>
                </c:pt>
                <c:pt idx="32">
                  <c:v>17000</c:v>
                </c:pt>
                <c:pt idx="33">
                  <c:v>16000</c:v>
                </c:pt>
                <c:pt idx="34">
                  <c:v>19000</c:v>
                </c:pt>
                <c:pt idx="35">
                  <c:v>22000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AF-419C-A10A-77E8641F5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95346416"/>
        <c:axId val="995346960"/>
      </c:barChart>
      <c:lineChart>
        <c:grouping val="standard"/>
        <c:varyColors val="0"/>
        <c:ser>
          <c:idx val="2"/>
          <c:order val="2"/>
          <c:tx>
            <c:strRef>
              <c:f>纯电动及插电式混合动力!$D$2</c:f>
              <c:strCache>
                <c:ptCount val="1"/>
                <c:pt idx="0">
                  <c:v>新能源汽车:产量:汽车:纯电动:当月值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纯电动及插电式混合动力!$A$5:$A$40</c:f>
              <c:numCache>
                <c:formatCode>yyyy\-mm;@</c:formatCode>
                <c:ptCount val="36"/>
                <c:pt idx="0">
                  <c:v>44712</c:v>
                </c:pt>
                <c:pt idx="1">
                  <c:v>44681</c:v>
                </c:pt>
                <c:pt idx="2">
                  <c:v>44651</c:v>
                </c:pt>
                <c:pt idx="3">
                  <c:v>44620</c:v>
                </c:pt>
                <c:pt idx="4">
                  <c:v>44592</c:v>
                </c:pt>
                <c:pt idx="5">
                  <c:v>44561</c:v>
                </c:pt>
                <c:pt idx="6">
                  <c:v>44530</c:v>
                </c:pt>
                <c:pt idx="7">
                  <c:v>44500</c:v>
                </c:pt>
                <c:pt idx="8">
                  <c:v>44469</c:v>
                </c:pt>
                <c:pt idx="9">
                  <c:v>44439</c:v>
                </c:pt>
                <c:pt idx="10">
                  <c:v>44408</c:v>
                </c:pt>
                <c:pt idx="11">
                  <c:v>44377</c:v>
                </c:pt>
                <c:pt idx="12">
                  <c:v>44347</c:v>
                </c:pt>
                <c:pt idx="13">
                  <c:v>44316</c:v>
                </c:pt>
                <c:pt idx="14">
                  <c:v>44286</c:v>
                </c:pt>
                <c:pt idx="15">
                  <c:v>44255</c:v>
                </c:pt>
                <c:pt idx="16">
                  <c:v>44227</c:v>
                </c:pt>
                <c:pt idx="17">
                  <c:v>44196</c:v>
                </c:pt>
                <c:pt idx="18">
                  <c:v>44165</c:v>
                </c:pt>
                <c:pt idx="19">
                  <c:v>44135</c:v>
                </c:pt>
                <c:pt idx="20">
                  <c:v>44104</c:v>
                </c:pt>
                <c:pt idx="21">
                  <c:v>44074</c:v>
                </c:pt>
                <c:pt idx="22">
                  <c:v>44043</c:v>
                </c:pt>
                <c:pt idx="23">
                  <c:v>44012</c:v>
                </c:pt>
                <c:pt idx="24">
                  <c:v>43982</c:v>
                </c:pt>
                <c:pt idx="25">
                  <c:v>43951</c:v>
                </c:pt>
                <c:pt idx="26">
                  <c:v>43921</c:v>
                </c:pt>
                <c:pt idx="27">
                  <c:v>43890</c:v>
                </c:pt>
                <c:pt idx="28">
                  <c:v>43861</c:v>
                </c:pt>
                <c:pt idx="29">
                  <c:v>43830</c:v>
                </c:pt>
                <c:pt idx="30">
                  <c:v>43799</c:v>
                </c:pt>
                <c:pt idx="31">
                  <c:v>43769</c:v>
                </c:pt>
                <c:pt idx="32">
                  <c:v>43738</c:v>
                </c:pt>
                <c:pt idx="33">
                  <c:v>43708</c:v>
                </c:pt>
                <c:pt idx="34">
                  <c:v>43677</c:v>
                </c:pt>
                <c:pt idx="35">
                  <c:v>43646</c:v>
                </c:pt>
              </c:numCache>
            </c:numRef>
          </c:cat>
          <c:val>
            <c:numRef>
              <c:f>纯电动及插电式混合动力!$D$5:$D$40</c:f>
              <c:numCache>
                <c:formatCode>#,##0.00_ </c:formatCode>
                <c:ptCount val="36"/>
                <c:pt idx="0">
                  <c:v>341000</c:v>
                </c:pt>
                <c:pt idx="1">
                  <c:v>224000</c:v>
                </c:pt>
                <c:pt idx="2">
                  <c:v>354000</c:v>
                </c:pt>
                <c:pt idx="3">
                  <c:v>271000</c:v>
                </c:pt>
                <c:pt idx="4">
                  <c:v>352000</c:v>
                </c:pt>
                <c:pt idx="5">
                  <c:v>405000</c:v>
                </c:pt>
                <c:pt idx="6">
                  <c:v>349000</c:v>
                </c:pt>
                <c:pt idx="7">
                  <c:v>329000</c:v>
                </c:pt>
                <c:pt idx="8">
                  <c:v>275000</c:v>
                </c:pt>
                <c:pt idx="9">
                  <c:v>238000</c:v>
                </c:pt>
                <c:pt idx="10">
                  <c:v>219000</c:v>
                </c:pt>
                <c:pt idx="11">
                  <c:v>191000</c:v>
                </c:pt>
                <c:pt idx="12">
                  <c:v>169000</c:v>
                </c:pt>
                <c:pt idx="13">
                  <c:v>182000</c:v>
                </c:pt>
                <c:pt idx="14">
                  <c:v>182000</c:v>
                </c:pt>
                <c:pt idx="15">
                  <c:v>107000</c:v>
                </c:pt>
                <c:pt idx="16">
                  <c:v>158000</c:v>
                </c:pt>
                <c:pt idx="17">
                  <c:v>203000</c:v>
                </c:pt>
                <c:pt idx="18">
                  <c:v>150000</c:v>
                </c:pt>
                <c:pt idx="19">
                  <c:v>141000</c:v>
                </c:pt>
                <c:pt idx="20">
                  <c:v>107000</c:v>
                </c:pt>
                <c:pt idx="21">
                  <c:v>73000</c:v>
                </c:pt>
                <c:pt idx="22">
                  <c:v>79000</c:v>
                </c:pt>
                <c:pt idx="23">
                  <c:v>79000</c:v>
                </c:pt>
                <c:pt idx="24">
                  <c:v>63000</c:v>
                </c:pt>
                <c:pt idx="25">
                  <c:v>57000</c:v>
                </c:pt>
                <c:pt idx="26">
                  <c:v>38000</c:v>
                </c:pt>
                <c:pt idx="27">
                  <c:v>8342</c:v>
                </c:pt>
                <c:pt idx="29">
                  <c:v>129000</c:v>
                </c:pt>
                <c:pt idx="30">
                  <c:v>96000</c:v>
                </c:pt>
                <c:pt idx="31">
                  <c:v>78000</c:v>
                </c:pt>
                <c:pt idx="32">
                  <c:v>74000</c:v>
                </c:pt>
                <c:pt idx="33">
                  <c:v>74000</c:v>
                </c:pt>
                <c:pt idx="34">
                  <c:v>65000</c:v>
                </c:pt>
                <c:pt idx="35">
                  <c:v>113000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AF-419C-A10A-77E8641F55C6}"/>
            </c:ext>
          </c:extLst>
        </c:ser>
        <c:ser>
          <c:idx val="3"/>
          <c:order val="3"/>
          <c:tx>
            <c:strRef>
              <c:f>纯电动及插电式混合动力!$E$2</c:f>
              <c:strCache>
                <c:ptCount val="1"/>
                <c:pt idx="0">
                  <c:v>新能源汽车:产量:汽车:插电式混合动力:当月值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纯电动及插电式混合动力!$A$5:$A$40</c:f>
              <c:numCache>
                <c:formatCode>yyyy\-mm;@</c:formatCode>
                <c:ptCount val="36"/>
                <c:pt idx="0">
                  <c:v>44712</c:v>
                </c:pt>
                <c:pt idx="1">
                  <c:v>44681</c:v>
                </c:pt>
                <c:pt idx="2">
                  <c:v>44651</c:v>
                </c:pt>
                <c:pt idx="3">
                  <c:v>44620</c:v>
                </c:pt>
                <c:pt idx="4">
                  <c:v>44592</c:v>
                </c:pt>
                <c:pt idx="5">
                  <c:v>44561</c:v>
                </c:pt>
                <c:pt idx="6">
                  <c:v>44530</c:v>
                </c:pt>
                <c:pt idx="7">
                  <c:v>44500</c:v>
                </c:pt>
                <c:pt idx="8">
                  <c:v>44469</c:v>
                </c:pt>
                <c:pt idx="9">
                  <c:v>44439</c:v>
                </c:pt>
                <c:pt idx="10">
                  <c:v>44408</c:v>
                </c:pt>
                <c:pt idx="11">
                  <c:v>44377</c:v>
                </c:pt>
                <c:pt idx="12">
                  <c:v>44347</c:v>
                </c:pt>
                <c:pt idx="13">
                  <c:v>44316</c:v>
                </c:pt>
                <c:pt idx="14">
                  <c:v>44286</c:v>
                </c:pt>
                <c:pt idx="15">
                  <c:v>44255</c:v>
                </c:pt>
                <c:pt idx="16">
                  <c:v>44227</c:v>
                </c:pt>
                <c:pt idx="17">
                  <c:v>44196</c:v>
                </c:pt>
                <c:pt idx="18">
                  <c:v>44165</c:v>
                </c:pt>
                <c:pt idx="19">
                  <c:v>44135</c:v>
                </c:pt>
                <c:pt idx="20">
                  <c:v>44104</c:v>
                </c:pt>
                <c:pt idx="21">
                  <c:v>44074</c:v>
                </c:pt>
                <c:pt idx="22">
                  <c:v>44043</c:v>
                </c:pt>
                <c:pt idx="23">
                  <c:v>44012</c:v>
                </c:pt>
                <c:pt idx="24">
                  <c:v>43982</c:v>
                </c:pt>
                <c:pt idx="25">
                  <c:v>43951</c:v>
                </c:pt>
                <c:pt idx="26">
                  <c:v>43921</c:v>
                </c:pt>
                <c:pt idx="27">
                  <c:v>43890</c:v>
                </c:pt>
                <c:pt idx="28">
                  <c:v>43861</c:v>
                </c:pt>
                <c:pt idx="29">
                  <c:v>43830</c:v>
                </c:pt>
                <c:pt idx="30">
                  <c:v>43799</c:v>
                </c:pt>
                <c:pt idx="31">
                  <c:v>43769</c:v>
                </c:pt>
                <c:pt idx="32">
                  <c:v>43738</c:v>
                </c:pt>
                <c:pt idx="33">
                  <c:v>43708</c:v>
                </c:pt>
                <c:pt idx="34">
                  <c:v>43677</c:v>
                </c:pt>
                <c:pt idx="35">
                  <c:v>43646</c:v>
                </c:pt>
              </c:numCache>
            </c:numRef>
          </c:cat>
          <c:val>
            <c:numRef>
              <c:f>纯电动及插电式混合动力!$E$5:$E$40</c:f>
              <c:numCache>
                <c:formatCode>#,##0.00_ </c:formatCode>
                <c:ptCount val="36"/>
                <c:pt idx="0">
                  <c:v>102000</c:v>
                </c:pt>
                <c:pt idx="1">
                  <c:v>69000</c:v>
                </c:pt>
                <c:pt idx="2">
                  <c:v>88000</c:v>
                </c:pt>
                <c:pt idx="3">
                  <c:v>82000</c:v>
                </c:pt>
                <c:pt idx="4">
                  <c:v>84000</c:v>
                </c:pt>
                <c:pt idx="5">
                  <c:v>83000</c:v>
                </c:pt>
                <c:pt idx="6">
                  <c:v>84000</c:v>
                </c:pt>
                <c:pt idx="7">
                  <c:v>68200</c:v>
                </c:pt>
                <c:pt idx="8">
                  <c:v>62000</c:v>
                </c:pt>
                <c:pt idx="9">
                  <c:v>56000</c:v>
                </c:pt>
                <c:pt idx="10">
                  <c:v>51000</c:v>
                </c:pt>
                <c:pt idx="11">
                  <c:v>43000</c:v>
                </c:pt>
                <c:pt idx="12">
                  <c:v>36000</c:v>
                </c:pt>
                <c:pt idx="13">
                  <c:v>34100</c:v>
                </c:pt>
                <c:pt idx="14">
                  <c:v>34100</c:v>
                </c:pt>
                <c:pt idx="15">
                  <c:v>16200</c:v>
                </c:pt>
                <c:pt idx="16">
                  <c:v>28000</c:v>
                </c:pt>
                <c:pt idx="17">
                  <c:v>32400</c:v>
                </c:pt>
                <c:pt idx="18">
                  <c:v>33000</c:v>
                </c:pt>
                <c:pt idx="19">
                  <c:v>25300</c:v>
                </c:pt>
                <c:pt idx="20">
                  <c:v>29000</c:v>
                </c:pt>
                <c:pt idx="21">
                  <c:v>24000</c:v>
                </c:pt>
                <c:pt idx="22">
                  <c:v>21000</c:v>
                </c:pt>
                <c:pt idx="23">
                  <c:v>23500</c:v>
                </c:pt>
                <c:pt idx="24">
                  <c:v>21000</c:v>
                </c:pt>
                <c:pt idx="25">
                  <c:v>23000</c:v>
                </c:pt>
                <c:pt idx="26">
                  <c:v>11000</c:v>
                </c:pt>
                <c:pt idx="27">
                  <c:v>1609</c:v>
                </c:pt>
                <c:pt idx="29">
                  <c:v>19000</c:v>
                </c:pt>
                <c:pt idx="30">
                  <c:v>14000</c:v>
                </c:pt>
                <c:pt idx="31">
                  <c:v>16000</c:v>
                </c:pt>
                <c:pt idx="32">
                  <c:v>15000</c:v>
                </c:pt>
                <c:pt idx="33">
                  <c:v>14000</c:v>
                </c:pt>
                <c:pt idx="34">
                  <c:v>20000</c:v>
                </c:pt>
                <c:pt idx="35">
                  <c:v>20000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AF-419C-A10A-77E8641F5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5346416"/>
        <c:axId val="995346960"/>
      </c:lineChart>
      <c:dateAx>
        <c:axId val="995346416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95346960"/>
        <c:crosses val="autoZero"/>
        <c:auto val="1"/>
        <c:lblOffset val="100"/>
        <c:baseTimeUnit val="months"/>
      </c:dateAx>
      <c:valAx>
        <c:axId val="99534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9534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161694770760873E-2"/>
          <c:y val="0.80508814771963366"/>
          <c:w val="0.93550898716171793"/>
          <c:h val="0.11343222565885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铝合金支架!$G$12</c:f>
              <c:strCache>
                <c:ptCount val="1"/>
                <c:pt idx="0">
                  <c:v>分布式光伏（GW）</c:v>
                </c:pt>
              </c:strCache>
            </c:strRef>
          </c:tx>
          <c:spPr>
            <a:solidFill>
              <a:srgbClr val="044E7E"/>
            </a:solidFill>
            <a:ln>
              <a:noFill/>
            </a:ln>
            <a:effectLst/>
          </c:spPr>
          <c:invertIfNegative val="0"/>
          <c:cat>
            <c:strRef>
              <c:f>铝合金支架!$F$13:$F$18</c:f>
              <c:strCache>
                <c:ptCount val="6"/>
                <c:pt idx="0">
                  <c:v>2020</c:v>
                </c:pt>
                <c:pt idx="1">
                  <c:v>2021E</c:v>
                </c:pt>
                <c:pt idx="2">
                  <c:v>2022E</c:v>
                </c:pt>
                <c:pt idx="3">
                  <c:v>2023E</c:v>
                </c:pt>
                <c:pt idx="4">
                  <c:v>2024E</c:v>
                </c:pt>
                <c:pt idx="5">
                  <c:v>2025E</c:v>
                </c:pt>
              </c:strCache>
            </c:strRef>
          </c:cat>
          <c:val>
            <c:numRef>
              <c:f>铝合金支架!$G$13:$G$18</c:f>
              <c:numCache>
                <c:formatCode>General</c:formatCode>
                <c:ptCount val="6"/>
                <c:pt idx="0">
                  <c:v>15.5</c:v>
                </c:pt>
                <c:pt idx="1">
                  <c:v>22</c:v>
                </c:pt>
                <c:pt idx="2">
                  <c:v>25.7</c:v>
                </c:pt>
                <c:pt idx="3">
                  <c:v>30.5</c:v>
                </c:pt>
                <c:pt idx="4">
                  <c:v>36.799999999999997</c:v>
                </c:pt>
                <c:pt idx="5">
                  <c:v>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6-481E-8F9F-2FADF2A5AC76}"/>
            </c:ext>
          </c:extLst>
        </c:ser>
        <c:ser>
          <c:idx val="1"/>
          <c:order val="1"/>
          <c:tx>
            <c:strRef>
              <c:f>铝合金支架!$H$12</c:f>
              <c:strCache>
                <c:ptCount val="1"/>
                <c:pt idx="0">
                  <c:v>集中式光伏（GW）</c:v>
                </c:pt>
              </c:strCache>
            </c:strRef>
          </c:tx>
          <c:spPr>
            <a:solidFill>
              <a:srgbClr val="D71820"/>
            </a:solidFill>
            <a:ln>
              <a:noFill/>
            </a:ln>
            <a:effectLst/>
          </c:spPr>
          <c:invertIfNegative val="0"/>
          <c:cat>
            <c:strRef>
              <c:f>铝合金支架!$F$13:$F$18</c:f>
              <c:strCache>
                <c:ptCount val="6"/>
                <c:pt idx="0">
                  <c:v>2020</c:v>
                </c:pt>
                <c:pt idx="1">
                  <c:v>2021E</c:v>
                </c:pt>
                <c:pt idx="2">
                  <c:v>2022E</c:v>
                </c:pt>
                <c:pt idx="3">
                  <c:v>2023E</c:v>
                </c:pt>
                <c:pt idx="4">
                  <c:v>2024E</c:v>
                </c:pt>
                <c:pt idx="5">
                  <c:v>2025E</c:v>
                </c:pt>
              </c:strCache>
            </c:strRef>
          </c:cat>
          <c:val>
            <c:numRef>
              <c:f>铝合金支架!$H$13:$H$18</c:f>
              <c:numCache>
                <c:formatCode>General</c:formatCode>
                <c:ptCount val="6"/>
                <c:pt idx="0">
                  <c:v>32.700000000000003</c:v>
                </c:pt>
                <c:pt idx="1">
                  <c:v>33</c:v>
                </c:pt>
                <c:pt idx="2">
                  <c:v>42</c:v>
                </c:pt>
                <c:pt idx="3">
                  <c:v>47.7</c:v>
                </c:pt>
                <c:pt idx="4">
                  <c:v>55.2</c:v>
                </c:pt>
                <c:pt idx="5">
                  <c:v>58.3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6-481E-8F9F-2FADF2A5A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176272"/>
        <c:axId val="313177104"/>
      </c:barChart>
      <c:lineChart>
        <c:grouping val="standard"/>
        <c:varyColors val="0"/>
        <c:ser>
          <c:idx val="2"/>
          <c:order val="2"/>
          <c:tx>
            <c:strRef>
              <c:f>铝合金支架!$I$12</c:f>
              <c:strCache>
                <c:ptCount val="1"/>
                <c:pt idx="0">
                  <c:v>分布式光伏占比</c:v>
                </c:pt>
              </c:strCache>
            </c:strRef>
          </c:tx>
          <c:spPr>
            <a:ln w="28575" cap="rnd">
              <a:solidFill>
                <a:srgbClr val="A5A5A5"/>
              </a:solidFill>
              <a:round/>
            </a:ln>
            <a:effectLst/>
          </c:spPr>
          <c:marker>
            <c:symbol val="none"/>
          </c:marker>
          <c:cat>
            <c:strRef>
              <c:f>铝合金支架!$F$13:$F$18</c:f>
              <c:strCache>
                <c:ptCount val="6"/>
                <c:pt idx="0">
                  <c:v>2020</c:v>
                </c:pt>
                <c:pt idx="1">
                  <c:v>2021E</c:v>
                </c:pt>
                <c:pt idx="2">
                  <c:v>2022E</c:v>
                </c:pt>
                <c:pt idx="3">
                  <c:v>2023E</c:v>
                </c:pt>
                <c:pt idx="4">
                  <c:v>2024E</c:v>
                </c:pt>
                <c:pt idx="5">
                  <c:v>2025E</c:v>
                </c:pt>
              </c:strCache>
            </c:strRef>
          </c:cat>
          <c:val>
            <c:numRef>
              <c:f>铝合金支架!$I$13:$I$18</c:f>
              <c:numCache>
                <c:formatCode>0%</c:formatCode>
                <c:ptCount val="6"/>
                <c:pt idx="0" formatCode="0.00%">
                  <c:v>0.32200000000000001</c:v>
                </c:pt>
                <c:pt idx="1">
                  <c:v>0.4</c:v>
                </c:pt>
                <c:pt idx="2">
                  <c:v>0.38</c:v>
                </c:pt>
                <c:pt idx="3">
                  <c:v>0.39</c:v>
                </c:pt>
                <c:pt idx="4">
                  <c:v>0.4</c:v>
                </c:pt>
                <c:pt idx="5">
                  <c:v>0.41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66-481E-8F9F-2FADF2A5AC76}"/>
            </c:ext>
          </c:extLst>
        </c:ser>
        <c:ser>
          <c:idx val="3"/>
          <c:order val="3"/>
          <c:tx>
            <c:strRef>
              <c:f>铝合金支架!$J$12</c:f>
              <c:strCache>
                <c:ptCount val="1"/>
                <c:pt idx="0">
                  <c:v>集中式光伏占比</c:v>
                </c:pt>
              </c:strCache>
            </c:strRef>
          </c:tx>
          <c:spPr>
            <a:ln w="28575" cap="rnd">
              <a:solidFill>
                <a:srgbClr val="F9802E"/>
              </a:solidFill>
              <a:round/>
            </a:ln>
            <a:effectLst/>
          </c:spPr>
          <c:marker>
            <c:symbol val="none"/>
          </c:marker>
          <c:cat>
            <c:strRef>
              <c:f>铝合金支架!$F$13:$F$18</c:f>
              <c:strCache>
                <c:ptCount val="6"/>
                <c:pt idx="0">
                  <c:v>2020</c:v>
                </c:pt>
                <c:pt idx="1">
                  <c:v>2021E</c:v>
                </c:pt>
                <c:pt idx="2">
                  <c:v>2022E</c:v>
                </c:pt>
                <c:pt idx="3">
                  <c:v>2023E</c:v>
                </c:pt>
                <c:pt idx="4">
                  <c:v>2024E</c:v>
                </c:pt>
                <c:pt idx="5">
                  <c:v>2025E</c:v>
                </c:pt>
              </c:strCache>
            </c:strRef>
          </c:cat>
          <c:val>
            <c:numRef>
              <c:f>铝合金支架!$J$13:$J$18</c:f>
              <c:numCache>
                <c:formatCode>0%</c:formatCode>
                <c:ptCount val="6"/>
                <c:pt idx="0">
                  <c:v>0.67799999999999994</c:v>
                </c:pt>
                <c:pt idx="1">
                  <c:v>0.6</c:v>
                </c:pt>
                <c:pt idx="2">
                  <c:v>0.62</c:v>
                </c:pt>
                <c:pt idx="3">
                  <c:v>0.61</c:v>
                </c:pt>
                <c:pt idx="4">
                  <c:v>0.6</c:v>
                </c:pt>
                <c:pt idx="5">
                  <c:v>0.59000000000000008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66-481E-8F9F-2FADF2A5AC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452304"/>
        <c:axId val="311450640"/>
      </c:lineChart>
      <c:catAx>
        <c:axId val="31317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3177104"/>
        <c:crosses val="autoZero"/>
        <c:auto val="1"/>
        <c:lblAlgn val="ctr"/>
        <c:lblOffset val="100"/>
        <c:noMultiLvlLbl val="0"/>
      </c:catAx>
      <c:valAx>
        <c:axId val="31317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3176272"/>
        <c:crosses val="autoZero"/>
        <c:crossBetween val="between"/>
      </c:valAx>
      <c:valAx>
        <c:axId val="311450640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1452304"/>
        <c:crosses val="max"/>
        <c:crossBetween val="between"/>
      </c:valAx>
      <c:catAx>
        <c:axId val="31145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1450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508446193985803E-2"/>
          <c:y val="0.84160245961767588"/>
          <c:w val="0.90859575643298418"/>
          <c:h val="9.6971587675471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铝箔出口利润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铝板带箔及型材出口利润!$A$5:$A$647</c:f>
              <c:numCache>
                <c:formatCode>yyyy\-mm\-dd;@</c:formatCode>
                <c:ptCount val="643"/>
                <c:pt idx="0">
                  <c:v>44819</c:v>
                </c:pt>
                <c:pt idx="1">
                  <c:v>44818</c:v>
                </c:pt>
                <c:pt idx="2">
                  <c:v>44817</c:v>
                </c:pt>
                <c:pt idx="3">
                  <c:v>44813</c:v>
                </c:pt>
                <c:pt idx="4">
                  <c:v>44812</c:v>
                </c:pt>
                <c:pt idx="5">
                  <c:v>44811</c:v>
                </c:pt>
                <c:pt idx="6">
                  <c:v>44810</c:v>
                </c:pt>
                <c:pt idx="7">
                  <c:v>44809</c:v>
                </c:pt>
                <c:pt idx="8">
                  <c:v>44806</c:v>
                </c:pt>
                <c:pt idx="9">
                  <c:v>44805</c:v>
                </c:pt>
                <c:pt idx="10">
                  <c:v>44804</c:v>
                </c:pt>
                <c:pt idx="11">
                  <c:v>44803</c:v>
                </c:pt>
                <c:pt idx="12">
                  <c:v>44799</c:v>
                </c:pt>
                <c:pt idx="13">
                  <c:v>44798</c:v>
                </c:pt>
                <c:pt idx="14">
                  <c:v>44797</c:v>
                </c:pt>
                <c:pt idx="15">
                  <c:v>44796</c:v>
                </c:pt>
                <c:pt idx="16">
                  <c:v>44795</c:v>
                </c:pt>
                <c:pt idx="17">
                  <c:v>44792</c:v>
                </c:pt>
                <c:pt idx="18">
                  <c:v>44791</c:v>
                </c:pt>
                <c:pt idx="19">
                  <c:v>44790</c:v>
                </c:pt>
                <c:pt idx="20">
                  <c:v>44789</c:v>
                </c:pt>
                <c:pt idx="21">
                  <c:v>44788</c:v>
                </c:pt>
                <c:pt idx="22">
                  <c:v>44785</c:v>
                </c:pt>
                <c:pt idx="23">
                  <c:v>44784</c:v>
                </c:pt>
                <c:pt idx="24">
                  <c:v>44783</c:v>
                </c:pt>
                <c:pt idx="25">
                  <c:v>44782</c:v>
                </c:pt>
                <c:pt idx="26">
                  <c:v>44781</c:v>
                </c:pt>
                <c:pt idx="27">
                  <c:v>44778</c:v>
                </c:pt>
                <c:pt idx="28">
                  <c:v>44777</c:v>
                </c:pt>
                <c:pt idx="29">
                  <c:v>44776</c:v>
                </c:pt>
                <c:pt idx="30">
                  <c:v>44775</c:v>
                </c:pt>
                <c:pt idx="31">
                  <c:v>44774</c:v>
                </c:pt>
                <c:pt idx="32">
                  <c:v>44771</c:v>
                </c:pt>
                <c:pt idx="33">
                  <c:v>44770</c:v>
                </c:pt>
                <c:pt idx="34">
                  <c:v>44769</c:v>
                </c:pt>
                <c:pt idx="35">
                  <c:v>44768</c:v>
                </c:pt>
                <c:pt idx="36">
                  <c:v>44767</c:v>
                </c:pt>
                <c:pt idx="37">
                  <c:v>44764</c:v>
                </c:pt>
                <c:pt idx="38">
                  <c:v>44763</c:v>
                </c:pt>
                <c:pt idx="39">
                  <c:v>44762</c:v>
                </c:pt>
                <c:pt idx="40">
                  <c:v>44761</c:v>
                </c:pt>
                <c:pt idx="41">
                  <c:v>44760</c:v>
                </c:pt>
                <c:pt idx="42">
                  <c:v>44757</c:v>
                </c:pt>
                <c:pt idx="43">
                  <c:v>44756</c:v>
                </c:pt>
                <c:pt idx="44">
                  <c:v>44755</c:v>
                </c:pt>
                <c:pt idx="45">
                  <c:v>44754</c:v>
                </c:pt>
                <c:pt idx="46">
                  <c:v>44753</c:v>
                </c:pt>
                <c:pt idx="47">
                  <c:v>44750</c:v>
                </c:pt>
                <c:pt idx="48">
                  <c:v>44749</c:v>
                </c:pt>
                <c:pt idx="49">
                  <c:v>44748</c:v>
                </c:pt>
                <c:pt idx="50">
                  <c:v>44747</c:v>
                </c:pt>
                <c:pt idx="51">
                  <c:v>44746</c:v>
                </c:pt>
                <c:pt idx="52">
                  <c:v>44743</c:v>
                </c:pt>
                <c:pt idx="53">
                  <c:v>44742</c:v>
                </c:pt>
                <c:pt idx="54">
                  <c:v>44741</c:v>
                </c:pt>
                <c:pt idx="55">
                  <c:v>44740</c:v>
                </c:pt>
                <c:pt idx="56">
                  <c:v>44739</c:v>
                </c:pt>
                <c:pt idx="57">
                  <c:v>44736</c:v>
                </c:pt>
                <c:pt idx="58">
                  <c:v>44735</c:v>
                </c:pt>
                <c:pt idx="59">
                  <c:v>44734</c:v>
                </c:pt>
                <c:pt idx="60">
                  <c:v>44733</c:v>
                </c:pt>
                <c:pt idx="61">
                  <c:v>44732</c:v>
                </c:pt>
                <c:pt idx="62">
                  <c:v>44729</c:v>
                </c:pt>
                <c:pt idx="63">
                  <c:v>44728</c:v>
                </c:pt>
                <c:pt idx="64">
                  <c:v>44727</c:v>
                </c:pt>
                <c:pt idx="65">
                  <c:v>44726</c:v>
                </c:pt>
                <c:pt idx="66">
                  <c:v>44725</c:v>
                </c:pt>
                <c:pt idx="67">
                  <c:v>44722</c:v>
                </c:pt>
                <c:pt idx="68">
                  <c:v>44721</c:v>
                </c:pt>
                <c:pt idx="69">
                  <c:v>44720</c:v>
                </c:pt>
                <c:pt idx="70">
                  <c:v>44719</c:v>
                </c:pt>
                <c:pt idx="71">
                  <c:v>44718</c:v>
                </c:pt>
                <c:pt idx="72">
                  <c:v>44713</c:v>
                </c:pt>
                <c:pt idx="73">
                  <c:v>44712</c:v>
                </c:pt>
                <c:pt idx="74">
                  <c:v>44711</c:v>
                </c:pt>
                <c:pt idx="75">
                  <c:v>44708</c:v>
                </c:pt>
                <c:pt idx="76">
                  <c:v>44707</c:v>
                </c:pt>
                <c:pt idx="77">
                  <c:v>44706</c:v>
                </c:pt>
                <c:pt idx="78">
                  <c:v>44705</c:v>
                </c:pt>
                <c:pt idx="79">
                  <c:v>44704</c:v>
                </c:pt>
                <c:pt idx="80">
                  <c:v>44701</c:v>
                </c:pt>
                <c:pt idx="81">
                  <c:v>44700</c:v>
                </c:pt>
                <c:pt idx="82">
                  <c:v>44699</c:v>
                </c:pt>
                <c:pt idx="83">
                  <c:v>44698</c:v>
                </c:pt>
                <c:pt idx="84">
                  <c:v>44697</c:v>
                </c:pt>
                <c:pt idx="85">
                  <c:v>44694</c:v>
                </c:pt>
                <c:pt idx="86">
                  <c:v>44693</c:v>
                </c:pt>
                <c:pt idx="87">
                  <c:v>44692</c:v>
                </c:pt>
                <c:pt idx="88">
                  <c:v>44691</c:v>
                </c:pt>
                <c:pt idx="89">
                  <c:v>44690</c:v>
                </c:pt>
                <c:pt idx="90">
                  <c:v>44687</c:v>
                </c:pt>
                <c:pt idx="91">
                  <c:v>44686</c:v>
                </c:pt>
                <c:pt idx="92">
                  <c:v>44680</c:v>
                </c:pt>
                <c:pt idx="93">
                  <c:v>44679</c:v>
                </c:pt>
                <c:pt idx="94">
                  <c:v>44678</c:v>
                </c:pt>
                <c:pt idx="95">
                  <c:v>44677</c:v>
                </c:pt>
                <c:pt idx="96">
                  <c:v>44676</c:v>
                </c:pt>
                <c:pt idx="97">
                  <c:v>44673</c:v>
                </c:pt>
                <c:pt idx="98">
                  <c:v>44672</c:v>
                </c:pt>
                <c:pt idx="99">
                  <c:v>44671</c:v>
                </c:pt>
                <c:pt idx="100">
                  <c:v>44670</c:v>
                </c:pt>
                <c:pt idx="101">
                  <c:v>44665</c:v>
                </c:pt>
                <c:pt idx="102">
                  <c:v>44664</c:v>
                </c:pt>
                <c:pt idx="103">
                  <c:v>44663</c:v>
                </c:pt>
                <c:pt idx="104">
                  <c:v>44662</c:v>
                </c:pt>
                <c:pt idx="105">
                  <c:v>44659</c:v>
                </c:pt>
                <c:pt idx="106">
                  <c:v>44658</c:v>
                </c:pt>
                <c:pt idx="107">
                  <c:v>44657</c:v>
                </c:pt>
                <c:pt idx="108">
                  <c:v>44652</c:v>
                </c:pt>
                <c:pt idx="109">
                  <c:v>44651</c:v>
                </c:pt>
                <c:pt idx="110">
                  <c:v>44650</c:v>
                </c:pt>
                <c:pt idx="111">
                  <c:v>44649</c:v>
                </c:pt>
                <c:pt idx="112">
                  <c:v>44648</c:v>
                </c:pt>
                <c:pt idx="113">
                  <c:v>44645</c:v>
                </c:pt>
                <c:pt idx="114">
                  <c:v>44644</c:v>
                </c:pt>
                <c:pt idx="115">
                  <c:v>44643</c:v>
                </c:pt>
                <c:pt idx="116">
                  <c:v>44642</c:v>
                </c:pt>
                <c:pt idx="117">
                  <c:v>44641</c:v>
                </c:pt>
                <c:pt idx="118">
                  <c:v>44638</c:v>
                </c:pt>
                <c:pt idx="119">
                  <c:v>44637</c:v>
                </c:pt>
                <c:pt idx="120">
                  <c:v>44636</c:v>
                </c:pt>
                <c:pt idx="121">
                  <c:v>44635</c:v>
                </c:pt>
                <c:pt idx="122">
                  <c:v>44634</c:v>
                </c:pt>
                <c:pt idx="123">
                  <c:v>44631</c:v>
                </c:pt>
                <c:pt idx="124">
                  <c:v>44630</c:v>
                </c:pt>
                <c:pt idx="125">
                  <c:v>44629</c:v>
                </c:pt>
                <c:pt idx="126">
                  <c:v>44628</c:v>
                </c:pt>
                <c:pt idx="127">
                  <c:v>44627</c:v>
                </c:pt>
                <c:pt idx="128">
                  <c:v>44624</c:v>
                </c:pt>
                <c:pt idx="129">
                  <c:v>44623</c:v>
                </c:pt>
                <c:pt idx="130">
                  <c:v>44622</c:v>
                </c:pt>
                <c:pt idx="131">
                  <c:v>44621</c:v>
                </c:pt>
                <c:pt idx="132">
                  <c:v>44620</c:v>
                </c:pt>
                <c:pt idx="133">
                  <c:v>44617</c:v>
                </c:pt>
                <c:pt idx="134">
                  <c:v>44616</c:v>
                </c:pt>
                <c:pt idx="135">
                  <c:v>44615</c:v>
                </c:pt>
                <c:pt idx="136">
                  <c:v>44614</c:v>
                </c:pt>
                <c:pt idx="137">
                  <c:v>44613</c:v>
                </c:pt>
                <c:pt idx="138">
                  <c:v>44610</c:v>
                </c:pt>
                <c:pt idx="139">
                  <c:v>44609</c:v>
                </c:pt>
                <c:pt idx="140">
                  <c:v>44608</c:v>
                </c:pt>
                <c:pt idx="141">
                  <c:v>44607</c:v>
                </c:pt>
                <c:pt idx="142">
                  <c:v>44606</c:v>
                </c:pt>
                <c:pt idx="143">
                  <c:v>44603</c:v>
                </c:pt>
                <c:pt idx="144">
                  <c:v>44602</c:v>
                </c:pt>
                <c:pt idx="145">
                  <c:v>44601</c:v>
                </c:pt>
                <c:pt idx="146">
                  <c:v>44600</c:v>
                </c:pt>
                <c:pt idx="147">
                  <c:v>44599</c:v>
                </c:pt>
                <c:pt idx="148">
                  <c:v>44589</c:v>
                </c:pt>
                <c:pt idx="149">
                  <c:v>44588</c:v>
                </c:pt>
                <c:pt idx="150">
                  <c:v>44587</c:v>
                </c:pt>
                <c:pt idx="151">
                  <c:v>44586</c:v>
                </c:pt>
                <c:pt idx="152">
                  <c:v>44585</c:v>
                </c:pt>
                <c:pt idx="153">
                  <c:v>44582</c:v>
                </c:pt>
                <c:pt idx="154">
                  <c:v>44581</c:v>
                </c:pt>
                <c:pt idx="155">
                  <c:v>44580</c:v>
                </c:pt>
                <c:pt idx="156">
                  <c:v>44579</c:v>
                </c:pt>
                <c:pt idx="157">
                  <c:v>44578</c:v>
                </c:pt>
                <c:pt idx="158">
                  <c:v>44575</c:v>
                </c:pt>
                <c:pt idx="159">
                  <c:v>44574</c:v>
                </c:pt>
                <c:pt idx="160">
                  <c:v>44573</c:v>
                </c:pt>
                <c:pt idx="161">
                  <c:v>44572</c:v>
                </c:pt>
                <c:pt idx="162">
                  <c:v>44571</c:v>
                </c:pt>
                <c:pt idx="163">
                  <c:v>44568</c:v>
                </c:pt>
                <c:pt idx="164">
                  <c:v>44567</c:v>
                </c:pt>
                <c:pt idx="165">
                  <c:v>44566</c:v>
                </c:pt>
                <c:pt idx="166">
                  <c:v>44565</c:v>
                </c:pt>
                <c:pt idx="167">
                  <c:v>44561</c:v>
                </c:pt>
                <c:pt idx="168">
                  <c:v>44560</c:v>
                </c:pt>
                <c:pt idx="169">
                  <c:v>44559</c:v>
                </c:pt>
                <c:pt idx="170">
                  <c:v>44554</c:v>
                </c:pt>
                <c:pt idx="171">
                  <c:v>44553</c:v>
                </c:pt>
                <c:pt idx="172">
                  <c:v>44552</c:v>
                </c:pt>
                <c:pt idx="173">
                  <c:v>44551</c:v>
                </c:pt>
                <c:pt idx="174">
                  <c:v>44550</c:v>
                </c:pt>
                <c:pt idx="175">
                  <c:v>44547</c:v>
                </c:pt>
                <c:pt idx="176">
                  <c:v>44546</c:v>
                </c:pt>
                <c:pt idx="177">
                  <c:v>44545</c:v>
                </c:pt>
                <c:pt idx="178">
                  <c:v>44544</c:v>
                </c:pt>
                <c:pt idx="179">
                  <c:v>44543</c:v>
                </c:pt>
                <c:pt idx="180">
                  <c:v>44540</c:v>
                </c:pt>
                <c:pt idx="181">
                  <c:v>44539</c:v>
                </c:pt>
                <c:pt idx="182">
                  <c:v>44538</c:v>
                </c:pt>
                <c:pt idx="183">
                  <c:v>44537</c:v>
                </c:pt>
                <c:pt idx="184">
                  <c:v>44536</c:v>
                </c:pt>
                <c:pt idx="185">
                  <c:v>44533</c:v>
                </c:pt>
                <c:pt idx="186">
                  <c:v>44532</c:v>
                </c:pt>
                <c:pt idx="187">
                  <c:v>44531</c:v>
                </c:pt>
                <c:pt idx="188">
                  <c:v>44530</c:v>
                </c:pt>
                <c:pt idx="189">
                  <c:v>44529</c:v>
                </c:pt>
                <c:pt idx="190">
                  <c:v>44526</c:v>
                </c:pt>
                <c:pt idx="191">
                  <c:v>44525</c:v>
                </c:pt>
                <c:pt idx="192">
                  <c:v>44524</c:v>
                </c:pt>
                <c:pt idx="193">
                  <c:v>44523</c:v>
                </c:pt>
                <c:pt idx="194">
                  <c:v>44522</c:v>
                </c:pt>
                <c:pt idx="195">
                  <c:v>44519</c:v>
                </c:pt>
                <c:pt idx="196">
                  <c:v>44518</c:v>
                </c:pt>
                <c:pt idx="197">
                  <c:v>44517</c:v>
                </c:pt>
                <c:pt idx="198">
                  <c:v>44516</c:v>
                </c:pt>
                <c:pt idx="199">
                  <c:v>44515</c:v>
                </c:pt>
                <c:pt idx="200">
                  <c:v>44512</c:v>
                </c:pt>
                <c:pt idx="201">
                  <c:v>44511</c:v>
                </c:pt>
                <c:pt idx="202">
                  <c:v>44510</c:v>
                </c:pt>
                <c:pt idx="203">
                  <c:v>44509</c:v>
                </c:pt>
                <c:pt idx="204">
                  <c:v>44508</c:v>
                </c:pt>
                <c:pt idx="205">
                  <c:v>44505</c:v>
                </c:pt>
                <c:pt idx="206">
                  <c:v>44504</c:v>
                </c:pt>
                <c:pt idx="207">
                  <c:v>44503</c:v>
                </c:pt>
                <c:pt idx="208">
                  <c:v>44502</c:v>
                </c:pt>
                <c:pt idx="209">
                  <c:v>44501</c:v>
                </c:pt>
                <c:pt idx="210">
                  <c:v>44498</c:v>
                </c:pt>
                <c:pt idx="211">
                  <c:v>44497</c:v>
                </c:pt>
                <c:pt idx="212">
                  <c:v>44496</c:v>
                </c:pt>
                <c:pt idx="213">
                  <c:v>44495</c:v>
                </c:pt>
                <c:pt idx="214">
                  <c:v>44494</c:v>
                </c:pt>
                <c:pt idx="215">
                  <c:v>44491</c:v>
                </c:pt>
                <c:pt idx="216">
                  <c:v>44490</c:v>
                </c:pt>
                <c:pt idx="217">
                  <c:v>44489</c:v>
                </c:pt>
                <c:pt idx="218">
                  <c:v>44488</c:v>
                </c:pt>
                <c:pt idx="219">
                  <c:v>44487</c:v>
                </c:pt>
                <c:pt idx="220">
                  <c:v>44484</c:v>
                </c:pt>
                <c:pt idx="221">
                  <c:v>44483</c:v>
                </c:pt>
                <c:pt idx="222">
                  <c:v>44482</c:v>
                </c:pt>
                <c:pt idx="223">
                  <c:v>44481</c:v>
                </c:pt>
                <c:pt idx="224">
                  <c:v>44480</c:v>
                </c:pt>
                <c:pt idx="225">
                  <c:v>44477</c:v>
                </c:pt>
                <c:pt idx="226">
                  <c:v>44469</c:v>
                </c:pt>
                <c:pt idx="227">
                  <c:v>44468</c:v>
                </c:pt>
                <c:pt idx="228">
                  <c:v>44467</c:v>
                </c:pt>
                <c:pt idx="229">
                  <c:v>44466</c:v>
                </c:pt>
                <c:pt idx="230">
                  <c:v>44463</c:v>
                </c:pt>
                <c:pt idx="231">
                  <c:v>44462</c:v>
                </c:pt>
                <c:pt idx="232">
                  <c:v>44461</c:v>
                </c:pt>
                <c:pt idx="233">
                  <c:v>44456</c:v>
                </c:pt>
                <c:pt idx="234">
                  <c:v>44455</c:v>
                </c:pt>
                <c:pt idx="235">
                  <c:v>44454</c:v>
                </c:pt>
                <c:pt idx="236">
                  <c:v>44453</c:v>
                </c:pt>
                <c:pt idx="237">
                  <c:v>44452</c:v>
                </c:pt>
                <c:pt idx="238">
                  <c:v>44449</c:v>
                </c:pt>
                <c:pt idx="239">
                  <c:v>44448</c:v>
                </c:pt>
                <c:pt idx="240">
                  <c:v>44447</c:v>
                </c:pt>
                <c:pt idx="241">
                  <c:v>44446</c:v>
                </c:pt>
                <c:pt idx="242">
                  <c:v>44445</c:v>
                </c:pt>
                <c:pt idx="243">
                  <c:v>44442</c:v>
                </c:pt>
                <c:pt idx="244">
                  <c:v>44441</c:v>
                </c:pt>
                <c:pt idx="245">
                  <c:v>44440</c:v>
                </c:pt>
                <c:pt idx="246">
                  <c:v>44439</c:v>
                </c:pt>
                <c:pt idx="247">
                  <c:v>44435</c:v>
                </c:pt>
                <c:pt idx="248">
                  <c:v>44434</c:v>
                </c:pt>
                <c:pt idx="249">
                  <c:v>44433</c:v>
                </c:pt>
                <c:pt idx="250">
                  <c:v>44432</c:v>
                </c:pt>
                <c:pt idx="251">
                  <c:v>44431</c:v>
                </c:pt>
                <c:pt idx="252">
                  <c:v>44428</c:v>
                </c:pt>
                <c:pt idx="253">
                  <c:v>44427</c:v>
                </c:pt>
                <c:pt idx="254">
                  <c:v>44426</c:v>
                </c:pt>
                <c:pt idx="255">
                  <c:v>44425</c:v>
                </c:pt>
                <c:pt idx="256">
                  <c:v>44424</c:v>
                </c:pt>
                <c:pt idx="257">
                  <c:v>44421</c:v>
                </c:pt>
                <c:pt idx="258">
                  <c:v>44420</c:v>
                </c:pt>
                <c:pt idx="259">
                  <c:v>44419</c:v>
                </c:pt>
                <c:pt idx="260">
                  <c:v>44418</c:v>
                </c:pt>
                <c:pt idx="261">
                  <c:v>44417</c:v>
                </c:pt>
                <c:pt idx="262">
                  <c:v>44414</c:v>
                </c:pt>
                <c:pt idx="263">
                  <c:v>44413</c:v>
                </c:pt>
                <c:pt idx="264">
                  <c:v>44412</c:v>
                </c:pt>
                <c:pt idx="265">
                  <c:v>44411</c:v>
                </c:pt>
                <c:pt idx="266">
                  <c:v>44410</c:v>
                </c:pt>
                <c:pt idx="267">
                  <c:v>44407</c:v>
                </c:pt>
                <c:pt idx="268">
                  <c:v>44406</c:v>
                </c:pt>
                <c:pt idx="269">
                  <c:v>44405</c:v>
                </c:pt>
                <c:pt idx="270">
                  <c:v>44404</c:v>
                </c:pt>
                <c:pt idx="271">
                  <c:v>44403</c:v>
                </c:pt>
                <c:pt idx="272">
                  <c:v>44400</c:v>
                </c:pt>
                <c:pt idx="273">
                  <c:v>44399</c:v>
                </c:pt>
                <c:pt idx="274">
                  <c:v>44398</c:v>
                </c:pt>
                <c:pt idx="275">
                  <c:v>44397</c:v>
                </c:pt>
                <c:pt idx="276">
                  <c:v>44396</c:v>
                </c:pt>
                <c:pt idx="277">
                  <c:v>44393</c:v>
                </c:pt>
                <c:pt idx="278">
                  <c:v>44392</c:v>
                </c:pt>
                <c:pt idx="279">
                  <c:v>44391</c:v>
                </c:pt>
                <c:pt idx="280">
                  <c:v>44390</c:v>
                </c:pt>
                <c:pt idx="281">
                  <c:v>44389</c:v>
                </c:pt>
                <c:pt idx="282">
                  <c:v>44386</c:v>
                </c:pt>
                <c:pt idx="283">
                  <c:v>44385</c:v>
                </c:pt>
                <c:pt idx="284">
                  <c:v>44384</c:v>
                </c:pt>
                <c:pt idx="285">
                  <c:v>44383</c:v>
                </c:pt>
                <c:pt idx="286">
                  <c:v>44382</c:v>
                </c:pt>
                <c:pt idx="287">
                  <c:v>44379</c:v>
                </c:pt>
                <c:pt idx="288">
                  <c:v>44378</c:v>
                </c:pt>
                <c:pt idx="289">
                  <c:v>44377</c:v>
                </c:pt>
                <c:pt idx="290">
                  <c:v>44376</c:v>
                </c:pt>
                <c:pt idx="291">
                  <c:v>44375</c:v>
                </c:pt>
                <c:pt idx="292">
                  <c:v>44372</c:v>
                </c:pt>
                <c:pt idx="293">
                  <c:v>44371</c:v>
                </c:pt>
                <c:pt idx="294">
                  <c:v>44370</c:v>
                </c:pt>
                <c:pt idx="295">
                  <c:v>44369</c:v>
                </c:pt>
                <c:pt idx="296">
                  <c:v>44368</c:v>
                </c:pt>
                <c:pt idx="297">
                  <c:v>44365</c:v>
                </c:pt>
                <c:pt idx="298">
                  <c:v>44364</c:v>
                </c:pt>
                <c:pt idx="299">
                  <c:v>44363</c:v>
                </c:pt>
                <c:pt idx="300">
                  <c:v>44362</c:v>
                </c:pt>
                <c:pt idx="301">
                  <c:v>44358</c:v>
                </c:pt>
                <c:pt idx="302">
                  <c:v>44357</c:v>
                </c:pt>
                <c:pt idx="303">
                  <c:v>44356</c:v>
                </c:pt>
                <c:pt idx="304">
                  <c:v>44355</c:v>
                </c:pt>
                <c:pt idx="305">
                  <c:v>44354</c:v>
                </c:pt>
                <c:pt idx="306">
                  <c:v>44351</c:v>
                </c:pt>
                <c:pt idx="307">
                  <c:v>44350</c:v>
                </c:pt>
                <c:pt idx="308">
                  <c:v>44349</c:v>
                </c:pt>
                <c:pt idx="309">
                  <c:v>44348</c:v>
                </c:pt>
                <c:pt idx="310">
                  <c:v>44347</c:v>
                </c:pt>
                <c:pt idx="311">
                  <c:v>44344</c:v>
                </c:pt>
                <c:pt idx="312">
                  <c:v>44343</c:v>
                </c:pt>
                <c:pt idx="313">
                  <c:v>44342</c:v>
                </c:pt>
                <c:pt idx="314">
                  <c:v>44341</c:v>
                </c:pt>
                <c:pt idx="315">
                  <c:v>44340</c:v>
                </c:pt>
                <c:pt idx="316">
                  <c:v>44337</c:v>
                </c:pt>
                <c:pt idx="317">
                  <c:v>44336</c:v>
                </c:pt>
                <c:pt idx="318">
                  <c:v>44335</c:v>
                </c:pt>
                <c:pt idx="319">
                  <c:v>44334</c:v>
                </c:pt>
                <c:pt idx="320">
                  <c:v>44333</c:v>
                </c:pt>
                <c:pt idx="321">
                  <c:v>44330</c:v>
                </c:pt>
                <c:pt idx="322">
                  <c:v>44329</c:v>
                </c:pt>
                <c:pt idx="323">
                  <c:v>44328</c:v>
                </c:pt>
                <c:pt idx="324">
                  <c:v>44327</c:v>
                </c:pt>
                <c:pt idx="325">
                  <c:v>44326</c:v>
                </c:pt>
                <c:pt idx="326">
                  <c:v>44323</c:v>
                </c:pt>
                <c:pt idx="327">
                  <c:v>44322</c:v>
                </c:pt>
                <c:pt idx="328">
                  <c:v>44316</c:v>
                </c:pt>
                <c:pt idx="329">
                  <c:v>44315</c:v>
                </c:pt>
                <c:pt idx="330">
                  <c:v>44314</c:v>
                </c:pt>
                <c:pt idx="331">
                  <c:v>44313</c:v>
                </c:pt>
                <c:pt idx="332">
                  <c:v>44312</c:v>
                </c:pt>
                <c:pt idx="333">
                  <c:v>44309</c:v>
                </c:pt>
                <c:pt idx="334">
                  <c:v>44308</c:v>
                </c:pt>
                <c:pt idx="335">
                  <c:v>44307</c:v>
                </c:pt>
                <c:pt idx="336">
                  <c:v>44306</c:v>
                </c:pt>
                <c:pt idx="337">
                  <c:v>44305</c:v>
                </c:pt>
                <c:pt idx="338">
                  <c:v>44302</c:v>
                </c:pt>
                <c:pt idx="339">
                  <c:v>44301</c:v>
                </c:pt>
                <c:pt idx="340">
                  <c:v>44300</c:v>
                </c:pt>
                <c:pt idx="341">
                  <c:v>44299</c:v>
                </c:pt>
                <c:pt idx="342">
                  <c:v>44298</c:v>
                </c:pt>
                <c:pt idx="343">
                  <c:v>44295</c:v>
                </c:pt>
                <c:pt idx="344">
                  <c:v>44294</c:v>
                </c:pt>
                <c:pt idx="345">
                  <c:v>44293</c:v>
                </c:pt>
                <c:pt idx="346">
                  <c:v>44292</c:v>
                </c:pt>
                <c:pt idx="347">
                  <c:v>44288</c:v>
                </c:pt>
                <c:pt idx="348">
                  <c:v>44287</c:v>
                </c:pt>
                <c:pt idx="349">
                  <c:v>44286</c:v>
                </c:pt>
                <c:pt idx="350">
                  <c:v>44285</c:v>
                </c:pt>
                <c:pt idx="351">
                  <c:v>44284</c:v>
                </c:pt>
                <c:pt idx="352">
                  <c:v>44281</c:v>
                </c:pt>
                <c:pt idx="353">
                  <c:v>44280</c:v>
                </c:pt>
                <c:pt idx="354">
                  <c:v>44279</c:v>
                </c:pt>
                <c:pt idx="355">
                  <c:v>44278</c:v>
                </c:pt>
                <c:pt idx="356">
                  <c:v>44277</c:v>
                </c:pt>
                <c:pt idx="357">
                  <c:v>44274</c:v>
                </c:pt>
                <c:pt idx="358">
                  <c:v>44273</c:v>
                </c:pt>
                <c:pt idx="359">
                  <c:v>44272</c:v>
                </c:pt>
                <c:pt idx="360">
                  <c:v>44271</c:v>
                </c:pt>
                <c:pt idx="361">
                  <c:v>44270</c:v>
                </c:pt>
                <c:pt idx="362">
                  <c:v>44267</c:v>
                </c:pt>
                <c:pt idx="363">
                  <c:v>44266</c:v>
                </c:pt>
                <c:pt idx="364">
                  <c:v>44265</c:v>
                </c:pt>
                <c:pt idx="365">
                  <c:v>44264</c:v>
                </c:pt>
                <c:pt idx="366">
                  <c:v>44263</c:v>
                </c:pt>
                <c:pt idx="367">
                  <c:v>44260</c:v>
                </c:pt>
                <c:pt idx="368">
                  <c:v>44259</c:v>
                </c:pt>
                <c:pt idx="369">
                  <c:v>44258</c:v>
                </c:pt>
                <c:pt idx="370">
                  <c:v>44257</c:v>
                </c:pt>
                <c:pt idx="371">
                  <c:v>44256</c:v>
                </c:pt>
                <c:pt idx="372">
                  <c:v>44253</c:v>
                </c:pt>
                <c:pt idx="373">
                  <c:v>44252</c:v>
                </c:pt>
                <c:pt idx="374">
                  <c:v>44251</c:v>
                </c:pt>
                <c:pt idx="375">
                  <c:v>44250</c:v>
                </c:pt>
                <c:pt idx="376">
                  <c:v>44249</c:v>
                </c:pt>
                <c:pt idx="377">
                  <c:v>44246</c:v>
                </c:pt>
                <c:pt idx="378">
                  <c:v>44245</c:v>
                </c:pt>
                <c:pt idx="379">
                  <c:v>44237</c:v>
                </c:pt>
                <c:pt idx="380">
                  <c:v>44236</c:v>
                </c:pt>
                <c:pt idx="381">
                  <c:v>44235</c:v>
                </c:pt>
                <c:pt idx="382">
                  <c:v>44232</c:v>
                </c:pt>
                <c:pt idx="383">
                  <c:v>44231</c:v>
                </c:pt>
                <c:pt idx="384">
                  <c:v>44230</c:v>
                </c:pt>
                <c:pt idx="385">
                  <c:v>44229</c:v>
                </c:pt>
                <c:pt idx="386">
                  <c:v>44228</c:v>
                </c:pt>
                <c:pt idx="387">
                  <c:v>44225</c:v>
                </c:pt>
                <c:pt idx="388">
                  <c:v>44224</c:v>
                </c:pt>
                <c:pt idx="389">
                  <c:v>44223</c:v>
                </c:pt>
                <c:pt idx="390">
                  <c:v>44222</c:v>
                </c:pt>
                <c:pt idx="391">
                  <c:v>44221</c:v>
                </c:pt>
                <c:pt idx="392">
                  <c:v>44218</c:v>
                </c:pt>
                <c:pt idx="393">
                  <c:v>44217</c:v>
                </c:pt>
                <c:pt idx="394">
                  <c:v>44216</c:v>
                </c:pt>
                <c:pt idx="395">
                  <c:v>44215</c:v>
                </c:pt>
                <c:pt idx="396">
                  <c:v>44214</c:v>
                </c:pt>
                <c:pt idx="397">
                  <c:v>44211</c:v>
                </c:pt>
                <c:pt idx="398">
                  <c:v>44210</c:v>
                </c:pt>
                <c:pt idx="399">
                  <c:v>44209</c:v>
                </c:pt>
                <c:pt idx="400">
                  <c:v>44208</c:v>
                </c:pt>
                <c:pt idx="401">
                  <c:v>44207</c:v>
                </c:pt>
                <c:pt idx="402">
                  <c:v>44204</c:v>
                </c:pt>
                <c:pt idx="403">
                  <c:v>44203</c:v>
                </c:pt>
                <c:pt idx="404">
                  <c:v>44202</c:v>
                </c:pt>
                <c:pt idx="405">
                  <c:v>44201</c:v>
                </c:pt>
                <c:pt idx="406">
                  <c:v>44200</c:v>
                </c:pt>
                <c:pt idx="407">
                  <c:v>44196</c:v>
                </c:pt>
                <c:pt idx="408">
                  <c:v>44195</c:v>
                </c:pt>
                <c:pt idx="409">
                  <c:v>44194</c:v>
                </c:pt>
                <c:pt idx="410">
                  <c:v>44189</c:v>
                </c:pt>
                <c:pt idx="411">
                  <c:v>44188</c:v>
                </c:pt>
                <c:pt idx="412">
                  <c:v>44187</c:v>
                </c:pt>
                <c:pt idx="413">
                  <c:v>44186</c:v>
                </c:pt>
                <c:pt idx="414">
                  <c:v>44183</c:v>
                </c:pt>
                <c:pt idx="415">
                  <c:v>44182</c:v>
                </c:pt>
                <c:pt idx="416">
                  <c:v>44181</c:v>
                </c:pt>
                <c:pt idx="417">
                  <c:v>44180</c:v>
                </c:pt>
                <c:pt idx="418">
                  <c:v>44179</c:v>
                </c:pt>
                <c:pt idx="419">
                  <c:v>44176</c:v>
                </c:pt>
                <c:pt idx="420">
                  <c:v>44175</c:v>
                </c:pt>
                <c:pt idx="421">
                  <c:v>44174</c:v>
                </c:pt>
                <c:pt idx="422">
                  <c:v>44173</c:v>
                </c:pt>
                <c:pt idx="423">
                  <c:v>44172</c:v>
                </c:pt>
                <c:pt idx="424">
                  <c:v>44169</c:v>
                </c:pt>
                <c:pt idx="425">
                  <c:v>44168</c:v>
                </c:pt>
                <c:pt idx="426">
                  <c:v>44167</c:v>
                </c:pt>
                <c:pt idx="427">
                  <c:v>44166</c:v>
                </c:pt>
                <c:pt idx="428">
                  <c:v>44165</c:v>
                </c:pt>
                <c:pt idx="429">
                  <c:v>44162</c:v>
                </c:pt>
                <c:pt idx="430">
                  <c:v>44161</c:v>
                </c:pt>
                <c:pt idx="431">
                  <c:v>44160</c:v>
                </c:pt>
                <c:pt idx="432">
                  <c:v>44159</c:v>
                </c:pt>
                <c:pt idx="433">
                  <c:v>44158</c:v>
                </c:pt>
                <c:pt idx="434">
                  <c:v>44155</c:v>
                </c:pt>
                <c:pt idx="435">
                  <c:v>44154</c:v>
                </c:pt>
                <c:pt idx="436">
                  <c:v>44153</c:v>
                </c:pt>
                <c:pt idx="437">
                  <c:v>44152</c:v>
                </c:pt>
                <c:pt idx="438">
                  <c:v>44151</c:v>
                </c:pt>
                <c:pt idx="439">
                  <c:v>44148</c:v>
                </c:pt>
                <c:pt idx="440">
                  <c:v>44147</c:v>
                </c:pt>
                <c:pt idx="441">
                  <c:v>44146</c:v>
                </c:pt>
                <c:pt idx="442">
                  <c:v>44145</c:v>
                </c:pt>
                <c:pt idx="443">
                  <c:v>44144</c:v>
                </c:pt>
                <c:pt idx="444">
                  <c:v>44141</c:v>
                </c:pt>
                <c:pt idx="445">
                  <c:v>44140</c:v>
                </c:pt>
                <c:pt idx="446">
                  <c:v>44139</c:v>
                </c:pt>
                <c:pt idx="447">
                  <c:v>44138</c:v>
                </c:pt>
                <c:pt idx="448">
                  <c:v>44137</c:v>
                </c:pt>
                <c:pt idx="449">
                  <c:v>44134</c:v>
                </c:pt>
                <c:pt idx="450">
                  <c:v>44133</c:v>
                </c:pt>
                <c:pt idx="451">
                  <c:v>44132</c:v>
                </c:pt>
                <c:pt idx="452">
                  <c:v>44131</c:v>
                </c:pt>
                <c:pt idx="453">
                  <c:v>44130</c:v>
                </c:pt>
                <c:pt idx="454">
                  <c:v>44127</c:v>
                </c:pt>
                <c:pt idx="455">
                  <c:v>44126</c:v>
                </c:pt>
                <c:pt idx="456">
                  <c:v>44125</c:v>
                </c:pt>
                <c:pt idx="457">
                  <c:v>44124</c:v>
                </c:pt>
                <c:pt idx="458">
                  <c:v>44123</c:v>
                </c:pt>
                <c:pt idx="459">
                  <c:v>44120</c:v>
                </c:pt>
                <c:pt idx="460">
                  <c:v>44119</c:v>
                </c:pt>
                <c:pt idx="461">
                  <c:v>44118</c:v>
                </c:pt>
                <c:pt idx="462">
                  <c:v>44117</c:v>
                </c:pt>
                <c:pt idx="463">
                  <c:v>44116</c:v>
                </c:pt>
                <c:pt idx="464">
                  <c:v>44113</c:v>
                </c:pt>
                <c:pt idx="465">
                  <c:v>44104</c:v>
                </c:pt>
                <c:pt idx="466">
                  <c:v>44103</c:v>
                </c:pt>
                <c:pt idx="467">
                  <c:v>44102</c:v>
                </c:pt>
                <c:pt idx="468">
                  <c:v>44099</c:v>
                </c:pt>
                <c:pt idx="469">
                  <c:v>44098</c:v>
                </c:pt>
                <c:pt idx="470">
                  <c:v>44097</c:v>
                </c:pt>
                <c:pt idx="471">
                  <c:v>44096</c:v>
                </c:pt>
                <c:pt idx="472">
                  <c:v>44095</c:v>
                </c:pt>
                <c:pt idx="473">
                  <c:v>44092</c:v>
                </c:pt>
                <c:pt idx="474">
                  <c:v>44091</c:v>
                </c:pt>
                <c:pt idx="475">
                  <c:v>44090</c:v>
                </c:pt>
                <c:pt idx="476">
                  <c:v>44089</c:v>
                </c:pt>
                <c:pt idx="477">
                  <c:v>44088</c:v>
                </c:pt>
                <c:pt idx="478">
                  <c:v>44085</c:v>
                </c:pt>
                <c:pt idx="479">
                  <c:v>44084</c:v>
                </c:pt>
                <c:pt idx="480">
                  <c:v>44083</c:v>
                </c:pt>
                <c:pt idx="481">
                  <c:v>44082</c:v>
                </c:pt>
                <c:pt idx="482">
                  <c:v>44081</c:v>
                </c:pt>
                <c:pt idx="483">
                  <c:v>44078</c:v>
                </c:pt>
                <c:pt idx="484">
                  <c:v>44077</c:v>
                </c:pt>
                <c:pt idx="485">
                  <c:v>44076</c:v>
                </c:pt>
                <c:pt idx="486">
                  <c:v>44075</c:v>
                </c:pt>
                <c:pt idx="487">
                  <c:v>44071</c:v>
                </c:pt>
                <c:pt idx="488">
                  <c:v>44070</c:v>
                </c:pt>
                <c:pt idx="489">
                  <c:v>44069</c:v>
                </c:pt>
                <c:pt idx="490">
                  <c:v>44068</c:v>
                </c:pt>
                <c:pt idx="491">
                  <c:v>44067</c:v>
                </c:pt>
                <c:pt idx="492">
                  <c:v>44064</c:v>
                </c:pt>
                <c:pt idx="493">
                  <c:v>44063</c:v>
                </c:pt>
                <c:pt idx="494">
                  <c:v>44062</c:v>
                </c:pt>
                <c:pt idx="495">
                  <c:v>44061</c:v>
                </c:pt>
                <c:pt idx="496">
                  <c:v>44060</c:v>
                </c:pt>
                <c:pt idx="497">
                  <c:v>44057</c:v>
                </c:pt>
                <c:pt idx="498">
                  <c:v>44056</c:v>
                </c:pt>
                <c:pt idx="499">
                  <c:v>44055</c:v>
                </c:pt>
                <c:pt idx="500">
                  <c:v>44054</c:v>
                </c:pt>
                <c:pt idx="501">
                  <c:v>44053</c:v>
                </c:pt>
                <c:pt idx="502">
                  <c:v>44050</c:v>
                </c:pt>
                <c:pt idx="503">
                  <c:v>44049</c:v>
                </c:pt>
                <c:pt idx="504">
                  <c:v>44048</c:v>
                </c:pt>
                <c:pt idx="505">
                  <c:v>44047</c:v>
                </c:pt>
                <c:pt idx="506">
                  <c:v>44046</c:v>
                </c:pt>
                <c:pt idx="507">
                  <c:v>44043</c:v>
                </c:pt>
                <c:pt idx="508">
                  <c:v>44042</c:v>
                </c:pt>
                <c:pt idx="509">
                  <c:v>44041</c:v>
                </c:pt>
                <c:pt idx="510">
                  <c:v>44040</c:v>
                </c:pt>
                <c:pt idx="511">
                  <c:v>44039</c:v>
                </c:pt>
                <c:pt idx="512">
                  <c:v>44036</c:v>
                </c:pt>
                <c:pt idx="513">
                  <c:v>44035</c:v>
                </c:pt>
                <c:pt idx="514">
                  <c:v>44034</c:v>
                </c:pt>
                <c:pt idx="515">
                  <c:v>44033</c:v>
                </c:pt>
                <c:pt idx="516">
                  <c:v>44032</c:v>
                </c:pt>
                <c:pt idx="517">
                  <c:v>44029</c:v>
                </c:pt>
                <c:pt idx="518">
                  <c:v>44028</c:v>
                </c:pt>
                <c:pt idx="519">
                  <c:v>44027</c:v>
                </c:pt>
                <c:pt idx="520">
                  <c:v>44026</c:v>
                </c:pt>
                <c:pt idx="521">
                  <c:v>44025</c:v>
                </c:pt>
                <c:pt idx="522">
                  <c:v>44022</c:v>
                </c:pt>
                <c:pt idx="523">
                  <c:v>44021</c:v>
                </c:pt>
                <c:pt idx="524">
                  <c:v>44020</c:v>
                </c:pt>
                <c:pt idx="525">
                  <c:v>44019</c:v>
                </c:pt>
                <c:pt idx="526">
                  <c:v>44018</c:v>
                </c:pt>
                <c:pt idx="527">
                  <c:v>44015</c:v>
                </c:pt>
                <c:pt idx="528">
                  <c:v>44014</c:v>
                </c:pt>
                <c:pt idx="529">
                  <c:v>44013</c:v>
                </c:pt>
                <c:pt idx="530">
                  <c:v>44012</c:v>
                </c:pt>
                <c:pt idx="531">
                  <c:v>44011</c:v>
                </c:pt>
                <c:pt idx="532">
                  <c:v>44006</c:v>
                </c:pt>
                <c:pt idx="533">
                  <c:v>44005</c:v>
                </c:pt>
                <c:pt idx="534">
                  <c:v>44004</c:v>
                </c:pt>
                <c:pt idx="535">
                  <c:v>44001</c:v>
                </c:pt>
                <c:pt idx="536">
                  <c:v>44000</c:v>
                </c:pt>
                <c:pt idx="537">
                  <c:v>43999</c:v>
                </c:pt>
                <c:pt idx="538">
                  <c:v>43998</c:v>
                </c:pt>
                <c:pt idx="539">
                  <c:v>43997</c:v>
                </c:pt>
                <c:pt idx="540">
                  <c:v>43994</c:v>
                </c:pt>
                <c:pt idx="541">
                  <c:v>43993</c:v>
                </c:pt>
                <c:pt idx="542">
                  <c:v>43992</c:v>
                </c:pt>
                <c:pt idx="543">
                  <c:v>43991</c:v>
                </c:pt>
                <c:pt idx="544">
                  <c:v>43990</c:v>
                </c:pt>
                <c:pt idx="545">
                  <c:v>43987</c:v>
                </c:pt>
                <c:pt idx="546">
                  <c:v>43986</c:v>
                </c:pt>
                <c:pt idx="547">
                  <c:v>43985</c:v>
                </c:pt>
                <c:pt idx="548">
                  <c:v>43984</c:v>
                </c:pt>
                <c:pt idx="549">
                  <c:v>43983</c:v>
                </c:pt>
                <c:pt idx="550">
                  <c:v>43980</c:v>
                </c:pt>
                <c:pt idx="551">
                  <c:v>43979</c:v>
                </c:pt>
                <c:pt idx="552">
                  <c:v>43978</c:v>
                </c:pt>
                <c:pt idx="553">
                  <c:v>43977</c:v>
                </c:pt>
                <c:pt idx="554">
                  <c:v>43973</c:v>
                </c:pt>
                <c:pt idx="555">
                  <c:v>43972</c:v>
                </c:pt>
                <c:pt idx="556">
                  <c:v>43971</c:v>
                </c:pt>
                <c:pt idx="557">
                  <c:v>43970</c:v>
                </c:pt>
                <c:pt idx="558">
                  <c:v>43969</c:v>
                </c:pt>
                <c:pt idx="559">
                  <c:v>43966</c:v>
                </c:pt>
                <c:pt idx="560">
                  <c:v>43965</c:v>
                </c:pt>
                <c:pt idx="561">
                  <c:v>43964</c:v>
                </c:pt>
                <c:pt idx="562">
                  <c:v>43963</c:v>
                </c:pt>
                <c:pt idx="563">
                  <c:v>43962</c:v>
                </c:pt>
                <c:pt idx="564">
                  <c:v>43958</c:v>
                </c:pt>
                <c:pt idx="565">
                  <c:v>43957</c:v>
                </c:pt>
                <c:pt idx="566">
                  <c:v>43951</c:v>
                </c:pt>
                <c:pt idx="567">
                  <c:v>43950</c:v>
                </c:pt>
                <c:pt idx="568">
                  <c:v>43949</c:v>
                </c:pt>
                <c:pt idx="569">
                  <c:v>43948</c:v>
                </c:pt>
                <c:pt idx="570">
                  <c:v>43945</c:v>
                </c:pt>
                <c:pt idx="571">
                  <c:v>43944</c:v>
                </c:pt>
                <c:pt idx="572">
                  <c:v>43943</c:v>
                </c:pt>
                <c:pt idx="573">
                  <c:v>43942</c:v>
                </c:pt>
                <c:pt idx="574">
                  <c:v>43941</c:v>
                </c:pt>
                <c:pt idx="575">
                  <c:v>43938</c:v>
                </c:pt>
                <c:pt idx="576">
                  <c:v>43937</c:v>
                </c:pt>
                <c:pt idx="577">
                  <c:v>43936</c:v>
                </c:pt>
                <c:pt idx="578">
                  <c:v>43935</c:v>
                </c:pt>
                <c:pt idx="579">
                  <c:v>43930</c:v>
                </c:pt>
                <c:pt idx="580">
                  <c:v>43929</c:v>
                </c:pt>
                <c:pt idx="581">
                  <c:v>43928</c:v>
                </c:pt>
                <c:pt idx="582">
                  <c:v>43924</c:v>
                </c:pt>
                <c:pt idx="583">
                  <c:v>43923</c:v>
                </c:pt>
                <c:pt idx="584">
                  <c:v>43922</c:v>
                </c:pt>
                <c:pt idx="585">
                  <c:v>43921</c:v>
                </c:pt>
                <c:pt idx="586">
                  <c:v>43920</c:v>
                </c:pt>
                <c:pt idx="587">
                  <c:v>43917</c:v>
                </c:pt>
                <c:pt idx="588">
                  <c:v>43916</c:v>
                </c:pt>
                <c:pt idx="589">
                  <c:v>43915</c:v>
                </c:pt>
                <c:pt idx="590">
                  <c:v>43914</c:v>
                </c:pt>
                <c:pt idx="591">
                  <c:v>43913</c:v>
                </c:pt>
                <c:pt idx="592">
                  <c:v>43910</c:v>
                </c:pt>
                <c:pt idx="593">
                  <c:v>43909</c:v>
                </c:pt>
                <c:pt idx="594">
                  <c:v>43908</c:v>
                </c:pt>
                <c:pt idx="595">
                  <c:v>43907</c:v>
                </c:pt>
                <c:pt idx="596">
                  <c:v>43906</c:v>
                </c:pt>
                <c:pt idx="597">
                  <c:v>43903</c:v>
                </c:pt>
                <c:pt idx="598">
                  <c:v>43902</c:v>
                </c:pt>
                <c:pt idx="599">
                  <c:v>43901</c:v>
                </c:pt>
                <c:pt idx="600">
                  <c:v>43900</c:v>
                </c:pt>
                <c:pt idx="601">
                  <c:v>43899</c:v>
                </c:pt>
                <c:pt idx="602">
                  <c:v>43896</c:v>
                </c:pt>
                <c:pt idx="603">
                  <c:v>43895</c:v>
                </c:pt>
                <c:pt idx="604">
                  <c:v>43894</c:v>
                </c:pt>
                <c:pt idx="605">
                  <c:v>43893</c:v>
                </c:pt>
                <c:pt idx="606">
                  <c:v>43892</c:v>
                </c:pt>
                <c:pt idx="607">
                  <c:v>43889</c:v>
                </c:pt>
                <c:pt idx="608">
                  <c:v>43888</c:v>
                </c:pt>
                <c:pt idx="609">
                  <c:v>43887</c:v>
                </c:pt>
                <c:pt idx="610">
                  <c:v>43886</c:v>
                </c:pt>
                <c:pt idx="611">
                  <c:v>43885</c:v>
                </c:pt>
                <c:pt idx="612">
                  <c:v>43882</c:v>
                </c:pt>
                <c:pt idx="613">
                  <c:v>43881</c:v>
                </c:pt>
                <c:pt idx="614">
                  <c:v>43880</c:v>
                </c:pt>
                <c:pt idx="615">
                  <c:v>43879</c:v>
                </c:pt>
                <c:pt idx="616">
                  <c:v>43878</c:v>
                </c:pt>
                <c:pt idx="617">
                  <c:v>43875</c:v>
                </c:pt>
                <c:pt idx="618">
                  <c:v>43874</c:v>
                </c:pt>
                <c:pt idx="619">
                  <c:v>43873</c:v>
                </c:pt>
                <c:pt idx="620">
                  <c:v>43872</c:v>
                </c:pt>
                <c:pt idx="621">
                  <c:v>43871</c:v>
                </c:pt>
                <c:pt idx="622">
                  <c:v>43868</c:v>
                </c:pt>
                <c:pt idx="623">
                  <c:v>43867</c:v>
                </c:pt>
                <c:pt idx="624">
                  <c:v>43866</c:v>
                </c:pt>
                <c:pt idx="625">
                  <c:v>43865</c:v>
                </c:pt>
                <c:pt idx="626">
                  <c:v>43864</c:v>
                </c:pt>
                <c:pt idx="627">
                  <c:v>43853</c:v>
                </c:pt>
                <c:pt idx="628">
                  <c:v>43852</c:v>
                </c:pt>
                <c:pt idx="629">
                  <c:v>43851</c:v>
                </c:pt>
                <c:pt idx="630">
                  <c:v>43850</c:v>
                </c:pt>
                <c:pt idx="631">
                  <c:v>43847</c:v>
                </c:pt>
                <c:pt idx="632">
                  <c:v>43846</c:v>
                </c:pt>
                <c:pt idx="633">
                  <c:v>43845</c:v>
                </c:pt>
                <c:pt idx="634">
                  <c:v>43844</c:v>
                </c:pt>
                <c:pt idx="635">
                  <c:v>43843</c:v>
                </c:pt>
                <c:pt idx="636">
                  <c:v>43840</c:v>
                </c:pt>
                <c:pt idx="637">
                  <c:v>43839</c:v>
                </c:pt>
                <c:pt idx="638">
                  <c:v>43838</c:v>
                </c:pt>
                <c:pt idx="639">
                  <c:v>43837</c:v>
                </c:pt>
                <c:pt idx="640">
                  <c:v>43836</c:v>
                </c:pt>
                <c:pt idx="641">
                  <c:v>43833</c:v>
                </c:pt>
                <c:pt idx="642">
                  <c:v>43832</c:v>
                </c:pt>
              </c:numCache>
            </c:numRef>
          </c:cat>
          <c:val>
            <c:numRef>
              <c:f>铝板带箔及型材出口利润!$B$5:$B$647</c:f>
              <c:numCache>
                <c:formatCode>General</c:formatCode>
                <c:ptCount val="643"/>
                <c:pt idx="0">
                  <c:v>420.18</c:v>
                </c:pt>
                <c:pt idx="1">
                  <c:v>404.17</c:v>
                </c:pt>
                <c:pt idx="2">
                  <c:v>419.62</c:v>
                </c:pt>
                <c:pt idx="3">
                  <c:v>395.8</c:v>
                </c:pt>
                <c:pt idx="4">
                  <c:v>431.49</c:v>
                </c:pt>
                <c:pt idx="5">
                  <c:v>403.56</c:v>
                </c:pt>
                <c:pt idx="6">
                  <c:v>420.96</c:v>
                </c:pt>
                <c:pt idx="7">
                  <c:v>442.67</c:v>
                </c:pt>
                <c:pt idx="8">
                  <c:v>496.8</c:v>
                </c:pt>
                <c:pt idx="9">
                  <c:v>468.74</c:v>
                </c:pt>
                <c:pt idx="10">
                  <c:v>518.99</c:v>
                </c:pt>
                <c:pt idx="11">
                  <c:v>521.11</c:v>
                </c:pt>
                <c:pt idx="12">
                  <c:v>577.72</c:v>
                </c:pt>
                <c:pt idx="13">
                  <c:v>531.87</c:v>
                </c:pt>
                <c:pt idx="14">
                  <c:v>524.26</c:v>
                </c:pt>
                <c:pt idx="15">
                  <c:v>562.66999999999996</c:v>
                </c:pt>
                <c:pt idx="16">
                  <c:v>510.85</c:v>
                </c:pt>
                <c:pt idx="17">
                  <c:v>532.11</c:v>
                </c:pt>
                <c:pt idx="18">
                  <c:v>519.94000000000005</c:v>
                </c:pt>
                <c:pt idx="19">
                  <c:v>551.41</c:v>
                </c:pt>
                <c:pt idx="20">
                  <c:v>575.58000000000004</c:v>
                </c:pt>
                <c:pt idx="21">
                  <c:v>558.62</c:v>
                </c:pt>
                <c:pt idx="22">
                  <c:v>530.46</c:v>
                </c:pt>
                <c:pt idx="23">
                  <c:v>595.53</c:v>
                </c:pt>
                <c:pt idx="24">
                  <c:v>585.17999999999995</c:v>
                </c:pt>
                <c:pt idx="25">
                  <c:v>600.29</c:v>
                </c:pt>
                <c:pt idx="26">
                  <c:v>582.57000000000005</c:v>
                </c:pt>
                <c:pt idx="27">
                  <c:v>537.84</c:v>
                </c:pt>
                <c:pt idx="28">
                  <c:v>543.49</c:v>
                </c:pt>
                <c:pt idx="29">
                  <c:v>553.73</c:v>
                </c:pt>
                <c:pt idx="30">
                  <c:v>577.37</c:v>
                </c:pt>
                <c:pt idx="31">
                  <c:v>596.48</c:v>
                </c:pt>
                <c:pt idx="32">
                  <c:v>585.96</c:v>
                </c:pt>
                <c:pt idx="33">
                  <c:v>609.25</c:v>
                </c:pt>
                <c:pt idx="34">
                  <c:v>624.35</c:v>
                </c:pt>
                <c:pt idx="35">
                  <c:v>636.91999999999996</c:v>
                </c:pt>
                <c:pt idx="36">
                  <c:v>624.91999999999996</c:v>
                </c:pt>
                <c:pt idx="37">
                  <c:v>655.56</c:v>
                </c:pt>
                <c:pt idx="38">
                  <c:v>679.55</c:v>
                </c:pt>
                <c:pt idx="39">
                  <c:v>651.64</c:v>
                </c:pt>
                <c:pt idx="40">
                  <c:v>611.54999999999995</c:v>
                </c:pt>
                <c:pt idx="41">
                  <c:v>674.41</c:v>
                </c:pt>
                <c:pt idx="42">
                  <c:v>631.22</c:v>
                </c:pt>
                <c:pt idx="43">
                  <c:v>619.34</c:v>
                </c:pt>
                <c:pt idx="44">
                  <c:v>625.59</c:v>
                </c:pt>
                <c:pt idx="45">
                  <c:v>575.47</c:v>
                </c:pt>
                <c:pt idx="46">
                  <c:v>556.22</c:v>
                </c:pt>
                <c:pt idx="47">
                  <c:v>590.55999999999995</c:v>
                </c:pt>
                <c:pt idx="48">
                  <c:v>647.51</c:v>
                </c:pt>
                <c:pt idx="49">
                  <c:v>602.24</c:v>
                </c:pt>
                <c:pt idx="50">
                  <c:v>457.9</c:v>
                </c:pt>
                <c:pt idx="51">
                  <c:v>536.5</c:v>
                </c:pt>
                <c:pt idx="52">
                  <c:v>550.28</c:v>
                </c:pt>
                <c:pt idx="53">
                  <c:v>526.32000000000005</c:v>
                </c:pt>
                <c:pt idx="54">
                  <c:v>533.45000000000005</c:v>
                </c:pt>
                <c:pt idx="55">
                  <c:v>558.62</c:v>
                </c:pt>
                <c:pt idx="56">
                  <c:v>565.94000000000005</c:v>
                </c:pt>
                <c:pt idx="57">
                  <c:v>537.4</c:v>
                </c:pt>
                <c:pt idx="58">
                  <c:v>544.46</c:v>
                </c:pt>
                <c:pt idx="59">
                  <c:v>559.86</c:v>
                </c:pt>
                <c:pt idx="60">
                  <c:v>529.22</c:v>
                </c:pt>
                <c:pt idx="61">
                  <c:v>542.37</c:v>
                </c:pt>
                <c:pt idx="62">
                  <c:v>498.34</c:v>
                </c:pt>
                <c:pt idx="63">
                  <c:v>506.12</c:v>
                </c:pt>
                <c:pt idx="64">
                  <c:v>627.37</c:v>
                </c:pt>
                <c:pt idx="65">
                  <c:v>588.69000000000005</c:v>
                </c:pt>
                <c:pt idx="66">
                  <c:v>632.70000000000005</c:v>
                </c:pt>
                <c:pt idx="67">
                  <c:v>618.16999999999996</c:v>
                </c:pt>
                <c:pt idx="68">
                  <c:v>676.77</c:v>
                </c:pt>
                <c:pt idx="69">
                  <c:v>743.04</c:v>
                </c:pt>
                <c:pt idx="70">
                  <c:v>691.48</c:v>
                </c:pt>
                <c:pt idx="71">
                  <c:v>693.02</c:v>
                </c:pt>
                <c:pt idx="72">
                  <c:v>712.71</c:v>
                </c:pt>
                <c:pt idx="73">
                  <c:v>700.27</c:v>
                </c:pt>
                <c:pt idx="74">
                  <c:v>810.15</c:v>
                </c:pt>
                <c:pt idx="75">
                  <c:v>805.43</c:v>
                </c:pt>
                <c:pt idx="76">
                  <c:v>852.79</c:v>
                </c:pt>
                <c:pt idx="77">
                  <c:v>842.27</c:v>
                </c:pt>
                <c:pt idx="78">
                  <c:v>841.27</c:v>
                </c:pt>
                <c:pt idx="79">
                  <c:v>896.32</c:v>
                </c:pt>
                <c:pt idx="80">
                  <c:v>948.98</c:v>
                </c:pt>
                <c:pt idx="81">
                  <c:v>950</c:v>
                </c:pt>
                <c:pt idx="82">
                  <c:v>847.46</c:v>
                </c:pt>
                <c:pt idx="83">
                  <c:v>918.39</c:v>
                </c:pt>
                <c:pt idx="84">
                  <c:v>860.3</c:v>
                </c:pt>
                <c:pt idx="85">
                  <c:v>906.46</c:v>
                </c:pt>
                <c:pt idx="86">
                  <c:v>810.16</c:v>
                </c:pt>
                <c:pt idx="87">
                  <c:v>825.31</c:v>
                </c:pt>
                <c:pt idx="88">
                  <c:v>871.14</c:v>
                </c:pt>
                <c:pt idx="89">
                  <c:v>822.83</c:v>
                </c:pt>
                <c:pt idx="90">
                  <c:v>817.83</c:v>
                </c:pt>
                <c:pt idx="91">
                  <c:v>824.77</c:v>
                </c:pt>
                <c:pt idx="92">
                  <c:v>910.36</c:v>
                </c:pt>
                <c:pt idx="93">
                  <c:v>908.76</c:v>
                </c:pt>
                <c:pt idx="94">
                  <c:v>999.71</c:v>
                </c:pt>
                <c:pt idx="95">
                  <c:v>962.03</c:v>
                </c:pt>
                <c:pt idx="96">
                  <c:v>906.97</c:v>
                </c:pt>
                <c:pt idx="97">
                  <c:v>939.62</c:v>
                </c:pt>
                <c:pt idx="98">
                  <c:v>952.97</c:v>
                </c:pt>
                <c:pt idx="99">
                  <c:v>919.88</c:v>
                </c:pt>
                <c:pt idx="100">
                  <c:v>857.36</c:v>
                </c:pt>
                <c:pt idx="101">
                  <c:v>932.24</c:v>
                </c:pt>
                <c:pt idx="102">
                  <c:v>997.4</c:v>
                </c:pt>
                <c:pt idx="103">
                  <c:v>1045.44</c:v>
                </c:pt>
                <c:pt idx="104">
                  <c:v>963.5</c:v>
                </c:pt>
                <c:pt idx="105">
                  <c:v>1005.11</c:v>
                </c:pt>
                <c:pt idx="106">
                  <c:v>997.42</c:v>
                </c:pt>
                <c:pt idx="107">
                  <c:v>973.02</c:v>
                </c:pt>
                <c:pt idx="108">
                  <c:v>930.86</c:v>
                </c:pt>
                <c:pt idx="109">
                  <c:v>968.82</c:v>
                </c:pt>
                <c:pt idx="110">
                  <c:v>1037.45</c:v>
                </c:pt>
                <c:pt idx="111">
                  <c:v>907.37</c:v>
                </c:pt>
                <c:pt idx="112">
                  <c:v>1080.3499999999999</c:v>
                </c:pt>
                <c:pt idx="113">
                  <c:v>1088.19</c:v>
                </c:pt>
                <c:pt idx="114">
                  <c:v>970.43</c:v>
                </c:pt>
                <c:pt idx="115">
                  <c:v>1114.81</c:v>
                </c:pt>
                <c:pt idx="116">
                  <c:v>961.32</c:v>
                </c:pt>
                <c:pt idx="117">
                  <c:v>947.87</c:v>
                </c:pt>
                <c:pt idx="118">
                  <c:v>867.12</c:v>
                </c:pt>
                <c:pt idx="119">
                  <c:v>915.95</c:v>
                </c:pt>
                <c:pt idx="120">
                  <c:v>859.91</c:v>
                </c:pt>
                <c:pt idx="121">
                  <c:v>897.13</c:v>
                </c:pt>
                <c:pt idx="122">
                  <c:v>877.74</c:v>
                </c:pt>
                <c:pt idx="123">
                  <c:v>1036.19</c:v>
                </c:pt>
                <c:pt idx="124">
                  <c:v>994.19</c:v>
                </c:pt>
                <c:pt idx="125">
                  <c:v>820.13</c:v>
                </c:pt>
                <c:pt idx="126">
                  <c:v>1108.02</c:v>
                </c:pt>
                <c:pt idx="127">
                  <c:v>1022.36</c:v>
                </c:pt>
                <c:pt idx="128">
                  <c:v>1171.8699999999999</c:v>
                </c:pt>
                <c:pt idx="129">
                  <c:v>1079.25</c:v>
                </c:pt>
                <c:pt idx="130">
                  <c:v>1002.13</c:v>
                </c:pt>
                <c:pt idx="131">
                  <c:v>937.68</c:v>
                </c:pt>
                <c:pt idx="132">
                  <c:v>835.8</c:v>
                </c:pt>
                <c:pt idx="133">
                  <c:v>810.07</c:v>
                </c:pt>
                <c:pt idx="134">
                  <c:v>800.16</c:v>
                </c:pt>
                <c:pt idx="135">
                  <c:v>730.76</c:v>
                </c:pt>
                <c:pt idx="136">
                  <c:v>716.15</c:v>
                </c:pt>
                <c:pt idx="137">
                  <c:v>745</c:v>
                </c:pt>
                <c:pt idx="138">
                  <c:v>701.93</c:v>
                </c:pt>
                <c:pt idx="139">
                  <c:v>672.58</c:v>
                </c:pt>
                <c:pt idx="140">
                  <c:v>680.72</c:v>
                </c:pt>
                <c:pt idx="141">
                  <c:v>619.02</c:v>
                </c:pt>
                <c:pt idx="142">
                  <c:v>669.76</c:v>
                </c:pt>
                <c:pt idx="143">
                  <c:v>592.94000000000005</c:v>
                </c:pt>
                <c:pt idx="144">
                  <c:v>577.86</c:v>
                </c:pt>
                <c:pt idx="145">
                  <c:v>661.14</c:v>
                </c:pt>
                <c:pt idx="146">
                  <c:v>637.74</c:v>
                </c:pt>
                <c:pt idx="147">
                  <c:v>614.89</c:v>
                </c:pt>
                <c:pt idx="148">
                  <c:v>635.29</c:v>
                </c:pt>
                <c:pt idx="149">
                  <c:v>686.71</c:v>
                </c:pt>
                <c:pt idx="150">
                  <c:v>658.98</c:v>
                </c:pt>
                <c:pt idx="151">
                  <c:v>720.53</c:v>
                </c:pt>
                <c:pt idx="152">
                  <c:v>668.8</c:v>
                </c:pt>
                <c:pt idx="153">
                  <c:v>624.89</c:v>
                </c:pt>
                <c:pt idx="154">
                  <c:v>699.61</c:v>
                </c:pt>
                <c:pt idx="155">
                  <c:v>606.37</c:v>
                </c:pt>
                <c:pt idx="156">
                  <c:v>629.92999999999995</c:v>
                </c:pt>
                <c:pt idx="157">
                  <c:v>631.54</c:v>
                </c:pt>
                <c:pt idx="158">
                  <c:v>609.51</c:v>
                </c:pt>
                <c:pt idx="159">
                  <c:v>483.74</c:v>
                </c:pt>
                <c:pt idx="160">
                  <c:v>462.15</c:v>
                </c:pt>
                <c:pt idx="161">
                  <c:v>509.68</c:v>
                </c:pt>
                <c:pt idx="162">
                  <c:v>512.48</c:v>
                </c:pt>
                <c:pt idx="163">
                  <c:v>530.96</c:v>
                </c:pt>
                <c:pt idx="164">
                  <c:v>564.5</c:v>
                </c:pt>
                <c:pt idx="165">
                  <c:v>609.78</c:v>
                </c:pt>
                <c:pt idx="166">
                  <c:v>558.66999999999996</c:v>
                </c:pt>
                <c:pt idx="167">
                  <c:v>502.9</c:v>
                </c:pt>
                <c:pt idx="168">
                  <c:v>509.72</c:v>
                </c:pt>
                <c:pt idx="169">
                  <c:v>538.46</c:v>
                </c:pt>
                <c:pt idx="170">
                  <c:v>523.82000000000005</c:v>
                </c:pt>
                <c:pt idx="171">
                  <c:v>540.80999999999995</c:v>
                </c:pt>
                <c:pt idx="172">
                  <c:v>587.86</c:v>
                </c:pt>
                <c:pt idx="173">
                  <c:v>554.88</c:v>
                </c:pt>
                <c:pt idx="174">
                  <c:v>435.54</c:v>
                </c:pt>
                <c:pt idx="175">
                  <c:v>522.24</c:v>
                </c:pt>
                <c:pt idx="176">
                  <c:v>524.58000000000004</c:v>
                </c:pt>
                <c:pt idx="177">
                  <c:v>438.02</c:v>
                </c:pt>
                <c:pt idx="178">
                  <c:v>461.54</c:v>
                </c:pt>
                <c:pt idx="179">
                  <c:v>550.12</c:v>
                </c:pt>
                <c:pt idx="180">
                  <c:v>491.91</c:v>
                </c:pt>
                <c:pt idx="181">
                  <c:v>537.84</c:v>
                </c:pt>
                <c:pt idx="182">
                  <c:v>540.4</c:v>
                </c:pt>
                <c:pt idx="183">
                  <c:v>546.20000000000005</c:v>
                </c:pt>
                <c:pt idx="184">
                  <c:v>501.78</c:v>
                </c:pt>
                <c:pt idx="185">
                  <c:v>537.70000000000005</c:v>
                </c:pt>
                <c:pt idx="186">
                  <c:v>504.79</c:v>
                </c:pt>
                <c:pt idx="187">
                  <c:v>540.14</c:v>
                </c:pt>
                <c:pt idx="188">
                  <c:v>525.30999999999995</c:v>
                </c:pt>
                <c:pt idx="189">
                  <c:v>560.32000000000005</c:v>
                </c:pt>
                <c:pt idx="190">
                  <c:v>445.32</c:v>
                </c:pt>
                <c:pt idx="191">
                  <c:v>562.36</c:v>
                </c:pt>
                <c:pt idx="192">
                  <c:v>574.95000000000005</c:v>
                </c:pt>
                <c:pt idx="193">
                  <c:v>538.57000000000005</c:v>
                </c:pt>
                <c:pt idx="194">
                  <c:v>596.58000000000004</c:v>
                </c:pt>
                <c:pt idx="195">
                  <c:v>633.63</c:v>
                </c:pt>
                <c:pt idx="196">
                  <c:v>599.63</c:v>
                </c:pt>
                <c:pt idx="197">
                  <c:v>571.20000000000005</c:v>
                </c:pt>
                <c:pt idx="198">
                  <c:v>470.21</c:v>
                </c:pt>
                <c:pt idx="199">
                  <c:v>495.97</c:v>
                </c:pt>
                <c:pt idx="200">
                  <c:v>532.09</c:v>
                </c:pt>
                <c:pt idx="201">
                  <c:v>617.77</c:v>
                </c:pt>
                <c:pt idx="202">
                  <c:v>571.20000000000005</c:v>
                </c:pt>
                <c:pt idx="203">
                  <c:v>492.52</c:v>
                </c:pt>
                <c:pt idx="204">
                  <c:v>545.19000000000005</c:v>
                </c:pt>
                <c:pt idx="205">
                  <c:v>530.07000000000005</c:v>
                </c:pt>
                <c:pt idx="206">
                  <c:v>368.68</c:v>
                </c:pt>
                <c:pt idx="207">
                  <c:v>526.17999999999995</c:v>
                </c:pt>
                <c:pt idx="208">
                  <c:v>475.81</c:v>
                </c:pt>
                <c:pt idx="209">
                  <c:v>505.05</c:v>
                </c:pt>
                <c:pt idx="210">
                  <c:v>512.54999999999995</c:v>
                </c:pt>
                <c:pt idx="211">
                  <c:v>662.4</c:v>
                </c:pt>
                <c:pt idx="212">
                  <c:v>417.82</c:v>
                </c:pt>
                <c:pt idx="213">
                  <c:v>533.15</c:v>
                </c:pt>
                <c:pt idx="214">
                  <c:v>489.77</c:v>
                </c:pt>
                <c:pt idx="215">
                  <c:v>438.62</c:v>
                </c:pt>
                <c:pt idx="216">
                  <c:v>263.14</c:v>
                </c:pt>
                <c:pt idx="217">
                  <c:v>496.3</c:v>
                </c:pt>
                <c:pt idx="218">
                  <c:v>359.66</c:v>
                </c:pt>
                <c:pt idx="219">
                  <c:v>445.57</c:v>
                </c:pt>
                <c:pt idx="220">
                  <c:v>516.73</c:v>
                </c:pt>
                <c:pt idx="221">
                  <c:v>541.14</c:v>
                </c:pt>
                <c:pt idx="222">
                  <c:v>457.05</c:v>
                </c:pt>
                <c:pt idx="223">
                  <c:v>472.47</c:v>
                </c:pt>
                <c:pt idx="224">
                  <c:v>504.91</c:v>
                </c:pt>
                <c:pt idx="225">
                  <c:v>452.95</c:v>
                </c:pt>
                <c:pt idx="226">
                  <c:v>361.55</c:v>
                </c:pt>
                <c:pt idx="227">
                  <c:v>380.64</c:v>
                </c:pt>
                <c:pt idx="228">
                  <c:v>442.31</c:v>
                </c:pt>
                <c:pt idx="229">
                  <c:v>357.14</c:v>
                </c:pt>
                <c:pt idx="230">
                  <c:v>379.99</c:v>
                </c:pt>
                <c:pt idx="231">
                  <c:v>351.38</c:v>
                </c:pt>
                <c:pt idx="232">
                  <c:v>398.1</c:v>
                </c:pt>
                <c:pt idx="233">
                  <c:v>338.27</c:v>
                </c:pt>
                <c:pt idx="234">
                  <c:v>343.5</c:v>
                </c:pt>
                <c:pt idx="235">
                  <c:v>419.24</c:v>
                </c:pt>
                <c:pt idx="236">
                  <c:v>271.42</c:v>
                </c:pt>
                <c:pt idx="237">
                  <c:v>255.56</c:v>
                </c:pt>
                <c:pt idx="238">
                  <c:v>403.94</c:v>
                </c:pt>
                <c:pt idx="239">
                  <c:v>369.48</c:v>
                </c:pt>
                <c:pt idx="240">
                  <c:v>390.12</c:v>
                </c:pt>
                <c:pt idx="241">
                  <c:v>369.03</c:v>
                </c:pt>
                <c:pt idx="242">
                  <c:v>377.95</c:v>
                </c:pt>
                <c:pt idx="243">
                  <c:v>388.07</c:v>
                </c:pt>
                <c:pt idx="244">
                  <c:v>371.95</c:v>
                </c:pt>
                <c:pt idx="245">
                  <c:v>377.28</c:v>
                </c:pt>
                <c:pt idx="246">
                  <c:v>379.29</c:v>
                </c:pt>
                <c:pt idx="247">
                  <c:v>418</c:v>
                </c:pt>
                <c:pt idx="248">
                  <c:v>372.93</c:v>
                </c:pt>
                <c:pt idx="249">
                  <c:v>368.15</c:v>
                </c:pt>
                <c:pt idx="250">
                  <c:v>381.35</c:v>
                </c:pt>
                <c:pt idx="251">
                  <c:v>385.02</c:v>
                </c:pt>
                <c:pt idx="252">
                  <c:v>382.05</c:v>
                </c:pt>
                <c:pt idx="253">
                  <c:v>371.73</c:v>
                </c:pt>
                <c:pt idx="254">
                  <c:v>357.83</c:v>
                </c:pt>
                <c:pt idx="255">
                  <c:v>379.6</c:v>
                </c:pt>
                <c:pt idx="256">
                  <c:v>403.37</c:v>
                </c:pt>
                <c:pt idx="257">
                  <c:v>440.6</c:v>
                </c:pt>
                <c:pt idx="258">
                  <c:v>393.55</c:v>
                </c:pt>
                <c:pt idx="259">
                  <c:v>398.52</c:v>
                </c:pt>
                <c:pt idx="260">
                  <c:v>428.63</c:v>
                </c:pt>
                <c:pt idx="261">
                  <c:v>393.82</c:v>
                </c:pt>
                <c:pt idx="262">
                  <c:v>411.79</c:v>
                </c:pt>
                <c:pt idx="263">
                  <c:v>397.42</c:v>
                </c:pt>
                <c:pt idx="264">
                  <c:v>373.33</c:v>
                </c:pt>
                <c:pt idx="265">
                  <c:v>389.28</c:v>
                </c:pt>
                <c:pt idx="266">
                  <c:v>411.71</c:v>
                </c:pt>
                <c:pt idx="267">
                  <c:v>389.73</c:v>
                </c:pt>
                <c:pt idx="268">
                  <c:v>442.12</c:v>
                </c:pt>
                <c:pt idx="269">
                  <c:v>383.82</c:v>
                </c:pt>
                <c:pt idx="270">
                  <c:v>316.83999999999997</c:v>
                </c:pt>
                <c:pt idx="271">
                  <c:v>325.20999999999998</c:v>
                </c:pt>
                <c:pt idx="272">
                  <c:v>365.71</c:v>
                </c:pt>
                <c:pt idx="273">
                  <c:v>356.38</c:v>
                </c:pt>
                <c:pt idx="274">
                  <c:v>351.48</c:v>
                </c:pt>
                <c:pt idx="275">
                  <c:v>349.58</c:v>
                </c:pt>
                <c:pt idx="276">
                  <c:v>275.87</c:v>
                </c:pt>
                <c:pt idx="277">
                  <c:v>334.12</c:v>
                </c:pt>
                <c:pt idx="278">
                  <c:v>363.33</c:v>
                </c:pt>
                <c:pt idx="279">
                  <c:v>395.02</c:v>
                </c:pt>
                <c:pt idx="280">
                  <c:v>411.36</c:v>
                </c:pt>
                <c:pt idx="281">
                  <c:v>382.12</c:v>
                </c:pt>
                <c:pt idx="282">
                  <c:v>409.65</c:v>
                </c:pt>
                <c:pt idx="283">
                  <c:v>336.78</c:v>
                </c:pt>
                <c:pt idx="284">
                  <c:v>373.25</c:v>
                </c:pt>
                <c:pt idx="285">
                  <c:v>347.63</c:v>
                </c:pt>
                <c:pt idx="286">
                  <c:v>405.6</c:v>
                </c:pt>
                <c:pt idx="287">
                  <c:v>464.57</c:v>
                </c:pt>
                <c:pt idx="288">
                  <c:v>397.58</c:v>
                </c:pt>
                <c:pt idx="289">
                  <c:v>404.74</c:v>
                </c:pt>
                <c:pt idx="290">
                  <c:v>404.09</c:v>
                </c:pt>
                <c:pt idx="291">
                  <c:v>400.4</c:v>
                </c:pt>
                <c:pt idx="292">
                  <c:v>372.55</c:v>
                </c:pt>
                <c:pt idx="293">
                  <c:v>341.66</c:v>
                </c:pt>
                <c:pt idx="294">
                  <c:v>323.7</c:v>
                </c:pt>
                <c:pt idx="295">
                  <c:v>343.49</c:v>
                </c:pt>
                <c:pt idx="296">
                  <c:v>336.99</c:v>
                </c:pt>
                <c:pt idx="297">
                  <c:v>294.64</c:v>
                </c:pt>
                <c:pt idx="298">
                  <c:v>245.06</c:v>
                </c:pt>
                <c:pt idx="299">
                  <c:v>325.45999999999998</c:v>
                </c:pt>
                <c:pt idx="300">
                  <c:v>274.86</c:v>
                </c:pt>
                <c:pt idx="301">
                  <c:v>297.41000000000003</c:v>
                </c:pt>
                <c:pt idx="302">
                  <c:v>358.77</c:v>
                </c:pt>
                <c:pt idx="303">
                  <c:v>348.25</c:v>
                </c:pt>
                <c:pt idx="304">
                  <c:v>348.59</c:v>
                </c:pt>
                <c:pt idx="305">
                  <c:v>298.16000000000003</c:v>
                </c:pt>
                <c:pt idx="306">
                  <c:v>374.18</c:v>
                </c:pt>
                <c:pt idx="307">
                  <c:v>257.31</c:v>
                </c:pt>
                <c:pt idx="308">
                  <c:v>284.42</c:v>
                </c:pt>
                <c:pt idx="309">
                  <c:v>319.27999999999997</c:v>
                </c:pt>
                <c:pt idx="310">
                  <c:v>337.93</c:v>
                </c:pt>
                <c:pt idx="311">
                  <c:v>339.37</c:v>
                </c:pt>
                <c:pt idx="312">
                  <c:v>390.34</c:v>
                </c:pt>
                <c:pt idx="313">
                  <c:v>317.23</c:v>
                </c:pt>
                <c:pt idx="314">
                  <c:v>299.05</c:v>
                </c:pt>
                <c:pt idx="315">
                  <c:v>312.43</c:v>
                </c:pt>
                <c:pt idx="316">
                  <c:v>282.68</c:v>
                </c:pt>
                <c:pt idx="317">
                  <c:v>197.26</c:v>
                </c:pt>
                <c:pt idx="318">
                  <c:v>185.86</c:v>
                </c:pt>
                <c:pt idx="319">
                  <c:v>183.88</c:v>
                </c:pt>
                <c:pt idx="320">
                  <c:v>234.34</c:v>
                </c:pt>
                <c:pt idx="321">
                  <c:v>198.73</c:v>
                </c:pt>
                <c:pt idx="322">
                  <c:v>183.55</c:v>
                </c:pt>
                <c:pt idx="323">
                  <c:v>188.96</c:v>
                </c:pt>
                <c:pt idx="324">
                  <c:v>247.83</c:v>
                </c:pt>
                <c:pt idx="325">
                  <c:v>222.54</c:v>
                </c:pt>
                <c:pt idx="326">
                  <c:v>282.04000000000002</c:v>
                </c:pt>
                <c:pt idx="327">
                  <c:v>333.71</c:v>
                </c:pt>
                <c:pt idx="328">
                  <c:v>279.24</c:v>
                </c:pt>
                <c:pt idx="329">
                  <c:v>281.08</c:v>
                </c:pt>
                <c:pt idx="330">
                  <c:v>317.89999999999998</c:v>
                </c:pt>
                <c:pt idx="331">
                  <c:v>301.85000000000002</c:v>
                </c:pt>
                <c:pt idx="332">
                  <c:v>330.97</c:v>
                </c:pt>
                <c:pt idx="333">
                  <c:v>315.83999999999997</c:v>
                </c:pt>
                <c:pt idx="334">
                  <c:v>293.27999999999997</c:v>
                </c:pt>
                <c:pt idx="335">
                  <c:v>324.64999999999998</c:v>
                </c:pt>
                <c:pt idx="336">
                  <c:v>263.86</c:v>
                </c:pt>
                <c:pt idx="337">
                  <c:v>285.13</c:v>
                </c:pt>
                <c:pt idx="338">
                  <c:v>276.77999999999997</c:v>
                </c:pt>
                <c:pt idx="339">
                  <c:v>297.3</c:v>
                </c:pt>
                <c:pt idx="340">
                  <c:v>335.35</c:v>
                </c:pt>
                <c:pt idx="341">
                  <c:v>354.33</c:v>
                </c:pt>
                <c:pt idx="342">
                  <c:v>333.31</c:v>
                </c:pt>
                <c:pt idx="343">
                  <c:v>314.55</c:v>
                </c:pt>
                <c:pt idx="344">
                  <c:v>329.41</c:v>
                </c:pt>
                <c:pt idx="345">
                  <c:v>311.48</c:v>
                </c:pt>
                <c:pt idx="346">
                  <c:v>300.75</c:v>
                </c:pt>
                <c:pt idx="347">
                  <c:v>285.79000000000002</c:v>
                </c:pt>
                <c:pt idx="348">
                  <c:v>290.68</c:v>
                </c:pt>
                <c:pt idx="349">
                  <c:v>291.07</c:v>
                </c:pt>
                <c:pt idx="350">
                  <c:v>279.35000000000002</c:v>
                </c:pt>
                <c:pt idx="351">
                  <c:v>310.79000000000002</c:v>
                </c:pt>
                <c:pt idx="352">
                  <c:v>317.52</c:v>
                </c:pt>
                <c:pt idx="353">
                  <c:v>288.23</c:v>
                </c:pt>
                <c:pt idx="354">
                  <c:v>294.64</c:v>
                </c:pt>
                <c:pt idx="355">
                  <c:v>233.6</c:v>
                </c:pt>
                <c:pt idx="356">
                  <c:v>256.92</c:v>
                </c:pt>
                <c:pt idx="357">
                  <c:v>276.16000000000003</c:v>
                </c:pt>
                <c:pt idx="358">
                  <c:v>152</c:v>
                </c:pt>
                <c:pt idx="359">
                  <c:v>193.72</c:v>
                </c:pt>
                <c:pt idx="360">
                  <c:v>127.73</c:v>
                </c:pt>
                <c:pt idx="361">
                  <c:v>170.61</c:v>
                </c:pt>
                <c:pt idx="362">
                  <c:v>150.30000000000001</c:v>
                </c:pt>
                <c:pt idx="363">
                  <c:v>170.09</c:v>
                </c:pt>
                <c:pt idx="364">
                  <c:v>187.84</c:v>
                </c:pt>
                <c:pt idx="365">
                  <c:v>184.15</c:v>
                </c:pt>
                <c:pt idx="366">
                  <c:v>129.41</c:v>
                </c:pt>
                <c:pt idx="367">
                  <c:v>197.97</c:v>
                </c:pt>
                <c:pt idx="368">
                  <c:v>65.88</c:v>
                </c:pt>
                <c:pt idx="369">
                  <c:v>164.48</c:v>
                </c:pt>
                <c:pt idx="370">
                  <c:v>248.71</c:v>
                </c:pt>
                <c:pt idx="371">
                  <c:v>129.16999999999999</c:v>
                </c:pt>
                <c:pt idx="372">
                  <c:v>133.66</c:v>
                </c:pt>
                <c:pt idx="373">
                  <c:v>150.44</c:v>
                </c:pt>
                <c:pt idx="374">
                  <c:v>250.61</c:v>
                </c:pt>
                <c:pt idx="375">
                  <c:v>192.71</c:v>
                </c:pt>
                <c:pt idx="376">
                  <c:v>222.19</c:v>
                </c:pt>
                <c:pt idx="377">
                  <c:v>226.37</c:v>
                </c:pt>
                <c:pt idx="378">
                  <c:v>258.57</c:v>
                </c:pt>
                <c:pt idx="379">
                  <c:v>231.7</c:v>
                </c:pt>
                <c:pt idx="380">
                  <c:v>233.42</c:v>
                </c:pt>
                <c:pt idx="381">
                  <c:v>222.75</c:v>
                </c:pt>
                <c:pt idx="382">
                  <c:v>228.08</c:v>
                </c:pt>
                <c:pt idx="383">
                  <c:v>218.33</c:v>
                </c:pt>
                <c:pt idx="384">
                  <c:v>246.13</c:v>
                </c:pt>
                <c:pt idx="385">
                  <c:v>220.81</c:v>
                </c:pt>
                <c:pt idx="386">
                  <c:v>201.33</c:v>
                </c:pt>
                <c:pt idx="387">
                  <c:v>256.06</c:v>
                </c:pt>
                <c:pt idx="388">
                  <c:v>276.32</c:v>
                </c:pt>
                <c:pt idx="389">
                  <c:v>271.39999999999998</c:v>
                </c:pt>
                <c:pt idx="390">
                  <c:v>305.60000000000002</c:v>
                </c:pt>
                <c:pt idx="391">
                  <c:v>292.19</c:v>
                </c:pt>
                <c:pt idx="392">
                  <c:v>264.61</c:v>
                </c:pt>
                <c:pt idx="393">
                  <c:v>267.26</c:v>
                </c:pt>
                <c:pt idx="394">
                  <c:v>296.89</c:v>
                </c:pt>
                <c:pt idx="395">
                  <c:v>271.89</c:v>
                </c:pt>
                <c:pt idx="396">
                  <c:v>236.35</c:v>
                </c:pt>
                <c:pt idx="397">
                  <c:v>284.10000000000002</c:v>
                </c:pt>
                <c:pt idx="398">
                  <c:v>314.45999999999998</c:v>
                </c:pt>
                <c:pt idx="399">
                  <c:v>291.57</c:v>
                </c:pt>
                <c:pt idx="400">
                  <c:v>290.20999999999998</c:v>
                </c:pt>
                <c:pt idx="401">
                  <c:v>224.58</c:v>
                </c:pt>
                <c:pt idx="402">
                  <c:v>185.93</c:v>
                </c:pt>
                <c:pt idx="403">
                  <c:v>216.17</c:v>
                </c:pt>
                <c:pt idx="404">
                  <c:v>198.99</c:v>
                </c:pt>
                <c:pt idx="405">
                  <c:v>221.5</c:v>
                </c:pt>
                <c:pt idx="406">
                  <c:v>237.55</c:v>
                </c:pt>
                <c:pt idx="407">
                  <c:v>166.81</c:v>
                </c:pt>
                <c:pt idx="408">
                  <c:v>175.58</c:v>
                </c:pt>
                <c:pt idx="409">
                  <c:v>152.53</c:v>
                </c:pt>
                <c:pt idx="410">
                  <c:v>138.01</c:v>
                </c:pt>
                <c:pt idx="411">
                  <c:v>146.77000000000001</c:v>
                </c:pt>
                <c:pt idx="412">
                  <c:v>91.53</c:v>
                </c:pt>
                <c:pt idx="413">
                  <c:v>104.14</c:v>
                </c:pt>
                <c:pt idx="414">
                  <c:v>68.03</c:v>
                </c:pt>
                <c:pt idx="415">
                  <c:v>112.27</c:v>
                </c:pt>
                <c:pt idx="416">
                  <c:v>82.86</c:v>
                </c:pt>
                <c:pt idx="417">
                  <c:v>101.38</c:v>
                </c:pt>
                <c:pt idx="418">
                  <c:v>104.06</c:v>
                </c:pt>
                <c:pt idx="419">
                  <c:v>80.56</c:v>
                </c:pt>
                <c:pt idx="420">
                  <c:v>101.74</c:v>
                </c:pt>
                <c:pt idx="421">
                  <c:v>112.35</c:v>
                </c:pt>
                <c:pt idx="422">
                  <c:v>63.45</c:v>
                </c:pt>
                <c:pt idx="423">
                  <c:v>78.84</c:v>
                </c:pt>
                <c:pt idx="424">
                  <c:v>96.77</c:v>
                </c:pt>
                <c:pt idx="425">
                  <c:v>34.729999999999997</c:v>
                </c:pt>
                <c:pt idx="426">
                  <c:v>50.35</c:v>
                </c:pt>
                <c:pt idx="427">
                  <c:v>71.77</c:v>
                </c:pt>
                <c:pt idx="428">
                  <c:v>76.86</c:v>
                </c:pt>
                <c:pt idx="429">
                  <c:v>92.68</c:v>
                </c:pt>
                <c:pt idx="430">
                  <c:v>98.52</c:v>
                </c:pt>
                <c:pt idx="431">
                  <c:v>91.38</c:v>
                </c:pt>
                <c:pt idx="432">
                  <c:v>135.84</c:v>
                </c:pt>
                <c:pt idx="433">
                  <c:v>108.27</c:v>
                </c:pt>
                <c:pt idx="434">
                  <c:v>136.62</c:v>
                </c:pt>
                <c:pt idx="435">
                  <c:v>120.88</c:v>
                </c:pt>
                <c:pt idx="436">
                  <c:v>148.28</c:v>
                </c:pt>
                <c:pt idx="437">
                  <c:v>167.08</c:v>
                </c:pt>
                <c:pt idx="438">
                  <c:v>136.13999999999999</c:v>
                </c:pt>
                <c:pt idx="439">
                  <c:v>130.22999999999999</c:v>
                </c:pt>
                <c:pt idx="440">
                  <c:v>139.05000000000001</c:v>
                </c:pt>
                <c:pt idx="441">
                  <c:v>142.28</c:v>
                </c:pt>
                <c:pt idx="442">
                  <c:v>153.9</c:v>
                </c:pt>
                <c:pt idx="443">
                  <c:v>154.30000000000001</c:v>
                </c:pt>
                <c:pt idx="444">
                  <c:v>167.57</c:v>
                </c:pt>
                <c:pt idx="445">
                  <c:v>177.31</c:v>
                </c:pt>
                <c:pt idx="446">
                  <c:v>188.41</c:v>
                </c:pt>
                <c:pt idx="447">
                  <c:v>170.34</c:v>
                </c:pt>
                <c:pt idx="448">
                  <c:v>164.22</c:v>
                </c:pt>
                <c:pt idx="449">
                  <c:v>175.36</c:v>
                </c:pt>
                <c:pt idx="450">
                  <c:v>145.94</c:v>
                </c:pt>
                <c:pt idx="451">
                  <c:v>147.68</c:v>
                </c:pt>
                <c:pt idx="452">
                  <c:v>132.93</c:v>
                </c:pt>
                <c:pt idx="453">
                  <c:v>118.47</c:v>
                </c:pt>
                <c:pt idx="454">
                  <c:v>138.34</c:v>
                </c:pt>
                <c:pt idx="455">
                  <c:v>141.82</c:v>
                </c:pt>
                <c:pt idx="456">
                  <c:v>156.24</c:v>
                </c:pt>
                <c:pt idx="457">
                  <c:v>142.72</c:v>
                </c:pt>
                <c:pt idx="458">
                  <c:v>137.79</c:v>
                </c:pt>
                <c:pt idx="459">
                  <c:v>179.42</c:v>
                </c:pt>
                <c:pt idx="460">
                  <c:v>171.16</c:v>
                </c:pt>
                <c:pt idx="461">
                  <c:v>161.81</c:v>
                </c:pt>
                <c:pt idx="462">
                  <c:v>166.14</c:v>
                </c:pt>
                <c:pt idx="463">
                  <c:v>168.29</c:v>
                </c:pt>
                <c:pt idx="464">
                  <c:v>189.81</c:v>
                </c:pt>
                <c:pt idx="465">
                  <c:v>147.24</c:v>
                </c:pt>
                <c:pt idx="466">
                  <c:v>158.13999999999999</c:v>
                </c:pt>
                <c:pt idx="467">
                  <c:v>189.67</c:v>
                </c:pt>
                <c:pt idx="468">
                  <c:v>198.75</c:v>
                </c:pt>
                <c:pt idx="469">
                  <c:v>183.1</c:v>
                </c:pt>
                <c:pt idx="470">
                  <c:v>151.25</c:v>
                </c:pt>
                <c:pt idx="471">
                  <c:v>147.91</c:v>
                </c:pt>
                <c:pt idx="472">
                  <c:v>138.08000000000001</c:v>
                </c:pt>
                <c:pt idx="473">
                  <c:v>152.78</c:v>
                </c:pt>
                <c:pt idx="474">
                  <c:v>168.8</c:v>
                </c:pt>
                <c:pt idx="475">
                  <c:v>173.13</c:v>
                </c:pt>
                <c:pt idx="476">
                  <c:v>193.45</c:v>
                </c:pt>
                <c:pt idx="477">
                  <c:v>209.55</c:v>
                </c:pt>
                <c:pt idx="478">
                  <c:v>179.41</c:v>
                </c:pt>
                <c:pt idx="479">
                  <c:v>180.75</c:v>
                </c:pt>
                <c:pt idx="480">
                  <c:v>188.7</c:v>
                </c:pt>
                <c:pt idx="481">
                  <c:v>181.8</c:v>
                </c:pt>
                <c:pt idx="482">
                  <c:v>183.6</c:v>
                </c:pt>
                <c:pt idx="483">
                  <c:v>209.73</c:v>
                </c:pt>
                <c:pt idx="484">
                  <c:v>180.11</c:v>
                </c:pt>
                <c:pt idx="485">
                  <c:v>198.71</c:v>
                </c:pt>
                <c:pt idx="486">
                  <c:v>207.97</c:v>
                </c:pt>
                <c:pt idx="487">
                  <c:v>200.48</c:v>
                </c:pt>
                <c:pt idx="488">
                  <c:v>161.22</c:v>
                </c:pt>
                <c:pt idx="489">
                  <c:v>158.75</c:v>
                </c:pt>
                <c:pt idx="490">
                  <c:v>167.05</c:v>
                </c:pt>
                <c:pt idx="491">
                  <c:v>164.73</c:v>
                </c:pt>
                <c:pt idx="492">
                  <c:v>142.52000000000001</c:v>
                </c:pt>
                <c:pt idx="493">
                  <c:v>165.93</c:v>
                </c:pt>
                <c:pt idx="494">
                  <c:v>191.33</c:v>
                </c:pt>
                <c:pt idx="495">
                  <c:v>189.18</c:v>
                </c:pt>
                <c:pt idx="496">
                  <c:v>189.44</c:v>
                </c:pt>
                <c:pt idx="497">
                  <c:v>156.69</c:v>
                </c:pt>
                <c:pt idx="498">
                  <c:v>153.49</c:v>
                </c:pt>
                <c:pt idx="499">
                  <c:v>200.95</c:v>
                </c:pt>
                <c:pt idx="500">
                  <c:v>202.3</c:v>
                </c:pt>
                <c:pt idx="501">
                  <c:v>183.75</c:v>
                </c:pt>
                <c:pt idx="502">
                  <c:v>136.19999999999999</c:v>
                </c:pt>
                <c:pt idx="503">
                  <c:v>158.9</c:v>
                </c:pt>
                <c:pt idx="504">
                  <c:v>114.98</c:v>
                </c:pt>
                <c:pt idx="505">
                  <c:v>115.94</c:v>
                </c:pt>
                <c:pt idx="506">
                  <c:v>113.26</c:v>
                </c:pt>
                <c:pt idx="507">
                  <c:v>62.39</c:v>
                </c:pt>
                <c:pt idx="508">
                  <c:v>79.3</c:v>
                </c:pt>
                <c:pt idx="509">
                  <c:v>111.62</c:v>
                </c:pt>
                <c:pt idx="510">
                  <c:v>122.64</c:v>
                </c:pt>
                <c:pt idx="511">
                  <c:v>122.94</c:v>
                </c:pt>
                <c:pt idx="512">
                  <c:v>113.69</c:v>
                </c:pt>
                <c:pt idx="513">
                  <c:v>123.49</c:v>
                </c:pt>
                <c:pt idx="514">
                  <c:v>104.13</c:v>
                </c:pt>
                <c:pt idx="515">
                  <c:v>131.72999999999999</c:v>
                </c:pt>
                <c:pt idx="516">
                  <c:v>87.53</c:v>
                </c:pt>
                <c:pt idx="517">
                  <c:v>104.82</c:v>
                </c:pt>
                <c:pt idx="518">
                  <c:v>87.49</c:v>
                </c:pt>
                <c:pt idx="519">
                  <c:v>62.56</c:v>
                </c:pt>
                <c:pt idx="520">
                  <c:v>56.81</c:v>
                </c:pt>
                <c:pt idx="521">
                  <c:v>10.38</c:v>
                </c:pt>
                <c:pt idx="522">
                  <c:v>87.24</c:v>
                </c:pt>
                <c:pt idx="523">
                  <c:v>51.87</c:v>
                </c:pt>
                <c:pt idx="524">
                  <c:v>99.97</c:v>
                </c:pt>
                <c:pt idx="525">
                  <c:v>91.42</c:v>
                </c:pt>
                <c:pt idx="526">
                  <c:v>87.57</c:v>
                </c:pt>
                <c:pt idx="527">
                  <c:v>61.45</c:v>
                </c:pt>
                <c:pt idx="528">
                  <c:v>74.180000000000007</c:v>
                </c:pt>
                <c:pt idx="529">
                  <c:v>84.74</c:v>
                </c:pt>
                <c:pt idx="530">
                  <c:v>105.06</c:v>
                </c:pt>
                <c:pt idx="531">
                  <c:v>110.38</c:v>
                </c:pt>
                <c:pt idx="532">
                  <c:v>76.83</c:v>
                </c:pt>
                <c:pt idx="533">
                  <c:v>93.1</c:v>
                </c:pt>
                <c:pt idx="534">
                  <c:v>115.97</c:v>
                </c:pt>
                <c:pt idx="535">
                  <c:v>108.35</c:v>
                </c:pt>
                <c:pt idx="536">
                  <c:v>114.62</c:v>
                </c:pt>
                <c:pt idx="537">
                  <c:v>107.68</c:v>
                </c:pt>
                <c:pt idx="538">
                  <c:v>115.12</c:v>
                </c:pt>
                <c:pt idx="539">
                  <c:v>120.82</c:v>
                </c:pt>
                <c:pt idx="540">
                  <c:v>110.95</c:v>
                </c:pt>
                <c:pt idx="541">
                  <c:v>115.4</c:v>
                </c:pt>
                <c:pt idx="542">
                  <c:v>155.65</c:v>
                </c:pt>
                <c:pt idx="543">
                  <c:v>128.09</c:v>
                </c:pt>
                <c:pt idx="544">
                  <c:v>152.84</c:v>
                </c:pt>
                <c:pt idx="545">
                  <c:v>169.19</c:v>
                </c:pt>
                <c:pt idx="546">
                  <c:v>137.77000000000001</c:v>
                </c:pt>
                <c:pt idx="547">
                  <c:v>153.88</c:v>
                </c:pt>
                <c:pt idx="548">
                  <c:v>148.22999999999999</c:v>
                </c:pt>
                <c:pt idx="549">
                  <c:v>120.62</c:v>
                </c:pt>
                <c:pt idx="550">
                  <c:v>132.12</c:v>
                </c:pt>
                <c:pt idx="551">
                  <c:v>121.65</c:v>
                </c:pt>
                <c:pt idx="552">
                  <c:v>121.43</c:v>
                </c:pt>
                <c:pt idx="553">
                  <c:v>116.69</c:v>
                </c:pt>
                <c:pt idx="554">
                  <c:v>116.94</c:v>
                </c:pt>
                <c:pt idx="555">
                  <c:v>92.65</c:v>
                </c:pt>
                <c:pt idx="556">
                  <c:v>86.16</c:v>
                </c:pt>
                <c:pt idx="557">
                  <c:v>56.16</c:v>
                </c:pt>
                <c:pt idx="558">
                  <c:v>113.95</c:v>
                </c:pt>
                <c:pt idx="559">
                  <c:v>88.09</c:v>
                </c:pt>
                <c:pt idx="560">
                  <c:v>131.37</c:v>
                </c:pt>
                <c:pt idx="561">
                  <c:v>132.30000000000001</c:v>
                </c:pt>
                <c:pt idx="562">
                  <c:v>103.05</c:v>
                </c:pt>
                <c:pt idx="563">
                  <c:v>117.99</c:v>
                </c:pt>
                <c:pt idx="564">
                  <c:v>124.55</c:v>
                </c:pt>
                <c:pt idx="565">
                  <c:v>108.51</c:v>
                </c:pt>
                <c:pt idx="566">
                  <c:v>140.94999999999999</c:v>
                </c:pt>
                <c:pt idx="567">
                  <c:v>154.1</c:v>
                </c:pt>
                <c:pt idx="568">
                  <c:v>179.26</c:v>
                </c:pt>
                <c:pt idx="569">
                  <c:v>192.12</c:v>
                </c:pt>
                <c:pt idx="570">
                  <c:v>207.99</c:v>
                </c:pt>
                <c:pt idx="571">
                  <c:v>201.51</c:v>
                </c:pt>
                <c:pt idx="572">
                  <c:v>240.55</c:v>
                </c:pt>
                <c:pt idx="573">
                  <c:v>207.43</c:v>
                </c:pt>
                <c:pt idx="574">
                  <c:v>190.4</c:v>
                </c:pt>
                <c:pt idx="575">
                  <c:v>235.49</c:v>
                </c:pt>
                <c:pt idx="576">
                  <c:v>293.74</c:v>
                </c:pt>
                <c:pt idx="577">
                  <c:v>297.7</c:v>
                </c:pt>
                <c:pt idx="578">
                  <c:v>313.35000000000002</c:v>
                </c:pt>
                <c:pt idx="579">
                  <c:v>310.05</c:v>
                </c:pt>
                <c:pt idx="580">
                  <c:v>299.02999999999997</c:v>
                </c:pt>
                <c:pt idx="581">
                  <c:v>308.20999999999998</c:v>
                </c:pt>
                <c:pt idx="582">
                  <c:v>319.64999999999998</c:v>
                </c:pt>
                <c:pt idx="583">
                  <c:v>383.18</c:v>
                </c:pt>
                <c:pt idx="584">
                  <c:v>342.42</c:v>
                </c:pt>
                <c:pt idx="585">
                  <c:v>379.47</c:v>
                </c:pt>
                <c:pt idx="586">
                  <c:v>376.38</c:v>
                </c:pt>
                <c:pt idx="587">
                  <c:v>393.21</c:v>
                </c:pt>
                <c:pt idx="588">
                  <c:v>387.39</c:v>
                </c:pt>
                <c:pt idx="589">
                  <c:v>420.13</c:v>
                </c:pt>
                <c:pt idx="590">
                  <c:v>445.23</c:v>
                </c:pt>
                <c:pt idx="591">
                  <c:v>449.62</c:v>
                </c:pt>
                <c:pt idx="592">
                  <c:v>397.73</c:v>
                </c:pt>
                <c:pt idx="593">
                  <c:v>448.15</c:v>
                </c:pt>
                <c:pt idx="594">
                  <c:v>353.87</c:v>
                </c:pt>
                <c:pt idx="595">
                  <c:v>343.23</c:v>
                </c:pt>
                <c:pt idx="596">
                  <c:v>361.88</c:v>
                </c:pt>
                <c:pt idx="597">
                  <c:v>382.58</c:v>
                </c:pt>
                <c:pt idx="598">
                  <c:v>333.36</c:v>
                </c:pt>
                <c:pt idx="599">
                  <c:v>335.58</c:v>
                </c:pt>
                <c:pt idx="600">
                  <c:v>358.01</c:v>
                </c:pt>
                <c:pt idx="601">
                  <c:v>342.09</c:v>
                </c:pt>
                <c:pt idx="602">
                  <c:v>309.70999999999998</c:v>
                </c:pt>
                <c:pt idx="603">
                  <c:v>343.5</c:v>
                </c:pt>
                <c:pt idx="604">
                  <c:v>358.42</c:v>
                </c:pt>
                <c:pt idx="605">
                  <c:v>346.42</c:v>
                </c:pt>
                <c:pt idx="606">
                  <c:v>353.11</c:v>
                </c:pt>
                <c:pt idx="607">
                  <c:v>328.73</c:v>
                </c:pt>
                <c:pt idx="608">
                  <c:v>290.29000000000002</c:v>
                </c:pt>
                <c:pt idx="609">
                  <c:v>294.68</c:v>
                </c:pt>
                <c:pt idx="610">
                  <c:v>299.66000000000003</c:v>
                </c:pt>
                <c:pt idx="611">
                  <c:v>296.98</c:v>
                </c:pt>
                <c:pt idx="612">
                  <c:v>291.77</c:v>
                </c:pt>
                <c:pt idx="613">
                  <c:v>283.24</c:v>
                </c:pt>
                <c:pt idx="614">
                  <c:v>293.38</c:v>
                </c:pt>
                <c:pt idx="615">
                  <c:v>285.48</c:v>
                </c:pt>
                <c:pt idx="616">
                  <c:v>287.85000000000002</c:v>
                </c:pt>
                <c:pt idx="617">
                  <c:v>284.38</c:v>
                </c:pt>
                <c:pt idx="618">
                  <c:v>323.37</c:v>
                </c:pt>
                <c:pt idx="619">
                  <c:v>297.2</c:v>
                </c:pt>
                <c:pt idx="620">
                  <c:v>295.57</c:v>
                </c:pt>
                <c:pt idx="621">
                  <c:v>280.49</c:v>
                </c:pt>
                <c:pt idx="622">
                  <c:v>297.31</c:v>
                </c:pt>
                <c:pt idx="623">
                  <c:v>328.92</c:v>
                </c:pt>
                <c:pt idx="624">
                  <c:v>315.45</c:v>
                </c:pt>
                <c:pt idx="625">
                  <c:v>289.68</c:v>
                </c:pt>
                <c:pt idx="626">
                  <c:v>255.48</c:v>
                </c:pt>
                <c:pt idx="627">
                  <c:v>281.19</c:v>
                </c:pt>
                <c:pt idx="628">
                  <c:v>295.89</c:v>
                </c:pt>
                <c:pt idx="629">
                  <c:v>303.25</c:v>
                </c:pt>
                <c:pt idx="630">
                  <c:v>265.08</c:v>
                </c:pt>
                <c:pt idx="631">
                  <c:v>233.42</c:v>
                </c:pt>
                <c:pt idx="632">
                  <c:v>260.95999999999998</c:v>
                </c:pt>
                <c:pt idx="633">
                  <c:v>267.08</c:v>
                </c:pt>
                <c:pt idx="634">
                  <c:v>265.02</c:v>
                </c:pt>
                <c:pt idx="635">
                  <c:v>250.13</c:v>
                </c:pt>
                <c:pt idx="636">
                  <c:v>249.79</c:v>
                </c:pt>
                <c:pt idx="637">
                  <c:v>249.45</c:v>
                </c:pt>
                <c:pt idx="638">
                  <c:v>246.02</c:v>
                </c:pt>
                <c:pt idx="639">
                  <c:v>270.91000000000003</c:v>
                </c:pt>
                <c:pt idx="640">
                  <c:v>274.19</c:v>
                </c:pt>
                <c:pt idx="641">
                  <c:v>257.70999999999998</c:v>
                </c:pt>
                <c:pt idx="642">
                  <c:v>232.85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97-466C-B76C-DD6E58024E2E}"/>
            </c:ext>
          </c:extLst>
        </c:ser>
        <c:ser>
          <c:idx val="1"/>
          <c:order val="1"/>
          <c:tx>
            <c:v>铝板带出口利润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铝板带箔及型材出口利润!$A$5:$A$647</c:f>
              <c:numCache>
                <c:formatCode>yyyy\-mm\-dd;@</c:formatCode>
                <c:ptCount val="643"/>
                <c:pt idx="0">
                  <c:v>44819</c:v>
                </c:pt>
                <c:pt idx="1">
                  <c:v>44818</c:v>
                </c:pt>
                <c:pt idx="2">
                  <c:v>44817</c:v>
                </c:pt>
                <c:pt idx="3">
                  <c:v>44813</c:v>
                </c:pt>
                <c:pt idx="4">
                  <c:v>44812</c:v>
                </c:pt>
                <c:pt idx="5">
                  <c:v>44811</c:v>
                </c:pt>
                <c:pt idx="6">
                  <c:v>44810</c:v>
                </c:pt>
                <c:pt idx="7">
                  <c:v>44809</c:v>
                </c:pt>
                <c:pt idx="8">
                  <c:v>44806</c:v>
                </c:pt>
                <c:pt idx="9">
                  <c:v>44805</c:v>
                </c:pt>
                <c:pt idx="10">
                  <c:v>44804</c:v>
                </c:pt>
                <c:pt idx="11">
                  <c:v>44803</c:v>
                </c:pt>
                <c:pt idx="12">
                  <c:v>44799</c:v>
                </c:pt>
                <c:pt idx="13">
                  <c:v>44798</c:v>
                </c:pt>
                <c:pt idx="14">
                  <c:v>44797</c:v>
                </c:pt>
                <c:pt idx="15">
                  <c:v>44796</c:v>
                </c:pt>
                <c:pt idx="16">
                  <c:v>44795</c:v>
                </c:pt>
                <c:pt idx="17">
                  <c:v>44792</c:v>
                </c:pt>
                <c:pt idx="18">
                  <c:v>44791</c:v>
                </c:pt>
                <c:pt idx="19">
                  <c:v>44790</c:v>
                </c:pt>
                <c:pt idx="20">
                  <c:v>44789</c:v>
                </c:pt>
                <c:pt idx="21">
                  <c:v>44788</c:v>
                </c:pt>
                <c:pt idx="22">
                  <c:v>44785</c:v>
                </c:pt>
                <c:pt idx="23">
                  <c:v>44784</c:v>
                </c:pt>
                <c:pt idx="24">
                  <c:v>44783</c:v>
                </c:pt>
                <c:pt idx="25">
                  <c:v>44782</c:v>
                </c:pt>
                <c:pt idx="26">
                  <c:v>44781</c:v>
                </c:pt>
                <c:pt idx="27">
                  <c:v>44778</c:v>
                </c:pt>
                <c:pt idx="28">
                  <c:v>44777</c:v>
                </c:pt>
                <c:pt idx="29">
                  <c:v>44776</c:v>
                </c:pt>
                <c:pt idx="30">
                  <c:v>44775</c:v>
                </c:pt>
                <c:pt idx="31">
                  <c:v>44774</c:v>
                </c:pt>
                <c:pt idx="32">
                  <c:v>44771</c:v>
                </c:pt>
                <c:pt idx="33">
                  <c:v>44770</c:v>
                </c:pt>
                <c:pt idx="34">
                  <c:v>44769</c:v>
                </c:pt>
                <c:pt idx="35">
                  <c:v>44768</c:v>
                </c:pt>
                <c:pt idx="36">
                  <c:v>44767</c:v>
                </c:pt>
                <c:pt idx="37">
                  <c:v>44764</c:v>
                </c:pt>
                <c:pt idx="38">
                  <c:v>44763</c:v>
                </c:pt>
                <c:pt idx="39">
                  <c:v>44762</c:v>
                </c:pt>
                <c:pt idx="40">
                  <c:v>44761</c:v>
                </c:pt>
                <c:pt idx="41">
                  <c:v>44760</c:v>
                </c:pt>
                <c:pt idx="42">
                  <c:v>44757</c:v>
                </c:pt>
                <c:pt idx="43">
                  <c:v>44756</c:v>
                </c:pt>
                <c:pt idx="44">
                  <c:v>44755</c:v>
                </c:pt>
                <c:pt idx="45">
                  <c:v>44754</c:v>
                </c:pt>
                <c:pt idx="46">
                  <c:v>44753</c:v>
                </c:pt>
                <c:pt idx="47">
                  <c:v>44750</c:v>
                </c:pt>
                <c:pt idx="48">
                  <c:v>44749</c:v>
                </c:pt>
                <c:pt idx="49">
                  <c:v>44748</c:v>
                </c:pt>
                <c:pt idx="50">
                  <c:v>44747</c:v>
                </c:pt>
                <c:pt idx="51">
                  <c:v>44746</c:v>
                </c:pt>
                <c:pt idx="52">
                  <c:v>44743</c:v>
                </c:pt>
                <c:pt idx="53">
                  <c:v>44742</c:v>
                </c:pt>
                <c:pt idx="54">
                  <c:v>44741</c:v>
                </c:pt>
                <c:pt idx="55">
                  <c:v>44740</c:v>
                </c:pt>
                <c:pt idx="56">
                  <c:v>44739</c:v>
                </c:pt>
                <c:pt idx="57">
                  <c:v>44736</c:v>
                </c:pt>
                <c:pt idx="58">
                  <c:v>44735</c:v>
                </c:pt>
                <c:pt idx="59">
                  <c:v>44734</c:v>
                </c:pt>
                <c:pt idx="60">
                  <c:v>44733</c:v>
                </c:pt>
                <c:pt idx="61">
                  <c:v>44732</c:v>
                </c:pt>
                <c:pt idx="62">
                  <c:v>44729</c:v>
                </c:pt>
                <c:pt idx="63">
                  <c:v>44728</c:v>
                </c:pt>
                <c:pt idx="64">
                  <c:v>44727</c:v>
                </c:pt>
                <c:pt idx="65">
                  <c:v>44726</c:v>
                </c:pt>
                <c:pt idx="66">
                  <c:v>44725</c:v>
                </c:pt>
                <c:pt idx="67">
                  <c:v>44722</c:v>
                </c:pt>
                <c:pt idx="68">
                  <c:v>44721</c:v>
                </c:pt>
                <c:pt idx="69">
                  <c:v>44720</c:v>
                </c:pt>
                <c:pt idx="70">
                  <c:v>44719</c:v>
                </c:pt>
                <c:pt idx="71">
                  <c:v>44718</c:v>
                </c:pt>
                <c:pt idx="72">
                  <c:v>44713</c:v>
                </c:pt>
                <c:pt idx="73">
                  <c:v>44712</c:v>
                </c:pt>
                <c:pt idx="74">
                  <c:v>44711</c:v>
                </c:pt>
                <c:pt idx="75">
                  <c:v>44708</c:v>
                </c:pt>
                <c:pt idx="76">
                  <c:v>44707</c:v>
                </c:pt>
                <c:pt idx="77">
                  <c:v>44706</c:v>
                </c:pt>
                <c:pt idx="78">
                  <c:v>44705</c:v>
                </c:pt>
                <c:pt idx="79">
                  <c:v>44704</c:v>
                </c:pt>
                <c:pt idx="80">
                  <c:v>44701</c:v>
                </c:pt>
                <c:pt idx="81">
                  <c:v>44700</c:v>
                </c:pt>
                <c:pt idx="82">
                  <c:v>44699</c:v>
                </c:pt>
                <c:pt idx="83">
                  <c:v>44698</c:v>
                </c:pt>
                <c:pt idx="84">
                  <c:v>44697</c:v>
                </c:pt>
                <c:pt idx="85">
                  <c:v>44694</c:v>
                </c:pt>
                <c:pt idx="86">
                  <c:v>44693</c:v>
                </c:pt>
                <c:pt idx="87">
                  <c:v>44692</c:v>
                </c:pt>
                <c:pt idx="88">
                  <c:v>44691</c:v>
                </c:pt>
                <c:pt idx="89">
                  <c:v>44690</c:v>
                </c:pt>
                <c:pt idx="90">
                  <c:v>44687</c:v>
                </c:pt>
                <c:pt idx="91">
                  <c:v>44686</c:v>
                </c:pt>
                <c:pt idx="92">
                  <c:v>44680</c:v>
                </c:pt>
                <c:pt idx="93">
                  <c:v>44679</c:v>
                </c:pt>
                <c:pt idx="94">
                  <c:v>44678</c:v>
                </c:pt>
                <c:pt idx="95">
                  <c:v>44677</c:v>
                </c:pt>
                <c:pt idx="96">
                  <c:v>44676</c:v>
                </c:pt>
                <c:pt idx="97">
                  <c:v>44673</c:v>
                </c:pt>
                <c:pt idx="98">
                  <c:v>44672</c:v>
                </c:pt>
                <c:pt idx="99">
                  <c:v>44671</c:v>
                </c:pt>
                <c:pt idx="100">
                  <c:v>44670</c:v>
                </c:pt>
                <c:pt idx="101">
                  <c:v>44665</c:v>
                </c:pt>
                <c:pt idx="102">
                  <c:v>44664</c:v>
                </c:pt>
                <c:pt idx="103">
                  <c:v>44663</c:v>
                </c:pt>
                <c:pt idx="104">
                  <c:v>44662</c:v>
                </c:pt>
                <c:pt idx="105">
                  <c:v>44659</c:v>
                </c:pt>
                <c:pt idx="106">
                  <c:v>44658</c:v>
                </c:pt>
                <c:pt idx="107">
                  <c:v>44657</c:v>
                </c:pt>
                <c:pt idx="108">
                  <c:v>44652</c:v>
                </c:pt>
                <c:pt idx="109">
                  <c:v>44651</c:v>
                </c:pt>
                <c:pt idx="110">
                  <c:v>44650</c:v>
                </c:pt>
                <c:pt idx="111">
                  <c:v>44649</c:v>
                </c:pt>
                <c:pt idx="112">
                  <c:v>44648</c:v>
                </c:pt>
                <c:pt idx="113">
                  <c:v>44645</c:v>
                </c:pt>
                <c:pt idx="114">
                  <c:v>44644</c:v>
                </c:pt>
                <c:pt idx="115">
                  <c:v>44643</c:v>
                </c:pt>
                <c:pt idx="116">
                  <c:v>44642</c:v>
                </c:pt>
                <c:pt idx="117">
                  <c:v>44641</c:v>
                </c:pt>
                <c:pt idx="118">
                  <c:v>44638</c:v>
                </c:pt>
                <c:pt idx="119">
                  <c:v>44637</c:v>
                </c:pt>
                <c:pt idx="120">
                  <c:v>44636</c:v>
                </c:pt>
                <c:pt idx="121">
                  <c:v>44635</c:v>
                </c:pt>
                <c:pt idx="122">
                  <c:v>44634</c:v>
                </c:pt>
                <c:pt idx="123">
                  <c:v>44631</c:v>
                </c:pt>
                <c:pt idx="124">
                  <c:v>44630</c:v>
                </c:pt>
                <c:pt idx="125">
                  <c:v>44629</c:v>
                </c:pt>
                <c:pt idx="126">
                  <c:v>44628</c:v>
                </c:pt>
                <c:pt idx="127">
                  <c:v>44627</c:v>
                </c:pt>
                <c:pt idx="128">
                  <c:v>44624</c:v>
                </c:pt>
                <c:pt idx="129">
                  <c:v>44623</c:v>
                </c:pt>
                <c:pt idx="130">
                  <c:v>44622</c:v>
                </c:pt>
                <c:pt idx="131">
                  <c:v>44621</c:v>
                </c:pt>
                <c:pt idx="132">
                  <c:v>44620</c:v>
                </c:pt>
                <c:pt idx="133">
                  <c:v>44617</c:v>
                </c:pt>
                <c:pt idx="134">
                  <c:v>44616</c:v>
                </c:pt>
                <c:pt idx="135">
                  <c:v>44615</c:v>
                </c:pt>
                <c:pt idx="136">
                  <c:v>44614</c:v>
                </c:pt>
                <c:pt idx="137">
                  <c:v>44613</c:v>
                </c:pt>
                <c:pt idx="138">
                  <c:v>44610</c:v>
                </c:pt>
                <c:pt idx="139">
                  <c:v>44609</c:v>
                </c:pt>
                <c:pt idx="140">
                  <c:v>44608</c:v>
                </c:pt>
                <c:pt idx="141">
                  <c:v>44607</c:v>
                </c:pt>
                <c:pt idx="142">
                  <c:v>44606</c:v>
                </c:pt>
                <c:pt idx="143">
                  <c:v>44603</c:v>
                </c:pt>
                <c:pt idx="144">
                  <c:v>44602</c:v>
                </c:pt>
                <c:pt idx="145">
                  <c:v>44601</c:v>
                </c:pt>
                <c:pt idx="146">
                  <c:v>44600</c:v>
                </c:pt>
                <c:pt idx="147">
                  <c:v>44599</c:v>
                </c:pt>
                <c:pt idx="148">
                  <c:v>44589</c:v>
                </c:pt>
                <c:pt idx="149">
                  <c:v>44588</c:v>
                </c:pt>
                <c:pt idx="150">
                  <c:v>44587</c:v>
                </c:pt>
                <c:pt idx="151">
                  <c:v>44586</c:v>
                </c:pt>
                <c:pt idx="152">
                  <c:v>44585</c:v>
                </c:pt>
                <c:pt idx="153">
                  <c:v>44582</c:v>
                </c:pt>
                <c:pt idx="154">
                  <c:v>44581</c:v>
                </c:pt>
                <c:pt idx="155">
                  <c:v>44580</c:v>
                </c:pt>
                <c:pt idx="156">
                  <c:v>44579</c:v>
                </c:pt>
                <c:pt idx="157">
                  <c:v>44578</c:v>
                </c:pt>
                <c:pt idx="158">
                  <c:v>44575</c:v>
                </c:pt>
                <c:pt idx="159">
                  <c:v>44574</c:v>
                </c:pt>
                <c:pt idx="160">
                  <c:v>44573</c:v>
                </c:pt>
                <c:pt idx="161">
                  <c:v>44572</c:v>
                </c:pt>
                <c:pt idx="162">
                  <c:v>44571</c:v>
                </c:pt>
                <c:pt idx="163">
                  <c:v>44568</c:v>
                </c:pt>
                <c:pt idx="164">
                  <c:v>44567</c:v>
                </c:pt>
                <c:pt idx="165">
                  <c:v>44566</c:v>
                </c:pt>
                <c:pt idx="166">
                  <c:v>44565</c:v>
                </c:pt>
                <c:pt idx="167">
                  <c:v>44561</c:v>
                </c:pt>
                <c:pt idx="168">
                  <c:v>44560</c:v>
                </c:pt>
                <c:pt idx="169">
                  <c:v>44559</c:v>
                </c:pt>
                <c:pt idx="170">
                  <c:v>44554</c:v>
                </c:pt>
                <c:pt idx="171">
                  <c:v>44553</c:v>
                </c:pt>
                <c:pt idx="172">
                  <c:v>44552</c:v>
                </c:pt>
                <c:pt idx="173">
                  <c:v>44551</c:v>
                </c:pt>
                <c:pt idx="174">
                  <c:v>44550</c:v>
                </c:pt>
                <c:pt idx="175">
                  <c:v>44547</c:v>
                </c:pt>
                <c:pt idx="176">
                  <c:v>44546</c:v>
                </c:pt>
                <c:pt idx="177">
                  <c:v>44545</c:v>
                </c:pt>
                <c:pt idx="178">
                  <c:v>44544</c:v>
                </c:pt>
                <c:pt idx="179">
                  <c:v>44543</c:v>
                </c:pt>
                <c:pt idx="180">
                  <c:v>44540</c:v>
                </c:pt>
                <c:pt idx="181">
                  <c:v>44539</c:v>
                </c:pt>
                <c:pt idx="182">
                  <c:v>44538</c:v>
                </c:pt>
                <c:pt idx="183">
                  <c:v>44537</c:v>
                </c:pt>
                <c:pt idx="184">
                  <c:v>44536</c:v>
                </c:pt>
                <c:pt idx="185">
                  <c:v>44533</c:v>
                </c:pt>
                <c:pt idx="186">
                  <c:v>44532</c:v>
                </c:pt>
                <c:pt idx="187">
                  <c:v>44531</c:v>
                </c:pt>
                <c:pt idx="188">
                  <c:v>44530</c:v>
                </c:pt>
                <c:pt idx="189">
                  <c:v>44529</c:v>
                </c:pt>
                <c:pt idx="190">
                  <c:v>44526</c:v>
                </c:pt>
                <c:pt idx="191">
                  <c:v>44525</c:v>
                </c:pt>
                <c:pt idx="192">
                  <c:v>44524</c:v>
                </c:pt>
                <c:pt idx="193">
                  <c:v>44523</c:v>
                </c:pt>
                <c:pt idx="194">
                  <c:v>44522</c:v>
                </c:pt>
                <c:pt idx="195">
                  <c:v>44519</c:v>
                </c:pt>
                <c:pt idx="196">
                  <c:v>44518</c:v>
                </c:pt>
                <c:pt idx="197">
                  <c:v>44517</c:v>
                </c:pt>
                <c:pt idx="198">
                  <c:v>44516</c:v>
                </c:pt>
                <c:pt idx="199">
                  <c:v>44515</c:v>
                </c:pt>
                <c:pt idx="200">
                  <c:v>44512</c:v>
                </c:pt>
                <c:pt idx="201">
                  <c:v>44511</c:v>
                </c:pt>
                <c:pt idx="202">
                  <c:v>44510</c:v>
                </c:pt>
                <c:pt idx="203">
                  <c:v>44509</c:v>
                </c:pt>
                <c:pt idx="204">
                  <c:v>44508</c:v>
                </c:pt>
                <c:pt idx="205">
                  <c:v>44505</c:v>
                </c:pt>
                <c:pt idx="206">
                  <c:v>44504</c:v>
                </c:pt>
                <c:pt idx="207">
                  <c:v>44503</c:v>
                </c:pt>
                <c:pt idx="208">
                  <c:v>44502</c:v>
                </c:pt>
                <c:pt idx="209">
                  <c:v>44501</c:v>
                </c:pt>
                <c:pt idx="210">
                  <c:v>44498</c:v>
                </c:pt>
                <c:pt idx="211">
                  <c:v>44497</c:v>
                </c:pt>
                <c:pt idx="212">
                  <c:v>44496</c:v>
                </c:pt>
                <c:pt idx="213">
                  <c:v>44495</c:v>
                </c:pt>
                <c:pt idx="214">
                  <c:v>44494</c:v>
                </c:pt>
                <c:pt idx="215">
                  <c:v>44491</c:v>
                </c:pt>
                <c:pt idx="216">
                  <c:v>44490</c:v>
                </c:pt>
                <c:pt idx="217">
                  <c:v>44489</c:v>
                </c:pt>
                <c:pt idx="218">
                  <c:v>44488</c:v>
                </c:pt>
                <c:pt idx="219">
                  <c:v>44487</c:v>
                </c:pt>
                <c:pt idx="220">
                  <c:v>44484</c:v>
                </c:pt>
                <c:pt idx="221">
                  <c:v>44483</c:v>
                </c:pt>
                <c:pt idx="222">
                  <c:v>44482</c:v>
                </c:pt>
                <c:pt idx="223">
                  <c:v>44481</c:v>
                </c:pt>
                <c:pt idx="224">
                  <c:v>44480</c:v>
                </c:pt>
                <c:pt idx="225">
                  <c:v>44477</c:v>
                </c:pt>
                <c:pt idx="226">
                  <c:v>44469</c:v>
                </c:pt>
                <c:pt idx="227">
                  <c:v>44468</c:v>
                </c:pt>
                <c:pt idx="228">
                  <c:v>44467</c:v>
                </c:pt>
                <c:pt idx="229">
                  <c:v>44466</c:v>
                </c:pt>
                <c:pt idx="230">
                  <c:v>44463</c:v>
                </c:pt>
                <c:pt idx="231">
                  <c:v>44462</c:v>
                </c:pt>
                <c:pt idx="232">
                  <c:v>44461</c:v>
                </c:pt>
                <c:pt idx="233">
                  <c:v>44456</c:v>
                </c:pt>
                <c:pt idx="234">
                  <c:v>44455</c:v>
                </c:pt>
                <c:pt idx="235">
                  <c:v>44454</c:v>
                </c:pt>
                <c:pt idx="236">
                  <c:v>44453</c:v>
                </c:pt>
                <c:pt idx="237">
                  <c:v>44452</c:v>
                </c:pt>
                <c:pt idx="238">
                  <c:v>44449</c:v>
                </c:pt>
                <c:pt idx="239">
                  <c:v>44448</c:v>
                </c:pt>
                <c:pt idx="240">
                  <c:v>44447</c:v>
                </c:pt>
                <c:pt idx="241">
                  <c:v>44446</c:v>
                </c:pt>
                <c:pt idx="242">
                  <c:v>44445</c:v>
                </c:pt>
                <c:pt idx="243">
                  <c:v>44442</c:v>
                </c:pt>
                <c:pt idx="244">
                  <c:v>44441</c:v>
                </c:pt>
                <c:pt idx="245">
                  <c:v>44440</c:v>
                </c:pt>
                <c:pt idx="246">
                  <c:v>44439</c:v>
                </c:pt>
                <c:pt idx="247">
                  <c:v>44435</c:v>
                </c:pt>
                <c:pt idx="248">
                  <c:v>44434</c:v>
                </c:pt>
                <c:pt idx="249">
                  <c:v>44433</c:v>
                </c:pt>
                <c:pt idx="250">
                  <c:v>44432</c:v>
                </c:pt>
                <c:pt idx="251">
                  <c:v>44431</c:v>
                </c:pt>
                <c:pt idx="252">
                  <c:v>44428</c:v>
                </c:pt>
                <c:pt idx="253">
                  <c:v>44427</c:v>
                </c:pt>
                <c:pt idx="254">
                  <c:v>44426</c:v>
                </c:pt>
                <c:pt idx="255">
                  <c:v>44425</c:v>
                </c:pt>
                <c:pt idx="256">
                  <c:v>44424</c:v>
                </c:pt>
                <c:pt idx="257">
                  <c:v>44421</c:v>
                </c:pt>
                <c:pt idx="258">
                  <c:v>44420</c:v>
                </c:pt>
                <c:pt idx="259">
                  <c:v>44419</c:v>
                </c:pt>
                <c:pt idx="260">
                  <c:v>44418</c:v>
                </c:pt>
                <c:pt idx="261">
                  <c:v>44417</c:v>
                </c:pt>
                <c:pt idx="262">
                  <c:v>44414</c:v>
                </c:pt>
                <c:pt idx="263">
                  <c:v>44413</c:v>
                </c:pt>
                <c:pt idx="264">
                  <c:v>44412</c:v>
                </c:pt>
                <c:pt idx="265">
                  <c:v>44411</c:v>
                </c:pt>
                <c:pt idx="266">
                  <c:v>44410</c:v>
                </c:pt>
                <c:pt idx="267">
                  <c:v>44407</c:v>
                </c:pt>
                <c:pt idx="268">
                  <c:v>44406</c:v>
                </c:pt>
                <c:pt idx="269">
                  <c:v>44405</c:v>
                </c:pt>
                <c:pt idx="270">
                  <c:v>44404</c:v>
                </c:pt>
                <c:pt idx="271">
                  <c:v>44403</c:v>
                </c:pt>
                <c:pt idx="272">
                  <c:v>44400</c:v>
                </c:pt>
                <c:pt idx="273">
                  <c:v>44399</c:v>
                </c:pt>
                <c:pt idx="274">
                  <c:v>44398</c:v>
                </c:pt>
                <c:pt idx="275">
                  <c:v>44397</c:v>
                </c:pt>
                <c:pt idx="276">
                  <c:v>44396</c:v>
                </c:pt>
                <c:pt idx="277">
                  <c:v>44393</c:v>
                </c:pt>
                <c:pt idx="278">
                  <c:v>44392</c:v>
                </c:pt>
                <c:pt idx="279">
                  <c:v>44391</c:v>
                </c:pt>
                <c:pt idx="280">
                  <c:v>44390</c:v>
                </c:pt>
                <c:pt idx="281">
                  <c:v>44389</c:v>
                </c:pt>
                <c:pt idx="282">
                  <c:v>44386</c:v>
                </c:pt>
                <c:pt idx="283">
                  <c:v>44385</c:v>
                </c:pt>
                <c:pt idx="284">
                  <c:v>44384</c:v>
                </c:pt>
                <c:pt idx="285">
                  <c:v>44383</c:v>
                </c:pt>
                <c:pt idx="286">
                  <c:v>44382</c:v>
                </c:pt>
                <c:pt idx="287">
                  <c:v>44379</c:v>
                </c:pt>
                <c:pt idx="288">
                  <c:v>44378</c:v>
                </c:pt>
                <c:pt idx="289">
                  <c:v>44377</c:v>
                </c:pt>
                <c:pt idx="290">
                  <c:v>44376</c:v>
                </c:pt>
                <c:pt idx="291">
                  <c:v>44375</c:v>
                </c:pt>
                <c:pt idx="292">
                  <c:v>44372</c:v>
                </c:pt>
                <c:pt idx="293">
                  <c:v>44371</c:v>
                </c:pt>
                <c:pt idx="294">
                  <c:v>44370</c:v>
                </c:pt>
                <c:pt idx="295">
                  <c:v>44369</c:v>
                </c:pt>
                <c:pt idx="296">
                  <c:v>44368</c:v>
                </c:pt>
                <c:pt idx="297">
                  <c:v>44365</c:v>
                </c:pt>
                <c:pt idx="298">
                  <c:v>44364</c:v>
                </c:pt>
                <c:pt idx="299">
                  <c:v>44363</c:v>
                </c:pt>
                <c:pt idx="300">
                  <c:v>44362</c:v>
                </c:pt>
                <c:pt idx="301">
                  <c:v>44358</c:v>
                </c:pt>
                <c:pt idx="302">
                  <c:v>44357</c:v>
                </c:pt>
                <c:pt idx="303">
                  <c:v>44356</c:v>
                </c:pt>
                <c:pt idx="304">
                  <c:v>44355</c:v>
                </c:pt>
                <c:pt idx="305">
                  <c:v>44354</c:v>
                </c:pt>
                <c:pt idx="306">
                  <c:v>44351</c:v>
                </c:pt>
                <c:pt idx="307">
                  <c:v>44350</c:v>
                </c:pt>
                <c:pt idx="308">
                  <c:v>44349</c:v>
                </c:pt>
                <c:pt idx="309">
                  <c:v>44348</c:v>
                </c:pt>
                <c:pt idx="310">
                  <c:v>44347</c:v>
                </c:pt>
                <c:pt idx="311">
                  <c:v>44344</c:v>
                </c:pt>
                <c:pt idx="312">
                  <c:v>44343</c:v>
                </c:pt>
                <c:pt idx="313">
                  <c:v>44342</c:v>
                </c:pt>
                <c:pt idx="314">
                  <c:v>44341</c:v>
                </c:pt>
                <c:pt idx="315">
                  <c:v>44340</c:v>
                </c:pt>
                <c:pt idx="316">
                  <c:v>44337</c:v>
                </c:pt>
                <c:pt idx="317">
                  <c:v>44336</c:v>
                </c:pt>
                <c:pt idx="318">
                  <c:v>44335</c:v>
                </c:pt>
                <c:pt idx="319">
                  <c:v>44334</c:v>
                </c:pt>
                <c:pt idx="320">
                  <c:v>44333</c:v>
                </c:pt>
                <c:pt idx="321">
                  <c:v>44330</c:v>
                </c:pt>
                <c:pt idx="322">
                  <c:v>44329</c:v>
                </c:pt>
                <c:pt idx="323">
                  <c:v>44328</c:v>
                </c:pt>
                <c:pt idx="324">
                  <c:v>44327</c:v>
                </c:pt>
                <c:pt idx="325">
                  <c:v>44326</c:v>
                </c:pt>
                <c:pt idx="326">
                  <c:v>44323</c:v>
                </c:pt>
                <c:pt idx="327">
                  <c:v>44322</c:v>
                </c:pt>
                <c:pt idx="328">
                  <c:v>44316</c:v>
                </c:pt>
                <c:pt idx="329">
                  <c:v>44315</c:v>
                </c:pt>
                <c:pt idx="330">
                  <c:v>44314</c:v>
                </c:pt>
                <c:pt idx="331">
                  <c:v>44313</c:v>
                </c:pt>
                <c:pt idx="332">
                  <c:v>44312</c:v>
                </c:pt>
                <c:pt idx="333">
                  <c:v>44309</c:v>
                </c:pt>
                <c:pt idx="334">
                  <c:v>44308</c:v>
                </c:pt>
                <c:pt idx="335">
                  <c:v>44307</c:v>
                </c:pt>
                <c:pt idx="336">
                  <c:v>44306</c:v>
                </c:pt>
                <c:pt idx="337">
                  <c:v>44305</c:v>
                </c:pt>
                <c:pt idx="338">
                  <c:v>44302</c:v>
                </c:pt>
                <c:pt idx="339">
                  <c:v>44301</c:v>
                </c:pt>
                <c:pt idx="340">
                  <c:v>44300</c:v>
                </c:pt>
                <c:pt idx="341">
                  <c:v>44299</c:v>
                </c:pt>
                <c:pt idx="342">
                  <c:v>44298</c:v>
                </c:pt>
                <c:pt idx="343">
                  <c:v>44295</c:v>
                </c:pt>
                <c:pt idx="344">
                  <c:v>44294</c:v>
                </c:pt>
                <c:pt idx="345">
                  <c:v>44293</c:v>
                </c:pt>
                <c:pt idx="346">
                  <c:v>44292</c:v>
                </c:pt>
                <c:pt idx="347">
                  <c:v>44288</c:v>
                </c:pt>
                <c:pt idx="348">
                  <c:v>44287</c:v>
                </c:pt>
                <c:pt idx="349">
                  <c:v>44286</c:v>
                </c:pt>
                <c:pt idx="350">
                  <c:v>44285</c:v>
                </c:pt>
                <c:pt idx="351">
                  <c:v>44284</c:v>
                </c:pt>
                <c:pt idx="352">
                  <c:v>44281</c:v>
                </c:pt>
                <c:pt idx="353">
                  <c:v>44280</c:v>
                </c:pt>
                <c:pt idx="354">
                  <c:v>44279</c:v>
                </c:pt>
                <c:pt idx="355">
                  <c:v>44278</c:v>
                </c:pt>
                <c:pt idx="356">
                  <c:v>44277</c:v>
                </c:pt>
                <c:pt idx="357">
                  <c:v>44274</c:v>
                </c:pt>
                <c:pt idx="358">
                  <c:v>44273</c:v>
                </c:pt>
                <c:pt idx="359">
                  <c:v>44272</c:v>
                </c:pt>
                <c:pt idx="360">
                  <c:v>44271</c:v>
                </c:pt>
                <c:pt idx="361">
                  <c:v>44270</c:v>
                </c:pt>
                <c:pt idx="362">
                  <c:v>44267</c:v>
                </c:pt>
                <c:pt idx="363">
                  <c:v>44266</c:v>
                </c:pt>
                <c:pt idx="364">
                  <c:v>44265</c:v>
                </c:pt>
                <c:pt idx="365">
                  <c:v>44264</c:v>
                </c:pt>
                <c:pt idx="366">
                  <c:v>44263</c:v>
                </c:pt>
                <c:pt idx="367">
                  <c:v>44260</c:v>
                </c:pt>
                <c:pt idx="368">
                  <c:v>44259</c:v>
                </c:pt>
                <c:pt idx="369">
                  <c:v>44258</c:v>
                </c:pt>
                <c:pt idx="370">
                  <c:v>44257</c:v>
                </c:pt>
                <c:pt idx="371">
                  <c:v>44256</c:v>
                </c:pt>
                <c:pt idx="372">
                  <c:v>44253</c:v>
                </c:pt>
                <c:pt idx="373">
                  <c:v>44252</c:v>
                </c:pt>
                <c:pt idx="374">
                  <c:v>44251</c:v>
                </c:pt>
                <c:pt idx="375">
                  <c:v>44250</c:v>
                </c:pt>
                <c:pt idx="376">
                  <c:v>44249</c:v>
                </c:pt>
                <c:pt idx="377">
                  <c:v>44246</c:v>
                </c:pt>
                <c:pt idx="378">
                  <c:v>44245</c:v>
                </c:pt>
                <c:pt idx="379">
                  <c:v>44237</c:v>
                </c:pt>
                <c:pt idx="380">
                  <c:v>44236</c:v>
                </c:pt>
                <c:pt idx="381">
                  <c:v>44235</c:v>
                </c:pt>
                <c:pt idx="382">
                  <c:v>44232</c:v>
                </c:pt>
                <c:pt idx="383">
                  <c:v>44231</c:v>
                </c:pt>
                <c:pt idx="384">
                  <c:v>44230</c:v>
                </c:pt>
                <c:pt idx="385">
                  <c:v>44229</c:v>
                </c:pt>
                <c:pt idx="386">
                  <c:v>44228</c:v>
                </c:pt>
                <c:pt idx="387">
                  <c:v>44225</c:v>
                </c:pt>
                <c:pt idx="388">
                  <c:v>44224</c:v>
                </c:pt>
                <c:pt idx="389">
                  <c:v>44223</c:v>
                </c:pt>
                <c:pt idx="390">
                  <c:v>44222</c:v>
                </c:pt>
                <c:pt idx="391">
                  <c:v>44221</c:v>
                </c:pt>
                <c:pt idx="392">
                  <c:v>44218</c:v>
                </c:pt>
                <c:pt idx="393">
                  <c:v>44217</c:v>
                </c:pt>
                <c:pt idx="394">
                  <c:v>44216</c:v>
                </c:pt>
                <c:pt idx="395">
                  <c:v>44215</c:v>
                </c:pt>
                <c:pt idx="396">
                  <c:v>44214</c:v>
                </c:pt>
                <c:pt idx="397">
                  <c:v>44211</c:v>
                </c:pt>
                <c:pt idx="398">
                  <c:v>44210</c:v>
                </c:pt>
                <c:pt idx="399">
                  <c:v>44209</c:v>
                </c:pt>
                <c:pt idx="400">
                  <c:v>44208</c:v>
                </c:pt>
                <c:pt idx="401">
                  <c:v>44207</c:v>
                </c:pt>
                <c:pt idx="402">
                  <c:v>44204</c:v>
                </c:pt>
                <c:pt idx="403">
                  <c:v>44203</c:v>
                </c:pt>
                <c:pt idx="404">
                  <c:v>44202</c:v>
                </c:pt>
                <c:pt idx="405">
                  <c:v>44201</c:v>
                </c:pt>
                <c:pt idx="406">
                  <c:v>44200</c:v>
                </c:pt>
                <c:pt idx="407">
                  <c:v>44196</c:v>
                </c:pt>
                <c:pt idx="408">
                  <c:v>44195</c:v>
                </c:pt>
                <c:pt idx="409">
                  <c:v>44194</c:v>
                </c:pt>
                <c:pt idx="410">
                  <c:v>44189</c:v>
                </c:pt>
                <c:pt idx="411">
                  <c:v>44188</c:v>
                </c:pt>
                <c:pt idx="412">
                  <c:v>44187</c:v>
                </c:pt>
                <c:pt idx="413">
                  <c:v>44186</c:v>
                </c:pt>
                <c:pt idx="414">
                  <c:v>44183</c:v>
                </c:pt>
                <c:pt idx="415">
                  <c:v>44182</c:v>
                </c:pt>
                <c:pt idx="416">
                  <c:v>44181</c:v>
                </c:pt>
                <c:pt idx="417">
                  <c:v>44180</c:v>
                </c:pt>
                <c:pt idx="418">
                  <c:v>44179</c:v>
                </c:pt>
                <c:pt idx="419">
                  <c:v>44176</c:v>
                </c:pt>
                <c:pt idx="420">
                  <c:v>44175</c:v>
                </c:pt>
                <c:pt idx="421">
                  <c:v>44174</c:v>
                </c:pt>
                <c:pt idx="422">
                  <c:v>44173</c:v>
                </c:pt>
                <c:pt idx="423">
                  <c:v>44172</c:v>
                </c:pt>
                <c:pt idx="424">
                  <c:v>44169</c:v>
                </c:pt>
                <c:pt idx="425">
                  <c:v>44168</c:v>
                </c:pt>
                <c:pt idx="426">
                  <c:v>44167</c:v>
                </c:pt>
                <c:pt idx="427">
                  <c:v>44166</c:v>
                </c:pt>
                <c:pt idx="428">
                  <c:v>44165</c:v>
                </c:pt>
                <c:pt idx="429">
                  <c:v>44162</c:v>
                </c:pt>
                <c:pt idx="430">
                  <c:v>44161</c:v>
                </c:pt>
                <c:pt idx="431">
                  <c:v>44160</c:v>
                </c:pt>
                <c:pt idx="432">
                  <c:v>44159</c:v>
                </c:pt>
                <c:pt idx="433">
                  <c:v>44158</c:v>
                </c:pt>
                <c:pt idx="434">
                  <c:v>44155</c:v>
                </c:pt>
                <c:pt idx="435">
                  <c:v>44154</c:v>
                </c:pt>
                <c:pt idx="436">
                  <c:v>44153</c:v>
                </c:pt>
                <c:pt idx="437">
                  <c:v>44152</c:v>
                </c:pt>
                <c:pt idx="438">
                  <c:v>44151</c:v>
                </c:pt>
                <c:pt idx="439">
                  <c:v>44148</c:v>
                </c:pt>
                <c:pt idx="440">
                  <c:v>44147</c:v>
                </c:pt>
                <c:pt idx="441">
                  <c:v>44146</c:v>
                </c:pt>
                <c:pt idx="442">
                  <c:v>44145</c:v>
                </c:pt>
                <c:pt idx="443">
                  <c:v>44144</c:v>
                </c:pt>
                <c:pt idx="444">
                  <c:v>44141</c:v>
                </c:pt>
                <c:pt idx="445">
                  <c:v>44140</c:v>
                </c:pt>
                <c:pt idx="446">
                  <c:v>44139</c:v>
                </c:pt>
                <c:pt idx="447">
                  <c:v>44138</c:v>
                </c:pt>
                <c:pt idx="448">
                  <c:v>44137</c:v>
                </c:pt>
                <c:pt idx="449">
                  <c:v>44134</c:v>
                </c:pt>
                <c:pt idx="450">
                  <c:v>44133</c:v>
                </c:pt>
                <c:pt idx="451">
                  <c:v>44132</c:v>
                </c:pt>
                <c:pt idx="452">
                  <c:v>44131</c:v>
                </c:pt>
                <c:pt idx="453">
                  <c:v>44130</c:v>
                </c:pt>
                <c:pt idx="454">
                  <c:v>44127</c:v>
                </c:pt>
                <c:pt idx="455">
                  <c:v>44126</c:v>
                </c:pt>
                <c:pt idx="456">
                  <c:v>44125</c:v>
                </c:pt>
                <c:pt idx="457">
                  <c:v>44124</c:v>
                </c:pt>
                <c:pt idx="458">
                  <c:v>44123</c:v>
                </c:pt>
                <c:pt idx="459">
                  <c:v>44120</c:v>
                </c:pt>
                <c:pt idx="460">
                  <c:v>44119</c:v>
                </c:pt>
                <c:pt idx="461">
                  <c:v>44118</c:v>
                </c:pt>
                <c:pt idx="462">
                  <c:v>44117</c:v>
                </c:pt>
                <c:pt idx="463">
                  <c:v>44116</c:v>
                </c:pt>
                <c:pt idx="464">
                  <c:v>44113</c:v>
                </c:pt>
                <c:pt idx="465">
                  <c:v>44104</c:v>
                </c:pt>
                <c:pt idx="466">
                  <c:v>44103</c:v>
                </c:pt>
                <c:pt idx="467">
                  <c:v>44102</c:v>
                </c:pt>
                <c:pt idx="468">
                  <c:v>44099</c:v>
                </c:pt>
                <c:pt idx="469">
                  <c:v>44098</c:v>
                </c:pt>
                <c:pt idx="470">
                  <c:v>44097</c:v>
                </c:pt>
                <c:pt idx="471">
                  <c:v>44096</c:v>
                </c:pt>
                <c:pt idx="472">
                  <c:v>44095</c:v>
                </c:pt>
                <c:pt idx="473">
                  <c:v>44092</c:v>
                </c:pt>
                <c:pt idx="474">
                  <c:v>44091</c:v>
                </c:pt>
                <c:pt idx="475">
                  <c:v>44090</c:v>
                </c:pt>
                <c:pt idx="476">
                  <c:v>44089</c:v>
                </c:pt>
                <c:pt idx="477">
                  <c:v>44088</c:v>
                </c:pt>
                <c:pt idx="478">
                  <c:v>44085</c:v>
                </c:pt>
                <c:pt idx="479">
                  <c:v>44084</c:v>
                </c:pt>
                <c:pt idx="480">
                  <c:v>44083</c:v>
                </c:pt>
                <c:pt idx="481">
                  <c:v>44082</c:v>
                </c:pt>
                <c:pt idx="482">
                  <c:v>44081</c:v>
                </c:pt>
                <c:pt idx="483">
                  <c:v>44078</c:v>
                </c:pt>
                <c:pt idx="484">
                  <c:v>44077</c:v>
                </c:pt>
                <c:pt idx="485">
                  <c:v>44076</c:v>
                </c:pt>
                <c:pt idx="486">
                  <c:v>44075</c:v>
                </c:pt>
                <c:pt idx="487">
                  <c:v>44071</c:v>
                </c:pt>
                <c:pt idx="488">
                  <c:v>44070</c:v>
                </c:pt>
                <c:pt idx="489">
                  <c:v>44069</c:v>
                </c:pt>
                <c:pt idx="490">
                  <c:v>44068</c:v>
                </c:pt>
                <c:pt idx="491">
                  <c:v>44067</c:v>
                </c:pt>
                <c:pt idx="492">
                  <c:v>44064</c:v>
                </c:pt>
                <c:pt idx="493">
                  <c:v>44063</c:v>
                </c:pt>
                <c:pt idx="494">
                  <c:v>44062</c:v>
                </c:pt>
                <c:pt idx="495">
                  <c:v>44061</c:v>
                </c:pt>
                <c:pt idx="496">
                  <c:v>44060</c:v>
                </c:pt>
                <c:pt idx="497">
                  <c:v>44057</c:v>
                </c:pt>
                <c:pt idx="498">
                  <c:v>44056</c:v>
                </c:pt>
                <c:pt idx="499">
                  <c:v>44055</c:v>
                </c:pt>
                <c:pt idx="500">
                  <c:v>44054</c:v>
                </c:pt>
                <c:pt idx="501">
                  <c:v>44053</c:v>
                </c:pt>
                <c:pt idx="502">
                  <c:v>44050</c:v>
                </c:pt>
                <c:pt idx="503">
                  <c:v>44049</c:v>
                </c:pt>
                <c:pt idx="504">
                  <c:v>44048</c:v>
                </c:pt>
                <c:pt idx="505">
                  <c:v>44047</c:v>
                </c:pt>
                <c:pt idx="506">
                  <c:v>44046</c:v>
                </c:pt>
                <c:pt idx="507">
                  <c:v>44043</c:v>
                </c:pt>
                <c:pt idx="508">
                  <c:v>44042</c:v>
                </c:pt>
                <c:pt idx="509">
                  <c:v>44041</c:v>
                </c:pt>
                <c:pt idx="510">
                  <c:v>44040</c:v>
                </c:pt>
                <c:pt idx="511">
                  <c:v>44039</c:v>
                </c:pt>
                <c:pt idx="512">
                  <c:v>44036</c:v>
                </c:pt>
                <c:pt idx="513">
                  <c:v>44035</c:v>
                </c:pt>
                <c:pt idx="514">
                  <c:v>44034</c:v>
                </c:pt>
                <c:pt idx="515">
                  <c:v>44033</c:v>
                </c:pt>
                <c:pt idx="516">
                  <c:v>44032</c:v>
                </c:pt>
                <c:pt idx="517">
                  <c:v>44029</c:v>
                </c:pt>
                <c:pt idx="518">
                  <c:v>44028</c:v>
                </c:pt>
                <c:pt idx="519">
                  <c:v>44027</c:v>
                </c:pt>
                <c:pt idx="520">
                  <c:v>44026</c:v>
                </c:pt>
                <c:pt idx="521">
                  <c:v>44025</c:v>
                </c:pt>
                <c:pt idx="522">
                  <c:v>44022</c:v>
                </c:pt>
                <c:pt idx="523">
                  <c:v>44021</c:v>
                </c:pt>
                <c:pt idx="524">
                  <c:v>44020</c:v>
                </c:pt>
                <c:pt idx="525">
                  <c:v>44019</c:v>
                </c:pt>
                <c:pt idx="526">
                  <c:v>44018</c:v>
                </c:pt>
                <c:pt idx="527">
                  <c:v>44015</c:v>
                </c:pt>
                <c:pt idx="528">
                  <c:v>44014</c:v>
                </c:pt>
                <c:pt idx="529">
                  <c:v>44013</c:v>
                </c:pt>
                <c:pt idx="530">
                  <c:v>44012</c:v>
                </c:pt>
                <c:pt idx="531">
                  <c:v>44011</c:v>
                </c:pt>
                <c:pt idx="532">
                  <c:v>44006</c:v>
                </c:pt>
                <c:pt idx="533">
                  <c:v>44005</c:v>
                </c:pt>
                <c:pt idx="534">
                  <c:v>44004</c:v>
                </c:pt>
                <c:pt idx="535">
                  <c:v>44001</c:v>
                </c:pt>
                <c:pt idx="536">
                  <c:v>44000</c:v>
                </c:pt>
                <c:pt idx="537">
                  <c:v>43999</c:v>
                </c:pt>
                <c:pt idx="538">
                  <c:v>43998</c:v>
                </c:pt>
                <c:pt idx="539">
                  <c:v>43997</c:v>
                </c:pt>
                <c:pt idx="540">
                  <c:v>43994</c:v>
                </c:pt>
                <c:pt idx="541">
                  <c:v>43993</c:v>
                </c:pt>
                <c:pt idx="542">
                  <c:v>43992</c:v>
                </c:pt>
                <c:pt idx="543">
                  <c:v>43991</c:v>
                </c:pt>
                <c:pt idx="544">
                  <c:v>43990</c:v>
                </c:pt>
                <c:pt idx="545">
                  <c:v>43987</c:v>
                </c:pt>
                <c:pt idx="546">
                  <c:v>43986</c:v>
                </c:pt>
                <c:pt idx="547">
                  <c:v>43985</c:v>
                </c:pt>
                <c:pt idx="548">
                  <c:v>43984</c:v>
                </c:pt>
                <c:pt idx="549">
                  <c:v>43983</c:v>
                </c:pt>
                <c:pt idx="550">
                  <c:v>43980</c:v>
                </c:pt>
                <c:pt idx="551">
                  <c:v>43979</c:v>
                </c:pt>
                <c:pt idx="552">
                  <c:v>43978</c:v>
                </c:pt>
                <c:pt idx="553">
                  <c:v>43977</c:v>
                </c:pt>
                <c:pt idx="554">
                  <c:v>43973</c:v>
                </c:pt>
                <c:pt idx="555">
                  <c:v>43972</c:v>
                </c:pt>
                <c:pt idx="556">
                  <c:v>43971</c:v>
                </c:pt>
                <c:pt idx="557">
                  <c:v>43970</c:v>
                </c:pt>
                <c:pt idx="558">
                  <c:v>43969</c:v>
                </c:pt>
                <c:pt idx="559">
                  <c:v>43966</c:v>
                </c:pt>
                <c:pt idx="560">
                  <c:v>43965</c:v>
                </c:pt>
                <c:pt idx="561">
                  <c:v>43964</c:v>
                </c:pt>
                <c:pt idx="562">
                  <c:v>43963</c:v>
                </c:pt>
                <c:pt idx="563">
                  <c:v>43962</c:v>
                </c:pt>
                <c:pt idx="564">
                  <c:v>43958</c:v>
                </c:pt>
                <c:pt idx="565">
                  <c:v>43957</c:v>
                </c:pt>
                <c:pt idx="566">
                  <c:v>43951</c:v>
                </c:pt>
                <c:pt idx="567">
                  <c:v>43950</c:v>
                </c:pt>
                <c:pt idx="568">
                  <c:v>43949</c:v>
                </c:pt>
                <c:pt idx="569">
                  <c:v>43948</c:v>
                </c:pt>
                <c:pt idx="570">
                  <c:v>43945</c:v>
                </c:pt>
                <c:pt idx="571">
                  <c:v>43944</c:v>
                </c:pt>
                <c:pt idx="572">
                  <c:v>43943</c:v>
                </c:pt>
                <c:pt idx="573">
                  <c:v>43942</c:v>
                </c:pt>
                <c:pt idx="574">
                  <c:v>43941</c:v>
                </c:pt>
                <c:pt idx="575">
                  <c:v>43938</c:v>
                </c:pt>
                <c:pt idx="576">
                  <c:v>43937</c:v>
                </c:pt>
                <c:pt idx="577">
                  <c:v>43936</c:v>
                </c:pt>
                <c:pt idx="578">
                  <c:v>43935</c:v>
                </c:pt>
                <c:pt idx="579">
                  <c:v>43930</c:v>
                </c:pt>
                <c:pt idx="580">
                  <c:v>43929</c:v>
                </c:pt>
                <c:pt idx="581">
                  <c:v>43928</c:v>
                </c:pt>
                <c:pt idx="582">
                  <c:v>43924</c:v>
                </c:pt>
                <c:pt idx="583">
                  <c:v>43923</c:v>
                </c:pt>
                <c:pt idx="584">
                  <c:v>43922</c:v>
                </c:pt>
                <c:pt idx="585">
                  <c:v>43921</c:v>
                </c:pt>
                <c:pt idx="586">
                  <c:v>43920</c:v>
                </c:pt>
                <c:pt idx="587">
                  <c:v>43917</c:v>
                </c:pt>
                <c:pt idx="588">
                  <c:v>43916</c:v>
                </c:pt>
                <c:pt idx="589">
                  <c:v>43915</c:v>
                </c:pt>
                <c:pt idx="590">
                  <c:v>43914</c:v>
                </c:pt>
                <c:pt idx="591">
                  <c:v>43913</c:v>
                </c:pt>
                <c:pt idx="592">
                  <c:v>43910</c:v>
                </c:pt>
                <c:pt idx="593">
                  <c:v>43909</c:v>
                </c:pt>
                <c:pt idx="594">
                  <c:v>43908</c:v>
                </c:pt>
                <c:pt idx="595">
                  <c:v>43907</c:v>
                </c:pt>
                <c:pt idx="596">
                  <c:v>43906</c:v>
                </c:pt>
                <c:pt idx="597">
                  <c:v>43903</c:v>
                </c:pt>
                <c:pt idx="598">
                  <c:v>43902</c:v>
                </c:pt>
                <c:pt idx="599">
                  <c:v>43901</c:v>
                </c:pt>
                <c:pt idx="600">
                  <c:v>43900</c:v>
                </c:pt>
                <c:pt idx="601">
                  <c:v>43899</c:v>
                </c:pt>
                <c:pt idx="602">
                  <c:v>43896</c:v>
                </c:pt>
                <c:pt idx="603">
                  <c:v>43895</c:v>
                </c:pt>
                <c:pt idx="604">
                  <c:v>43894</c:v>
                </c:pt>
                <c:pt idx="605">
                  <c:v>43893</c:v>
                </c:pt>
                <c:pt idx="606">
                  <c:v>43892</c:v>
                </c:pt>
                <c:pt idx="607">
                  <c:v>43889</c:v>
                </c:pt>
                <c:pt idx="608">
                  <c:v>43888</c:v>
                </c:pt>
                <c:pt idx="609">
                  <c:v>43887</c:v>
                </c:pt>
                <c:pt idx="610">
                  <c:v>43886</c:v>
                </c:pt>
                <c:pt idx="611">
                  <c:v>43885</c:v>
                </c:pt>
                <c:pt idx="612">
                  <c:v>43882</c:v>
                </c:pt>
                <c:pt idx="613">
                  <c:v>43881</c:v>
                </c:pt>
                <c:pt idx="614">
                  <c:v>43880</c:v>
                </c:pt>
                <c:pt idx="615">
                  <c:v>43879</c:v>
                </c:pt>
                <c:pt idx="616">
                  <c:v>43878</c:v>
                </c:pt>
                <c:pt idx="617">
                  <c:v>43875</c:v>
                </c:pt>
                <c:pt idx="618">
                  <c:v>43874</c:v>
                </c:pt>
                <c:pt idx="619">
                  <c:v>43873</c:v>
                </c:pt>
                <c:pt idx="620">
                  <c:v>43872</c:v>
                </c:pt>
                <c:pt idx="621">
                  <c:v>43871</c:v>
                </c:pt>
                <c:pt idx="622">
                  <c:v>43868</c:v>
                </c:pt>
                <c:pt idx="623">
                  <c:v>43867</c:v>
                </c:pt>
                <c:pt idx="624">
                  <c:v>43866</c:v>
                </c:pt>
                <c:pt idx="625">
                  <c:v>43865</c:v>
                </c:pt>
                <c:pt idx="626">
                  <c:v>43864</c:v>
                </c:pt>
                <c:pt idx="627">
                  <c:v>43853</c:v>
                </c:pt>
                <c:pt idx="628">
                  <c:v>43852</c:v>
                </c:pt>
                <c:pt idx="629">
                  <c:v>43851</c:v>
                </c:pt>
                <c:pt idx="630">
                  <c:v>43850</c:v>
                </c:pt>
                <c:pt idx="631">
                  <c:v>43847</c:v>
                </c:pt>
                <c:pt idx="632">
                  <c:v>43846</c:v>
                </c:pt>
                <c:pt idx="633">
                  <c:v>43845</c:v>
                </c:pt>
                <c:pt idx="634">
                  <c:v>43844</c:v>
                </c:pt>
                <c:pt idx="635">
                  <c:v>43843</c:v>
                </c:pt>
                <c:pt idx="636">
                  <c:v>43840</c:v>
                </c:pt>
                <c:pt idx="637">
                  <c:v>43839</c:v>
                </c:pt>
                <c:pt idx="638">
                  <c:v>43838</c:v>
                </c:pt>
                <c:pt idx="639">
                  <c:v>43837</c:v>
                </c:pt>
                <c:pt idx="640">
                  <c:v>43836</c:v>
                </c:pt>
                <c:pt idx="641">
                  <c:v>43833</c:v>
                </c:pt>
                <c:pt idx="642">
                  <c:v>43832</c:v>
                </c:pt>
              </c:numCache>
            </c:numRef>
          </c:cat>
          <c:val>
            <c:numRef>
              <c:f>铝板带箔及型材出口利润!$C$5:$C$647</c:f>
              <c:numCache>
                <c:formatCode>General</c:formatCode>
                <c:ptCount val="643"/>
                <c:pt idx="0">
                  <c:v>440.22</c:v>
                </c:pt>
                <c:pt idx="1">
                  <c:v>424.22</c:v>
                </c:pt>
                <c:pt idx="2">
                  <c:v>439.57</c:v>
                </c:pt>
                <c:pt idx="3">
                  <c:v>415.84</c:v>
                </c:pt>
                <c:pt idx="4">
                  <c:v>451.56</c:v>
                </c:pt>
                <c:pt idx="5">
                  <c:v>423.64</c:v>
                </c:pt>
                <c:pt idx="6">
                  <c:v>441</c:v>
                </c:pt>
                <c:pt idx="7">
                  <c:v>462.65</c:v>
                </c:pt>
                <c:pt idx="8">
                  <c:v>516.73</c:v>
                </c:pt>
                <c:pt idx="9">
                  <c:v>488.62</c:v>
                </c:pt>
                <c:pt idx="10">
                  <c:v>538.91999999999996</c:v>
                </c:pt>
                <c:pt idx="11">
                  <c:v>540.97</c:v>
                </c:pt>
                <c:pt idx="12">
                  <c:v>597.4</c:v>
                </c:pt>
                <c:pt idx="13">
                  <c:v>551.59</c:v>
                </c:pt>
                <c:pt idx="14">
                  <c:v>543.88</c:v>
                </c:pt>
                <c:pt idx="15">
                  <c:v>582.38</c:v>
                </c:pt>
                <c:pt idx="16">
                  <c:v>530.37</c:v>
                </c:pt>
                <c:pt idx="17">
                  <c:v>551.54999999999995</c:v>
                </c:pt>
                <c:pt idx="18">
                  <c:v>539.22</c:v>
                </c:pt>
                <c:pt idx="19">
                  <c:v>570.73</c:v>
                </c:pt>
                <c:pt idx="20">
                  <c:v>594.82000000000005</c:v>
                </c:pt>
                <c:pt idx="21">
                  <c:v>577.66</c:v>
                </c:pt>
                <c:pt idx="22">
                  <c:v>549.5</c:v>
                </c:pt>
                <c:pt idx="23">
                  <c:v>614.52</c:v>
                </c:pt>
                <c:pt idx="24">
                  <c:v>604.34</c:v>
                </c:pt>
                <c:pt idx="25">
                  <c:v>619.42999999999995</c:v>
                </c:pt>
                <c:pt idx="26">
                  <c:v>601.78</c:v>
                </c:pt>
                <c:pt idx="27">
                  <c:v>556.88</c:v>
                </c:pt>
                <c:pt idx="28">
                  <c:v>562.66999999999996</c:v>
                </c:pt>
                <c:pt idx="29">
                  <c:v>573.01</c:v>
                </c:pt>
                <c:pt idx="30">
                  <c:v>596.44000000000005</c:v>
                </c:pt>
                <c:pt idx="31">
                  <c:v>615.55999999999995</c:v>
                </c:pt>
                <c:pt idx="32">
                  <c:v>605.02</c:v>
                </c:pt>
                <c:pt idx="33">
                  <c:v>628.29</c:v>
                </c:pt>
                <c:pt idx="34">
                  <c:v>643.58000000000004</c:v>
                </c:pt>
                <c:pt idx="35">
                  <c:v>656.01</c:v>
                </c:pt>
                <c:pt idx="36">
                  <c:v>644.04999999999995</c:v>
                </c:pt>
                <c:pt idx="37">
                  <c:v>674.67</c:v>
                </c:pt>
                <c:pt idx="38">
                  <c:v>698.72</c:v>
                </c:pt>
                <c:pt idx="39">
                  <c:v>670.72</c:v>
                </c:pt>
                <c:pt idx="40">
                  <c:v>630.61</c:v>
                </c:pt>
                <c:pt idx="41">
                  <c:v>693.47</c:v>
                </c:pt>
                <c:pt idx="42">
                  <c:v>650.32000000000005</c:v>
                </c:pt>
                <c:pt idx="43">
                  <c:v>638.29</c:v>
                </c:pt>
                <c:pt idx="44">
                  <c:v>644.55999999999995</c:v>
                </c:pt>
                <c:pt idx="45">
                  <c:v>594.42999999999995</c:v>
                </c:pt>
                <c:pt idx="46">
                  <c:v>574.99</c:v>
                </c:pt>
                <c:pt idx="47">
                  <c:v>609.41</c:v>
                </c:pt>
                <c:pt idx="48">
                  <c:v>666.39</c:v>
                </c:pt>
                <c:pt idx="49">
                  <c:v>621.17999999999995</c:v>
                </c:pt>
                <c:pt idx="50">
                  <c:v>476.68</c:v>
                </c:pt>
                <c:pt idx="51">
                  <c:v>555.33000000000004</c:v>
                </c:pt>
                <c:pt idx="52">
                  <c:v>568.99</c:v>
                </c:pt>
                <c:pt idx="53">
                  <c:v>545.17999999999995</c:v>
                </c:pt>
                <c:pt idx="54">
                  <c:v>552.26</c:v>
                </c:pt>
                <c:pt idx="55">
                  <c:v>577.37</c:v>
                </c:pt>
                <c:pt idx="56">
                  <c:v>584.64</c:v>
                </c:pt>
                <c:pt idx="57">
                  <c:v>556.19000000000005</c:v>
                </c:pt>
                <c:pt idx="58">
                  <c:v>563.29999999999995</c:v>
                </c:pt>
                <c:pt idx="59">
                  <c:v>578.72</c:v>
                </c:pt>
                <c:pt idx="60">
                  <c:v>547.91999999999996</c:v>
                </c:pt>
                <c:pt idx="61">
                  <c:v>561.23</c:v>
                </c:pt>
                <c:pt idx="62">
                  <c:v>517.09</c:v>
                </c:pt>
                <c:pt idx="63">
                  <c:v>524.97</c:v>
                </c:pt>
                <c:pt idx="64">
                  <c:v>646.48</c:v>
                </c:pt>
                <c:pt idx="65">
                  <c:v>607.77</c:v>
                </c:pt>
                <c:pt idx="66">
                  <c:v>651.6</c:v>
                </c:pt>
                <c:pt idx="67">
                  <c:v>636.96</c:v>
                </c:pt>
                <c:pt idx="68">
                  <c:v>695.45</c:v>
                </c:pt>
                <c:pt idx="69">
                  <c:v>761.6</c:v>
                </c:pt>
                <c:pt idx="70">
                  <c:v>710.06</c:v>
                </c:pt>
                <c:pt idx="71">
                  <c:v>711.62</c:v>
                </c:pt>
                <c:pt idx="72">
                  <c:v>731.29</c:v>
                </c:pt>
                <c:pt idx="73">
                  <c:v>718.82</c:v>
                </c:pt>
                <c:pt idx="74">
                  <c:v>828.97</c:v>
                </c:pt>
                <c:pt idx="75">
                  <c:v>824.45</c:v>
                </c:pt>
                <c:pt idx="76">
                  <c:v>871.44</c:v>
                </c:pt>
                <c:pt idx="77">
                  <c:v>860.78</c:v>
                </c:pt>
                <c:pt idx="78">
                  <c:v>859.79</c:v>
                </c:pt>
                <c:pt idx="79">
                  <c:v>914.96</c:v>
                </c:pt>
                <c:pt idx="80">
                  <c:v>968.07</c:v>
                </c:pt>
                <c:pt idx="81">
                  <c:v>969.11</c:v>
                </c:pt>
                <c:pt idx="82">
                  <c:v>866.51</c:v>
                </c:pt>
                <c:pt idx="83">
                  <c:v>937.7</c:v>
                </c:pt>
                <c:pt idx="84">
                  <c:v>879.62</c:v>
                </c:pt>
                <c:pt idx="85">
                  <c:v>925.8</c:v>
                </c:pt>
                <c:pt idx="86">
                  <c:v>829.13</c:v>
                </c:pt>
                <c:pt idx="87">
                  <c:v>844.28</c:v>
                </c:pt>
                <c:pt idx="88">
                  <c:v>890.01</c:v>
                </c:pt>
                <c:pt idx="89">
                  <c:v>841.56</c:v>
                </c:pt>
                <c:pt idx="90">
                  <c:v>836.21</c:v>
                </c:pt>
                <c:pt idx="91">
                  <c:v>842.73</c:v>
                </c:pt>
                <c:pt idx="92">
                  <c:v>928.64</c:v>
                </c:pt>
                <c:pt idx="93">
                  <c:v>926.69</c:v>
                </c:pt>
                <c:pt idx="94">
                  <c:v>1017.61</c:v>
                </c:pt>
                <c:pt idx="95">
                  <c:v>979.93</c:v>
                </c:pt>
                <c:pt idx="96">
                  <c:v>924.43</c:v>
                </c:pt>
                <c:pt idx="97">
                  <c:v>956.87</c:v>
                </c:pt>
                <c:pt idx="98">
                  <c:v>969.9</c:v>
                </c:pt>
                <c:pt idx="99">
                  <c:v>936.73</c:v>
                </c:pt>
                <c:pt idx="100">
                  <c:v>874.03</c:v>
                </c:pt>
                <c:pt idx="101">
                  <c:v>948.78</c:v>
                </c:pt>
                <c:pt idx="102">
                  <c:v>1014.09</c:v>
                </c:pt>
                <c:pt idx="103">
                  <c:v>1062.1600000000001</c:v>
                </c:pt>
                <c:pt idx="104">
                  <c:v>980.12</c:v>
                </c:pt>
                <c:pt idx="105">
                  <c:v>1021.74</c:v>
                </c:pt>
                <c:pt idx="106">
                  <c:v>1014.04</c:v>
                </c:pt>
                <c:pt idx="107">
                  <c:v>989.74</c:v>
                </c:pt>
                <c:pt idx="108">
                  <c:v>947.38</c:v>
                </c:pt>
                <c:pt idx="109">
                  <c:v>985.33</c:v>
                </c:pt>
                <c:pt idx="110">
                  <c:v>1054.01</c:v>
                </c:pt>
                <c:pt idx="111">
                  <c:v>923.98</c:v>
                </c:pt>
                <c:pt idx="112">
                  <c:v>1097.02</c:v>
                </c:pt>
                <c:pt idx="113">
                  <c:v>1104.8699999999999</c:v>
                </c:pt>
                <c:pt idx="114">
                  <c:v>987.04</c:v>
                </c:pt>
                <c:pt idx="115">
                  <c:v>1131.3699999999999</c:v>
                </c:pt>
                <c:pt idx="116">
                  <c:v>977.95</c:v>
                </c:pt>
                <c:pt idx="117">
                  <c:v>964.51</c:v>
                </c:pt>
                <c:pt idx="118">
                  <c:v>883.59</c:v>
                </c:pt>
                <c:pt idx="119">
                  <c:v>932.4</c:v>
                </c:pt>
                <c:pt idx="120">
                  <c:v>876.63</c:v>
                </c:pt>
                <c:pt idx="121">
                  <c:v>913.82</c:v>
                </c:pt>
                <c:pt idx="122">
                  <c:v>894.26</c:v>
                </c:pt>
                <c:pt idx="123">
                  <c:v>1052.57</c:v>
                </c:pt>
                <c:pt idx="124">
                  <c:v>1010.44</c:v>
                </c:pt>
                <c:pt idx="125">
                  <c:v>836.43</c:v>
                </c:pt>
                <c:pt idx="126">
                  <c:v>1124.32</c:v>
                </c:pt>
                <c:pt idx="127">
                  <c:v>1038.8599999999999</c:v>
                </c:pt>
                <c:pt idx="128">
                  <c:v>1188.25</c:v>
                </c:pt>
                <c:pt idx="129">
                  <c:v>1095.43</c:v>
                </c:pt>
                <c:pt idx="130">
                  <c:v>1018.54</c:v>
                </c:pt>
                <c:pt idx="131">
                  <c:v>953.86</c:v>
                </c:pt>
                <c:pt idx="132">
                  <c:v>852.12</c:v>
                </c:pt>
                <c:pt idx="133">
                  <c:v>826.49</c:v>
                </c:pt>
                <c:pt idx="134">
                  <c:v>816.53</c:v>
                </c:pt>
                <c:pt idx="135">
                  <c:v>747.16</c:v>
                </c:pt>
                <c:pt idx="136">
                  <c:v>732.66</c:v>
                </c:pt>
                <c:pt idx="137">
                  <c:v>761.45</c:v>
                </c:pt>
                <c:pt idx="138">
                  <c:v>718.34</c:v>
                </c:pt>
                <c:pt idx="139">
                  <c:v>688.97</c:v>
                </c:pt>
                <c:pt idx="140">
                  <c:v>697.21</c:v>
                </c:pt>
                <c:pt idx="141">
                  <c:v>635.61</c:v>
                </c:pt>
                <c:pt idx="142">
                  <c:v>686.39</c:v>
                </c:pt>
                <c:pt idx="143">
                  <c:v>609.58000000000004</c:v>
                </c:pt>
                <c:pt idx="144">
                  <c:v>594.44000000000005</c:v>
                </c:pt>
                <c:pt idx="145">
                  <c:v>677.76</c:v>
                </c:pt>
                <c:pt idx="146">
                  <c:v>654.29999999999995</c:v>
                </c:pt>
                <c:pt idx="147">
                  <c:v>631.46</c:v>
                </c:pt>
                <c:pt idx="148">
                  <c:v>651.98</c:v>
                </c:pt>
                <c:pt idx="149">
                  <c:v>703.15</c:v>
                </c:pt>
                <c:pt idx="150">
                  <c:v>675.33</c:v>
                </c:pt>
                <c:pt idx="151">
                  <c:v>737</c:v>
                </c:pt>
                <c:pt idx="152">
                  <c:v>685.26</c:v>
                </c:pt>
                <c:pt idx="153">
                  <c:v>641.4</c:v>
                </c:pt>
                <c:pt idx="154">
                  <c:v>716.12</c:v>
                </c:pt>
                <c:pt idx="155">
                  <c:v>622.97</c:v>
                </c:pt>
                <c:pt idx="156">
                  <c:v>646.47</c:v>
                </c:pt>
                <c:pt idx="157">
                  <c:v>648.12</c:v>
                </c:pt>
                <c:pt idx="158">
                  <c:v>626.15</c:v>
                </c:pt>
                <c:pt idx="159">
                  <c:v>500.29</c:v>
                </c:pt>
                <c:pt idx="160">
                  <c:v>478.78</c:v>
                </c:pt>
                <c:pt idx="161">
                  <c:v>526.32000000000005</c:v>
                </c:pt>
                <c:pt idx="162">
                  <c:v>529.1</c:v>
                </c:pt>
                <c:pt idx="163">
                  <c:v>547.65</c:v>
                </c:pt>
                <c:pt idx="164">
                  <c:v>581.16999999999996</c:v>
                </c:pt>
                <c:pt idx="165">
                  <c:v>626.49</c:v>
                </c:pt>
                <c:pt idx="166">
                  <c:v>575.39</c:v>
                </c:pt>
                <c:pt idx="167">
                  <c:v>519.6</c:v>
                </c:pt>
                <c:pt idx="168">
                  <c:v>526.35</c:v>
                </c:pt>
                <c:pt idx="169">
                  <c:v>555.14</c:v>
                </c:pt>
                <c:pt idx="170">
                  <c:v>540.47</c:v>
                </c:pt>
                <c:pt idx="171">
                  <c:v>557.42999999999995</c:v>
                </c:pt>
                <c:pt idx="172">
                  <c:v>604.52</c:v>
                </c:pt>
                <c:pt idx="173">
                  <c:v>571.54999999999995</c:v>
                </c:pt>
                <c:pt idx="174">
                  <c:v>452.35</c:v>
                </c:pt>
                <c:pt idx="175">
                  <c:v>538.87</c:v>
                </c:pt>
                <c:pt idx="176">
                  <c:v>541.19000000000005</c:v>
                </c:pt>
                <c:pt idx="177">
                  <c:v>454.69</c:v>
                </c:pt>
                <c:pt idx="178">
                  <c:v>478.18</c:v>
                </c:pt>
                <c:pt idx="179">
                  <c:v>566.75</c:v>
                </c:pt>
                <c:pt idx="180">
                  <c:v>508.57</c:v>
                </c:pt>
                <c:pt idx="181">
                  <c:v>554.36</c:v>
                </c:pt>
                <c:pt idx="182">
                  <c:v>557.04</c:v>
                </c:pt>
                <c:pt idx="183">
                  <c:v>562.88</c:v>
                </c:pt>
                <c:pt idx="184">
                  <c:v>518.44000000000005</c:v>
                </c:pt>
                <c:pt idx="185">
                  <c:v>554.38</c:v>
                </c:pt>
                <c:pt idx="186">
                  <c:v>521.46</c:v>
                </c:pt>
                <c:pt idx="187">
                  <c:v>556.79</c:v>
                </c:pt>
                <c:pt idx="188">
                  <c:v>542.03</c:v>
                </c:pt>
                <c:pt idx="189">
                  <c:v>577.1</c:v>
                </c:pt>
                <c:pt idx="190">
                  <c:v>462.14</c:v>
                </c:pt>
                <c:pt idx="191">
                  <c:v>579.21</c:v>
                </c:pt>
                <c:pt idx="192">
                  <c:v>591.74</c:v>
                </c:pt>
                <c:pt idx="193">
                  <c:v>555.38</c:v>
                </c:pt>
                <c:pt idx="194">
                  <c:v>613.41</c:v>
                </c:pt>
                <c:pt idx="195">
                  <c:v>650.37</c:v>
                </c:pt>
                <c:pt idx="196">
                  <c:v>616.35</c:v>
                </c:pt>
                <c:pt idx="197">
                  <c:v>588.01</c:v>
                </c:pt>
                <c:pt idx="198">
                  <c:v>487.01</c:v>
                </c:pt>
                <c:pt idx="199">
                  <c:v>512.76</c:v>
                </c:pt>
                <c:pt idx="200">
                  <c:v>548.99</c:v>
                </c:pt>
                <c:pt idx="201">
                  <c:v>634.73</c:v>
                </c:pt>
                <c:pt idx="202">
                  <c:v>588.02</c:v>
                </c:pt>
                <c:pt idx="203">
                  <c:v>509.32</c:v>
                </c:pt>
                <c:pt idx="204">
                  <c:v>562.02</c:v>
                </c:pt>
                <c:pt idx="205">
                  <c:v>546.91</c:v>
                </c:pt>
                <c:pt idx="206">
                  <c:v>385.5</c:v>
                </c:pt>
                <c:pt idx="207">
                  <c:v>543.09</c:v>
                </c:pt>
                <c:pt idx="208">
                  <c:v>492.67</c:v>
                </c:pt>
                <c:pt idx="209">
                  <c:v>522.04</c:v>
                </c:pt>
                <c:pt idx="210">
                  <c:v>529.35</c:v>
                </c:pt>
                <c:pt idx="211">
                  <c:v>679.23</c:v>
                </c:pt>
                <c:pt idx="212">
                  <c:v>434.58</c:v>
                </c:pt>
                <c:pt idx="213">
                  <c:v>549.92999999999995</c:v>
                </c:pt>
                <c:pt idx="214">
                  <c:v>506.58</c:v>
                </c:pt>
                <c:pt idx="215">
                  <c:v>455.5</c:v>
                </c:pt>
                <c:pt idx="216">
                  <c:v>279.92</c:v>
                </c:pt>
                <c:pt idx="217">
                  <c:v>513.21</c:v>
                </c:pt>
                <c:pt idx="218">
                  <c:v>376.72</c:v>
                </c:pt>
                <c:pt idx="219">
                  <c:v>462.63</c:v>
                </c:pt>
                <c:pt idx="220">
                  <c:v>533.85</c:v>
                </c:pt>
                <c:pt idx="221">
                  <c:v>558.28</c:v>
                </c:pt>
                <c:pt idx="222">
                  <c:v>474.32</c:v>
                </c:pt>
                <c:pt idx="223">
                  <c:v>489.63</c:v>
                </c:pt>
                <c:pt idx="224">
                  <c:v>522.09</c:v>
                </c:pt>
                <c:pt idx="225">
                  <c:v>470.21</c:v>
                </c:pt>
                <c:pt idx="226">
                  <c:v>378.98</c:v>
                </c:pt>
                <c:pt idx="227">
                  <c:v>397.94</c:v>
                </c:pt>
                <c:pt idx="228">
                  <c:v>459.58</c:v>
                </c:pt>
                <c:pt idx="229">
                  <c:v>374.47</c:v>
                </c:pt>
                <c:pt idx="230">
                  <c:v>397.25</c:v>
                </c:pt>
                <c:pt idx="231">
                  <c:v>368.74</c:v>
                </c:pt>
                <c:pt idx="232">
                  <c:v>415.42</c:v>
                </c:pt>
                <c:pt idx="233">
                  <c:v>355.48</c:v>
                </c:pt>
                <c:pt idx="234">
                  <c:v>360.58</c:v>
                </c:pt>
                <c:pt idx="235">
                  <c:v>436.42</c:v>
                </c:pt>
                <c:pt idx="236">
                  <c:v>288.62</c:v>
                </c:pt>
                <c:pt idx="237">
                  <c:v>272.75</c:v>
                </c:pt>
                <c:pt idx="238">
                  <c:v>421.17</c:v>
                </c:pt>
                <c:pt idx="239">
                  <c:v>386.75</c:v>
                </c:pt>
                <c:pt idx="240">
                  <c:v>407.42</c:v>
                </c:pt>
                <c:pt idx="241">
                  <c:v>386.25</c:v>
                </c:pt>
                <c:pt idx="242">
                  <c:v>395.17</c:v>
                </c:pt>
                <c:pt idx="243">
                  <c:v>405.32</c:v>
                </c:pt>
                <c:pt idx="244">
                  <c:v>389.21</c:v>
                </c:pt>
                <c:pt idx="245">
                  <c:v>394.59</c:v>
                </c:pt>
                <c:pt idx="246">
                  <c:v>396.6</c:v>
                </c:pt>
                <c:pt idx="247">
                  <c:v>435.43</c:v>
                </c:pt>
                <c:pt idx="248">
                  <c:v>390.28</c:v>
                </c:pt>
                <c:pt idx="249">
                  <c:v>385.49</c:v>
                </c:pt>
                <c:pt idx="250">
                  <c:v>398.75</c:v>
                </c:pt>
                <c:pt idx="251">
                  <c:v>402.52</c:v>
                </c:pt>
                <c:pt idx="252">
                  <c:v>399.56</c:v>
                </c:pt>
                <c:pt idx="253">
                  <c:v>389.15</c:v>
                </c:pt>
                <c:pt idx="254">
                  <c:v>375.3</c:v>
                </c:pt>
                <c:pt idx="255">
                  <c:v>396.97</c:v>
                </c:pt>
                <c:pt idx="256">
                  <c:v>420.71</c:v>
                </c:pt>
                <c:pt idx="257">
                  <c:v>457.99</c:v>
                </c:pt>
                <c:pt idx="258">
                  <c:v>410.91</c:v>
                </c:pt>
                <c:pt idx="259">
                  <c:v>415.93</c:v>
                </c:pt>
                <c:pt idx="260">
                  <c:v>446.05</c:v>
                </c:pt>
                <c:pt idx="261">
                  <c:v>411.24</c:v>
                </c:pt>
                <c:pt idx="262">
                  <c:v>429.07</c:v>
                </c:pt>
                <c:pt idx="263">
                  <c:v>414.74</c:v>
                </c:pt>
                <c:pt idx="264">
                  <c:v>390.62</c:v>
                </c:pt>
                <c:pt idx="265">
                  <c:v>406.55</c:v>
                </c:pt>
                <c:pt idx="266">
                  <c:v>429.01</c:v>
                </c:pt>
                <c:pt idx="267">
                  <c:v>406.99</c:v>
                </c:pt>
                <c:pt idx="268">
                  <c:v>459.6</c:v>
                </c:pt>
                <c:pt idx="269">
                  <c:v>401.29</c:v>
                </c:pt>
                <c:pt idx="270">
                  <c:v>334.19</c:v>
                </c:pt>
                <c:pt idx="271">
                  <c:v>342.58</c:v>
                </c:pt>
                <c:pt idx="272">
                  <c:v>383</c:v>
                </c:pt>
                <c:pt idx="273">
                  <c:v>373.67</c:v>
                </c:pt>
                <c:pt idx="274">
                  <c:v>368.89</c:v>
                </c:pt>
                <c:pt idx="275">
                  <c:v>367.01</c:v>
                </c:pt>
                <c:pt idx="276">
                  <c:v>293.19</c:v>
                </c:pt>
                <c:pt idx="277">
                  <c:v>351.45</c:v>
                </c:pt>
                <c:pt idx="278">
                  <c:v>380.61</c:v>
                </c:pt>
                <c:pt idx="279">
                  <c:v>412.41</c:v>
                </c:pt>
                <c:pt idx="280">
                  <c:v>428.73</c:v>
                </c:pt>
                <c:pt idx="281">
                  <c:v>399.5</c:v>
                </c:pt>
                <c:pt idx="282">
                  <c:v>427.01</c:v>
                </c:pt>
                <c:pt idx="283">
                  <c:v>354.11</c:v>
                </c:pt>
                <c:pt idx="284">
                  <c:v>390.62</c:v>
                </c:pt>
                <c:pt idx="285">
                  <c:v>364.9</c:v>
                </c:pt>
                <c:pt idx="286">
                  <c:v>422.92</c:v>
                </c:pt>
                <c:pt idx="287">
                  <c:v>481.9</c:v>
                </c:pt>
                <c:pt idx="288">
                  <c:v>414.91</c:v>
                </c:pt>
                <c:pt idx="289">
                  <c:v>422.07</c:v>
                </c:pt>
                <c:pt idx="290">
                  <c:v>421.35</c:v>
                </c:pt>
                <c:pt idx="291">
                  <c:v>417.64</c:v>
                </c:pt>
                <c:pt idx="292">
                  <c:v>389.79</c:v>
                </c:pt>
                <c:pt idx="293">
                  <c:v>359.02</c:v>
                </c:pt>
                <c:pt idx="294">
                  <c:v>341.11</c:v>
                </c:pt>
                <c:pt idx="295">
                  <c:v>360.76</c:v>
                </c:pt>
                <c:pt idx="296">
                  <c:v>354.25</c:v>
                </c:pt>
                <c:pt idx="297">
                  <c:v>311.86</c:v>
                </c:pt>
                <c:pt idx="298">
                  <c:v>262.16000000000003</c:v>
                </c:pt>
                <c:pt idx="299">
                  <c:v>342.52</c:v>
                </c:pt>
                <c:pt idx="300">
                  <c:v>291.77</c:v>
                </c:pt>
                <c:pt idx="301">
                  <c:v>314.17</c:v>
                </c:pt>
                <c:pt idx="302">
                  <c:v>375.61</c:v>
                </c:pt>
                <c:pt idx="303">
                  <c:v>365.08</c:v>
                </c:pt>
                <c:pt idx="304">
                  <c:v>365.39</c:v>
                </c:pt>
                <c:pt idx="305">
                  <c:v>314.99</c:v>
                </c:pt>
                <c:pt idx="306">
                  <c:v>391.09</c:v>
                </c:pt>
                <c:pt idx="307">
                  <c:v>274.04000000000002</c:v>
                </c:pt>
                <c:pt idx="308">
                  <c:v>301.13</c:v>
                </c:pt>
                <c:pt idx="309">
                  <c:v>335.85</c:v>
                </c:pt>
                <c:pt idx="310">
                  <c:v>354.57</c:v>
                </c:pt>
                <c:pt idx="311">
                  <c:v>356.13</c:v>
                </c:pt>
                <c:pt idx="312">
                  <c:v>407.22</c:v>
                </c:pt>
                <c:pt idx="313">
                  <c:v>334.16</c:v>
                </c:pt>
                <c:pt idx="314">
                  <c:v>316.08999999999997</c:v>
                </c:pt>
                <c:pt idx="315">
                  <c:v>329.57</c:v>
                </c:pt>
                <c:pt idx="316">
                  <c:v>299.74</c:v>
                </c:pt>
                <c:pt idx="317">
                  <c:v>214.42</c:v>
                </c:pt>
                <c:pt idx="318">
                  <c:v>202.89</c:v>
                </c:pt>
                <c:pt idx="319">
                  <c:v>200.98</c:v>
                </c:pt>
                <c:pt idx="320">
                  <c:v>251.4</c:v>
                </c:pt>
                <c:pt idx="321">
                  <c:v>215.94</c:v>
                </c:pt>
                <c:pt idx="322">
                  <c:v>200.82</c:v>
                </c:pt>
                <c:pt idx="323">
                  <c:v>205.99</c:v>
                </c:pt>
                <c:pt idx="324">
                  <c:v>264.86</c:v>
                </c:pt>
                <c:pt idx="325">
                  <c:v>239.68</c:v>
                </c:pt>
                <c:pt idx="326">
                  <c:v>299.35000000000002</c:v>
                </c:pt>
                <c:pt idx="327">
                  <c:v>351.16</c:v>
                </c:pt>
                <c:pt idx="328">
                  <c:v>296.55</c:v>
                </c:pt>
                <c:pt idx="329">
                  <c:v>298.41000000000003</c:v>
                </c:pt>
                <c:pt idx="330">
                  <c:v>335.33</c:v>
                </c:pt>
                <c:pt idx="331">
                  <c:v>319.32</c:v>
                </c:pt>
                <c:pt idx="332">
                  <c:v>348.44</c:v>
                </c:pt>
                <c:pt idx="333">
                  <c:v>333.32</c:v>
                </c:pt>
                <c:pt idx="334">
                  <c:v>310.73</c:v>
                </c:pt>
                <c:pt idx="335">
                  <c:v>342.2</c:v>
                </c:pt>
                <c:pt idx="336">
                  <c:v>281.45</c:v>
                </c:pt>
                <c:pt idx="337">
                  <c:v>302.8</c:v>
                </c:pt>
                <c:pt idx="338">
                  <c:v>294.49</c:v>
                </c:pt>
                <c:pt idx="339">
                  <c:v>315.01</c:v>
                </c:pt>
                <c:pt idx="340">
                  <c:v>353.1</c:v>
                </c:pt>
                <c:pt idx="341">
                  <c:v>372.15</c:v>
                </c:pt>
                <c:pt idx="342">
                  <c:v>351.21</c:v>
                </c:pt>
                <c:pt idx="343">
                  <c:v>332.34</c:v>
                </c:pt>
                <c:pt idx="344">
                  <c:v>347.24</c:v>
                </c:pt>
                <c:pt idx="345">
                  <c:v>329.25</c:v>
                </c:pt>
                <c:pt idx="346">
                  <c:v>318.61</c:v>
                </c:pt>
                <c:pt idx="347">
                  <c:v>303.74</c:v>
                </c:pt>
                <c:pt idx="348">
                  <c:v>308.58</c:v>
                </c:pt>
                <c:pt idx="349">
                  <c:v>309.06</c:v>
                </c:pt>
                <c:pt idx="350">
                  <c:v>297.29000000000002</c:v>
                </c:pt>
                <c:pt idx="351">
                  <c:v>328.58</c:v>
                </c:pt>
                <c:pt idx="352">
                  <c:v>335.28</c:v>
                </c:pt>
                <c:pt idx="353">
                  <c:v>305.94</c:v>
                </c:pt>
                <c:pt idx="354">
                  <c:v>312.31</c:v>
                </c:pt>
                <c:pt idx="355">
                  <c:v>251.15</c:v>
                </c:pt>
                <c:pt idx="356">
                  <c:v>274.57</c:v>
                </c:pt>
                <c:pt idx="357">
                  <c:v>293.74</c:v>
                </c:pt>
                <c:pt idx="358">
                  <c:v>169.43</c:v>
                </c:pt>
                <c:pt idx="359">
                  <c:v>211.22</c:v>
                </c:pt>
                <c:pt idx="360">
                  <c:v>145.27000000000001</c:v>
                </c:pt>
                <c:pt idx="361">
                  <c:v>188.13</c:v>
                </c:pt>
                <c:pt idx="362">
                  <c:v>167.72</c:v>
                </c:pt>
                <c:pt idx="363">
                  <c:v>187.59</c:v>
                </c:pt>
                <c:pt idx="364">
                  <c:v>205.43</c:v>
                </c:pt>
                <c:pt idx="365">
                  <c:v>201.89</c:v>
                </c:pt>
                <c:pt idx="366">
                  <c:v>146.80000000000001</c:v>
                </c:pt>
                <c:pt idx="367">
                  <c:v>215.43</c:v>
                </c:pt>
                <c:pt idx="368">
                  <c:v>83.25</c:v>
                </c:pt>
                <c:pt idx="369">
                  <c:v>181.72</c:v>
                </c:pt>
                <c:pt idx="370">
                  <c:v>265.98</c:v>
                </c:pt>
                <c:pt idx="371">
                  <c:v>146.53</c:v>
                </c:pt>
                <c:pt idx="372">
                  <c:v>150.99</c:v>
                </c:pt>
                <c:pt idx="373">
                  <c:v>167.65</c:v>
                </c:pt>
                <c:pt idx="374">
                  <c:v>267.88</c:v>
                </c:pt>
                <c:pt idx="375">
                  <c:v>209.92</c:v>
                </c:pt>
                <c:pt idx="376">
                  <c:v>239.42</c:v>
                </c:pt>
                <c:pt idx="377">
                  <c:v>243.64</c:v>
                </c:pt>
                <c:pt idx="378">
                  <c:v>275.77999999999997</c:v>
                </c:pt>
                <c:pt idx="379">
                  <c:v>248.82</c:v>
                </c:pt>
                <c:pt idx="380">
                  <c:v>250.63</c:v>
                </c:pt>
                <c:pt idx="381">
                  <c:v>240.06</c:v>
                </c:pt>
                <c:pt idx="382">
                  <c:v>245.41</c:v>
                </c:pt>
                <c:pt idx="383">
                  <c:v>235.59</c:v>
                </c:pt>
                <c:pt idx="384">
                  <c:v>263.43</c:v>
                </c:pt>
                <c:pt idx="385">
                  <c:v>238.16</c:v>
                </c:pt>
                <c:pt idx="386">
                  <c:v>218.6</c:v>
                </c:pt>
                <c:pt idx="387">
                  <c:v>273.39</c:v>
                </c:pt>
                <c:pt idx="388">
                  <c:v>293.74</c:v>
                </c:pt>
                <c:pt idx="389">
                  <c:v>288.7</c:v>
                </c:pt>
                <c:pt idx="390">
                  <c:v>323.02</c:v>
                </c:pt>
                <c:pt idx="391">
                  <c:v>309.58999999999997</c:v>
                </c:pt>
                <c:pt idx="392">
                  <c:v>281.88</c:v>
                </c:pt>
                <c:pt idx="393">
                  <c:v>284.58</c:v>
                </c:pt>
                <c:pt idx="394">
                  <c:v>314.31</c:v>
                </c:pt>
                <c:pt idx="395">
                  <c:v>289.33</c:v>
                </c:pt>
                <c:pt idx="396">
                  <c:v>253.78</c:v>
                </c:pt>
                <c:pt idx="397">
                  <c:v>301.38</c:v>
                </c:pt>
                <c:pt idx="398">
                  <c:v>331.82</c:v>
                </c:pt>
                <c:pt idx="399">
                  <c:v>308.83</c:v>
                </c:pt>
                <c:pt idx="400">
                  <c:v>307.62</c:v>
                </c:pt>
                <c:pt idx="401">
                  <c:v>241.95</c:v>
                </c:pt>
                <c:pt idx="402">
                  <c:v>203.26</c:v>
                </c:pt>
                <c:pt idx="403">
                  <c:v>233.43</c:v>
                </c:pt>
                <c:pt idx="404">
                  <c:v>216.25</c:v>
                </c:pt>
                <c:pt idx="405">
                  <c:v>238.86</c:v>
                </c:pt>
                <c:pt idx="406">
                  <c:v>255.34</c:v>
                </c:pt>
                <c:pt idx="407">
                  <c:v>184.49</c:v>
                </c:pt>
                <c:pt idx="408">
                  <c:v>193.31</c:v>
                </c:pt>
                <c:pt idx="409">
                  <c:v>170.34</c:v>
                </c:pt>
                <c:pt idx="410">
                  <c:v>155.77000000000001</c:v>
                </c:pt>
                <c:pt idx="411">
                  <c:v>164.65</c:v>
                </c:pt>
                <c:pt idx="412">
                  <c:v>109.31</c:v>
                </c:pt>
                <c:pt idx="413">
                  <c:v>121.99</c:v>
                </c:pt>
                <c:pt idx="414">
                  <c:v>85.75</c:v>
                </c:pt>
                <c:pt idx="415">
                  <c:v>130.02000000000001</c:v>
                </c:pt>
                <c:pt idx="416">
                  <c:v>100.62</c:v>
                </c:pt>
                <c:pt idx="417">
                  <c:v>119.18</c:v>
                </c:pt>
                <c:pt idx="418">
                  <c:v>121.82</c:v>
                </c:pt>
                <c:pt idx="419">
                  <c:v>98.35</c:v>
                </c:pt>
                <c:pt idx="420">
                  <c:v>119.57</c:v>
                </c:pt>
                <c:pt idx="421">
                  <c:v>130.07</c:v>
                </c:pt>
                <c:pt idx="422">
                  <c:v>81.180000000000007</c:v>
                </c:pt>
                <c:pt idx="423">
                  <c:v>96.6</c:v>
                </c:pt>
                <c:pt idx="424">
                  <c:v>114.62</c:v>
                </c:pt>
                <c:pt idx="425">
                  <c:v>52.64</c:v>
                </c:pt>
                <c:pt idx="426">
                  <c:v>68.27</c:v>
                </c:pt>
                <c:pt idx="427">
                  <c:v>89.89</c:v>
                </c:pt>
                <c:pt idx="428">
                  <c:v>94.88</c:v>
                </c:pt>
                <c:pt idx="429">
                  <c:v>110.69</c:v>
                </c:pt>
                <c:pt idx="430">
                  <c:v>116.55</c:v>
                </c:pt>
                <c:pt idx="431">
                  <c:v>109.39</c:v>
                </c:pt>
                <c:pt idx="432">
                  <c:v>153.88999999999999</c:v>
                </c:pt>
                <c:pt idx="433">
                  <c:v>126.26</c:v>
                </c:pt>
                <c:pt idx="434">
                  <c:v>154.65</c:v>
                </c:pt>
                <c:pt idx="435">
                  <c:v>138.72</c:v>
                </c:pt>
                <c:pt idx="436">
                  <c:v>166.18</c:v>
                </c:pt>
                <c:pt idx="437">
                  <c:v>185.1</c:v>
                </c:pt>
                <c:pt idx="438">
                  <c:v>154.34</c:v>
                </c:pt>
                <c:pt idx="439">
                  <c:v>148.58000000000001</c:v>
                </c:pt>
                <c:pt idx="440">
                  <c:v>157.36000000000001</c:v>
                </c:pt>
                <c:pt idx="441">
                  <c:v>160.49</c:v>
                </c:pt>
                <c:pt idx="442">
                  <c:v>172</c:v>
                </c:pt>
                <c:pt idx="443">
                  <c:v>172.54</c:v>
                </c:pt>
                <c:pt idx="444">
                  <c:v>185.92</c:v>
                </c:pt>
                <c:pt idx="445">
                  <c:v>196.04</c:v>
                </c:pt>
                <c:pt idx="446">
                  <c:v>207.06</c:v>
                </c:pt>
                <c:pt idx="447">
                  <c:v>189.1</c:v>
                </c:pt>
                <c:pt idx="448">
                  <c:v>183.04</c:v>
                </c:pt>
                <c:pt idx="449">
                  <c:v>194.3</c:v>
                </c:pt>
                <c:pt idx="450">
                  <c:v>164.89</c:v>
                </c:pt>
                <c:pt idx="451">
                  <c:v>166.59</c:v>
                </c:pt>
                <c:pt idx="452">
                  <c:v>151.72</c:v>
                </c:pt>
                <c:pt idx="453">
                  <c:v>137.09</c:v>
                </c:pt>
                <c:pt idx="454">
                  <c:v>156.94999999999999</c:v>
                </c:pt>
                <c:pt idx="455">
                  <c:v>160.34</c:v>
                </c:pt>
                <c:pt idx="456">
                  <c:v>174.89</c:v>
                </c:pt>
                <c:pt idx="457">
                  <c:v>161.46</c:v>
                </c:pt>
                <c:pt idx="458">
                  <c:v>156.58000000000001</c:v>
                </c:pt>
                <c:pt idx="459">
                  <c:v>198.42</c:v>
                </c:pt>
                <c:pt idx="460">
                  <c:v>190.18</c:v>
                </c:pt>
                <c:pt idx="461">
                  <c:v>180.89</c:v>
                </c:pt>
                <c:pt idx="462">
                  <c:v>185.12</c:v>
                </c:pt>
                <c:pt idx="463">
                  <c:v>187.16</c:v>
                </c:pt>
                <c:pt idx="464">
                  <c:v>209.09</c:v>
                </c:pt>
                <c:pt idx="465">
                  <c:v>166.7</c:v>
                </c:pt>
                <c:pt idx="466">
                  <c:v>177.64</c:v>
                </c:pt>
                <c:pt idx="467">
                  <c:v>209.21</c:v>
                </c:pt>
                <c:pt idx="468">
                  <c:v>218.21</c:v>
                </c:pt>
                <c:pt idx="469">
                  <c:v>202.52</c:v>
                </c:pt>
                <c:pt idx="470">
                  <c:v>170.64</c:v>
                </c:pt>
                <c:pt idx="471">
                  <c:v>167.23</c:v>
                </c:pt>
                <c:pt idx="472">
                  <c:v>157.22999999999999</c:v>
                </c:pt>
                <c:pt idx="473">
                  <c:v>171.93</c:v>
                </c:pt>
                <c:pt idx="474">
                  <c:v>188</c:v>
                </c:pt>
                <c:pt idx="475">
                  <c:v>192.42</c:v>
                </c:pt>
                <c:pt idx="476">
                  <c:v>212.98</c:v>
                </c:pt>
                <c:pt idx="477">
                  <c:v>229.16</c:v>
                </c:pt>
                <c:pt idx="478">
                  <c:v>199.04</c:v>
                </c:pt>
                <c:pt idx="479">
                  <c:v>200.34</c:v>
                </c:pt>
                <c:pt idx="480">
                  <c:v>208.34</c:v>
                </c:pt>
                <c:pt idx="481">
                  <c:v>201.41</c:v>
                </c:pt>
                <c:pt idx="482">
                  <c:v>203.22</c:v>
                </c:pt>
                <c:pt idx="483">
                  <c:v>229.34</c:v>
                </c:pt>
                <c:pt idx="484">
                  <c:v>199.7</c:v>
                </c:pt>
                <c:pt idx="485">
                  <c:v>218.33</c:v>
                </c:pt>
                <c:pt idx="486">
                  <c:v>227.67</c:v>
                </c:pt>
                <c:pt idx="487">
                  <c:v>220.4</c:v>
                </c:pt>
                <c:pt idx="488">
                  <c:v>181.15</c:v>
                </c:pt>
                <c:pt idx="489">
                  <c:v>178.78</c:v>
                </c:pt>
                <c:pt idx="490">
                  <c:v>187.14</c:v>
                </c:pt>
                <c:pt idx="491">
                  <c:v>184.83</c:v>
                </c:pt>
                <c:pt idx="492">
                  <c:v>162.57</c:v>
                </c:pt>
                <c:pt idx="493">
                  <c:v>186.07</c:v>
                </c:pt>
                <c:pt idx="494">
                  <c:v>211.41</c:v>
                </c:pt>
                <c:pt idx="495">
                  <c:v>209.35</c:v>
                </c:pt>
                <c:pt idx="496">
                  <c:v>209.64</c:v>
                </c:pt>
                <c:pt idx="497">
                  <c:v>176.91</c:v>
                </c:pt>
                <c:pt idx="498">
                  <c:v>173.73</c:v>
                </c:pt>
                <c:pt idx="499">
                  <c:v>221.27</c:v>
                </c:pt>
                <c:pt idx="500">
                  <c:v>222.69</c:v>
                </c:pt>
                <c:pt idx="501">
                  <c:v>204.11</c:v>
                </c:pt>
                <c:pt idx="502">
                  <c:v>156.41999999999999</c:v>
                </c:pt>
                <c:pt idx="503">
                  <c:v>179.14</c:v>
                </c:pt>
                <c:pt idx="504">
                  <c:v>135.4</c:v>
                </c:pt>
                <c:pt idx="505">
                  <c:v>136.38999999999999</c:v>
                </c:pt>
                <c:pt idx="506">
                  <c:v>133.80000000000001</c:v>
                </c:pt>
                <c:pt idx="507">
                  <c:v>82.86</c:v>
                </c:pt>
                <c:pt idx="508">
                  <c:v>99.81</c:v>
                </c:pt>
                <c:pt idx="509">
                  <c:v>132.16</c:v>
                </c:pt>
                <c:pt idx="510">
                  <c:v>143.13</c:v>
                </c:pt>
                <c:pt idx="511">
                  <c:v>143.51</c:v>
                </c:pt>
                <c:pt idx="512">
                  <c:v>134.21</c:v>
                </c:pt>
                <c:pt idx="513">
                  <c:v>144</c:v>
                </c:pt>
                <c:pt idx="514">
                  <c:v>124.53</c:v>
                </c:pt>
                <c:pt idx="515">
                  <c:v>152.19999999999999</c:v>
                </c:pt>
                <c:pt idx="516">
                  <c:v>108.04</c:v>
                </c:pt>
                <c:pt idx="517">
                  <c:v>125.4</c:v>
                </c:pt>
                <c:pt idx="518">
                  <c:v>107.99</c:v>
                </c:pt>
                <c:pt idx="519">
                  <c:v>83.11</c:v>
                </c:pt>
                <c:pt idx="520">
                  <c:v>77.36</c:v>
                </c:pt>
                <c:pt idx="521">
                  <c:v>30.92</c:v>
                </c:pt>
                <c:pt idx="522">
                  <c:v>107.76</c:v>
                </c:pt>
                <c:pt idx="523">
                  <c:v>72.47</c:v>
                </c:pt>
                <c:pt idx="524">
                  <c:v>120.64</c:v>
                </c:pt>
                <c:pt idx="525">
                  <c:v>112.15</c:v>
                </c:pt>
                <c:pt idx="526">
                  <c:v>108.5</c:v>
                </c:pt>
                <c:pt idx="527">
                  <c:v>82.36</c:v>
                </c:pt>
                <c:pt idx="528">
                  <c:v>95.05</c:v>
                </c:pt>
                <c:pt idx="529">
                  <c:v>105.69</c:v>
                </c:pt>
                <c:pt idx="530">
                  <c:v>126.06</c:v>
                </c:pt>
                <c:pt idx="531">
                  <c:v>131.38</c:v>
                </c:pt>
                <c:pt idx="532">
                  <c:v>97.7</c:v>
                </c:pt>
                <c:pt idx="533">
                  <c:v>114.03</c:v>
                </c:pt>
                <c:pt idx="534">
                  <c:v>137.01</c:v>
                </c:pt>
                <c:pt idx="535">
                  <c:v>129.41</c:v>
                </c:pt>
                <c:pt idx="536">
                  <c:v>135.68</c:v>
                </c:pt>
                <c:pt idx="537">
                  <c:v>128.72</c:v>
                </c:pt>
                <c:pt idx="538">
                  <c:v>136.09</c:v>
                </c:pt>
                <c:pt idx="539">
                  <c:v>141.88</c:v>
                </c:pt>
                <c:pt idx="540">
                  <c:v>131.99</c:v>
                </c:pt>
                <c:pt idx="541">
                  <c:v>136.30000000000001</c:v>
                </c:pt>
                <c:pt idx="542">
                  <c:v>176.6</c:v>
                </c:pt>
                <c:pt idx="543">
                  <c:v>149.04</c:v>
                </c:pt>
                <c:pt idx="544">
                  <c:v>173.88</c:v>
                </c:pt>
                <c:pt idx="545">
                  <c:v>190.29</c:v>
                </c:pt>
                <c:pt idx="546">
                  <c:v>158.88999999999999</c:v>
                </c:pt>
                <c:pt idx="547">
                  <c:v>175.03</c:v>
                </c:pt>
                <c:pt idx="548">
                  <c:v>169.43</c:v>
                </c:pt>
                <c:pt idx="549">
                  <c:v>141.9</c:v>
                </c:pt>
                <c:pt idx="550">
                  <c:v>153.41</c:v>
                </c:pt>
                <c:pt idx="551">
                  <c:v>142.91999999999999</c:v>
                </c:pt>
                <c:pt idx="552">
                  <c:v>142.59</c:v>
                </c:pt>
                <c:pt idx="553">
                  <c:v>137.96</c:v>
                </c:pt>
                <c:pt idx="554">
                  <c:v>138.01</c:v>
                </c:pt>
                <c:pt idx="555">
                  <c:v>113.69</c:v>
                </c:pt>
                <c:pt idx="556">
                  <c:v>107.24</c:v>
                </c:pt>
                <c:pt idx="557">
                  <c:v>77.22</c:v>
                </c:pt>
                <c:pt idx="558">
                  <c:v>135.08000000000001</c:v>
                </c:pt>
                <c:pt idx="559">
                  <c:v>109.16</c:v>
                </c:pt>
                <c:pt idx="560">
                  <c:v>152.46</c:v>
                </c:pt>
                <c:pt idx="561">
                  <c:v>153.34</c:v>
                </c:pt>
                <c:pt idx="562">
                  <c:v>124.12</c:v>
                </c:pt>
                <c:pt idx="563">
                  <c:v>138.97999999999999</c:v>
                </c:pt>
                <c:pt idx="564">
                  <c:v>145.62</c:v>
                </c:pt>
                <c:pt idx="565">
                  <c:v>129.44999999999999</c:v>
                </c:pt>
                <c:pt idx="566">
                  <c:v>161.83000000000001</c:v>
                </c:pt>
                <c:pt idx="567">
                  <c:v>175.04</c:v>
                </c:pt>
                <c:pt idx="568">
                  <c:v>200.21</c:v>
                </c:pt>
                <c:pt idx="569">
                  <c:v>213.07</c:v>
                </c:pt>
                <c:pt idx="570">
                  <c:v>228.99</c:v>
                </c:pt>
                <c:pt idx="571">
                  <c:v>222.56</c:v>
                </c:pt>
                <c:pt idx="572">
                  <c:v>261.61</c:v>
                </c:pt>
                <c:pt idx="573">
                  <c:v>228.4</c:v>
                </c:pt>
                <c:pt idx="574">
                  <c:v>211.32</c:v>
                </c:pt>
                <c:pt idx="575">
                  <c:v>256.45</c:v>
                </c:pt>
                <c:pt idx="576">
                  <c:v>314.7</c:v>
                </c:pt>
                <c:pt idx="577">
                  <c:v>318.48</c:v>
                </c:pt>
                <c:pt idx="578">
                  <c:v>334.13</c:v>
                </c:pt>
                <c:pt idx="579">
                  <c:v>330.91</c:v>
                </c:pt>
                <c:pt idx="580">
                  <c:v>319.86</c:v>
                </c:pt>
                <c:pt idx="581">
                  <c:v>329.29</c:v>
                </c:pt>
                <c:pt idx="582">
                  <c:v>340.81</c:v>
                </c:pt>
                <c:pt idx="583">
                  <c:v>404.29</c:v>
                </c:pt>
                <c:pt idx="584">
                  <c:v>363.41</c:v>
                </c:pt>
                <c:pt idx="585">
                  <c:v>400.5</c:v>
                </c:pt>
                <c:pt idx="586">
                  <c:v>397.19</c:v>
                </c:pt>
                <c:pt idx="587">
                  <c:v>414.01</c:v>
                </c:pt>
                <c:pt idx="588">
                  <c:v>408.33</c:v>
                </c:pt>
                <c:pt idx="589">
                  <c:v>441.1</c:v>
                </c:pt>
                <c:pt idx="590">
                  <c:v>466.34</c:v>
                </c:pt>
                <c:pt idx="591">
                  <c:v>470.7</c:v>
                </c:pt>
                <c:pt idx="592">
                  <c:v>418.87</c:v>
                </c:pt>
                <c:pt idx="593">
                  <c:v>469</c:v>
                </c:pt>
                <c:pt idx="594">
                  <c:v>374.61</c:v>
                </c:pt>
                <c:pt idx="595">
                  <c:v>363.84</c:v>
                </c:pt>
                <c:pt idx="596">
                  <c:v>382.45</c:v>
                </c:pt>
                <c:pt idx="597">
                  <c:v>403.16</c:v>
                </c:pt>
                <c:pt idx="598">
                  <c:v>353.71</c:v>
                </c:pt>
                <c:pt idx="599">
                  <c:v>355.92</c:v>
                </c:pt>
                <c:pt idx="600">
                  <c:v>378.22</c:v>
                </c:pt>
                <c:pt idx="601">
                  <c:v>362.23</c:v>
                </c:pt>
                <c:pt idx="602">
                  <c:v>329.89</c:v>
                </c:pt>
                <c:pt idx="603">
                  <c:v>363.72</c:v>
                </c:pt>
                <c:pt idx="604">
                  <c:v>378.7</c:v>
                </c:pt>
                <c:pt idx="605">
                  <c:v>366.7</c:v>
                </c:pt>
                <c:pt idx="606">
                  <c:v>373.56</c:v>
                </c:pt>
                <c:pt idx="607">
                  <c:v>349.32</c:v>
                </c:pt>
                <c:pt idx="608">
                  <c:v>310.97000000000003</c:v>
                </c:pt>
                <c:pt idx="609">
                  <c:v>315.31</c:v>
                </c:pt>
                <c:pt idx="610">
                  <c:v>320.35000000000002</c:v>
                </c:pt>
                <c:pt idx="611">
                  <c:v>317.68</c:v>
                </c:pt>
                <c:pt idx="612">
                  <c:v>312.44</c:v>
                </c:pt>
                <c:pt idx="613">
                  <c:v>303.81</c:v>
                </c:pt>
                <c:pt idx="614">
                  <c:v>313.94</c:v>
                </c:pt>
                <c:pt idx="615">
                  <c:v>305.93</c:v>
                </c:pt>
                <c:pt idx="616">
                  <c:v>308.29000000000002</c:v>
                </c:pt>
                <c:pt idx="617">
                  <c:v>304.85000000000002</c:v>
                </c:pt>
                <c:pt idx="618">
                  <c:v>343.8</c:v>
                </c:pt>
                <c:pt idx="619">
                  <c:v>317.58999999999997</c:v>
                </c:pt>
                <c:pt idx="620">
                  <c:v>316.07</c:v>
                </c:pt>
                <c:pt idx="621">
                  <c:v>300.97000000000003</c:v>
                </c:pt>
                <c:pt idx="622">
                  <c:v>317.73</c:v>
                </c:pt>
                <c:pt idx="623">
                  <c:v>349.47</c:v>
                </c:pt>
                <c:pt idx="624">
                  <c:v>335.91</c:v>
                </c:pt>
                <c:pt idx="625">
                  <c:v>310.12</c:v>
                </c:pt>
                <c:pt idx="626">
                  <c:v>275.60000000000002</c:v>
                </c:pt>
                <c:pt idx="627">
                  <c:v>301.10000000000002</c:v>
                </c:pt>
                <c:pt idx="628">
                  <c:v>315.79000000000002</c:v>
                </c:pt>
                <c:pt idx="629">
                  <c:v>323</c:v>
                </c:pt>
                <c:pt idx="630">
                  <c:v>284.87</c:v>
                </c:pt>
                <c:pt idx="631">
                  <c:v>253.33</c:v>
                </c:pt>
                <c:pt idx="632">
                  <c:v>280.83999999999997</c:v>
                </c:pt>
                <c:pt idx="633">
                  <c:v>286.98</c:v>
                </c:pt>
                <c:pt idx="634">
                  <c:v>284.98</c:v>
                </c:pt>
                <c:pt idx="635">
                  <c:v>270.27</c:v>
                </c:pt>
                <c:pt idx="636">
                  <c:v>269.98</c:v>
                </c:pt>
                <c:pt idx="637">
                  <c:v>269.72000000000003</c:v>
                </c:pt>
                <c:pt idx="638">
                  <c:v>266.27</c:v>
                </c:pt>
                <c:pt idx="639">
                  <c:v>291.29000000000002</c:v>
                </c:pt>
                <c:pt idx="640">
                  <c:v>294.58999999999997</c:v>
                </c:pt>
                <c:pt idx="641">
                  <c:v>278.08</c:v>
                </c:pt>
                <c:pt idx="642">
                  <c:v>253.19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97-466C-B76C-DD6E58024E2E}"/>
            </c:ext>
          </c:extLst>
        </c:ser>
        <c:ser>
          <c:idx val="2"/>
          <c:order val="2"/>
          <c:tx>
            <c:v>铝型材出口利润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铝板带箔及型材出口利润!$A$5:$A$647</c:f>
              <c:numCache>
                <c:formatCode>yyyy\-mm\-dd;@</c:formatCode>
                <c:ptCount val="643"/>
                <c:pt idx="0">
                  <c:v>44819</c:v>
                </c:pt>
                <c:pt idx="1">
                  <c:v>44818</c:v>
                </c:pt>
                <c:pt idx="2">
                  <c:v>44817</c:v>
                </c:pt>
                <c:pt idx="3">
                  <c:v>44813</c:v>
                </c:pt>
                <c:pt idx="4">
                  <c:v>44812</c:v>
                </c:pt>
                <c:pt idx="5">
                  <c:v>44811</c:v>
                </c:pt>
                <c:pt idx="6">
                  <c:v>44810</c:v>
                </c:pt>
                <c:pt idx="7">
                  <c:v>44809</c:v>
                </c:pt>
                <c:pt idx="8">
                  <c:v>44806</c:v>
                </c:pt>
                <c:pt idx="9">
                  <c:v>44805</c:v>
                </c:pt>
                <c:pt idx="10">
                  <c:v>44804</c:v>
                </c:pt>
                <c:pt idx="11">
                  <c:v>44803</c:v>
                </c:pt>
                <c:pt idx="12">
                  <c:v>44799</c:v>
                </c:pt>
                <c:pt idx="13">
                  <c:v>44798</c:v>
                </c:pt>
                <c:pt idx="14">
                  <c:v>44797</c:v>
                </c:pt>
                <c:pt idx="15">
                  <c:v>44796</c:v>
                </c:pt>
                <c:pt idx="16">
                  <c:v>44795</c:v>
                </c:pt>
                <c:pt idx="17">
                  <c:v>44792</c:v>
                </c:pt>
                <c:pt idx="18">
                  <c:v>44791</c:v>
                </c:pt>
                <c:pt idx="19">
                  <c:v>44790</c:v>
                </c:pt>
                <c:pt idx="20">
                  <c:v>44789</c:v>
                </c:pt>
                <c:pt idx="21">
                  <c:v>44788</c:v>
                </c:pt>
                <c:pt idx="22">
                  <c:v>44785</c:v>
                </c:pt>
                <c:pt idx="23">
                  <c:v>44784</c:v>
                </c:pt>
                <c:pt idx="24">
                  <c:v>44783</c:v>
                </c:pt>
                <c:pt idx="25">
                  <c:v>44782</c:v>
                </c:pt>
                <c:pt idx="26">
                  <c:v>44781</c:v>
                </c:pt>
                <c:pt idx="27">
                  <c:v>44778</c:v>
                </c:pt>
                <c:pt idx="28">
                  <c:v>44777</c:v>
                </c:pt>
                <c:pt idx="29">
                  <c:v>44776</c:v>
                </c:pt>
                <c:pt idx="30">
                  <c:v>44775</c:v>
                </c:pt>
                <c:pt idx="31">
                  <c:v>44774</c:v>
                </c:pt>
                <c:pt idx="32">
                  <c:v>44771</c:v>
                </c:pt>
                <c:pt idx="33">
                  <c:v>44770</c:v>
                </c:pt>
                <c:pt idx="34">
                  <c:v>44769</c:v>
                </c:pt>
                <c:pt idx="35">
                  <c:v>44768</c:v>
                </c:pt>
                <c:pt idx="36">
                  <c:v>44767</c:v>
                </c:pt>
                <c:pt idx="37">
                  <c:v>44764</c:v>
                </c:pt>
                <c:pt idx="38">
                  <c:v>44763</c:v>
                </c:pt>
                <c:pt idx="39">
                  <c:v>44762</c:v>
                </c:pt>
                <c:pt idx="40">
                  <c:v>44761</c:v>
                </c:pt>
                <c:pt idx="41">
                  <c:v>44760</c:v>
                </c:pt>
                <c:pt idx="42">
                  <c:v>44757</c:v>
                </c:pt>
                <c:pt idx="43">
                  <c:v>44756</c:v>
                </c:pt>
                <c:pt idx="44">
                  <c:v>44755</c:v>
                </c:pt>
                <c:pt idx="45">
                  <c:v>44754</c:v>
                </c:pt>
                <c:pt idx="46">
                  <c:v>44753</c:v>
                </c:pt>
                <c:pt idx="47">
                  <c:v>44750</c:v>
                </c:pt>
                <c:pt idx="48">
                  <c:v>44749</c:v>
                </c:pt>
                <c:pt idx="49">
                  <c:v>44748</c:v>
                </c:pt>
                <c:pt idx="50">
                  <c:v>44747</c:v>
                </c:pt>
                <c:pt idx="51">
                  <c:v>44746</c:v>
                </c:pt>
                <c:pt idx="52">
                  <c:v>44743</c:v>
                </c:pt>
                <c:pt idx="53">
                  <c:v>44742</c:v>
                </c:pt>
                <c:pt idx="54">
                  <c:v>44741</c:v>
                </c:pt>
                <c:pt idx="55">
                  <c:v>44740</c:v>
                </c:pt>
                <c:pt idx="56">
                  <c:v>44739</c:v>
                </c:pt>
                <c:pt idx="57">
                  <c:v>44736</c:v>
                </c:pt>
                <c:pt idx="58">
                  <c:v>44735</c:v>
                </c:pt>
                <c:pt idx="59">
                  <c:v>44734</c:v>
                </c:pt>
                <c:pt idx="60">
                  <c:v>44733</c:v>
                </c:pt>
                <c:pt idx="61">
                  <c:v>44732</c:v>
                </c:pt>
                <c:pt idx="62">
                  <c:v>44729</c:v>
                </c:pt>
                <c:pt idx="63">
                  <c:v>44728</c:v>
                </c:pt>
                <c:pt idx="64">
                  <c:v>44727</c:v>
                </c:pt>
                <c:pt idx="65">
                  <c:v>44726</c:v>
                </c:pt>
                <c:pt idx="66">
                  <c:v>44725</c:v>
                </c:pt>
                <c:pt idx="67">
                  <c:v>44722</c:v>
                </c:pt>
                <c:pt idx="68">
                  <c:v>44721</c:v>
                </c:pt>
                <c:pt idx="69">
                  <c:v>44720</c:v>
                </c:pt>
                <c:pt idx="70">
                  <c:v>44719</c:v>
                </c:pt>
                <c:pt idx="71">
                  <c:v>44718</c:v>
                </c:pt>
                <c:pt idx="72">
                  <c:v>44713</c:v>
                </c:pt>
                <c:pt idx="73">
                  <c:v>44712</c:v>
                </c:pt>
                <c:pt idx="74">
                  <c:v>44711</c:v>
                </c:pt>
                <c:pt idx="75">
                  <c:v>44708</c:v>
                </c:pt>
                <c:pt idx="76">
                  <c:v>44707</c:v>
                </c:pt>
                <c:pt idx="77">
                  <c:v>44706</c:v>
                </c:pt>
                <c:pt idx="78">
                  <c:v>44705</c:v>
                </c:pt>
                <c:pt idx="79">
                  <c:v>44704</c:v>
                </c:pt>
                <c:pt idx="80">
                  <c:v>44701</c:v>
                </c:pt>
                <c:pt idx="81">
                  <c:v>44700</c:v>
                </c:pt>
                <c:pt idx="82">
                  <c:v>44699</c:v>
                </c:pt>
                <c:pt idx="83">
                  <c:v>44698</c:v>
                </c:pt>
                <c:pt idx="84">
                  <c:v>44697</c:v>
                </c:pt>
                <c:pt idx="85">
                  <c:v>44694</c:v>
                </c:pt>
                <c:pt idx="86">
                  <c:v>44693</c:v>
                </c:pt>
                <c:pt idx="87">
                  <c:v>44692</c:v>
                </c:pt>
                <c:pt idx="88">
                  <c:v>44691</c:v>
                </c:pt>
                <c:pt idx="89">
                  <c:v>44690</c:v>
                </c:pt>
                <c:pt idx="90">
                  <c:v>44687</c:v>
                </c:pt>
                <c:pt idx="91">
                  <c:v>44686</c:v>
                </c:pt>
                <c:pt idx="92">
                  <c:v>44680</c:v>
                </c:pt>
                <c:pt idx="93">
                  <c:v>44679</c:v>
                </c:pt>
                <c:pt idx="94">
                  <c:v>44678</c:v>
                </c:pt>
                <c:pt idx="95">
                  <c:v>44677</c:v>
                </c:pt>
                <c:pt idx="96">
                  <c:v>44676</c:v>
                </c:pt>
                <c:pt idx="97">
                  <c:v>44673</c:v>
                </c:pt>
                <c:pt idx="98">
                  <c:v>44672</c:v>
                </c:pt>
                <c:pt idx="99">
                  <c:v>44671</c:v>
                </c:pt>
                <c:pt idx="100">
                  <c:v>44670</c:v>
                </c:pt>
                <c:pt idx="101">
                  <c:v>44665</c:v>
                </c:pt>
                <c:pt idx="102">
                  <c:v>44664</c:v>
                </c:pt>
                <c:pt idx="103">
                  <c:v>44663</c:v>
                </c:pt>
                <c:pt idx="104">
                  <c:v>44662</c:v>
                </c:pt>
                <c:pt idx="105">
                  <c:v>44659</c:v>
                </c:pt>
                <c:pt idx="106">
                  <c:v>44658</c:v>
                </c:pt>
                <c:pt idx="107">
                  <c:v>44657</c:v>
                </c:pt>
                <c:pt idx="108">
                  <c:v>44652</c:v>
                </c:pt>
                <c:pt idx="109">
                  <c:v>44651</c:v>
                </c:pt>
                <c:pt idx="110">
                  <c:v>44650</c:v>
                </c:pt>
                <c:pt idx="111">
                  <c:v>44649</c:v>
                </c:pt>
                <c:pt idx="112">
                  <c:v>44648</c:v>
                </c:pt>
                <c:pt idx="113">
                  <c:v>44645</c:v>
                </c:pt>
                <c:pt idx="114">
                  <c:v>44644</c:v>
                </c:pt>
                <c:pt idx="115">
                  <c:v>44643</c:v>
                </c:pt>
                <c:pt idx="116">
                  <c:v>44642</c:v>
                </c:pt>
                <c:pt idx="117">
                  <c:v>44641</c:v>
                </c:pt>
                <c:pt idx="118">
                  <c:v>44638</c:v>
                </c:pt>
                <c:pt idx="119">
                  <c:v>44637</c:v>
                </c:pt>
                <c:pt idx="120">
                  <c:v>44636</c:v>
                </c:pt>
                <c:pt idx="121">
                  <c:v>44635</c:v>
                </c:pt>
                <c:pt idx="122">
                  <c:v>44634</c:v>
                </c:pt>
                <c:pt idx="123">
                  <c:v>44631</c:v>
                </c:pt>
                <c:pt idx="124">
                  <c:v>44630</c:v>
                </c:pt>
                <c:pt idx="125">
                  <c:v>44629</c:v>
                </c:pt>
                <c:pt idx="126">
                  <c:v>44628</c:v>
                </c:pt>
                <c:pt idx="127">
                  <c:v>44627</c:v>
                </c:pt>
                <c:pt idx="128">
                  <c:v>44624</c:v>
                </c:pt>
                <c:pt idx="129">
                  <c:v>44623</c:v>
                </c:pt>
                <c:pt idx="130">
                  <c:v>44622</c:v>
                </c:pt>
                <c:pt idx="131">
                  <c:v>44621</c:v>
                </c:pt>
                <c:pt idx="132">
                  <c:v>44620</c:v>
                </c:pt>
                <c:pt idx="133">
                  <c:v>44617</c:v>
                </c:pt>
                <c:pt idx="134">
                  <c:v>44616</c:v>
                </c:pt>
                <c:pt idx="135">
                  <c:v>44615</c:v>
                </c:pt>
                <c:pt idx="136">
                  <c:v>44614</c:v>
                </c:pt>
                <c:pt idx="137">
                  <c:v>44613</c:v>
                </c:pt>
                <c:pt idx="138">
                  <c:v>44610</c:v>
                </c:pt>
                <c:pt idx="139">
                  <c:v>44609</c:v>
                </c:pt>
                <c:pt idx="140">
                  <c:v>44608</c:v>
                </c:pt>
                <c:pt idx="141">
                  <c:v>44607</c:v>
                </c:pt>
                <c:pt idx="142">
                  <c:v>44606</c:v>
                </c:pt>
                <c:pt idx="143">
                  <c:v>44603</c:v>
                </c:pt>
                <c:pt idx="144">
                  <c:v>44602</c:v>
                </c:pt>
                <c:pt idx="145">
                  <c:v>44601</c:v>
                </c:pt>
                <c:pt idx="146">
                  <c:v>44600</c:v>
                </c:pt>
                <c:pt idx="147">
                  <c:v>44599</c:v>
                </c:pt>
                <c:pt idx="148">
                  <c:v>44589</c:v>
                </c:pt>
                <c:pt idx="149">
                  <c:v>44588</c:v>
                </c:pt>
                <c:pt idx="150">
                  <c:v>44587</c:v>
                </c:pt>
                <c:pt idx="151">
                  <c:v>44586</c:v>
                </c:pt>
                <c:pt idx="152">
                  <c:v>44585</c:v>
                </c:pt>
                <c:pt idx="153">
                  <c:v>44582</c:v>
                </c:pt>
                <c:pt idx="154">
                  <c:v>44581</c:v>
                </c:pt>
                <c:pt idx="155">
                  <c:v>44580</c:v>
                </c:pt>
                <c:pt idx="156">
                  <c:v>44579</c:v>
                </c:pt>
                <c:pt idx="157">
                  <c:v>44578</c:v>
                </c:pt>
                <c:pt idx="158">
                  <c:v>44575</c:v>
                </c:pt>
                <c:pt idx="159">
                  <c:v>44574</c:v>
                </c:pt>
                <c:pt idx="160">
                  <c:v>44573</c:v>
                </c:pt>
                <c:pt idx="161">
                  <c:v>44572</c:v>
                </c:pt>
                <c:pt idx="162">
                  <c:v>44571</c:v>
                </c:pt>
                <c:pt idx="163">
                  <c:v>44568</c:v>
                </c:pt>
                <c:pt idx="164">
                  <c:v>44567</c:v>
                </c:pt>
                <c:pt idx="165">
                  <c:v>44566</c:v>
                </c:pt>
                <c:pt idx="166">
                  <c:v>44565</c:v>
                </c:pt>
                <c:pt idx="167">
                  <c:v>44561</c:v>
                </c:pt>
                <c:pt idx="168">
                  <c:v>44560</c:v>
                </c:pt>
                <c:pt idx="169">
                  <c:v>44559</c:v>
                </c:pt>
                <c:pt idx="170">
                  <c:v>44554</c:v>
                </c:pt>
                <c:pt idx="171">
                  <c:v>44553</c:v>
                </c:pt>
                <c:pt idx="172">
                  <c:v>44552</c:v>
                </c:pt>
                <c:pt idx="173">
                  <c:v>44551</c:v>
                </c:pt>
                <c:pt idx="174">
                  <c:v>44550</c:v>
                </c:pt>
                <c:pt idx="175">
                  <c:v>44547</c:v>
                </c:pt>
                <c:pt idx="176">
                  <c:v>44546</c:v>
                </c:pt>
                <c:pt idx="177">
                  <c:v>44545</c:v>
                </c:pt>
                <c:pt idx="178">
                  <c:v>44544</c:v>
                </c:pt>
                <c:pt idx="179">
                  <c:v>44543</c:v>
                </c:pt>
                <c:pt idx="180">
                  <c:v>44540</c:v>
                </c:pt>
                <c:pt idx="181">
                  <c:v>44539</c:v>
                </c:pt>
                <c:pt idx="182">
                  <c:v>44538</c:v>
                </c:pt>
                <c:pt idx="183">
                  <c:v>44537</c:v>
                </c:pt>
                <c:pt idx="184">
                  <c:v>44536</c:v>
                </c:pt>
                <c:pt idx="185">
                  <c:v>44533</c:v>
                </c:pt>
                <c:pt idx="186">
                  <c:v>44532</c:v>
                </c:pt>
                <c:pt idx="187">
                  <c:v>44531</c:v>
                </c:pt>
                <c:pt idx="188">
                  <c:v>44530</c:v>
                </c:pt>
                <c:pt idx="189">
                  <c:v>44529</c:v>
                </c:pt>
                <c:pt idx="190">
                  <c:v>44526</c:v>
                </c:pt>
                <c:pt idx="191">
                  <c:v>44525</c:v>
                </c:pt>
                <c:pt idx="192">
                  <c:v>44524</c:v>
                </c:pt>
                <c:pt idx="193">
                  <c:v>44523</c:v>
                </c:pt>
                <c:pt idx="194">
                  <c:v>44522</c:v>
                </c:pt>
                <c:pt idx="195">
                  <c:v>44519</c:v>
                </c:pt>
                <c:pt idx="196">
                  <c:v>44518</c:v>
                </c:pt>
                <c:pt idx="197">
                  <c:v>44517</c:v>
                </c:pt>
                <c:pt idx="198">
                  <c:v>44516</c:v>
                </c:pt>
                <c:pt idx="199">
                  <c:v>44515</c:v>
                </c:pt>
                <c:pt idx="200">
                  <c:v>44512</c:v>
                </c:pt>
                <c:pt idx="201">
                  <c:v>44511</c:v>
                </c:pt>
                <c:pt idx="202">
                  <c:v>44510</c:v>
                </c:pt>
                <c:pt idx="203">
                  <c:v>44509</c:v>
                </c:pt>
                <c:pt idx="204">
                  <c:v>44508</c:v>
                </c:pt>
                <c:pt idx="205">
                  <c:v>44505</c:v>
                </c:pt>
                <c:pt idx="206">
                  <c:v>44504</c:v>
                </c:pt>
                <c:pt idx="207">
                  <c:v>44503</c:v>
                </c:pt>
                <c:pt idx="208">
                  <c:v>44502</c:v>
                </c:pt>
                <c:pt idx="209">
                  <c:v>44501</c:v>
                </c:pt>
                <c:pt idx="210">
                  <c:v>44498</c:v>
                </c:pt>
                <c:pt idx="211">
                  <c:v>44497</c:v>
                </c:pt>
                <c:pt idx="212">
                  <c:v>44496</c:v>
                </c:pt>
                <c:pt idx="213">
                  <c:v>44495</c:v>
                </c:pt>
                <c:pt idx="214">
                  <c:v>44494</c:v>
                </c:pt>
                <c:pt idx="215">
                  <c:v>44491</c:v>
                </c:pt>
                <c:pt idx="216">
                  <c:v>44490</c:v>
                </c:pt>
                <c:pt idx="217">
                  <c:v>44489</c:v>
                </c:pt>
                <c:pt idx="218">
                  <c:v>44488</c:v>
                </c:pt>
                <c:pt idx="219">
                  <c:v>44487</c:v>
                </c:pt>
                <c:pt idx="220">
                  <c:v>44484</c:v>
                </c:pt>
                <c:pt idx="221">
                  <c:v>44483</c:v>
                </c:pt>
                <c:pt idx="222">
                  <c:v>44482</c:v>
                </c:pt>
                <c:pt idx="223">
                  <c:v>44481</c:v>
                </c:pt>
                <c:pt idx="224">
                  <c:v>44480</c:v>
                </c:pt>
                <c:pt idx="225">
                  <c:v>44477</c:v>
                </c:pt>
                <c:pt idx="226">
                  <c:v>44469</c:v>
                </c:pt>
                <c:pt idx="227">
                  <c:v>44468</c:v>
                </c:pt>
                <c:pt idx="228">
                  <c:v>44467</c:v>
                </c:pt>
                <c:pt idx="229">
                  <c:v>44466</c:v>
                </c:pt>
                <c:pt idx="230">
                  <c:v>44463</c:v>
                </c:pt>
                <c:pt idx="231">
                  <c:v>44462</c:v>
                </c:pt>
                <c:pt idx="232">
                  <c:v>44461</c:v>
                </c:pt>
                <c:pt idx="233">
                  <c:v>44456</c:v>
                </c:pt>
                <c:pt idx="234">
                  <c:v>44455</c:v>
                </c:pt>
                <c:pt idx="235">
                  <c:v>44454</c:v>
                </c:pt>
                <c:pt idx="236">
                  <c:v>44453</c:v>
                </c:pt>
                <c:pt idx="237">
                  <c:v>44452</c:v>
                </c:pt>
                <c:pt idx="238">
                  <c:v>44449</c:v>
                </c:pt>
                <c:pt idx="239">
                  <c:v>44448</c:v>
                </c:pt>
                <c:pt idx="240">
                  <c:v>44447</c:v>
                </c:pt>
                <c:pt idx="241">
                  <c:v>44446</c:v>
                </c:pt>
                <c:pt idx="242">
                  <c:v>44445</c:v>
                </c:pt>
                <c:pt idx="243">
                  <c:v>44442</c:v>
                </c:pt>
                <c:pt idx="244">
                  <c:v>44441</c:v>
                </c:pt>
                <c:pt idx="245">
                  <c:v>44440</c:v>
                </c:pt>
                <c:pt idx="246">
                  <c:v>44439</c:v>
                </c:pt>
                <c:pt idx="247">
                  <c:v>44435</c:v>
                </c:pt>
                <c:pt idx="248">
                  <c:v>44434</c:v>
                </c:pt>
                <c:pt idx="249">
                  <c:v>44433</c:v>
                </c:pt>
                <c:pt idx="250">
                  <c:v>44432</c:v>
                </c:pt>
                <c:pt idx="251">
                  <c:v>44431</c:v>
                </c:pt>
                <c:pt idx="252">
                  <c:v>44428</c:v>
                </c:pt>
                <c:pt idx="253">
                  <c:v>44427</c:v>
                </c:pt>
                <c:pt idx="254">
                  <c:v>44426</c:v>
                </c:pt>
                <c:pt idx="255">
                  <c:v>44425</c:v>
                </c:pt>
                <c:pt idx="256">
                  <c:v>44424</c:v>
                </c:pt>
                <c:pt idx="257">
                  <c:v>44421</c:v>
                </c:pt>
                <c:pt idx="258">
                  <c:v>44420</c:v>
                </c:pt>
                <c:pt idx="259">
                  <c:v>44419</c:v>
                </c:pt>
                <c:pt idx="260">
                  <c:v>44418</c:v>
                </c:pt>
                <c:pt idx="261">
                  <c:v>44417</c:v>
                </c:pt>
                <c:pt idx="262">
                  <c:v>44414</c:v>
                </c:pt>
                <c:pt idx="263">
                  <c:v>44413</c:v>
                </c:pt>
                <c:pt idx="264">
                  <c:v>44412</c:v>
                </c:pt>
                <c:pt idx="265">
                  <c:v>44411</c:v>
                </c:pt>
                <c:pt idx="266">
                  <c:v>44410</c:v>
                </c:pt>
                <c:pt idx="267">
                  <c:v>44407</c:v>
                </c:pt>
                <c:pt idx="268">
                  <c:v>44406</c:v>
                </c:pt>
                <c:pt idx="269">
                  <c:v>44405</c:v>
                </c:pt>
                <c:pt idx="270">
                  <c:v>44404</c:v>
                </c:pt>
                <c:pt idx="271">
                  <c:v>44403</c:v>
                </c:pt>
                <c:pt idx="272">
                  <c:v>44400</c:v>
                </c:pt>
                <c:pt idx="273">
                  <c:v>44399</c:v>
                </c:pt>
                <c:pt idx="274">
                  <c:v>44398</c:v>
                </c:pt>
                <c:pt idx="275">
                  <c:v>44397</c:v>
                </c:pt>
                <c:pt idx="276">
                  <c:v>44396</c:v>
                </c:pt>
                <c:pt idx="277">
                  <c:v>44393</c:v>
                </c:pt>
                <c:pt idx="278">
                  <c:v>44392</c:v>
                </c:pt>
                <c:pt idx="279">
                  <c:v>44391</c:v>
                </c:pt>
                <c:pt idx="280">
                  <c:v>44390</c:v>
                </c:pt>
                <c:pt idx="281">
                  <c:v>44389</c:v>
                </c:pt>
                <c:pt idx="282">
                  <c:v>44386</c:v>
                </c:pt>
                <c:pt idx="283">
                  <c:v>44385</c:v>
                </c:pt>
                <c:pt idx="284">
                  <c:v>44384</c:v>
                </c:pt>
                <c:pt idx="285">
                  <c:v>44383</c:v>
                </c:pt>
                <c:pt idx="286">
                  <c:v>44382</c:v>
                </c:pt>
                <c:pt idx="287">
                  <c:v>44379</c:v>
                </c:pt>
                <c:pt idx="288">
                  <c:v>44378</c:v>
                </c:pt>
                <c:pt idx="289">
                  <c:v>44377</c:v>
                </c:pt>
                <c:pt idx="290">
                  <c:v>44376</c:v>
                </c:pt>
                <c:pt idx="291">
                  <c:v>44375</c:v>
                </c:pt>
                <c:pt idx="292">
                  <c:v>44372</c:v>
                </c:pt>
                <c:pt idx="293">
                  <c:v>44371</c:v>
                </c:pt>
                <c:pt idx="294">
                  <c:v>44370</c:v>
                </c:pt>
                <c:pt idx="295">
                  <c:v>44369</c:v>
                </c:pt>
                <c:pt idx="296">
                  <c:v>44368</c:v>
                </c:pt>
                <c:pt idx="297">
                  <c:v>44365</c:v>
                </c:pt>
                <c:pt idx="298">
                  <c:v>44364</c:v>
                </c:pt>
                <c:pt idx="299">
                  <c:v>44363</c:v>
                </c:pt>
                <c:pt idx="300">
                  <c:v>44362</c:v>
                </c:pt>
                <c:pt idx="301">
                  <c:v>44358</c:v>
                </c:pt>
                <c:pt idx="302">
                  <c:v>44357</c:v>
                </c:pt>
                <c:pt idx="303">
                  <c:v>44356</c:v>
                </c:pt>
                <c:pt idx="304">
                  <c:v>44355</c:v>
                </c:pt>
                <c:pt idx="305">
                  <c:v>44354</c:v>
                </c:pt>
                <c:pt idx="306">
                  <c:v>44351</c:v>
                </c:pt>
                <c:pt idx="307">
                  <c:v>44350</c:v>
                </c:pt>
                <c:pt idx="308">
                  <c:v>44349</c:v>
                </c:pt>
                <c:pt idx="309">
                  <c:v>44348</c:v>
                </c:pt>
                <c:pt idx="310">
                  <c:v>44347</c:v>
                </c:pt>
                <c:pt idx="311">
                  <c:v>44344</c:v>
                </c:pt>
                <c:pt idx="312">
                  <c:v>44343</c:v>
                </c:pt>
                <c:pt idx="313">
                  <c:v>44342</c:v>
                </c:pt>
                <c:pt idx="314">
                  <c:v>44341</c:v>
                </c:pt>
                <c:pt idx="315">
                  <c:v>44340</c:v>
                </c:pt>
                <c:pt idx="316">
                  <c:v>44337</c:v>
                </c:pt>
                <c:pt idx="317">
                  <c:v>44336</c:v>
                </c:pt>
                <c:pt idx="318">
                  <c:v>44335</c:v>
                </c:pt>
                <c:pt idx="319">
                  <c:v>44334</c:v>
                </c:pt>
                <c:pt idx="320">
                  <c:v>44333</c:v>
                </c:pt>
                <c:pt idx="321">
                  <c:v>44330</c:v>
                </c:pt>
                <c:pt idx="322">
                  <c:v>44329</c:v>
                </c:pt>
                <c:pt idx="323">
                  <c:v>44328</c:v>
                </c:pt>
                <c:pt idx="324">
                  <c:v>44327</c:v>
                </c:pt>
                <c:pt idx="325">
                  <c:v>44326</c:v>
                </c:pt>
                <c:pt idx="326">
                  <c:v>44323</c:v>
                </c:pt>
                <c:pt idx="327">
                  <c:v>44322</c:v>
                </c:pt>
                <c:pt idx="328">
                  <c:v>44316</c:v>
                </c:pt>
                <c:pt idx="329">
                  <c:v>44315</c:v>
                </c:pt>
                <c:pt idx="330">
                  <c:v>44314</c:v>
                </c:pt>
                <c:pt idx="331">
                  <c:v>44313</c:v>
                </c:pt>
                <c:pt idx="332">
                  <c:v>44312</c:v>
                </c:pt>
                <c:pt idx="333">
                  <c:v>44309</c:v>
                </c:pt>
                <c:pt idx="334">
                  <c:v>44308</c:v>
                </c:pt>
                <c:pt idx="335">
                  <c:v>44307</c:v>
                </c:pt>
                <c:pt idx="336">
                  <c:v>44306</c:v>
                </c:pt>
                <c:pt idx="337">
                  <c:v>44305</c:v>
                </c:pt>
                <c:pt idx="338">
                  <c:v>44302</c:v>
                </c:pt>
                <c:pt idx="339">
                  <c:v>44301</c:v>
                </c:pt>
                <c:pt idx="340">
                  <c:v>44300</c:v>
                </c:pt>
                <c:pt idx="341">
                  <c:v>44299</c:v>
                </c:pt>
                <c:pt idx="342">
                  <c:v>44298</c:v>
                </c:pt>
                <c:pt idx="343">
                  <c:v>44295</c:v>
                </c:pt>
                <c:pt idx="344">
                  <c:v>44294</c:v>
                </c:pt>
                <c:pt idx="345">
                  <c:v>44293</c:v>
                </c:pt>
                <c:pt idx="346">
                  <c:v>44292</c:v>
                </c:pt>
                <c:pt idx="347">
                  <c:v>44288</c:v>
                </c:pt>
                <c:pt idx="348">
                  <c:v>44287</c:v>
                </c:pt>
                <c:pt idx="349">
                  <c:v>44286</c:v>
                </c:pt>
                <c:pt idx="350">
                  <c:v>44285</c:v>
                </c:pt>
                <c:pt idx="351">
                  <c:v>44284</c:v>
                </c:pt>
                <c:pt idx="352">
                  <c:v>44281</c:v>
                </c:pt>
                <c:pt idx="353">
                  <c:v>44280</c:v>
                </c:pt>
                <c:pt idx="354">
                  <c:v>44279</c:v>
                </c:pt>
                <c:pt idx="355">
                  <c:v>44278</c:v>
                </c:pt>
                <c:pt idx="356">
                  <c:v>44277</c:v>
                </c:pt>
                <c:pt idx="357">
                  <c:v>44274</c:v>
                </c:pt>
                <c:pt idx="358">
                  <c:v>44273</c:v>
                </c:pt>
                <c:pt idx="359">
                  <c:v>44272</c:v>
                </c:pt>
                <c:pt idx="360">
                  <c:v>44271</c:v>
                </c:pt>
                <c:pt idx="361">
                  <c:v>44270</c:v>
                </c:pt>
                <c:pt idx="362">
                  <c:v>44267</c:v>
                </c:pt>
                <c:pt idx="363">
                  <c:v>44266</c:v>
                </c:pt>
                <c:pt idx="364">
                  <c:v>44265</c:v>
                </c:pt>
                <c:pt idx="365">
                  <c:v>44264</c:v>
                </c:pt>
                <c:pt idx="366">
                  <c:v>44263</c:v>
                </c:pt>
                <c:pt idx="367">
                  <c:v>44260</c:v>
                </c:pt>
                <c:pt idx="368">
                  <c:v>44259</c:v>
                </c:pt>
                <c:pt idx="369">
                  <c:v>44258</c:v>
                </c:pt>
                <c:pt idx="370">
                  <c:v>44257</c:v>
                </c:pt>
                <c:pt idx="371">
                  <c:v>44256</c:v>
                </c:pt>
                <c:pt idx="372">
                  <c:v>44253</c:v>
                </c:pt>
                <c:pt idx="373">
                  <c:v>44252</c:v>
                </c:pt>
                <c:pt idx="374">
                  <c:v>44251</c:v>
                </c:pt>
                <c:pt idx="375">
                  <c:v>44250</c:v>
                </c:pt>
                <c:pt idx="376">
                  <c:v>44249</c:v>
                </c:pt>
                <c:pt idx="377">
                  <c:v>44246</c:v>
                </c:pt>
                <c:pt idx="378">
                  <c:v>44245</c:v>
                </c:pt>
                <c:pt idx="379">
                  <c:v>44237</c:v>
                </c:pt>
                <c:pt idx="380">
                  <c:v>44236</c:v>
                </c:pt>
                <c:pt idx="381">
                  <c:v>44235</c:v>
                </c:pt>
                <c:pt idx="382">
                  <c:v>44232</c:v>
                </c:pt>
                <c:pt idx="383">
                  <c:v>44231</c:v>
                </c:pt>
                <c:pt idx="384">
                  <c:v>44230</c:v>
                </c:pt>
                <c:pt idx="385">
                  <c:v>44229</c:v>
                </c:pt>
                <c:pt idx="386">
                  <c:v>44228</c:v>
                </c:pt>
                <c:pt idx="387">
                  <c:v>44225</c:v>
                </c:pt>
                <c:pt idx="388">
                  <c:v>44224</c:v>
                </c:pt>
                <c:pt idx="389">
                  <c:v>44223</c:v>
                </c:pt>
                <c:pt idx="390">
                  <c:v>44222</c:v>
                </c:pt>
                <c:pt idx="391">
                  <c:v>44221</c:v>
                </c:pt>
                <c:pt idx="392">
                  <c:v>44218</c:v>
                </c:pt>
                <c:pt idx="393">
                  <c:v>44217</c:v>
                </c:pt>
                <c:pt idx="394">
                  <c:v>44216</c:v>
                </c:pt>
                <c:pt idx="395">
                  <c:v>44215</c:v>
                </c:pt>
                <c:pt idx="396">
                  <c:v>44214</c:v>
                </c:pt>
                <c:pt idx="397">
                  <c:v>44211</c:v>
                </c:pt>
                <c:pt idx="398">
                  <c:v>44210</c:v>
                </c:pt>
                <c:pt idx="399">
                  <c:v>44209</c:v>
                </c:pt>
                <c:pt idx="400">
                  <c:v>44208</c:v>
                </c:pt>
                <c:pt idx="401">
                  <c:v>44207</c:v>
                </c:pt>
                <c:pt idx="402">
                  <c:v>44204</c:v>
                </c:pt>
                <c:pt idx="403">
                  <c:v>44203</c:v>
                </c:pt>
                <c:pt idx="404">
                  <c:v>44202</c:v>
                </c:pt>
                <c:pt idx="405">
                  <c:v>44201</c:v>
                </c:pt>
                <c:pt idx="406">
                  <c:v>44200</c:v>
                </c:pt>
                <c:pt idx="407">
                  <c:v>44196</c:v>
                </c:pt>
                <c:pt idx="408">
                  <c:v>44195</c:v>
                </c:pt>
                <c:pt idx="409">
                  <c:v>44194</c:v>
                </c:pt>
                <c:pt idx="410">
                  <c:v>44189</c:v>
                </c:pt>
                <c:pt idx="411">
                  <c:v>44188</c:v>
                </c:pt>
                <c:pt idx="412">
                  <c:v>44187</c:v>
                </c:pt>
                <c:pt idx="413">
                  <c:v>44186</c:v>
                </c:pt>
                <c:pt idx="414">
                  <c:v>44183</c:v>
                </c:pt>
                <c:pt idx="415">
                  <c:v>44182</c:v>
                </c:pt>
                <c:pt idx="416">
                  <c:v>44181</c:v>
                </c:pt>
                <c:pt idx="417">
                  <c:v>44180</c:v>
                </c:pt>
                <c:pt idx="418">
                  <c:v>44179</c:v>
                </c:pt>
                <c:pt idx="419">
                  <c:v>44176</c:v>
                </c:pt>
                <c:pt idx="420">
                  <c:v>44175</c:v>
                </c:pt>
                <c:pt idx="421">
                  <c:v>44174</c:v>
                </c:pt>
                <c:pt idx="422">
                  <c:v>44173</c:v>
                </c:pt>
                <c:pt idx="423">
                  <c:v>44172</c:v>
                </c:pt>
                <c:pt idx="424">
                  <c:v>44169</c:v>
                </c:pt>
                <c:pt idx="425">
                  <c:v>44168</c:v>
                </c:pt>
                <c:pt idx="426">
                  <c:v>44167</c:v>
                </c:pt>
                <c:pt idx="427">
                  <c:v>44166</c:v>
                </c:pt>
                <c:pt idx="428">
                  <c:v>44165</c:v>
                </c:pt>
                <c:pt idx="429">
                  <c:v>44162</c:v>
                </c:pt>
                <c:pt idx="430">
                  <c:v>44161</c:v>
                </c:pt>
                <c:pt idx="431">
                  <c:v>44160</c:v>
                </c:pt>
                <c:pt idx="432">
                  <c:v>44159</c:v>
                </c:pt>
                <c:pt idx="433">
                  <c:v>44158</c:v>
                </c:pt>
                <c:pt idx="434">
                  <c:v>44155</c:v>
                </c:pt>
                <c:pt idx="435">
                  <c:v>44154</c:v>
                </c:pt>
                <c:pt idx="436">
                  <c:v>44153</c:v>
                </c:pt>
                <c:pt idx="437">
                  <c:v>44152</c:v>
                </c:pt>
                <c:pt idx="438">
                  <c:v>44151</c:v>
                </c:pt>
                <c:pt idx="439">
                  <c:v>44148</c:v>
                </c:pt>
                <c:pt idx="440">
                  <c:v>44147</c:v>
                </c:pt>
                <c:pt idx="441">
                  <c:v>44146</c:v>
                </c:pt>
                <c:pt idx="442">
                  <c:v>44145</c:v>
                </c:pt>
                <c:pt idx="443">
                  <c:v>44144</c:v>
                </c:pt>
                <c:pt idx="444">
                  <c:v>44141</c:v>
                </c:pt>
                <c:pt idx="445">
                  <c:v>44140</c:v>
                </c:pt>
                <c:pt idx="446">
                  <c:v>44139</c:v>
                </c:pt>
                <c:pt idx="447">
                  <c:v>44138</c:v>
                </c:pt>
                <c:pt idx="448">
                  <c:v>44137</c:v>
                </c:pt>
                <c:pt idx="449">
                  <c:v>44134</c:v>
                </c:pt>
                <c:pt idx="450">
                  <c:v>44133</c:v>
                </c:pt>
                <c:pt idx="451">
                  <c:v>44132</c:v>
                </c:pt>
                <c:pt idx="452">
                  <c:v>44131</c:v>
                </c:pt>
                <c:pt idx="453">
                  <c:v>44130</c:v>
                </c:pt>
                <c:pt idx="454">
                  <c:v>44127</c:v>
                </c:pt>
                <c:pt idx="455">
                  <c:v>44126</c:v>
                </c:pt>
                <c:pt idx="456">
                  <c:v>44125</c:v>
                </c:pt>
                <c:pt idx="457">
                  <c:v>44124</c:v>
                </c:pt>
                <c:pt idx="458">
                  <c:v>44123</c:v>
                </c:pt>
                <c:pt idx="459">
                  <c:v>44120</c:v>
                </c:pt>
                <c:pt idx="460">
                  <c:v>44119</c:v>
                </c:pt>
                <c:pt idx="461">
                  <c:v>44118</c:v>
                </c:pt>
                <c:pt idx="462">
                  <c:v>44117</c:v>
                </c:pt>
                <c:pt idx="463">
                  <c:v>44116</c:v>
                </c:pt>
                <c:pt idx="464">
                  <c:v>44113</c:v>
                </c:pt>
                <c:pt idx="465">
                  <c:v>44104</c:v>
                </c:pt>
                <c:pt idx="466">
                  <c:v>44103</c:v>
                </c:pt>
                <c:pt idx="467">
                  <c:v>44102</c:v>
                </c:pt>
                <c:pt idx="468">
                  <c:v>44099</c:v>
                </c:pt>
                <c:pt idx="469">
                  <c:v>44098</c:v>
                </c:pt>
                <c:pt idx="470">
                  <c:v>44097</c:v>
                </c:pt>
                <c:pt idx="471">
                  <c:v>44096</c:v>
                </c:pt>
                <c:pt idx="472">
                  <c:v>44095</c:v>
                </c:pt>
                <c:pt idx="473">
                  <c:v>44092</c:v>
                </c:pt>
                <c:pt idx="474">
                  <c:v>44091</c:v>
                </c:pt>
                <c:pt idx="475">
                  <c:v>44090</c:v>
                </c:pt>
                <c:pt idx="476">
                  <c:v>44089</c:v>
                </c:pt>
                <c:pt idx="477">
                  <c:v>44088</c:v>
                </c:pt>
                <c:pt idx="478">
                  <c:v>44085</c:v>
                </c:pt>
                <c:pt idx="479">
                  <c:v>44084</c:v>
                </c:pt>
                <c:pt idx="480">
                  <c:v>44083</c:v>
                </c:pt>
                <c:pt idx="481">
                  <c:v>44082</c:v>
                </c:pt>
                <c:pt idx="482">
                  <c:v>44081</c:v>
                </c:pt>
                <c:pt idx="483">
                  <c:v>44078</c:v>
                </c:pt>
                <c:pt idx="484">
                  <c:v>44077</c:v>
                </c:pt>
                <c:pt idx="485">
                  <c:v>44076</c:v>
                </c:pt>
                <c:pt idx="486">
                  <c:v>44075</c:v>
                </c:pt>
                <c:pt idx="487">
                  <c:v>44071</c:v>
                </c:pt>
                <c:pt idx="488">
                  <c:v>44070</c:v>
                </c:pt>
                <c:pt idx="489">
                  <c:v>44069</c:v>
                </c:pt>
                <c:pt idx="490">
                  <c:v>44068</c:v>
                </c:pt>
                <c:pt idx="491">
                  <c:v>44067</c:v>
                </c:pt>
                <c:pt idx="492">
                  <c:v>44064</c:v>
                </c:pt>
                <c:pt idx="493">
                  <c:v>44063</c:v>
                </c:pt>
                <c:pt idx="494">
                  <c:v>44062</c:v>
                </c:pt>
                <c:pt idx="495">
                  <c:v>44061</c:v>
                </c:pt>
                <c:pt idx="496">
                  <c:v>44060</c:v>
                </c:pt>
                <c:pt idx="497">
                  <c:v>44057</c:v>
                </c:pt>
                <c:pt idx="498">
                  <c:v>44056</c:v>
                </c:pt>
                <c:pt idx="499">
                  <c:v>44055</c:v>
                </c:pt>
                <c:pt idx="500">
                  <c:v>44054</c:v>
                </c:pt>
                <c:pt idx="501">
                  <c:v>44053</c:v>
                </c:pt>
                <c:pt idx="502">
                  <c:v>44050</c:v>
                </c:pt>
                <c:pt idx="503">
                  <c:v>44049</c:v>
                </c:pt>
                <c:pt idx="504">
                  <c:v>44048</c:v>
                </c:pt>
                <c:pt idx="505">
                  <c:v>44047</c:v>
                </c:pt>
                <c:pt idx="506">
                  <c:v>44046</c:v>
                </c:pt>
                <c:pt idx="507">
                  <c:v>44043</c:v>
                </c:pt>
                <c:pt idx="508">
                  <c:v>44042</c:v>
                </c:pt>
                <c:pt idx="509">
                  <c:v>44041</c:v>
                </c:pt>
                <c:pt idx="510">
                  <c:v>44040</c:v>
                </c:pt>
                <c:pt idx="511">
                  <c:v>44039</c:v>
                </c:pt>
                <c:pt idx="512">
                  <c:v>44036</c:v>
                </c:pt>
                <c:pt idx="513">
                  <c:v>44035</c:v>
                </c:pt>
                <c:pt idx="514">
                  <c:v>44034</c:v>
                </c:pt>
                <c:pt idx="515">
                  <c:v>44033</c:v>
                </c:pt>
                <c:pt idx="516">
                  <c:v>44032</c:v>
                </c:pt>
                <c:pt idx="517">
                  <c:v>44029</c:v>
                </c:pt>
                <c:pt idx="518">
                  <c:v>44028</c:v>
                </c:pt>
                <c:pt idx="519">
                  <c:v>44027</c:v>
                </c:pt>
                <c:pt idx="520">
                  <c:v>44026</c:v>
                </c:pt>
                <c:pt idx="521">
                  <c:v>44025</c:v>
                </c:pt>
                <c:pt idx="522">
                  <c:v>44022</c:v>
                </c:pt>
                <c:pt idx="523">
                  <c:v>44021</c:v>
                </c:pt>
                <c:pt idx="524">
                  <c:v>44020</c:v>
                </c:pt>
                <c:pt idx="525">
                  <c:v>44019</c:v>
                </c:pt>
                <c:pt idx="526">
                  <c:v>44018</c:v>
                </c:pt>
                <c:pt idx="527">
                  <c:v>44015</c:v>
                </c:pt>
                <c:pt idx="528">
                  <c:v>44014</c:v>
                </c:pt>
                <c:pt idx="529">
                  <c:v>44013</c:v>
                </c:pt>
                <c:pt idx="530">
                  <c:v>44012</c:v>
                </c:pt>
                <c:pt idx="531">
                  <c:v>44011</c:v>
                </c:pt>
                <c:pt idx="532">
                  <c:v>44006</c:v>
                </c:pt>
                <c:pt idx="533">
                  <c:v>44005</c:v>
                </c:pt>
                <c:pt idx="534">
                  <c:v>44004</c:v>
                </c:pt>
                <c:pt idx="535">
                  <c:v>44001</c:v>
                </c:pt>
                <c:pt idx="536">
                  <c:v>44000</c:v>
                </c:pt>
                <c:pt idx="537">
                  <c:v>43999</c:v>
                </c:pt>
                <c:pt idx="538">
                  <c:v>43998</c:v>
                </c:pt>
                <c:pt idx="539">
                  <c:v>43997</c:v>
                </c:pt>
                <c:pt idx="540">
                  <c:v>43994</c:v>
                </c:pt>
                <c:pt idx="541">
                  <c:v>43993</c:v>
                </c:pt>
                <c:pt idx="542">
                  <c:v>43992</c:v>
                </c:pt>
                <c:pt idx="543">
                  <c:v>43991</c:v>
                </c:pt>
                <c:pt idx="544">
                  <c:v>43990</c:v>
                </c:pt>
                <c:pt idx="545">
                  <c:v>43987</c:v>
                </c:pt>
                <c:pt idx="546">
                  <c:v>43986</c:v>
                </c:pt>
                <c:pt idx="547">
                  <c:v>43985</c:v>
                </c:pt>
                <c:pt idx="548">
                  <c:v>43984</c:v>
                </c:pt>
                <c:pt idx="549">
                  <c:v>43983</c:v>
                </c:pt>
                <c:pt idx="550">
                  <c:v>43980</c:v>
                </c:pt>
                <c:pt idx="551">
                  <c:v>43979</c:v>
                </c:pt>
                <c:pt idx="552">
                  <c:v>43978</c:v>
                </c:pt>
                <c:pt idx="553">
                  <c:v>43977</c:v>
                </c:pt>
                <c:pt idx="554">
                  <c:v>43973</c:v>
                </c:pt>
                <c:pt idx="555">
                  <c:v>43972</c:v>
                </c:pt>
                <c:pt idx="556">
                  <c:v>43971</c:v>
                </c:pt>
                <c:pt idx="557">
                  <c:v>43970</c:v>
                </c:pt>
                <c:pt idx="558">
                  <c:v>43969</c:v>
                </c:pt>
                <c:pt idx="559">
                  <c:v>43966</c:v>
                </c:pt>
                <c:pt idx="560">
                  <c:v>43965</c:v>
                </c:pt>
                <c:pt idx="561">
                  <c:v>43964</c:v>
                </c:pt>
                <c:pt idx="562">
                  <c:v>43963</c:v>
                </c:pt>
                <c:pt idx="563">
                  <c:v>43962</c:v>
                </c:pt>
                <c:pt idx="564">
                  <c:v>43958</c:v>
                </c:pt>
                <c:pt idx="565">
                  <c:v>43957</c:v>
                </c:pt>
                <c:pt idx="566">
                  <c:v>43951</c:v>
                </c:pt>
                <c:pt idx="567">
                  <c:v>43950</c:v>
                </c:pt>
                <c:pt idx="568">
                  <c:v>43949</c:v>
                </c:pt>
                <c:pt idx="569">
                  <c:v>43948</c:v>
                </c:pt>
                <c:pt idx="570">
                  <c:v>43945</c:v>
                </c:pt>
                <c:pt idx="571">
                  <c:v>43944</c:v>
                </c:pt>
                <c:pt idx="572">
                  <c:v>43943</c:v>
                </c:pt>
                <c:pt idx="573">
                  <c:v>43942</c:v>
                </c:pt>
                <c:pt idx="574">
                  <c:v>43941</c:v>
                </c:pt>
                <c:pt idx="575">
                  <c:v>43938</c:v>
                </c:pt>
                <c:pt idx="576">
                  <c:v>43937</c:v>
                </c:pt>
                <c:pt idx="577">
                  <c:v>43936</c:v>
                </c:pt>
                <c:pt idx="578">
                  <c:v>43935</c:v>
                </c:pt>
                <c:pt idx="579">
                  <c:v>43930</c:v>
                </c:pt>
                <c:pt idx="580">
                  <c:v>43929</c:v>
                </c:pt>
                <c:pt idx="581">
                  <c:v>43928</c:v>
                </c:pt>
                <c:pt idx="582">
                  <c:v>43924</c:v>
                </c:pt>
                <c:pt idx="583">
                  <c:v>43923</c:v>
                </c:pt>
                <c:pt idx="584">
                  <c:v>43922</c:v>
                </c:pt>
                <c:pt idx="585">
                  <c:v>43921</c:v>
                </c:pt>
                <c:pt idx="586">
                  <c:v>43920</c:v>
                </c:pt>
                <c:pt idx="587">
                  <c:v>43917</c:v>
                </c:pt>
                <c:pt idx="588">
                  <c:v>43916</c:v>
                </c:pt>
                <c:pt idx="589">
                  <c:v>43915</c:v>
                </c:pt>
                <c:pt idx="590">
                  <c:v>43914</c:v>
                </c:pt>
                <c:pt idx="591">
                  <c:v>43913</c:v>
                </c:pt>
                <c:pt idx="592">
                  <c:v>43910</c:v>
                </c:pt>
                <c:pt idx="593">
                  <c:v>43909</c:v>
                </c:pt>
                <c:pt idx="594">
                  <c:v>43908</c:v>
                </c:pt>
                <c:pt idx="595">
                  <c:v>43907</c:v>
                </c:pt>
                <c:pt idx="596">
                  <c:v>43906</c:v>
                </c:pt>
                <c:pt idx="597">
                  <c:v>43903</c:v>
                </c:pt>
                <c:pt idx="598">
                  <c:v>43902</c:v>
                </c:pt>
                <c:pt idx="599">
                  <c:v>43901</c:v>
                </c:pt>
                <c:pt idx="600">
                  <c:v>43900</c:v>
                </c:pt>
                <c:pt idx="601">
                  <c:v>43899</c:v>
                </c:pt>
                <c:pt idx="602">
                  <c:v>43896</c:v>
                </c:pt>
                <c:pt idx="603">
                  <c:v>43895</c:v>
                </c:pt>
                <c:pt idx="604">
                  <c:v>43894</c:v>
                </c:pt>
                <c:pt idx="605">
                  <c:v>43893</c:v>
                </c:pt>
                <c:pt idx="606">
                  <c:v>43892</c:v>
                </c:pt>
                <c:pt idx="607">
                  <c:v>43889</c:v>
                </c:pt>
                <c:pt idx="608">
                  <c:v>43888</c:v>
                </c:pt>
                <c:pt idx="609">
                  <c:v>43887</c:v>
                </c:pt>
                <c:pt idx="610">
                  <c:v>43886</c:v>
                </c:pt>
                <c:pt idx="611">
                  <c:v>43885</c:v>
                </c:pt>
                <c:pt idx="612">
                  <c:v>43882</c:v>
                </c:pt>
                <c:pt idx="613">
                  <c:v>43881</c:v>
                </c:pt>
                <c:pt idx="614">
                  <c:v>43880</c:v>
                </c:pt>
                <c:pt idx="615">
                  <c:v>43879</c:v>
                </c:pt>
                <c:pt idx="616">
                  <c:v>43878</c:v>
                </c:pt>
                <c:pt idx="617">
                  <c:v>43875</c:v>
                </c:pt>
                <c:pt idx="618">
                  <c:v>43874</c:v>
                </c:pt>
                <c:pt idx="619">
                  <c:v>43873</c:v>
                </c:pt>
                <c:pt idx="620">
                  <c:v>43872</c:v>
                </c:pt>
                <c:pt idx="621">
                  <c:v>43871</c:v>
                </c:pt>
                <c:pt idx="622">
                  <c:v>43868</c:v>
                </c:pt>
                <c:pt idx="623">
                  <c:v>43867</c:v>
                </c:pt>
                <c:pt idx="624">
                  <c:v>43866</c:v>
                </c:pt>
                <c:pt idx="625">
                  <c:v>43865</c:v>
                </c:pt>
                <c:pt idx="626">
                  <c:v>43864</c:v>
                </c:pt>
                <c:pt idx="627">
                  <c:v>43853</c:v>
                </c:pt>
                <c:pt idx="628">
                  <c:v>43852</c:v>
                </c:pt>
                <c:pt idx="629">
                  <c:v>43851</c:v>
                </c:pt>
                <c:pt idx="630">
                  <c:v>43850</c:v>
                </c:pt>
                <c:pt idx="631">
                  <c:v>43847</c:v>
                </c:pt>
                <c:pt idx="632">
                  <c:v>43846</c:v>
                </c:pt>
                <c:pt idx="633">
                  <c:v>43845</c:v>
                </c:pt>
                <c:pt idx="634">
                  <c:v>43844</c:v>
                </c:pt>
                <c:pt idx="635">
                  <c:v>43843</c:v>
                </c:pt>
                <c:pt idx="636">
                  <c:v>43840</c:v>
                </c:pt>
                <c:pt idx="637">
                  <c:v>43839</c:v>
                </c:pt>
                <c:pt idx="638">
                  <c:v>43838</c:v>
                </c:pt>
                <c:pt idx="639">
                  <c:v>43837</c:v>
                </c:pt>
                <c:pt idx="640">
                  <c:v>43836</c:v>
                </c:pt>
                <c:pt idx="641">
                  <c:v>43833</c:v>
                </c:pt>
                <c:pt idx="642">
                  <c:v>43832</c:v>
                </c:pt>
              </c:numCache>
            </c:numRef>
          </c:cat>
          <c:val>
            <c:numRef>
              <c:f>铝板带箔及型材出口利润!$D$5:$D$647</c:f>
              <c:numCache>
                <c:formatCode>General</c:formatCode>
                <c:ptCount val="643"/>
                <c:pt idx="0">
                  <c:v>253.48</c:v>
                </c:pt>
                <c:pt idx="1">
                  <c:v>237.46</c:v>
                </c:pt>
                <c:pt idx="2">
                  <c:v>253</c:v>
                </c:pt>
                <c:pt idx="3">
                  <c:v>229.1</c:v>
                </c:pt>
                <c:pt idx="4">
                  <c:v>264.77</c:v>
                </c:pt>
                <c:pt idx="5">
                  <c:v>236.83</c:v>
                </c:pt>
                <c:pt idx="6">
                  <c:v>254.26</c:v>
                </c:pt>
                <c:pt idx="7">
                  <c:v>276.02</c:v>
                </c:pt>
                <c:pt idx="8">
                  <c:v>330.18</c:v>
                </c:pt>
                <c:pt idx="9">
                  <c:v>302.18</c:v>
                </c:pt>
                <c:pt idx="10">
                  <c:v>352.38</c:v>
                </c:pt>
                <c:pt idx="11">
                  <c:v>354.55</c:v>
                </c:pt>
                <c:pt idx="12">
                  <c:v>411.31</c:v>
                </c:pt>
                <c:pt idx="13">
                  <c:v>365.45</c:v>
                </c:pt>
                <c:pt idx="14">
                  <c:v>357.9</c:v>
                </c:pt>
                <c:pt idx="15">
                  <c:v>396.25</c:v>
                </c:pt>
                <c:pt idx="16">
                  <c:v>344.59</c:v>
                </c:pt>
                <c:pt idx="17">
                  <c:v>365.92</c:v>
                </c:pt>
                <c:pt idx="18">
                  <c:v>353.88</c:v>
                </c:pt>
                <c:pt idx="19">
                  <c:v>385.32</c:v>
                </c:pt>
                <c:pt idx="20">
                  <c:v>409.55</c:v>
                </c:pt>
                <c:pt idx="21">
                  <c:v>392.75</c:v>
                </c:pt>
                <c:pt idx="22">
                  <c:v>364.59</c:v>
                </c:pt>
                <c:pt idx="23">
                  <c:v>429.7</c:v>
                </c:pt>
                <c:pt idx="24">
                  <c:v>419.21</c:v>
                </c:pt>
                <c:pt idx="25">
                  <c:v>434.33</c:v>
                </c:pt>
                <c:pt idx="26">
                  <c:v>416.56</c:v>
                </c:pt>
                <c:pt idx="27">
                  <c:v>371.97</c:v>
                </c:pt>
                <c:pt idx="28">
                  <c:v>377.51</c:v>
                </c:pt>
                <c:pt idx="29">
                  <c:v>387.66</c:v>
                </c:pt>
                <c:pt idx="30">
                  <c:v>411.47</c:v>
                </c:pt>
                <c:pt idx="31">
                  <c:v>430.59</c:v>
                </c:pt>
                <c:pt idx="32">
                  <c:v>420.08</c:v>
                </c:pt>
                <c:pt idx="33">
                  <c:v>443.38</c:v>
                </c:pt>
                <c:pt idx="34">
                  <c:v>458.32</c:v>
                </c:pt>
                <c:pt idx="35">
                  <c:v>471.02</c:v>
                </c:pt>
                <c:pt idx="36">
                  <c:v>458.99</c:v>
                </c:pt>
                <c:pt idx="37">
                  <c:v>489.64</c:v>
                </c:pt>
                <c:pt idx="38">
                  <c:v>513.58000000000004</c:v>
                </c:pt>
                <c:pt idx="39">
                  <c:v>485.75</c:v>
                </c:pt>
                <c:pt idx="40">
                  <c:v>445.66</c:v>
                </c:pt>
                <c:pt idx="41">
                  <c:v>508.52</c:v>
                </c:pt>
                <c:pt idx="42">
                  <c:v>465.3</c:v>
                </c:pt>
                <c:pt idx="43">
                  <c:v>453.55</c:v>
                </c:pt>
                <c:pt idx="44">
                  <c:v>459.79</c:v>
                </c:pt>
                <c:pt idx="45">
                  <c:v>409.66</c:v>
                </c:pt>
                <c:pt idx="46">
                  <c:v>390.59</c:v>
                </c:pt>
                <c:pt idx="47">
                  <c:v>424.85</c:v>
                </c:pt>
                <c:pt idx="48">
                  <c:v>481.78</c:v>
                </c:pt>
                <c:pt idx="49">
                  <c:v>436.46</c:v>
                </c:pt>
                <c:pt idx="50">
                  <c:v>292.24</c:v>
                </c:pt>
                <c:pt idx="51">
                  <c:v>370.8</c:v>
                </c:pt>
                <c:pt idx="52">
                  <c:v>384.7</c:v>
                </c:pt>
                <c:pt idx="53">
                  <c:v>360.6</c:v>
                </c:pt>
                <c:pt idx="54">
                  <c:v>367.78</c:v>
                </c:pt>
                <c:pt idx="55">
                  <c:v>393</c:v>
                </c:pt>
                <c:pt idx="56">
                  <c:v>400.36</c:v>
                </c:pt>
                <c:pt idx="57">
                  <c:v>371.74</c:v>
                </c:pt>
                <c:pt idx="58">
                  <c:v>378.76</c:v>
                </c:pt>
                <c:pt idx="59">
                  <c:v>394.15</c:v>
                </c:pt>
                <c:pt idx="60">
                  <c:v>363.64</c:v>
                </c:pt>
                <c:pt idx="61">
                  <c:v>376.65</c:v>
                </c:pt>
                <c:pt idx="62">
                  <c:v>332.73</c:v>
                </c:pt>
                <c:pt idx="63">
                  <c:v>340.41</c:v>
                </c:pt>
                <c:pt idx="64">
                  <c:v>461.45</c:v>
                </c:pt>
                <c:pt idx="65">
                  <c:v>422.78</c:v>
                </c:pt>
                <c:pt idx="66">
                  <c:v>466.95</c:v>
                </c:pt>
                <c:pt idx="67">
                  <c:v>452.52</c:v>
                </c:pt>
                <c:pt idx="68">
                  <c:v>511.21</c:v>
                </c:pt>
                <c:pt idx="69">
                  <c:v>577.57000000000005</c:v>
                </c:pt>
                <c:pt idx="70">
                  <c:v>526.01</c:v>
                </c:pt>
                <c:pt idx="71">
                  <c:v>527.52</c:v>
                </c:pt>
                <c:pt idx="72">
                  <c:v>547.23</c:v>
                </c:pt>
                <c:pt idx="73">
                  <c:v>534.80999999999995</c:v>
                </c:pt>
                <c:pt idx="74">
                  <c:v>644.47</c:v>
                </c:pt>
                <c:pt idx="75">
                  <c:v>639.57000000000005</c:v>
                </c:pt>
                <c:pt idx="76">
                  <c:v>687.25</c:v>
                </c:pt>
                <c:pt idx="77">
                  <c:v>676.84</c:v>
                </c:pt>
                <c:pt idx="78">
                  <c:v>675.83</c:v>
                </c:pt>
                <c:pt idx="79">
                  <c:v>730.79</c:v>
                </c:pt>
                <c:pt idx="80">
                  <c:v>783.07</c:v>
                </c:pt>
                <c:pt idx="81">
                  <c:v>784.07</c:v>
                </c:pt>
                <c:pt idx="82">
                  <c:v>681.59</c:v>
                </c:pt>
                <c:pt idx="83">
                  <c:v>752.3</c:v>
                </c:pt>
                <c:pt idx="84">
                  <c:v>694.2</c:v>
                </c:pt>
                <c:pt idx="85">
                  <c:v>740.35</c:v>
                </c:pt>
                <c:pt idx="86">
                  <c:v>644.35</c:v>
                </c:pt>
                <c:pt idx="87">
                  <c:v>659.5</c:v>
                </c:pt>
                <c:pt idx="88">
                  <c:v>705.41</c:v>
                </c:pt>
                <c:pt idx="89">
                  <c:v>657.22</c:v>
                </c:pt>
                <c:pt idx="90">
                  <c:v>652.52</c:v>
                </c:pt>
                <c:pt idx="91">
                  <c:v>659.81</c:v>
                </c:pt>
                <c:pt idx="92">
                  <c:v>745.13</c:v>
                </c:pt>
                <c:pt idx="93">
                  <c:v>743.82</c:v>
                </c:pt>
                <c:pt idx="94">
                  <c:v>834.78</c:v>
                </c:pt>
                <c:pt idx="95">
                  <c:v>797.11</c:v>
                </c:pt>
                <c:pt idx="96">
                  <c:v>742.42</c:v>
                </c:pt>
                <c:pt idx="97">
                  <c:v>775.24</c:v>
                </c:pt>
                <c:pt idx="98">
                  <c:v>788.87</c:v>
                </c:pt>
                <c:pt idx="99">
                  <c:v>755.83</c:v>
                </c:pt>
                <c:pt idx="100">
                  <c:v>693.47</c:v>
                </c:pt>
                <c:pt idx="101">
                  <c:v>768.45</c:v>
                </c:pt>
                <c:pt idx="102">
                  <c:v>833.49</c:v>
                </c:pt>
                <c:pt idx="103">
                  <c:v>881.5</c:v>
                </c:pt>
                <c:pt idx="104">
                  <c:v>799.65</c:v>
                </c:pt>
                <c:pt idx="105">
                  <c:v>841.26</c:v>
                </c:pt>
                <c:pt idx="106">
                  <c:v>833.56</c:v>
                </c:pt>
                <c:pt idx="107">
                  <c:v>809.08</c:v>
                </c:pt>
                <c:pt idx="108">
                  <c:v>767.09</c:v>
                </c:pt>
                <c:pt idx="109">
                  <c:v>805.07</c:v>
                </c:pt>
                <c:pt idx="110">
                  <c:v>873.65</c:v>
                </c:pt>
                <c:pt idx="111">
                  <c:v>743.52</c:v>
                </c:pt>
                <c:pt idx="112">
                  <c:v>916.45</c:v>
                </c:pt>
                <c:pt idx="113">
                  <c:v>924.29</c:v>
                </c:pt>
                <c:pt idx="114">
                  <c:v>806.58</c:v>
                </c:pt>
                <c:pt idx="115">
                  <c:v>951.01</c:v>
                </c:pt>
                <c:pt idx="116">
                  <c:v>797.46</c:v>
                </c:pt>
                <c:pt idx="117">
                  <c:v>784.01</c:v>
                </c:pt>
                <c:pt idx="118">
                  <c:v>703.4</c:v>
                </c:pt>
                <c:pt idx="119">
                  <c:v>752.24</c:v>
                </c:pt>
                <c:pt idx="120">
                  <c:v>695.98</c:v>
                </c:pt>
                <c:pt idx="121">
                  <c:v>733.21</c:v>
                </c:pt>
                <c:pt idx="122">
                  <c:v>713.97</c:v>
                </c:pt>
                <c:pt idx="123">
                  <c:v>872.53</c:v>
                </c:pt>
                <c:pt idx="124">
                  <c:v>830.65</c:v>
                </c:pt>
                <c:pt idx="125">
                  <c:v>656.55</c:v>
                </c:pt>
                <c:pt idx="126">
                  <c:v>944.44</c:v>
                </c:pt>
                <c:pt idx="127">
                  <c:v>858.6</c:v>
                </c:pt>
                <c:pt idx="128">
                  <c:v>1008.23</c:v>
                </c:pt>
                <c:pt idx="129">
                  <c:v>915.76</c:v>
                </c:pt>
                <c:pt idx="130">
                  <c:v>838.45</c:v>
                </c:pt>
                <c:pt idx="131">
                  <c:v>774.19</c:v>
                </c:pt>
                <c:pt idx="132">
                  <c:v>672.19</c:v>
                </c:pt>
                <c:pt idx="133">
                  <c:v>646.39</c:v>
                </c:pt>
                <c:pt idx="134">
                  <c:v>636.52</c:v>
                </c:pt>
                <c:pt idx="135">
                  <c:v>567.11</c:v>
                </c:pt>
                <c:pt idx="136">
                  <c:v>552.39</c:v>
                </c:pt>
                <c:pt idx="137">
                  <c:v>581.29</c:v>
                </c:pt>
                <c:pt idx="138">
                  <c:v>538.25</c:v>
                </c:pt>
                <c:pt idx="139">
                  <c:v>508.91</c:v>
                </c:pt>
                <c:pt idx="140">
                  <c:v>516.97</c:v>
                </c:pt>
                <c:pt idx="141">
                  <c:v>455.2</c:v>
                </c:pt>
                <c:pt idx="142">
                  <c:v>505.9</c:v>
                </c:pt>
                <c:pt idx="143">
                  <c:v>429.07</c:v>
                </c:pt>
                <c:pt idx="144">
                  <c:v>414.03</c:v>
                </c:pt>
                <c:pt idx="145">
                  <c:v>497.29</c:v>
                </c:pt>
                <c:pt idx="146">
                  <c:v>473.93</c:v>
                </c:pt>
                <c:pt idx="147">
                  <c:v>451.07</c:v>
                </c:pt>
                <c:pt idx="148">
                  <c:v>471.38</c:v>
                </c:pt>
                <c:pt idx="149">
                  <c:v>523.01</c:v>
                </c:pt>
                <c:pt idx="150">
                  <c:v>495.36</c:v>
                </c:pt>
                <c:pt idx="151">
                  <c:v>556.80999999999995</c:v>
                </c:pt>
                <c:pt idx="152">
                  <c:v>505.09</c:v>
                </c:pt>
                <c:pt idx="153">
                  <c:v>461.13</c:v>
                </c:pt>
                <c:pt idx="154">
                  <c:v>535.86</c:v>
                </c:pt>
                <c:pt idx="155">
                  <c:v>442.53</c:v>
                </c:pt>
                <c:pt idx="156">
                  <c:v>466.16</c:v>
                </c:pt>
                <c:pt idx="157">
                  <c:v>467.71</c:v>
                </c:pt>
                <c:pt idx="158">
                  <c:v>445.64</c:v>
                </c:pt>
                <c:pt idx="159">
                  <c:v>319.95</c:v>
                </c:pt>
                <c:pt idx="160">
                  <c:v>298.29000000000002</c:v>
                </c:pt>
                <c:pt idx="161">
                  <c:v>345.81</c:v>
                </c:pt>
                <c:pt idx="162">
                  <c:v>348.63</c:v>
                </c:pt>
                <c:pt idx="163">
                  <c:v>367.06</c:v>
                </c:pt>
                <c:pt idx="164">
                  <c:v>400.61</c:v>
                </c:pt>
                <c:pt idx="165">
                  <c:v>445.86</c:v>
                </c:pt>
                <c:pt idx="166">
                  <c:v>394.73</c:v>
                </c:pt>
                <c:pt idx="167">
                  <c:v>338.99</c:v>
                </c:pt>
                <c:pt idx="168">
                  <c:v>345.85</c:v>
                </c:pt>
                <c:pt idx="169">
                  <c:v>374.56</c:v>
                </c:pt>
                <c:pt idx="170">
                  <c:v>359.94</c:v>
                </c:pt>
                <c:pt idx="171">
                  <c:v>376.96</c:v>
                </c:pt>
                <c:pt idx="172">
                  <c:v>423.98</c:v>
                </c:pt>
                <c:pt idx="173">
                  <c:v>390.98</c:v>
                </c:pt>
                <c:pt idx="174">
                  <c:v>271.52999999999997</c:v>
                </c:pt>
                <c:pt idx="175">
                  <c:v>358.39</c:v>
                </c:pt>
                <c:pt idx="176">
                  <c:v>360.73</c:v>
                </c:pt>
                <c:pt idx="177">
                  <c:v>274.13</c:v>
                </c:pt>
                <c:pt idx="178">
                  <c:v>297.68</c:v>
                </c:pt>
                <c:pt idx="179">
                  <c:v>386.26</c:v>
                </c:pt>
                <c:pt idx="180">
                  <c:v>328.03</c:v>
                </c:pt>
                <c:pt idx="181">
                  <c:v>374.08</c:v>
                </c:pt>
                <c:pt idx="182">
                  <c:v>376.54</c:v>
                </c:pt>
                <c:pt idx="183">
                  <c:v>382.3</c:v>
                </c:pt>
                <c:pt idx="184">
                  <c:v>337.9</c:v>
                </c:pt>
                <c:pt idx="185">
                  <c:v>373.8</c:v>
                </c:pt>
                <c:pt idx="186">
                  <c:v>340.9</c:v>
                </c:pt>
                <c:pt idx="187">
                  <c:v>376.27</c:v>
                </c:pt>
                <c:pt idx="188">
                  <c:v>361.38</c:v>
                </c:pt>
                <c:pt idx="189">
                  <c:v>396.35</c:v>
                </c:pt>
                <c:pt idx="190">
                  <c:v>281.31</c:v>
                </c:pt>
                <c:pt idx="191">
                  <c:v>398.32</c:v>
                </c:pt>
                <c:pt idx="192">
                  <c:v>410.95</c:v>
                </c:pt>
                <c:pt idx="193">
                  <c:v>374.56</c:v>
                </c:pt>
                <c:pt idx="194">
                  <c:v>432.56</c:v>
                </c:pt>
                <c:pt idx="195">
                  <c:v>469.68</c:v>
                </c:pt>
                <c:pt idx="196">
                  <c:v>435.69</c:v>
                </c:pt>
                <c:pt idx="197">
                  <c:v>407.18</c:v>
                </c:pt>
                <c:pt idx="198">
                  <c:v>306.2</c:v>
                </c:pt>
                <c:pt idx="199">
                  <c:v>331.98</c:v>
                </c:pt>
                <c:pt idx="200">
                  <c:v>368.01</c:v>
                </c:pt>
                <c:pt idx="201">
                  <c:v>453.64</c:v>
                </c:pt>
                <c:pt idx="202">
                  <c:v>407.18</c:v>
                </c:pt>
                <c:pt idx="203">
                  <c:v>328.53</c:v>
                </c:pt>
                <c:pt idx="204">
                  <c:v>381.17</c:v>
                </c:pt>
                <c:pt idx="205">
                  <c:v>366.03</c:v>
                </c:pt>
                <c:pt idx="206">
                  <c:v>204.66</c:v>
                </c:pt>
                <c:pt idx="207">
                  <c:v>362.08</c:v>
                </c:pt>
                <c:pt idx="208">
                  <c:v>311.76</c:v>
                </c:pt>
                <c:pt idx="209">
                  <c:v>340.9</c:v>
                </c:pt>
                <c:pt idx="210">
                  <c:v>348.56</c:v>
                </c:pt>
                <c:pt idx="211">
                  <c:v>498.37</c:v>
                </c:pt>
                <c:pt idx="212">
                  <c:v>253.85</c:v>
                </c:pt>
                <c:pt idx="213">
                  <c:v>369.16</c:v>
                </c:pt>
                <c:pt idx="214">
                  <c:v>325.77</c:v>
                </c:pt>
                <c:pt idx="215">
                  <c:v>274.55</c:v>
                </c:pt>
                <c:pt idx="216">
                  <c:v>99.15</c:v>
                </c:pt>
                <c:pt idx="217">
                  <c:v>332.22</c:v>
                </c:pt>
                <c:pt idx="218">
                  <c:v>195.44</c:v>
                </c:pt>
                <c:pt idx="219">
                  <c:v>281.36</c:v>
                </c:pt>
                <c:pt idx="220">
                  <c:v>352.47</c:v>
                </c:pt>
                <c:pt idx="221">
                  <c:v>376.86</c:v>
                </c:pt>
                <c:pt idx="222">
                  <c:v>292.67</c:v>
                </c:pt>
                <c:pt idx="223">
                  <c:v>308.18</c:v>
                </c:pt>
                <c:pt idx="224">
                  <c:v>340.59</c:v>
                </c:pt>
                <c:pt idx="225">
                  <c:v>288.56</c:v>
                </c:pt>
                <c:pt idx="226">
                  <c:v>197.03</c:v>
                </c:pt>
                <c:pt idx="227">
                  <c:v>216.23</c:v>
                </c:pt>
                <c:pt idx="228">
                  <c:v>277.92</c:v>
                </c:pt>
                <c:pt idx="229">
                  <c:v>192.71</c:v>
                </c:pt>
                <c:pt idx="230">
                  <c:v>215.61</c:v>
                </c:pt>
                <c:pt idx="231">
                  <c:v>186.92</c:v>
                </c:pt>
                <c:pt idx="232">
                  <c:v>233.66</c:v>
                </c:pt>
                <c:pt idx="233">
                  <c:v>173.93</c:v>
                </c:pt>
                <c:pt idx="234">
                  <c:v>179.26</c:v>
                </c:pt>
                <c:pt idx="235">
                  <c:v>254.91</c:v>
                </c:pt>
                <c:pt idx="236">
                  <c:v>107.1</c:v>
                </c:pt>
                <c:pt idx="237">
                  <c:v>91.23</c:v>
                </c:pt>
                <c:pt idx="238">
                  <c:v>239.57</c:v>
                </c:pt>
                <c:pt idx="239">
                  <c:v>205.09</c:v>
                </c:pt>
                <c:pt idx="240">
                  <c:v>225.69</c:v>
                </c:pt>
                <c:pt idx="241">
                  <c:v>204.69</c:v>
                </c:pt>
                <c:pt idx="242">
                  <c:v>213.61</c:v>
                </c:pt>
                <c:pt idx="243">
                  <c:v>223.7</c:v>
                </c:pt>
                <c:pt idx="244">
                  <c:v>207.57</c:v>
                </c:pt>
                <c:pt idx="245">
                  <c:v>212.85</c:v>
                </c:pt>
                <c:pt idx="246">
                  <c:v>214.86</c:v>
                </c:pt>
                <c:pt idx="247">
                  <c:v>253.47</c:v>
                </c:pt>
                <c:pt idx="248">
                  <c:v>226.25</c:v>
                </c:pt>
                <c:pt idx="249">
                  <c:v>221.47</c:v>
                </c:pt>
                <c:pt idx="250">
                  <c:v>234.61</c:v>
                </c:pt>
                <c:pt idx="251">
                  <c:v>238.14</c:v>
                </c:pt>
                <c:pt idx="252">
                  <c:v>235.16</c:v>
                </c:pt>
                <c:pt idx="253">
                  <c:v>224.94</c:v>
                </c:pt>
                <c:pt idx="254">
                  <c:v>211</c:v>
                </c:pt>
                <c:pt idx="255">
                  <c:v>232.89</c:v>
                </c:pt>
                <c:pt idx="256">
                  <c:v>256.7</c:v>
                </c:pt>
                <c:pt idx="257">
                  <c:v>293.86</c:v>
                </c:pt>
                <c:pt idx="258">
                  <c:v>246.85</c:v>
                </c:pt>
                <c:pt idx="259">
                  <c:v>251.76</c:v>
                </c:pt>
                <c:pt idx="260">
                  <c:v>281.86</c:v>
                </c:pt>
                <c:pt idx="261">
                  <c:v>247.05</c:v>
                </c:pt>
                <c:pt idx="262">
                  <c:v>265.2</c:v>
                </c:pt>
                <c:pt idx="263">
                  <c:v>250.77</c:v>
                </c:pt>
                <c:pt idx="264">
                  <c:v>226.71</c:v>
                </c:pt>
                <c:pt idx="265">
                  <c:v>242.7</c:v>
                </c:pt>
                <c:pt idx="266">
                  <c:v>265.08999999999997</c:v>
                </c:pt>
                <c:pt idx="267">
                  <c:v>243.16</c:v>
                </c:pt>
                <c:pt idx="268">
                  <c:v>295.26</c:v>
                </c:pt>
                <c:pt idx="269">
                  <c:v>236.97</c:v>
                </c:pt>
                <c:pt idx="270">
                  <c:v>170.16</c:v>
                </c:pt>
                <c:pt idx="271">
                  <c:v>178.5</c:v>
                </c:pt>
                <c:pt idx="272">
                  <c:v>219.1</c:v>
                </c:pt>
                <c:pt idx="273">
                  <c:v>209.76</c:v>
                </c:pt>
                <c:pt idx="274">
                  <c:v>204.71</c:v>
                </c:pt>
                <c:pt idx="275">
                  <c:v>202.8</c:v>
                </c:pt>
                <c:pt idx="276">
                  <c:v>129.21</c:v>
                </c:pt>
                <c:pt idx="277">
                  <c:v>187.46</c:v>
                </c:pt>
                <c:pt idx="278">
                  <c:v>216.72</c:v>
                </c:pt>
                <c:pt idx="279">
                  <c:v>248.28</c:v>
                </c:pt>
                <c:pt idx="280">
                  <c:v>264.66000000000003</c:v>
                </c:pt>
                <c:pt idx="281">
                  <c:v>235.4</c:v>
                </c:pt>
                <c:pt idx="282">
                  <c:v>262.95</c:v>
                </c:pt>
                <c:pt idx="283">
                  <c:v>190.12</c:v>
                </c:pt>
                <c:pt idx="284">
                  <c:v>226.55</c:v>
                </c:pt>
                <c:pt idx="285">
                  <c:v>201.05</c:v>
                </c:pt>
                <c:pt idx="286">
                  <c:v>258.94</c:v>
                </c:pt>
                <c:pt idx="287">
                  <c:v>317.89999999999998</c:v>
                </c:pt>
                <c:pt idx="288">
                  <c:v>250.92</c:v>
                </c:pt>
                <c:pt idx="289">
                  <c:v>258.08</c:v>
                </c:pt>
                <c:pt idx="290">
                  <c:v>257.52</c:v>
                </c:pt>
                <c:pt idx="291">
                  <c:v>253.85</c:v>
                </c:pt>
                <c:pt idx="292">
                  <c:v>225.99</c:v>
                </c:pt>
                <c:pt idx="293">
                  <c:v>194.97</c:v>
                </c:pt>
                <c:pt idx="294">
                  <c:v>176.94</c:v>
                </c:pt>
                <c:pt idx="295">
                  <c:v>196.89</c:v>
                </c:pt>
                <c:pt idx="296">
                  <c:v>190.4</c:v>
                </c:pt>
                <c:pt idx="297">
                  <c:v>148.11000000000001</c:v>
                </c:pt>
                <c:pt idx="298">
                  <c:v>98.68</c:v>
                </c:pt>
                <c:pt idx="299">
                  <c:v>179.14</c:v>
                </c:pt>
                <c:pt idx="300">
                  <c:v>128.72</c:v>
                </c:pt>
                <c:pt idx="301">
                  <c:v>151.46</c:v>
                </c:pt>
                <c:pt idx="302">
                  <c:v>212.72</c:v>
                </c:pt>
                <c:pt idx="303">
                  <c:v>202.22</c:v>
                </c:pt>
                <c:pt idx="304">
                  <c:v>202.6</c:v>
                </c:pt>
                <c:pt idx="305">
                  <c:v>152.11000000000001</c:v>
                </c:pt>
                <c:pt idx="306">
                  <c:v>228.05</c:v>
                </c:pt>
                <c:pt idx="307">
                  <c:v>111.39</c:v>
                </c:pt>
                <c:pt idx="308">
                  <c:v>138.54</c:v>
                </c:pt>
                <c:pt idx="309">
                  <c:v>173.57</c:v>
                </c:pt>
                <c:pt idx="310">
                  <c:v>192.12</c:v>
                </c:pt>
                <c:pt idx="311">
                  <c:v>193.42</c:v>
                </c:pt>
                <c:pt idx="312">
                  <c:v>244.24</c:v>
                </c:pt>
                <c:pt idx="313">
                  <c:v>171.08</c:v>
                </c:pt>
                <c:pt idx="314">
                  <c:v>152.74</c:v>
                </c:pt>
                <c:pt idx="315">
                  <c:v>166.02</c:v>
                </c:pt>
                <c:pt idx="316">
                  <c:v>136.36000000000001</c:v>
                </c:pt>
                <c:pt idx="317">
                  <c:v>50.79</c:v>
                </c:pt>
                <c:pt idx="318">
                  <c:v>39.57</c:v>
                </c:pt>
                <c:pt idx="319">
                  <c:v>37.51</c:v>
                </c:pt>
                <c:pt idx="320">
                  <c:v>88</c:v>
                </c:pt>
                <c:pt idx="321">
                  <c:v>52.22</c:v>
                </c:pt>
                <c:pt idx="322">
                  <c:v>36.97</c:v>
                </c:pt>
                <c:pt idx="323">
                  <c:v>42.67</c:v>
                </c:pt>
                <c:pt idx="324">
                  <c:v>101.55</c:v>
                </c:pt>
                <c:pt idx="325">
                  <c:v>76.11</c:v>
                </c:pt>
                <c:pt idx="326">
                  <c:v>135.4</c:v>
                </c:pt>
                <c:pt idx="327">
                  <c:v>186.89</c:v>
                </c:pt>
                <c:pt idx="328">
                  <c:v>132.61000000000001</c:v>
                </c:pt>
                <c:pt idx="329">
                  <c:v>134.41</c:v>
                </c:pt>
                <c:pt idx="330">
                  <c:v>171.12</c:v>
                </c:pt>
                <c:pt idx="331">
                  <c:v>155.01</c:v>
                </c:pt>
                <c:pt idx="332">
                  <c:v>184.14</c:v>
                </c:pt>
                <c:pt idx="333">
                  <c:v>168.99</c:v>
                </c:pt>
                <c:pt idx="334">
                  <c:v>146.44999999999999</c:v>
                </c:pt>
                <c:pt idx="335">
                  <c:v>177.71</c:v>
                </c:pt>
                <c:pt idx="336">
                  <c:v>116.88</c:v>
                </c:pt>
                <c:pt idx="337">
                  <c:v>138.04</c:v>
                </c:pt>
                <c:pt idx="338">
                  <c:v>129.65</c:v>
                </c:pt>
                <c:pt idx="339">
                  <c:v>150.15</c:v>
                </c:pt>
                <c:pt idx="340">
                  <c:v>188.15</c:v>
                </c:pt>
                <c:pt idx="341">
                  <c:v>207.06</c:v>
                </c:pt>
                <c:pt idx="342">
                  <c:v>185.94</c:v>
                </c:pt>
                <c:pt idx="343">
                  <c:v>167.32</c:v>
                </c:pt>
                <c:pt idx="344">
                  <c:v>182.14</c:v>
                </c:pt>
                <c:pt idx="345">
                  <c:v>164.26</c:v>
                </c:pt>
                <c:pt idx="346">
                  <c:v>153.41999999999999</c:v>
                </c:pt>
                <c:pt idx="347">
                  <c:v>138.37</c:v>
                </c:pt>
                <c:pt idx="348">
                  <c:v>143.30000000000001</c:v>
                </c:pt>
                <c:pt idx="349">
                  <c:v>143.6</c:v>
                </c:pt>
                <c:pt idx="350">
                  <c:v>131.93</c:v>
                </c:pt>
                <c:pt idx="351">
                  <c:v>163.55000000000001</c:v>
                </c:pt>
                <c:pt idx="352">
                  <c:v>170.31</c:v>
                </c:pt>
                <c:pt idx="353">
                  <c:v>141.1</c:v>
                </c:pt>
                <c:pt idx="354">
                  <c:v>147.55000000000001</c:v>
                </c:pt>
                <c:pt idx="355">
                  <c:v>86.67</c:v>
                </c:pt>
                <c:pt idx="356">
                  <c:v>109.87</c:v>
                </c:pt>
                <c:pt idx="357">
                  <c:v>129.16999999999999</c:v>
                </c:pt>
                <c:pt idx="358">
                  <c:v>5.22</c:v>
                </c:pt>
                <c:pt idx="359">
                  <c:v>46.83</c:v>
                </c:pt>
                <c:pt idx="360">
                  <c:v>-19.190000000000001</c:v>
                </c:pt>
                <c:pt idx="361">
                  <c:v>23.69</c:v>
                </c:pt>
                <c:pt idx="362">
                  <c:v>3.53</c:v>
                </c:pt>
                <c:pt idx="363">
                  <c:v>23.21</c:v>
                </c:pt>
                <c:pt idx="364">
                  <c:v>40.85</c:v>
                </c:pt>
                <c:pt idx="365">
                  <c:v>36.97</c:v>
                </c:pt>
                <c:pt idx="366">
                  <c:v>-17.329999999999998</c:v>
                </c:pt>
                <c:pt idx="367">
                  <c:v>51.15</c:v>
                </c:pt>
                <c:pt idx="368">
                  <c:v>-80.819999999999993</c:v>
                </c:pt>
                <c:pt idx="369">
                  <c:v>17.93</c:v>
                </c:pt>
                <c:pt idx="370">
                  <c:v>102.11</c:v>
                </c:pt>
                <c:pt idx="371">
                  <c:v>-17.53</c:v>
                </c:pt>
                <c:pt idx="372">
                  <c:v>-13.01</c:v>
                </c:pt>
                <c:pt idx="373">
                  <c:v>3.93</c:v>
                </c:pt>
                <c:pt idx="374">
                  <c:v>104.02</c:v>
                </c:pt>
                <c:pt idx="375">
                  <c:v>46.21</c:v>
                </c:pt>
                <c:pt idx="376">
                  <c:v>75.650000000000006</c:v>
                </c:pt>
                <c:pt idx="377">
                  <c:v>79.77</c:v>
                </c:pt>
                <c:pt idx="378">
                  <c:v>112.04</c:v>
                </c:pt>
                <c:pt idx="379">
                  <c:v>85.29</c:v>
                </c:pt>
                <c:pt idx="380">
                  <c:v>86.9</c:v>
                </c:pt>
                <c:pt idx="381">
                  <c:v>76.11</c:v>
                </c:pt>
                <c:pt idx="382">
                  <c:v>81.41</c:v>
                </c:pt>
                <c:pt idx="383">
                  <c:v>71.75</c:v>
                </c:pt>
                <c:pt idx="384">
                  <c:v>99.5</c:v>
                </c:pt>
                <c:pt idx="385">
                  <c:v>74.13</c:v>
                </c:pt>
                <c:pt idx="386">
                  <c:v>54.74</c:v>
                </c:pt>
                <c:pt idx="387">
                  <c:v>109.4</c:v>
                </c:pt>
                <c:pt idx="388">
                  <c:v>129.54</c:v>
                </c:pt>
                <c:pt idx="389">
                  <c:v>124.77</c:v>
                </c:pt>
                <c:pt idx="390">
                  <c:v>158.82</c:v>
                </c:pt>
                <c:pt idx="391">
                  <c:v>145.43</c:v>
                </c:pt>
                <c:pt idx="392">
                  <c:v>118.02</c:v>
                </c:pt>
                <c:pt idx="393">
                  <c:v>120.61</c:v>
                </c:pt>
                <c:pt idx="394">
                  <c:v>150.12</c:v>
                </c:pt>
                <c:pt idx="395">
                  <c:v>125.08</c:v>
                </c:pt>
                <c:pt idx="396">
                  <c:v>89.58</c:v>
                </c:pt>
                <c:pt idx="397">
                  <c:v>137.5</c:v>
                </c:pt>
                <c:pt idx="398">
                  <c:v>167.77</c:v>
                </c:pt>
                <c:pt idx="399">
                  <c:v>144.99</c:v>
                </c:pt>
                <c:pt idx="400">
                  <c:v>143.46</c:v>
                </c:pt>
                <c:pt idx="401">
                  <c:v>77.87</c:v>
                </c:pt>
                <c:pt idx="402">
                  <c:v>39.270000000000003</c:v>
                </c:pt>
                <c:pt idx="403">
                  <c:v>69.59</c:v>
                </c:pt>
                <c:pt idx="404">
                  <c:v>52.42</c:v>
                </c:pt>
                <c:pt idx="405">
                  <c:v>74.790000000000006</c:v>
                </c:pt>
                <c:pt idx="406">
                  <c:v>90.31</c:v>
                </c:pt>
                <c:pt idx="407">
                  <c:v>19.7</c:v>
                </c:pt>
                <c:pt idx="408">
                  <c:v>28.41</c:v>
                </c:pt>
                <c:pt idx="409">
                  <c:v>5.26</c:v>
                </c:pt>
                <c:pt idx="410">
                  <c:v>-9.18</c:v>
                </c:pt>
                <c:pt idx="411">
                  <c:v>-0.59</c:v>
                </c:pt>
                <c:pt idx="412">
                  <c:v>-55.68</c:v>
                </c:pt>
                <c:pt idx="413">
                  <c:v>-43.17</c:v>
                </c:pt>
                <c:pt idx="414">
                  <c:v>-79.13</c:v>
                </c:pt>
                <c:pt idx="415">
                  <c:v>-34.93</c:v>
                </c:pt>
                <c:pt idx="416">
                  <c:v>-64.33</c:v>
                </c:pt>
                <c:pt idx="417">
                  <c:v>-45.88</c:v>
                </c:pt>
                <c:pt idx="418">
                  <c:v>-43.13</c:v>
                </c:pt>
                <c:pt idx="419">
                  <c:v>-66.67</c:v>
                </c:pt>
                <c:pt idx="420">
                  <c:v>-45.55</c:v>
                </c:pt>
                <c:pt idx="421">
                  <c:v>-34.81</c:v>
                </c:pt>
                <c:pt idx="422">
                  <c:v>-83.71</c:v>
                </c:pt>
                <c:pt idx="423">
                  <c:v>-68.36</c:v>
                </c:pt>
                <c:pt idx="424">
                  <c:v>-50.55</c:v>
                </c:pt>
                <c:pt idx="425">
                  <c:v>-112.65</c:v>
                </c:pt>
                <c:pt idx="426">
                  <c:v>-97.05</c:v>
                </c:pt>
                <c:pt idx="427">
                  <c:v>-75.87</c:v>
                </c:pt>
                <c:pt idx="428">
                  <c:v>-70.680000000000007</c:v>
                </c:pt>
                <c:pt idx="429">
                  <c:v>-54.84</c:v>
                </c:pt>
                <c:pt idx="430">
                  <c:v>-49.01</c:v>
                </c:pt>
                <c:pt idx="431">
                  <c:v>-56.13</c:v>
                </c:pt>
                <c:pt idx="432">
                  <c:v>-11.71</c:v>
                </c:pt>
                <c:pt idx="433">
                  <c:v>-39.21</c:v>
                </c:pt>
                <c:pt idx="434">
                  <c:v>-10.92</c:v>
                </c:pt>
                <c:pt idx="435">
                  <c:v>-26.41</c:v>
                </c:pt>
                <c:pt idx="436">
                  <c:v>0.89</c:v>
                </c:pt>
                <c:pt idx="437">
                  <c:v>19.57</c:v>
                </c:pt>
                <c:pt idx="438">
                  <c:v>-11.6</c:v>
                </c:pt>
                <c:pt idx="439">
                  <c:v>-17.7</c:v>
                </c:pt>
                <c:pt idx="440">
                  <c:v>-8.85</c:v>
                </c:pt>
                <c:pt idx="441">
                  <c:v>-5.49</c:v>
                </c:pt>
                <c:pt idx="442">
                  <c:v>6.27</c:v>
                </c:pt>
                <c:pt idx="443">
                  <c:v>6.49</c:v>
                </c:pt>
                <c:pt idx="444">
                  <c:v>19.64</c:v>
                </c:pt>
                <c:pt idx="445">
                  <c:v>28.9</c:v>
                </c:pt>
                <c:pt idx="446">
                  <c:v>40.1</c:v>
                </c:pt>
                <c:pt idx="447">
                  <c:v>21.89</c:v>
                </c:pt>
                <c:pt idx="448">
                  <c:v>15.69</c:v>
                </c:pt>
                <c:pt idx="449">
                  <c:v>26.7</c:v>
                </c:pt>
                <c:pt idx="450">
                  <c:v>-2.75</c:v>
                </c:pt>
                <c:pt idx="451">
                  <c:v>-0.96</c:v>
                </c:pt>
                <c:pt idx="452">
                  <c:v>-15.55</c:v>
                </c:pt>
                <c:pt idx="453">
                  <c:v>-29.8</c:v>
                </c:pt>
                <c:pt idx="454">
                  <c:v>-9.91</c:v>
                </c:pt>
                <c:pt idx="455">
                  <c:v>-6.32</c:v>
                </c:pt>
                <c:pt idx="456">
                  <c:v>7.92</c:v>
                </c:pt>
                <c:pt idx="457">
                  <c:v>-5.72</c:v>
                </c:pt>
                <c:pt idx="458">
                  <c:v>-10.71</c:v>
                </c:pt>
                <c:pt idx="459">
                  <c:v>30.68</c:v>
                </c:pt>
                <c:pt idx="460">
                  <c:v>22.38</c:v>
                </c:pt>
                <c:pt idx="461">
                  <c:v>12.97</c:v>
                </c:pt>
                <c:pt idx="462">
                  <c:v>17.43</c:v>
                </c:pt>
                <c:pt idx="463">
                  <c:v>19.71</c:v>
                </c:pt>
                <c:pt idx="464">
                  <c:v>40.72</c:v>
                </c:pt>
                <c:pt idx="465">
                  <c:v>-2.08</c:v>
                </c:pt>
                <c:pt idx="466">
                  <c:v>8.77</c:v>
                </c:pt>
                <c:pt idx="467">
                  <c:v>40.229999999999997</c:v>
                </c:pt>
                <c:pt idx="468">
                  <c:v>49.41</c:v>
                </c:pt>
                <c:pt idx="469">
                  <c:v>33.840000000000003</c:v>
                </c:pt>
                <c:pt idx="470">
                  <c:v>2.02</c:v>
                </c:pt>
                <c:pt idx="471">
                  <c:v>-1.24</c:v>
                </c:pt>
                <c:pt idx="472">
                  <c:v>-10.86</c:v>
                </c:pt>
                <c:pt idx="473">
                  <c:v>3.84</c:v>
                </c:pt>
                <c:pt idx="474">
                  <c:v>19.8</c:v>
                </c:pt>
                <c:pt idx="475">
                  <c:v>24.01</c:v>
                </c:pt>
                <c:pt idx="476">
                  <c:v>44.04</c:v>
                </c:pt>
                <c:pt idx="477">
                  <c:v>60.03</c:v>
                </c:pt>
                <c:pt idx="478">
                  <c:v>29.88</c:v>
                </c:pt>
                <c:pt idx="479">
                  <c:v>31.26</c:v>
                </c:pt>
                <c:pt idx="480">
                  <c:v>39.14</c:v>
                </c:pt>
                <c:pt idx="481">
                  <c:v>32.28</c:v>
                </c:pt>
                <c:pt idx="482">
                  <c:v>34.06</c:v>
                </c:pt>
                <c:pt idx="483">
                  <c:v>60.22</c:v>
                </c:pt>
                <c:pt idx="484">
                  <c:v>30.63</c:v>
                </c:pt>
                <c:pt idx="485">
                  <c:v>49.19</c:v>
                </c:pt>
                <c:pt idx="486">
                  <c:v>58.36</c:v>
                </c:pt>
                <c:pt idx="487">
                  <c:v>50.58</c:v>
                </c:pt>
                <c:pt idx="488">
                  <c:v>11.31</c:v>
                </c:pt>
                <c:pt idx="489">
                  <c:v>8.7100000000000009</c:v>
                </c:pt>
                <c:pt idx="490">
                  <c:v>16.93</c:v>
                </c:pt>
                <c:pt idx="491">
                  <c:v>14.61</c:v>
                </c:pt>
                <c:pt idx="492">
                  <c:v>-7.54</c:v>
                </c:pt>
                <c:pt idx="493">
                  <c:v>15.75</c:v>
                </c:pt>
                <c:pt idx="494">
                  <c:v>41.22</c:v>
                </c:pt>
                <c:pt idx="495">
                  <c:v>38.96</c:v>
                </c:pt>
                <c:pt idx="496">
                  <c:v>39.200000000000003</c:v>
                </c:pt>
                <c:pt idx="497">
                  <c:v>6.42</c:v>
                </c:pt>
                <c:pt idx="498">
                  <c:v>3.2</c:v>
                </c:pt>
                <c:pt idx="499">
                  <c:v>50.54</c:v>
                </c:pt>
                <c:pt idx="500">
                  <c:v>51.81</c:v>
                </c:pt>
                <c:pt idx="501">
                  <c:v>33.299999999999997</c:v>
                </c:pt>
                <c:pt idx="502">
                  <c:v>-14.07</c:v>
                </c:pt>
                <c:pt idx="503">
                  <c:v>8.61</c:v>
                </c:pt>
                <c:pt idx="504">
                  <c:v>-35.54</c:v>
                </c:pt>
                <c:pt idx="505">
                  <c:v>-34.619999999999997</c:v>
                </c:pt>
                <c:pt idx="506">
                  <c:v>-37.43</c:v>
                </c:pt>
                <c:pt idx="507">
                  <c:v>-88.2</c:v>
                </c:pt>
                <c:pt idx="508">
                  <c:v>-71.319999999999993</c:v>
                </c:pt>
                <c:pt idx="509">
                  <c:v>-39.06</c:v>
                </c:pt>
                <c:pt idx="510">
                  <c:v>-27.98</c:v>
                </c:pt>
                <c:pt idx="511">
                  <c:v>-27.78</c:v>
                </c:pt>
                <c:pt idx="512">
                  <c:v>-36.96</c:v>
                </c:pt>
                <c:pt idx="513">
                  <c:v>-27.15</c:v>
                </c:pt>
                <c:pt idx="514">
                  <c:v>-46.36</c:v>
                </c:pt>
                <c:pt idx="515">
                  <c:v>-18.87</c:v>
                </c:pt>
                <c:pt idx="516">
                  <c:v>-63.12</c:v>
                </c:pt>
                <c:pt idx="517">
                  <c:v>-45.9</c:v>
                </c:pt>
                <c:pt idx="518">
                  <c:v>-63.15</c:v>
                </c:pt>
                <c:pt idx="519">
                  <c:v>-88.12</c:v>
                </c:pt>
                <c:pt idx="520">
                  <c:v>-93.88</c:v>
                </c:pt>
                <c:pt idx="521">
                  <c:v>-140.29</c:v>
                </c:pt>
                <c:pt idx="522">
                  <c:v>-63.42</c:v>
                </c:pt>
                <c:pt idx="523">
                  <c:v>-98.89</c:v>
                </c:pt>
                <c:pt idx="524">
                  <c:v>-50.87</c:v>
                </c:pt>
                <c:pt idx="525">
                  <c:v>-59.49</c:v>
                </c:pt>
                <c:pt idx="526">
                  <c:v>-63.59</c:v>
                </c:pt>
                <c:pt idx="527">
                  <c:v>-89.69</c:v>
                </c:pt>
                <c:pt idx="528">
                  <c:v>-76.91</c:v>
                </c:pt>
                <c:pt idx="529">
                  <c:v>-66.45</c:v>
                </c:pt>
                <c:pt idx="530">
                  <c:v>-46.18</c:v>
                </c:pt>
                <c:pt idx="531">
                  <c:v>-40.880000000000003</c:v>
                </c:pt>
                <c:pt idx="532">
                  <c:v>-74.25</c:v>
                </c:pt>
                <c:pt idx="533">
                  <c:v>-58.06</c:v>
                </c:pt>
                <c:pt idx="534">
                  <c:v>-35.32</c:v>
                </c:pt>
                <c:pt idx="535">
                  <c:v>-42.98</c:v>
                </c:pt>
                <c:pt idx="536">
                  <c:v>-36.700000000000003</c:v>
                </c:pt>
                <c:pt idx="537">
                  <c:v>-43.62</c:v>
                </c:pt>
                <c:pt idx="538">
                  <c:v>-36.11</c:v>
                </c:pt>
                <c:pt idx="539">
                  <c:v>-30.5</c:v>
                </c:pt>
                <c:pt idx="540">
                  <c:v>-40.340000000000003</c:v>
                </c:pt>
                <c:pt idx="541">
                  <c:v>-35.72</c:v>
                </c:pt>
                <c:pt idx="542">
                  <c:v>4.47</c:v>
                </c:pt>
                <c:pt idx="543">
                  <c:v>-23.1</c:v>
                </c:pt>
                <c:pt idx="544">
                  <c:v>1.53</c:v>
                </c:pt>
                <c:pt idx="545">
                  <c:v>17.829999999999998</c:v>
                </c:pt>
                <c:pt idx="546">
                  <c:v>-13.63</c:v>
                </c:pt>
                <c:pt idx="547">
                  <c:v>2.44</c:v>
                </c:pt>
                <c:pt idx="548">
                  <c:v>-3.28</c:v>
                </c:pt>
                <c:pt idx="549">
                  <c:v>-30.98</c:v>
                </c:pt>
                <c:pt idx="550">
                  <c:v>-19.48</c:v>
                </c:pt>
                <c:pt idx="551">
                  <c:v>-29.92</c:v>
                </c:pt>
                <c:pt idx="552">
                  <c:v>-30.02</c:v>
                </c:pt>
                <c:pt idx="553">
                  <c:v>-34.9</c:v>
                </c:pt>
                <c:pt idx="554">
                  <c:v>-34.409999999999997</c:v>
                </c:pt>
                <c:pt idx="555">
                  <c:v>-58.65</c:v>
                </c:pt>
                <c:pt idx="556">
                  <c:v>-65.2</c:v>
                </c:pt>
                <c:pt idx="557">
                  <c:v>-95.17</c:v>
                </c:pt>
                <c:pt idx="558">
                  <c:v>-37.46</c:v>
                </c:pt>
                <c:pt idx="559">
                  <c:v>-63.26</c:v>
                </c:pt>
                <c:pt idx="560">
                  <c:v>-19.98</c:v>
                </c:pt>
                <c:pt idx="561">
                  <c:v>-19.010000000000002</c:v>
                </c:pt>
                <c:pt idx="562">
                  <c:v>-48.28</c:v>
                </c:pt>
                <c:pt idx="563">
                  <c:v>-33.24</c:v>
                </c:pt>
                <c:pt idx="564">
                  <c:v>-26.79</c:v>
                </c:pt>
                <c:pt idx="565">
                  <c:v>-42.67</c:v>
                </c:pt>
                <c:pt idx="566">
                  <c:v>-10.14</c:v>
                </c:pt>
                <c:pt idx="567">
                  <c:v>2.91</c:v>
                </c:pt>
                <c:pt idx="568">
                  <c:v>28.07</c:v>
                </c:pt>
                <c:pt idx="569">
                  <c:v>40.93</c:v>
                </c:pt>
                <c:pt idx="570">
                  <c:v>56.73</c:v>
                </c:pt>
                <c:pt idx="571">
                  <c:v>50.2</c:v>
                </c:pt>
                <c:pt idx="572">
                  <c:v>89.23</c:v>
                </c:pt>
                <c:pt idx="573">
                  <c:v>56.21</c:v>
                </c:pt>
                <c:pt idx="574">
                  <c:v>39.24</c:v>
                </c:pt>
                <c:pt idx="575">
                  <c:v>84.29</c:v>
                </c:pt>
                <c:pt idx="576">
                  <c:v>142.55000000000001</c:v>
                </c:pt>
                <c:pt idx="577">
                  <c:v>146.72</c:v>
                </c:pt>
                <c:pt idx="578">
                  <c:v>162.37</c:v>
                </c:pt>
                <c:pt idx="579">
                  <c:v>158.97999999999999</c:v>
                </c:pt>
                <c:pt idx="580">
                  <c:v>148</c:v>
                </c:pt>
                <c:pt idx="581">
                  <c:v>156.86000000000001</c:v>
                </c:pt>
                <c:pt idx="582">
                  <c:v>168.19</c:v>
                </c:pt>
                <c:pt idx="583">
                  <c:v>231.8</c:v>
                </c:pt>
                <c:pt idx="584">
                  <c:v>191.19</c:v>
                </c:pt>
                <c:pt idx="585">
                  <c:v>228.18</c:v>
                </c:pt>
                <c:pt idx="586">
                  <c:v>225.37</c:v>
                </c:pt>
                <c:pt idx="587">
                  <c:v>242.22</c:v>
                </c:pt>
                <c:pt idx="588">
                  <c:v>236.21</c:v>
                </c:pt>
                <c:pt idx="589">
                  <c:v>268.91000000000003</c:v>
                </c:pt>
                <c:pt idx="590">
                  <c:v>293.83999999999997</c:v>
                </c:pt>
                <c:pt idx="591">
                  <c:v>298.27</c:v>
                </c:pt>
                <c:pt idx="592">
                  <c:v>246.3</c:v>
                </c:pt>
                <c:pt idx="593">
                  <c:v>297.08999999999997</c:v>
                </c:pt>
                <c:pt idx="594">
                  <c:v>202.94</c:v>
                </c:pt>
                <c:pt idx="595">
                  <c:v>192.47</c:v>
                </c:pt>
                <c:pt idx="596">
                  <c:v>211.17</c:v>
                </c:pt>
                <c:pt idx="597">
                  <c:v>231.87</c:v>
                </c:pt>
                <c:pt idx="598">
                  <c:v>182.92</c:v>
                </c:pt>
                <c:pt idx="599">
                  <c:v>185.16</c:v>
                </c:pt>
                <c:pt idx="600">
                  <c:v>207.75</c:v>
                </c:pt>
                <c:pt idx="601">
                  <c:v>191.92</c:v>
                </c:pt>
                <c:pt idx="602">
                  <c:v>159.47999999999999</c:v>
                </c:pt>
                <c:pt idx="603">
                  <c:v>193.23</c:v>
                </c:pt>
                <c:pt idx="604">
                  <c:v>208.07</c:v>
                </c:pt>
                <c:pt idx="605">
                  <c:v>196.06</c:v>
                </c:pt>
                <c:pt idx="606">
                  <c:v>202.55</c:v>
                </c:pt>
                <c:pt idx="607">
                  <c:v>177.99</c:v>
                </c:pt>
                <c:pt idx="608">
                  <c:v>139.44</c:v>
                </c:pt>
                <c:pt idx="609">
                  <c:v>143.9</c:v>
                </c:pt>
                <c:pt idx="610">
                  <c:v>148.80000000000001</c:v>
                </c:pt>
                <c:pt idx="611">
                  <c:v>146.12</c:v>
                </c:pt>
                <c:pt idx="612">
                  <c:v>140.91999999999999</c:v>
                </c:pt>
                <c:pt idx="613">
                  <c:v>132.52000000000001</c:v>
                </c:pt>
                <c:pt idx="614">
                  <c:v>142.68</c:v>
                </c:pt>
                <c:pt idx="615">
                  <c:v>134.9</c:v>
                </c:pt>
                <c:pt idx="616">
                  <c:v>137.30000000000001</c:v>
                </c:pt>
                <c:pt idx="617">
                  <c:v>133.80000000000001</c:v>
                </c:pt>
                <c:pt idx="618">
                  <c:v>172.83</c:v>
                </c:pt>
                <c:pt idx="619">
                  <c:v>146.69999999999999</c:v>
                </c:pt>
                <c:pt idx="620">
                  <c:v>144.94999999999999</c:v>
                </c:pt>
                <c:pt idx="621">
                  <c:v>129.88999999999999</c:v>
                </c:pt>
                <c:pt idx="622">
                  <c:v>146.78</c:v>
                </c:pt>
                <c:pt idx="623">
                  <c:v>178.24</c:v>
                </c:pt>
                <c:pt idx="624">
                  <c:v>164.88</c:v>
                </c:pt>
                <c:pt idx="625">
                  <c:v>139.15</c:v>
                </c:pt>
                <c:pt idx="626">
                  <c:v>105.31</c:v>
                </c:pt>
                <c:pt idx="627">
                  <c:v>131.30000000000001</c:v>
                </c:pt>
                <c:pt idx="628">
                  <c:v>146.02000000000001</c:v>
                </c:pt>
                <c:pt idx="629">
                  <c:v>153.55000000000001</c:v>
                </c:pt>
                <c:pt idx="630">
                  <c:v>115.35</c:v>
                </c:pt>
                <c:pt idx="631">
                  <c:v>83.53</c:v>
                </c:pt>
                <c:pt idx="632">
                  <c:v>111.12</c:v>
                </c:pt>
                <c:pt idx="633">
                  <c:v>117.21</c:v>
                </c:pt>
                <c:pt idx="634">
                  <c:v>115.08</c:v>
                </c:pt>
                <c:pt idx="635">
                  <c:v>99.96</c:v>
                </c:pt>
                <c:pt idx="636">
                  <c:v>99.56</c:v>
                </c:pt>
                <c:pt idx="637">
                  <c:v>99.11</c:v>
                </c:pt>
                <c:pt idx="638">
                  <c:v>95.72</c:v>
                </c:pt>
                <c:pt idx="639">
                  <c:v>120.43</c:v>
                </c:pt>
                <c:pt idx="640">
                  <c:v>123.7</c:v>
                </c:pt>
                <c:pt idx="641">
                  <c:v>107.24</c:v>
                </c:pt>
                <c:pt idx="642">
                  <c:v>82.43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97-466C-B76C-DD6E58024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2392400"/>
        <c:axId val="1542396560"/>
      </c:lineChart>
      <c:dateAx>
        <c:axId val="1542392400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42396560"/>
        <c:crosses val="autoZero"/>
        <c:auto val="1"/>
        <c:lblOffset val="100"/>
        <c:baseTimeUnit val="days"/>
      </c:dateAx>
      <c:valAx>
        <c:axId val="154239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42392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111111111111107E-2"/>
          <c:y val="0.90798556430446198"/>
          <c:w val="0.84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工业型材</a:t>
            </a:r>
            <a:r>
              <a:rPr lang="en-US" altLang="zh-CN"/>
              <a:t>PMI</a:t>
            </a:r>
            <a:r>
              <a:rPr lang="zh-CN" altLang="en-US"/>
              <a:t>指数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新订单指数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加工行业pmi!$J$5:$J$56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加工行业pmi!$K$5:$K$56</c:f>
              <c:numCache>
                <c:formatCode>General</c:formatCode>
                <c:ptCount val="52"/>
                <c:pt idx="0">
                  <c:v>71.599999999999994</c:v>
                </c:pt>
                <c:pt idx="1">
                  <c:v>37.6</c:v>
                </c:pt>
                <c:pt idx="2">
                  <c:v>39</c:v>
                </c:pt>
                <c:pt idx="3">
                  <c:v>71.2</c:v>
                </c:pt>
                <c:pt idx="4">
                  <c:v>36.799999999999997</c:v>
                </c:pt>
                <c:pt idx="5">
                  <c:v>44.1</c:v>
                </c:pt>
                <c:pt idx="6">
                  <c:v>63.4</c:v>
                </c:pt>
                <c:pt idx="7">
                  <c:v>26.4</c:v>
                </c:pt>
                <c:pt idx="8">
                  <c:v>29.1</c:v>
                </c:pt>
                <c:pt idx="9">
                  <c:v>52.81</c:v>
                </c:pt>
                <c:pt idx="10">
                  <c:v>58.59</c:v>
                </c:pt>
                <c:pt idx="11">
                  <c:v>52.73</c:v>
                </c:pt>
                <c:pt idx="12">
                  <c:v>39.06</c:v>
                </c:pt>
                <c:pt idx="13">
                  <c:v>46.43</c:v>
                </c:pt>
                <c:pt idx="14">
                  <c:v>42.6</c:v>
                </c:pt>
                <c:pt idx="15">
                  <c:v>56</c:v>
                </c:pt>
                <c:pt idx="16">
                  <c:v>57.48</c:v>
                </c:pt>
                <c:pt idx="17">
                  <c:v>68.16</c:v>
                </c:pt>
                <c:pt idx="18">
                  <c:v>72.45</c:v>
                </c:pt>
                <c:pt idx="19">
                  <c:v>45.66</c:v>
                </c:pt>
                <c:pt idx="20">
                  <c:v>49.22</c:v>
                </c:pt>
                <c:pt idx="21">
                  <c:v>54.3</c:v>
                </c:pt>
                <c:pt idx="22">
                  <c:v>52.81</c:v>
                </c:pt>
                <c:pt idx="23">
                  <c:v>52.73</c:v>
                </c:pt>
                <c:pt idx="24">
                  <c:v>56.19</c:v>
                </c:pt>
                <c:pt idx="25">
                  <c:v>49.3</c:v>
                </c:pt>
                <c:pt idx="26">
                  <c:v>40.200000000000003</c:v>
                </c:pt>
                <c:pt idx="27">
                  <c:v>46.97</c:v>
                </c:pt>
                <c:pt idx="28">
                  <c:v>55.81</c:v>
                </c:pt>
                <c:pt idx="29">
                  <c:v>45.23</c:v>
                </c:pt>
                <c:pt idx="30">
                  <c:v>57.42</c:v>
                </c:pt>
                <c:pt idx="31">
                  <c:v>42.58</c:v>
                </c:pt>
                <c:pt idx="32">
                  <c:v>46.88</c:v>
                </c:pt>
                <c:pt idx="33">
                  <c:v>50</c:v>
                </c:pt>
                <c:pt idx="34">
                  <c:v>51.41</c:v>
                </c:pt>
                <c:pt idx="35">
                  <c:v>54.92</c:v>
                </c:pt>
                <c:pt idx="36">
                  <c:v>51.77</c:v>
                </c:pt>
                <c:pt idx="37">
                  <c:v>54.73</c:v>
                </c:pt>
                <c:pt idx="38">
                  <c:v>47.27</c:v>
                </c:pt>
                <c:pt idx="39">
                  <c:v>36.090000000000003</c:v>
                </c:pt>
                <c:pt idx="40">
                  <c:v>55.08</c:v>
                </c:pt>
                <c:pt idx="41">
                  <c:v>75.83</c:v>
                </c:pt>
                <c:pt idx="42">
                  <c:v>79.8</c:v>
                </c:pt>
                <c:pt idx="43">
                  <c:v>44.91</c:v>
                </c:pt>
                <c:pt idx="44">
                  <c:v>48.03</c:v>
                </c:pt>
                <c:pt idx="45">
                  <c:v>50</c:v>
                </c:pt>
                <c:pt idx="46">
                  <c:v>44.03</c:v>
                </c:pt>
                <c:pt idx="47">
                  <c:v>33.6</c:v>
                </c:pt>
                <c:pt idx="48">
                  <c:v>45.24</c:v>
                </c:pt>
                <c:pt idx="49">
                  <c:v>82.9</c:v>
                </c:pt>
                <c:pt idx="50">
                  <c:v>3.54</c:v>
                </c:pt>
                <c:pt idx="51">
                  <c:v>5.57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E1-4F80-9EFB-FA2C259FBE0D}"/>
            </c:ext>
          </c:extLst>
        </c:ser>
        <c:ser>
          <c:idx val="1"/>
          <c:order val="1"/>
          <c:tx>
            <c:v>积压订单指数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加工行业pmi!$J$5:$J$56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加工行业pmi!$L$5:$L$56</c:f>
              <c:numCache>
                <c:formatCode>General</c:formatCode>
                <c:ptCount val="52"/>
                <c:pt idx="0">
                  <c:v>39.200000000000003</c:v>
                </c:pt>
                <c:pt idx="1">
                  <c:v>30.6</c:v>
                </c:pt>
                <c:pt idx="2">
                  <c:v>43.1</c:v>
                </c:pt>
                <c:pt idx="3">
                  <c:v>43</c:v>
                </c:pt>
                <c:pt idx="4">
                  <c:v>67.599999999999994</c:v>
                </c:pt>
                <c:pt idx="5">
                  <c:v>53.5</c:v>
                </c:pt>
                <c:pt idx="6">
                  <c:v>45.3</c:v>
                </c:pt>
                <c:pt idx="7">
                  <c:v>45.92</c:v>
                </c:pt>
                <c:pt idx="8">
                  <c:v>47.1</c:v>
                </c:pt>
                <c:pt idx="9">
                  <c:v>45.92</c:v>
                </c:pt>
                <c:pt idx="10">
                  <c:v>53.67</c:v>
                </c:pt>
                <c:pt idx="11">
                  <c:v>46.3</c:v>
                </c:pt>
                <c:pt idx="12">
                  <c:v>46.3</c:v>
                </c:pt>
                <c:pt idx="13">
                  <c:v>42.73</c:v>
                </c:pt>
                <c:pt idx="14">
                  <c:v>41.5</c:v>
                </c:pt>
                <c:pt idx="15">
                  <c:v>52.1</c:v>
                </c:pt>
                <c:pt idx="16">
                  <c:v>48.11</c:v>
                </c:pt>
                <c:pt idx="17">
                  <c:v>52.06</c:v>
                </c:pt>
                <c:pt idx="18">
                  <c:v>33.770000000000003</c:v>
                </c:pt>
                <c:pt idx="19">
                  <c:v>44.48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49.16</c:v>
                </c:pt>
                <c:pt idx="25">
                  <c:v>50</c:v>
                </c:pt>
                <c:pt idx="26">
                  <c:v>42.73</c:v>
                </c:pt>
                <c:pt idx="27">
                  <c:v>50</c:v>
                </c:pt>
                <c:pt idx="28">
                  <c:v>50</c:v>
                </c:pt>
                <c:pt idx="29">
                  <c:v>37.840000000000003</c:v>
                </c:pt>
                <c:pt idx="30">
                  <c:v>39.06</c:v>
                </c:pt>
                <c:pt idx="31">
                  <c:v>35.549999999999997</c:v>
                </c:pt>
                <c:pt idx="32">
                  <c:v>39.06</c:v>
                </c:pt>
                <c:pt idx="33">
                  <c:v>47.27</c:v>
                </c:pt>
                <c:pt idx="34">
                  <c:v>52.73</c:v>
                </c:pt>
                <c:pt idx="35">
                  <c:v>50</c:v>
                </c:pt>
                <c:pt idx="36">
                  <c:v>50</c:v>
                </c:pt>
                <c:pt idx="37">
                  <c:v>52.73</c:v>
                </c:pt>
                <c:pt idx="38">
                  <c:v>39.06</c:v>
                </c:pt>
                <c:pt idx="39">
                  <c:v>34.770000000000003</c:v>
                </c:pt>
                <c:pt idx="40">
                  <c:v>41.8</c:v>
                </c:pt>
                <c:pt idx="41">
                  <c:v>51.22</c:v>
                </c:pt>
                <c:pt idx="42">
                  <c:v>63</c:v>
                </c:pt>
                <c:pt idx="43">
                  <c:v>50</c:v>
                </c:pt>
                <c:pt idx="44">
                  <c:v>38.979999999999997</c:v>
                </c:pt>
                <c:pt idx="45">
                  <c:v>46.66</c:v>
                </c:pt>
                <c:pt idx="46">
                  <c:v>46.36</c:v>
                </c:pt>
                <c:pt idx="47">
                  <c:v>36.229999999999997</c:v>
                </c:pt>
                <c:pt idx="48">
                  <c:v>37.85</c:v>
                </c:pt>
                <c:pt idx="49">
                  <c:v>46.4</c:v>
                </c:pt>
                <c:pt idx="50">
                  <c:v>3.54</c:v>
                </c:pt>
                <c:pt idx="51">
                  <c:v>5.57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E1-4F80-9EFB-FA2C259FBE0D}"/>
            </c:ext>
          </c:extLst>
        </c:ser>
        <c:ser>
          <c:idx val="2"/>
          <c:order val="2"/>
          <c:tx>
            <c:v>生产指数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加工行业pmi!$J$5:$J$56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加工行业pmi!$M$5:$M$56</c:f>
              <c:numCache>
                <c:formatCode>General</c:formatCode>
                <c:ptCount val="52"/>
                <c:pt idx="0">
                  <c:v>60.7</c:v>
                </c:pt>
                <c:pt idx="1">
                  <c:v>48.6</c:v>
                </c:pt>
                <c:pt idx="2">
                  <c:v>41</c:v>
                </c:pt>
                <c:pt idx="3">
                  <c:v>85.2</c:v>
                </c:pt>
                <c:pt idx="4">
                  <c:v>28.9</c:v>
                </c:pt>
                <c:pt idx="5">
                  <c:v>39.5</c:v>
                </c:pt>
                <c:pt idx="6">
                  <c:v>66.2</c:v>
                </c:pt>
                <c:pt idx="7">
                  <c:v>6.22</c:v>
                </c:pt>
                <c:pt idx="8">
                  <c:v>27.8</c:v>
                </c:pt>
                <c:pt idx="9">
                  <c:v>49.3</c:v>
                </c:pt>
                <c:pt idx="10">
                  <c:v>58.64</c:v>
                </c:pt>
                <c:pt idx="11">
                  <c:v>66.02</c:v>
                </c:pt>
                <c:pt idx="12">
                  <c:v>21.69</c:v>
                </c:pt>
                <c:pt idx="13">
                  <c:v>29.89</c:v>
                </c:pt>
                <c:pt idx="14">
                  <c:v>48</c:v>
                </c:pt>
                <c:pt idx="15">
                  <c:v>45.3</c:v>
                </c:pt>
                <c:pt idx="16">
                  <c:v>44.08</c:v>
                </c:pt>
                <c:pt idx="17">
                  <c:v>72.17</c:v>
                </c:pt>
                <c:pt idx="18">
                  <c:v>91.05</c:v>
                </c:pt>
                <c:pt idx="19">
                  <c:v>44.03</c:v>
                </c:pt>
                <c:pt idx="20">
                  <c:v>56.3</c:v>
                </c:pt>
                <c:pt idx="21">
                  <c:v>49.56</c:v>
                </c:pt>
                <c:pt idx="22">
                  <c:v>53.52</c:v>
                </c:pt>
                <c:pt idx="23">
                  <c:v>51.89</c:v>
                </c:pt>
                <c:pt idx="24">
                  <c:v>57.28</c:v>
                </c:pt>
                <c:pt idx="25">
                  <c:v>49.86</c:v>
                </c:pt>
                <c:pt idx="26">
                  <c:v>44</c:v>
                </c:pt>
                <c:pt idx="27">
                  <c:v>49.38</c:v>
                </c:pt>
                <c:pt idx="28">
                  <c:v>52.73</c:v>
                </c:pt>
                <c:pt idx="29">
                  <c:v>44.2</c:v>
                </c:pt>
                <c:pt idx="30">
                  <c:v>82.02</c:v>
                </c:pt>
                <c:pt idx="31">
                  <c:v>30.88</c:v>
                </c:pt>
                <c:pt idx="32">
                  <c:v>27.36</c:v>
                </c:pt>
                <c:pt idx="33">
                  <c:v>49.73</c:v>
                </c:pt>
                <c:pt idx="34">
                  <c:v>57.81</c:v>
                </c:pt>
                <c:pt idx="35">
                  <c:v>54.3</c:v>
                </c:pt>
                <c:pt idx="36">
                  <c:v>61.3</c:v>
                </c:pt>
                <c:pt idx="37">
                  <c:v>43.36</c:v>
                </c:pt>
                <c:pt idx="38">
                  <c:v>35.11</c:v>
                </c:pt>
                <c:pt idx="39">
                  <c:v>45.81</c:v>
                </c:pt>
                <c:pt idx="40">
                  <c:v>47.61</c:v>
                </c:pt>
                <c:pt idx="41">
                  <c:v>63.16</c:v>
                </c:pt>
                <c:pt idx="42">
                  <c:v>65.5</c:v>
                </c:pt>
                <c:pt idx="43">
                  <c:v>26.61</c:v>
                </c:pt>
                <c:pt idx="44">
                  <c:v>41.45</c:v>
                </c:pt>
                <c:pt idx="45">
                  <c:v>71.260000000000005</c:v>
                </c:pt>
                <c:pt idx="46">
                  <c:v>64.569999999999993</c:v>
                </c:pt>
                <c:pt idx="47">
                  <c:v>36.229999999999997</c:v>
                </c:pt>
                <c:pt idx="48">
                  <c:v>41.3</c:v>
                </c:pt>
                <c:pt idx="49">
                  <c:v>46.4</c:v>
                </c:pt>
                <c:pt idx="50">
                  <c:v>15.69</c:v>
                </c:pt>
                <c:pt idx="51">
                  <c:v>13.16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5E1-4F80-9EFB-FA2C259FBE0D}"/>
            </c:ext>
          </c:extLst>
        </c:ser>
        <c:ser>
          <c:idx val="3"/>
          <c:order val="3"/>
          <c:tx>
            <c:v>新出口指数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加工行业pmi!$J$5:$J$56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加工行业pmi!$N$5:$N$56</c:f>
              <c:numCache>
                <c:formatCode>General</c:formatCode>
                <c:ptCount val="52"/>
                <c:pt idx="0">
                  <c:v>45.8</c:v>
                </c:pt>
                <c:pt idx="1">
                  <c:v>44.3</c:v>
                </c:pt>
                <c:pt idx="2">
                  <c:v>44.7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45.27</c:v>
                </c:pt>
                <c:pt idx="8">
                  <c:v>71.5</c:v>
                </c:pt>
                <c:pt idx="9">
                  <c:v>53.56</c:v>
                </c:pt>
                <c:pt idx="10">
                  <c:v>52.34</c:v>
                </c:pt>
                <c:pt idx="11">
                  <c:v>60.94</c:v>
                </c:pt>
                <c:pt idx="12">
                  <c:v>51.22</c:v>
                </c:pt>
                <c:pt idx="13">
                  <c:v>48.78</c:v>
                </c:pt>
                <c:pt idx="14">
                  <c:v>47.7</c:v>
                </c:pt>
                <c:pt idx="15">
                  <c:v>39.1</c:v>
                </c:pt>
                <c:pt idx="16">
                  <c:v>50</c:v>
                </c:pt>
                <c:pt idx="17">
                  <c:v>46.44</c:v>
                </c:pt>
                <c:pt idx="18">
                  <c:v>53.56</c:v>
                </c:pt>
                <c:pt idx="19">
                  <c:v>48.78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51.22</c:v>
                </c:pt>
                <c:pt idx="25">
                  <c:v>51.22</c:v>
                </c:pt>
                <c:pt idx="26">
                  <c:v>48.78</c:v>
                </c:pt>
                <c:pt idx="27">
                  <c:v>48.78</c:v>
                </c:pt>
                <c:pt idx="28">
                  <c:v>45.97</c:v>
                </c:pt>
                <c:pt idx="29">
                  <c:v>34.770000000000003</c:v>
                </c:pt>
                <c:pt idx="30">
                  <c:v>54.3</c:v>
                </c:pt>
                <c:pt idx="31">
                  <c:v>45.7</c:v>
                </c:pt>
                <c:pt idx="32">
                  <c:v>50</c:v>
                </c:pt>
                <c:pt idx="33">
                  <c:v>50</c:v>
                </c:pt>
                <c:pt idx="34">
                  <c:v>39.06</c:v>
                </c:pt>
                <c:pt idx="35">
                  <c:v>50</c:v>
                </c:pt>
                <c:pt idx="36">
                  <c:v>48.41</c:v>
                </c:pt>
                <c:pt idx="37">
                  <c:v>47.19</c:v>
                </c:pt>
                <c:pt idx="38">
                  <c:v>51.91</c:v>
                </c:pt>
                <c:pt idx="39">
                  <c:v>50</c:v>
                </c:pt>
                <c:pt idx="40">
                  <c:v>60.94</c:v>
                </c:pt>
                <c:pt idx="41">
                  <c:v>51.22</c:v>
                </c:pt>
                <c:pt idx="42">
                  <c:v>51.22</c:v>
                </c:pt>
                <c:pt idx="43">
                  <c:v>48</c:v>
                </c:pt>
                <c:pt idx="44">
                  <c:v>51.22</c:v>
                </c:pt>
                <c:pt idx="45">
                  <c:v>41.9</c:v>
                </c:pt>
                <c:pt idx="46">
                  <c:v>55.67</c:v>
                </c:pt>
                <c:pt idx="47">
                  <c:v>55.57</c:v>
                </c:pt>
                <c:pt idx="48">
                  <c:v>44.43</c:v>
                </c:pt>
                <c:pt idx="49">
                  <c:v>59.1</c:v>
                </c:pt>
                <c:pt idx="50">
                  <c:v>36.44</c:v>
                </c:pt>
                <c:pt idx="51">
                  <c:v>19.84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5E1-4F80-9EFB-FA2C259FBE0D}"/>
            </c:ext>
          </c:extLst>
        </c:ser>
        <c:ser>
          <c:idx val="4"/>
          <c:order val="4"/>
          <c:tx>
            <c:v>产品库存指数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加工行业pmi!$J$5:$J$56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加工行业pmi!$O$5:$O$56</c:f>
              <c:numCache>
                <c:formatCode>General</c:formatCode>
                <c:ptCount val="52"/>
                <c:pt idx="0">
                  <c:v>64.8</c:v>
                </c:pt>
                <c:pt idx="1">
                  <c:v>36.5</c:v>
                </c:pt>
                <c:pt idx="2">
                  <c:v>28</c:v>
                </c:pt>
                <c:pt idx="3">
                  <c:v>54</c:v>
                </c:pt>
                <c:pt idx="4">
                  <c:v>44.2</c:v>
                </c:pt>
                <c:pt idx="5">
                  <c:v>93.5</c:v>
                </c:pt>
                <c:pt idx="6">
                  <c:v>50</c:v>
                </c:pt>
                <c:pt idx="7">
                  <c:v>56.64</c:v>
                </c:pt>
                <c:pt idx="8">
                  <c:v>57.9</c:v>
                </c:pt>
                <c:pt idx="9">
                  <c:v>45.7</c:v>
                </c:pt>
                <c:pt idx="10">
                  <c:v>44.48</c:v>
                </c:pt>
                <c:pt idx="11">
                  <c:v>0</c:v>
                </c:pt>
                <c:pt idx="12">
                  <c:v>64.53</c:v>
                </c:pt>
                <c:pt idx="13">
                  <c:v>55.08</c:v>
                </c:pt>
                <c:pt idx="14">
                  <c:v>52.7</c:v>
                </c:pt>
                <c:pt idx="15">
                  <c:v>57.1</c:v>
                </c:pt>
                <c:pt idx="16">
                  <c:v>54.73</c:v>
                </c:pt>
                <c:pt idx="17">
                  <c:v>47.66</c:v>
                </c:pt>
                <c:pt idx="18">
                  <c:v>29.11</c:v>
                </c:pt>
                <c:pt idx="19">
                  <c:v>53.98</c:v>
                </c:pt>
                <c:pt idx="20">
                  <c:v>55.2</c:v>
                </c:pt>
                <c:pt idx="21">
                  <c:v>48.03</c:v>
                </c:pt>
                <c:pt idx="22">
                  <c:v>48.38</c:v>
                </c:pt>
                <c:pt idx="23">
                  <c:v>52.67</c:v>
                </c:pt>
                <c:pt idx="24">
                  <c:v>49.16</c:v>
                </c:pt>
                <c:pt idx="25">
                  <c:v>52.67</c:v>
                </c:pt>
                <c:pt idx="26">
                  <c:v>52.73</c:v>
                </c:pt>
                <c:pt idx="27">
                  <c:v>48.44</c:v>
                </c:pt>
                <c:pt idx="28">
                  <c:v>49.16</c:v>
                </c:pt>
                <c:pt idx="29">
                  <c:v>54.3</c:v>
                </c:pt>
                <c:pt idx="30">
                  <c:v>67.97</c:v>
                </c:pt>
                <c:pt idx="31">
                  <c:v>56.25</c:v>
                </c:pt>
                <c:pt idx="32">
                  <c:v>50.23</c:v>
                </c:pt>
                <c:pt idx="33">
                  <c:v>50</c:v>
                </c:pt>
                <c:pt idx="34">
                  <c:v>39.06</c:v>
                </c:pt>
                <c:pt idx="35">
                  <c:v>39.69</c:v>
                </c:pt>
                <c:pt idx="36">
                  <c:v>48.28</c:v>
                </c:pt>
                <c:pt idx="37">
                  <c:v>52.97</c:v>
                </c:pt>
                <c:pt idx="38">
                  <c:v>55.7</c:v>
                </c:pt>
                <c:pt idx="39">
                  <c:v>53.81</c:v>
                </c:pt>
                <c:pt idx="40">
                  <c:v>39.06</c:v>
                </c:pt>
                <c:pt idx="41">
                  <c:v>50</c:v>
                </c:pt>
                <c:pt idx="42">
                  <c:v>54.39</c:v>
                </c:pt>
                <c:pt idx="43">
                  <c:v>56.83</c:v>
                </c:pt>
                <c:pt idx="44">
                  <c:v>51.95</c:v>
                </c:pt>
                <c:pt idx="45">
                  <c:v>50.71</c:v>
                </c:pt>
                <c:pt idx="46">
                  <c:v>50</c:v>
                </c:pt>
                <c:pt idx="47">
                  <c:v>50</c:v>
                </c:pt>
                <c:pt idx="48">
                  <c:v>51.01</c:v>
                </c:pt>
                <c:pt idx="49">
                  <c:v>32.9</c:v>
                </c:pt>
                <c:pt idx="50">
                  <c:v>81.38</c:v>
                </c:pt>
                <c:pt idx="51">
                  <c:v>54.76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5E1-4F80-9EFB-FA2C259FBE0D}"/>
            </c:ext>
          </c:extLst>
        </c:ser>
        <c:ser>
          <c:idx val="5"/>
          <c:order val="5"/>
          <c:tx>
            <c:v>原材料库存指数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加工行业pmi!$J$5:$J$56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加工行业pmi!$P$5:$P$56</c:f>
              <c:numCache>
                <c:formatCode>General</c:formatCode>
                <c:ptCount val="52"/>
                <c:pt idx="0">
                  <c:v>58.9</c:v>
                </c:pt>
                <c:pt idx="1">
                  <c:v>44.8</c:v>
                </c:pt>
                <c:pt idx="2">
                  <c:v>69.7</c:v>
                </c:pt>
                <c:pt idx="3">
                  <c:v>54</c:v>
                </c:pt>
                <c:pt idx="4">
                  <c:v>42.2</c:v>
                </c:pt>
                <c:pt idx="5">
                  <c:v>41.4</c:v>
                </c:pt>
                <c:pt idx="6">
                  <c:v>43.8</c:v>
                </c:pt>
                <c:pt idx="7">
                  <c:v>50.63</c:v>
                </c:pt>
                <c:pt idx="8">
                  <c:v>63.4</c:v>
                </c:pt>
                <c:pt idx="9">
                  <c:v>52.67</c:v>
                </c:pt>
                <c:pt idx="10">
                  <c:v>53.08</c:v>
                </c:pt>
                <c:pt idx="11">
                  <c:v>54.3</c:v>
                </c:pt>
                <c:pt idx="12">
                  <c:v>42.14</c:v>
                </c:pt>
                <c:pt idx="13">
                  <c:v>44.48</c:v>
                </c:pt>
                <c:pt idx="14">
                  <c:v>50</c:v>
                </c:pt>
                <c:pt idx="15">
                  <c:v>38.299999999999997</c:v>
                </c:pt>
                <c:pt idx="16">
                  <c:v>40.630000000000003</c:v>
                </c:pt>
                <c:pt idx="17">
                  <c:v>35.549999999999997</c:v>
                </c:pt>
                <c:pt idx="18">
                  <c:v>43.72</c:v>
                </c:pt>
                <c:pt idx="19">
                  <c:v>52.41</c:v>
                </c:pt>
                <c:pt idx="20">
                  <c:v>52.41</c:v>
                </c:pt>
                <c:pt idx="21">
                  <c:v>47.66</c:v>
                </c:pt>
                <c:pt idx="22">
                  <c:v>52.73</c:v>
                </c:pt>
                <c:pt idx="23">
                  <c:v>52.73</c:v>
                </c:pt>
                <c:pt idx="24">
                  <c:v>49.16</c:v>
                </c:pt>
                <c:pt idx="25">
                  <c:v>49.16</c:v>
                </c:pt>
                <c:pt idx="26">
                  <c:v>50</c:v>
                </c:pt>
                <c:pt idx="27">
                  <c:v>49.38</c:v>
                </c:pt>
                <c:pt idx="28">
                  <c:v>50</c:v>
                </c:pt>
                <c:pt idx="29">
                  <c:v>44.08</c:v>
                </c:pt>
                <c:pt idx="30">
                  <c:v>63.67</c:v>
                </c:pt>
                <c:pt idx="31">
                  <c:v>33.979999999999997</c:v>
                </c:pt>
                <c:pt idx="32">
                  <c:v>50.31</c:v>
                </c:pt>
                <c:pt idx="33">
                  <c:v>50</c:v>
                </c:pt>
                <c:pt idx="34">
                  <c:v>50</c:v>
                </c:pt>
                <c:pt idx="35">
                  <c:v>39.06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57.81</c:v>
                </c:pt>
                <c:pt idx="41">
                  <c:v>66.02</c:v>
                </c:pt>
                <c:pt idx="42">
                  <c:v>75.92</c:v>
                </c:pt>
                <c:pt idx="43">
                  <c:v>61.86</c:v>
                </c:pt>
                <c:pt idx="44">
                  <c:v>60.34</c:v>
                </c:pt>
                <c:pt idx="45">
                  <c:v>52.02</c:v>
                </c:pt>
                <c:pt idx="46">
                  <c:v>51.01</c:v>
                </c:pt>
                <c:pt idx="47">
                  <c:v>42.41</c:v>
                </c:pt>
                <c:pt idx="48">
                  <c:v>85.53</c:v>
                </c:pt>
                <c:pt idx="49">
                  <c:v>36</c:v>
                </c:pt>
                <c:pt idx="50">
                  <c:v>8.6</c:v>
                </c:pt>
                <c:pt idx="51">
                  <c:v>45.65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5E1-4F80-9EFB-FA2C259FBE0D}"/>
            </c:ext>
          </c:extLst>
        </c:ser>
        <c:ser>
          <c:idx val="6"/>
          <c:order val="6"/>
          <c:tx>
            <c:v>供应商配送时间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加工行业pmi!$J$5:$J$56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加工行业pmi!$Q$5:$Q$56</c:f>
              <c:numCache>
                <c:formatCode>General</c:formatCode>
                <c:ptCount val="52"/>
                <c:pt idx="0">
                  <c:v>42.3</c:v>
                </c:pt>
                <c:pt idx="1">
                  <c:v>46.6</c:v>
                </c:pt>
                <c:pt idx="2">
                  <c:v>46.6</c:v>
                </c:pt>
                <c:pt idx="3">
                  <c:v>68.3</c:v>
                </c:pt>
                <c:pt idx="4">
                  <c:v>51.4</c:v>
                </c:pt>
                <c:pt idx="5">
                  <c:v>19.5</c:v>
                </c:pt>
                <c:pt idx="6">
                  <c:v>41.7</c:v>
                </c:pt>
                <c:pt idx="7">
                  <c:v>47.27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46.05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-0.03</c:v>
                </c:pt>
                <c:pt idx="20">
                  <c:v>-0.03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60.94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5E1-4F80-9EFB-FA2C259FB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639807"/>
        <c:axId val="81636479"/>
      </c:lineChart>
      <c:dateAx>
        <c:axId val="81639807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636479"/>
        <c:crosses val="autoZero"/>
        <c:auto val="1"/>
        <c:lblOffset val="100"/>
        <c:baseTimeUnit val="months"/>
      </c:dateAx>
      <c:valAx>
        <c:axId val="8163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639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建筑型材</a:t>
            </a:r>
            <a:r>
              <a:rPr lang="en-US" altLang="zh-CN"/>
              <a:t>PMI</a:t>
            </a:r>
            <a:r>
              <a:rPr lang="zh-CN" altLang="en-US"/>
              <a:t>指数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新订单指数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加工行业pmi!$T$5:$T$56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加工行业pmi!$U$5:$U$56</c:f>
              <c:numCache>
                <c:formatCode>General</c:formatCode>
                <c:ptCount val="52"/>
                <c:pt idx="0">
                  <c:v>66.8</c:v>
                </c:pt>
                <c:pt idx="1">
                  <c:v>45.1</c:v>
                </c:pt>
                <c:pt idx="2">
                  <c:v>28</c:v>
                </c:pt>
                <c:pt idx="3">
                  <c:v>52.3</c:v>
                </c:pt>
                <c:pt idx="4">
                  <c:v>47.6</c:v>
                </c:pt>
                <c:pt idx="5">
                  <c:v>37.700000000000003</c:v>
                </c:pt>
                <c:pt idx="6">
                  <c:v>45.2</c:v>
                </c:pt>
                <c:pt idx="7">
                  <c:v>0.35</c:v>
                </c:pt>
                <c:pt idx="8">
                  <c:v>39</c:v>
                </c:pt>
                <c:pt idx="9">
                  <c:v>38.96</c:v>
                </c:pt>
                <c:pt idx="10">
                  <c:v>54.05</c:v>
                </c:pt>
                <c:pt idx="11">
                  <c:v>50.35</c:v>
                </c:pt>
                <c:pt idx="12">
                  <c:v>21.23</c:v>
                </c:pt>
                <c:pt idx="13">
                  <c:v>36.130000000000003</c:v>
                </c:pt>
                <c:pt idx="14">
                  <c:v>29</c:v>
                </c:pt>
                <c:pt idx="15">
                  <c:v>42.44</c:v>
                </c:pt>
                <c:pt idx="16">
                  <c:v>48.32</c:v>
                </c:pt>
                <c:pt idx="17">
                  <c:v>76.2</c:v>
                </c:pt>
                <c:pt idx="18">
                  <c:v>76.709999999999994</c:v>
                </c:pt>
                <c:pt idx="19">
                  <c:v>17.14</c:v>
                </c:pt>
                <c:pt idx="20">
                  <c:v>32.28</c:v>
                </c:pt>
                <c:pt idx="21">
                  <c:v>47.42</c:v>
                </c:pt>
                <c:pt idx="22">
                  <c:v>43.08</c:v>
                </c:pt>
                <c:pt idx="23">
                  <c:v>48.53</c:v>
                </c:pt>
                <c:pt idx="24">
                  <c:v>48.97</c:v>
                </c:pt>
                <c:pt idx="25">
                  <c:v>48.6</c:v>
                </c:pt>
                <c:pt idx="26">
                  <c:v>31.09</c:v>
                </c:pt>
                <c:pt idx="27">
                  <c:v>48.9</c:v>
                </c:pt>
                <c:pt idx="28">
                  <c:v>52.1</c:v>
                </c:pt>
                <c:pt idx="29">
                  <c:v>65.81</c:v>
                </c:pt>
                <c:pt idx="30">
                  <c:v>72.98</c:v>
                </c:pt>
                <c:pt idx="31">
                  <c:v>27.67</c:v>
                </c:pt>
                <c:pt idx="32">
                  <c:v>40.880000000000003</c:v>
                </c:pt>
                <c:pt idx="33">
                  <c:v>49.8</c:v>
                </c:pt>
                <c:pt idx="34">
                  <c:v>66.23</c:v>
                </c:pt>
                <c:pt idx="35">
                  <c:v>48.65</c:v>
                </c:pt>
                <c:pt idx="36">
                  <c:v>58.5</c:v>
                </c:pt>
                <c:pt idx="37">
                  <c:v>55.37</c:v>
                </c:pt>
                <c:pt idx="38">
                  <c:v>23.55</c:v>
                </c:pt>
                <c:pt idx="39">
                  <c:v>31.42</c:v>
                </c:pt>
                <c:pt idx="40">
                  <c:v>49.37</c:v>
                </c:pt>
                <c:pt idx="41">
                  <c:v>88.8</c:v>
                </c:pt>
                <c:pt idx="42">
                  <c:v>77.03</c:v>
                </c:pt>
                <c:pt idx="43">
                  <c:v>47.98</c:v>
                </c:pt>
                <c:pt idx="44">
                  <c:v>47.98</c:v>
                </c:pt>
                <c:pt idx="45">
                  <c:v>41.34</c:v>
                </c:pt>
                <c:pt idx="46">
                  <c:v>31.79</c:v>
                </c:pt>
                <c:pt idx="47">
                  <c:v>11.8</c:v>
                </c:pt>
                <c:pt idx="48">
                  <c:v>40.450000000000003</c:v>
                </c:pt>
                <c:pt idx="49">
                  <c:v>47.3</c:v>
                </c:pt>
                <c:pt idx="50">
                  <c:v>8.9</c:v>
                </c:pt>
                <c:pt idx="51">
                  <c:v>46.86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8D-4388-B8B2-E39063425DA1}"/>
            </c:ext>
          </c:extLst>
        </c:ser>
        <c:ser>
          <c:idx val="1"/>
          <c:order val="1"/>
          <c:tx>
            <c:v>积压订单指数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加工行业pmi!$T$5:$T$56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加工行业pmi!$V$5:$V$56</c:f>
              <c:numCache>
                <c:formatCode>General</c:formatCode>
                <c:ptCount val="52"/>
                <c:pt idx="0">
                  <c:v>42.8</c:v>
                </c:pt>
                <c:pt idx="1">
                  <c:v>25</c:v>
                </c:pt>
                <c:pt idx="2">
                  <c:v>25.5</c:v>
                </c:pt>
                <c:pt idx="3">
                  <c:v>39.6</c:v>
                </c:pt>
                <c:pt idx="4">
                  <c:v>44.3</c:v>
                </c:pt>
                <c:pt idx="5">
                  <c:v>44.6</c:v>
                </c:pt>
                <c:pt idx="6">
                  <c:v>48</c:v>
                </c:pt>
                <c:pt idx="7">
                  <c:v>43.5</c:v>
                </c:pt>
                <c:pt idx="8">
                  <c:v>50.4</c:v>
                </c:pt>
                <c:pt idx="9">
                  <c:v>49.6</c:v>
                </c:pt>
                <c:pt idx="10">
                  <c:v>49.59</c:v>
                </c:pt>
                <c:pt idx="11">
                  <c:v>49.6</c:v>
                </c:pt>
                <c:pt idx="12">
                  <c:v>41.46</c:v>
                </c:pt>
                <c:pt idx="13">
                  <c:v>32.270000000000003</c:v>
                </c:pt>
                <c:pt idx="14">
                  <c:v>47.4</c:v>
                </c:pt>
                <c:pt idx="15">
                  <c:v>47.72</c:v>
                </c:pt>
                <c:pt idx="16">
                  <c:v>39.700000000000003</c:v>
                </c:pt>
                <c:pt idx="17">
                  <c:v>50.74</c:v>
                </c:pt>
                <c:pt idx="18">
                  <c:v>36.75</c:v>
                </c:pt>
                <c:pt idx="19">
                  <c:v>37.450000000000003</c:v>
                </c:pt>
                <c:pt idx="20">
                  <c:v>38.96</c:v>
                </c:pt>
                <c:pt idx="21">
                  <c:v>38.96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48.53</c:v>
                </c:pt>
                <c:pt idx="26">
                  <c:v>23.86</c:v>
                </c:pt>
                <c:pt idx="27">
                  <c:v>47.35</c:v>
                </c:pt>
                <c:pt idx="28">
                  <c:v>48.53</c:v>
                </c:pt>
                <c:pt idx="29">
                  <c:v>65.81</c:v>
                </c:pt>
                <c:pt idx="30">
                  <c:v>27.87</c:v>
                </c:pt>
                <c:pt idx="31">
                  <c:v>30.79</c:v>
                </c:pt>
                <c:pt idx="32">
                  <c:v>40.880000000000003</c:v>
                </c:pt>
                <c:pt idx="33">
                  <c:v>35.39</c:v>
                </c:pt>
                <c:pt idx="34">
                  <c:v>66</c:v>
                </c:pt>
                <c:pt idx="35">
                  <c:v>48.33</c:v>
                </c:pt>
                <c:pt idx="36">
                  <c:v>50</c:v>
                </c:pt>
                <c:pt idx="37">
                  <c:v>53.57</c:v>
                </c:pt>
                <c:pt idx="38">
                  <c:v>27.73</c:v>
                </c:pt>
                <c:pt idx="39">
                  <c:v>30.38</c:v>
                </c:pt>
                <c:pt idx="40">
                  <c:v>55.1</c:v>
                </c:pt>
                <c:pt idx="41">
                  <c:v>70.180000000000007</c:v>
                </c:pt>
                <c:pt idx="42">
                  <c:v>5.63</c:v>
                </c:pt>
                <c:pt idx="43">
                  <c:v>23.19</c:v>
                </c:pt>
                <c:pt idx="44">
                  <c:v>34.99</c:v>
                </c:pt>
                <c:pt idx="45">
                  <c:v>28</c:v>
                </c:pt>
                <c:pt idx="46">
                  <c:v>50</c:v>
                </c:pt>
                <c:pt idx="47">
                  <c:v>11.8</c:v>
                </c:pt>
                <c:pt idx="48">
                  <c:v>40.450000000000003</c:v>
                </c:pt>
                <c:pt idx="49">
                  <c:v>47.3</c:v>
                </c:pt>
                <c:pt idx="50">
                  <c:v>8.9</c:v>
                </c:pt>
                <c:pt idx="51">
                  <c:v>46.86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8D-4388-B8B2-E39063425DA1}"/>
            </c:ext>
          </c:extLst>
        </c:ser>
        <c:ser>
          <c:idx val="2"/>
          <c:order val="2"/>
          <c:tx>
            <c:v>生产指数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加工行业pmi!$T$5:$T$56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加工行业pmi!$W$5:$W$56</c:f>
              <c:numCache>
                <c:formatCode>General</c:formatCode>
                <c:ptCount val="52"/>
                <c:pt idx="0">
                  <c:v>58.1</c:v>
                </c:pt>
                <c:pt idx="1">
                  <c:v>48</c:v>
                </c:pt>
                <c:pt idx="2">
                  <c:v>34.6</c:v>
                </c:pt>
                <c:pt idx="3">
                  <c:v>54.1</c:v>
                </c:pt>
                <c:pt idx="4">
                  <c:v>48.8</c:v>
                </c:pt>
                <c:pt idx="5">
                  <c:v>37.4</c:v>
                </c:pt>
                <c:pt idx="6">
                  <c:v>44.8</c:v>
                </c:pt>
                <c:pt idx="7">
                  <c:v>5.5</c:v>
                </c:pt>
                <c:pt idx="8">
                  <c:v>2.6</c:v>
                </c:pt>
                <c:pt idx="9">
                  <c:v>48.68</c:v>
                </c:pt>
                <c:pt idx="10">
                  <c:v>38.909999999999997</c:v>
                </c:pt>
                <c:pt idx="11">
                  <c:v>65.08</c:v>
                </c:pt>
                <c:pt idx="12">
                  <c:v>34.56</c:v>
                </c:pt>
                <c:pt idx="13">
                  <c:v>20.2</c:v>
                </c:pt>
                <c:pt idx="14">
                  <c:v>58.8</c:v>
                </c:pt>
                <c:pt idx="15">
                  <c:v>52.77</c:v>
                </c:pt>
                <c:pt idx="16">
                  <c:v>48.54</c:v>
                </c:pt>
                <c:pt idx="17">
                  <c:v>59.04</c:v>
                </c:pt>
                <c:pt idx="18">
                  <c:v>83.59</c:v>
                </c:pt>
                <c:pt idx="19">
                  <c:v>11.59</c:v>
                </c:pt>
                <c:pt idx="20">
                  <c:v>19.66</c:v>
                </c:pt>
                <c:pt idx="21">
                  <c:v>38.04</c:v>
                </c:pt>
                <c:pt idx="22">
                  <c:v>47.62</c:v>
                </c:pt>
                <c:pt idx="23">
                  <c:v>48.88</c:v>
                </c:pt>
                <c:pt idx="24">
                  <c:v>50.72</c:v>
                </c:pt>
                <c:pt idx="25">
                  <c:v>47.11</c:v>
                </c:pt>
                <c:pt idx="26">
                  <c:v>47.02</c:v>
                </c:pt>
                <c:pt idx="27">
                  <c:v>49.6</c:v>
                </c:pt>
                <c:pt idx="28">
                  <c:v>52.65</c:v>
                </c:pt>
                <c:pt idx="29">
                  <c:v>70.989999999999995</c:v>
                </c:pt>
                <c:pt idx="30">
                  <c:v>77.25</c:v>
                </c:pt>
                <c:pt idx="31">
                  <c:v>3.29</c:v>
                </c:pt>
                <c:pt idx="32">
                  <c:v>4.72</c:v>
                </c:pt>
                <c:pt idx="33">
                  <c:v>49.6</c:v>
                </c:pt>
                <c:pt idx="34">
                  <c:v>67.31</c:v>
                </c:pt>
                <c:pt idx="35">
                  <c:v>50.77</c:v>
                </c:pt>
                <c:pt idx="36">
                  <c:v>56.66</c:v>
                </c:pt>
                <c:pt idx="37">
                  <c:v>50.37</c:v>
                </c:pt>
                <c:pt idx="38">
                  <c:v>45.85</c:v>
                </c:pt>
                <c:pt idx="39">
                  <c:v>50.35</c:v>
                </c:pt>
                <c:pt idx="40">
                  <c:v>64.86</c:v>
                </c:pt>
                <c:pt idx="41">
                  <c:v>86.34</c:v>
                </c:pt>
                <c:pt idx="42">
                  <c:v>92.83</c:v>
                </c:pt>
                <c:pt idx="43">
                  <c:v>4.16</c:v>
                </c:pt>
                <c:pt idx="44">
                  <c:v>18.62</c:v>
                </c:pt>
                <c:pt idx="45">
                  <c:v>25.65</c:v>
                </c:pt>
                <c:pt idx="46">
                  <c:v>40.36</c:v>
                </c:pt>
                <c:pt idx="47">
                  <c:v>51.04</c:v>
                </c:pt>
                <c:pt idx="48">
                  <c:v>47.89</c:v>
                </c:pt>
                <c:pt idx="49">
                  <c:v>44.5</c:v>
                </c:pt>
                <c:pt idx="50">
                  <c:v>26.1</c:v>
                </c:pt>
                <c:pt idx="51">
                  <c:v>43.59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8D-4388-B8B2-E39063425DA1}"/>
            </c:ext>
          </c:extLst>
        </c:ser>
        <c:ser>
          <c:idx val="3"/>
          <c:order val="3"/>
          <c:tx>
            <c:v>新出口指数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加工行业pmi!$T$5:$T$56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加工行业pmi!$X$5:$X$56</c:f>
              <c:numCache>
                <c:formatCode>General</c:formatCode>
                <c:ptCount val="52"/>
                <c:pt idx="0">
                  <c:v>44.9</c:v>
                </c:pt>
                <c:pt idx="1">
                  <c:v>58.7</c:v>
                </c:pt>
                <c:pt idx="2">
                  <c:v>59.3</c:v>
                </c:pt>
                <c:pt idx="3">
                  <c:v>49.6</c:v>
                </c:pt>
                <c:pt idx="4">
                  <c:v>49.6</c:v>
                </c:pt>
                <c:pt idx="5">
                  <c:v>49.6</c:v>
                </c:pt>
                <c:pt idx="6">
                  <c:v>49.6</c:v>
                </c:pt>
                <c:pt idx="7">
                  <c:v>49.1</c:v>
                </c:pt>
                <c:pt idx="8">
                  <c:v>68.599999999999994</c:v>
                </c:pt>
                <c:pt idx="9">
                  <c:v>66.19</c:v>
                </c:pt>
                <c:pt idx="10">
                  <c:v>51.1</c:v>
                </c:pt>
                <c:pt idx="11">
                  <c:v>51.1</c:v>
                </c:pt>
                <c:pt idx="12">
                  <c:v>63.41</c:v>
                </c:pt>
                <c:pt idx="13">
                  <c:v>48.32</c:v>
                </c:pt>
                <c:pt idx="14">
                  <c:v>35.700000000000003</c:v>
                </c:pt>
                <c:pt idx="15">
                  <c:v>31.35</c:v>
                </c:pt>
                <c:pt idx="16">
                  <c:v>32.270000000000003</c:v>
                </c:pt>
                <c:pt idx="17">
                  <c:v>32.270000000000003</c:v>
                </c:pt>
                <c:pt idx="18">
                  <c:v>65.44</c:v>
                </c:pt>
                <c:pt idx="19">
                  <c:v>34.56</c:v>
                </c:pt>
                <c:pt idx="20">
                  <c:v>48.9</c:v>
                </c:pt>
                <c:pt idx="21">
                  <c:v>49.63</c:v>
                </c:pt>
                <c:pt idx="22">
                  <c:v>50.11</c:v>
                </c:pt>
                <c:pt idx="23">
                  <c:v>51.21</c:v>
                </c:pt>
                <c:pt idx="24">
                  <c:v>56</c:v>
                </c:pt>
                <c:pt idx="25">
                  <c:v>51.09</c:v>
                </c:pt>
                <c:pt idx="26">
                  <c:v>50.74</c:v>
                </c:pt>
                <c:pt idx="27">
                  <c:v>50</c:v>
                </c:pt>
                <c:pt idx="28">
                  <c:v>50.48</c:v>
                </c:pt>
                <c:pt idx="29">
                  <c:v>48.79</c:v>
                </c:pt>
                <c:pt idx="30">
                  <c:v>71.34</c:v>
                </c:pt>
                <c:pt idx="31">
                  <c:v>34.92</c:v>
                </c:pt>
                <c:pt idx="32">
                  <c:v>46.87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48.79</c:v>
                </c:pt>
                <c:pt idx="37">
                  <c:v>50</c:v>
                </c:pt>
                <c:pt idx="38">
                  <c:v>48.53</c:v>
                </c:pt>
                <c:pt idx="39">
                  <c:v>48.9</c:v>
                </c:pt>
                <c:pt idx="40">
                  <c:v>58.65</c:v>
                </c:pt>
                <c:pt idx="41">
                  <c:v>73.73</c:v>
                </c:pt>
                <c:pt idx="42">
                  <c:v>53.13</c:v>
                </c:pt>
                <c:pt idx="43">
                  <c:v>48.9</c:v>
                </c:pt>
                <c:pt idx="44">
                  <c:v>50</c:v>
                </c:pt>
                <c:pt idx="45">
                  <c:v>50</c:v>
                </c:pt>
                <c:pt idx="46">
                  <c:v>39.770000000000003</c:v>
                </c:pt>
                <c:pt idx="47">
                  <c:v>63.35</c:v>
                </c:pt>
                <c:pt idx="48">
                  <c:v>50</c:v>
                </c:pt>
                <c:pt idx="49">
                  <c:v>48.2</c:v>
                </c:pt>
                <c:pt idx="50">
                  <c:v>9.49</c:v>
                </c:pt>
                <c:pt idx="51">
                  <c:v>26.13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8D-4388-B8B2-E39063425DA1}"/>
            </c:ext>
          </c:extLst>
        </c:ser>
        <c:ser>
          <c:idx val="4"/>
          <c:order val="4"/>
          <c:tx>
            <c:v>产品库存指数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加工行业pmi!$T$5:$T$56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加工行业pmi!$Y$5:$Y$56</c:f>
              <c:numCache>
                <c:formatCode>General</c:formatCode>
                <c:ptCount val="52"/>
                <c:pt idx="0">
                  <c:v>44.8</c:v>
                </c:pt>
                <c:pt idx="1">
                  <c:v>44.1</c:v>
                </c:pt>
                <c:pt idx="2">
                  <c:v>46.1</c:v>
                </c:pt>
                <c:pt idx="3">
                  <c:v>57.9</c:v>
                </c:pt>
                <c:pt idx="4">
                  <c:v>58.2</c:v>
                </c:pt>
                <c:pt idx="5">
                  <c:v>67.599999999999994</c:v>
                </c:pt>
                <c:pt idx="6">
                  <c:v>61.9</c:v>
                </c:pt>
                <c:pt idx="7">
                  <c:v>71.2</c:v>
                </c:pt>
                <c:pt idx="8">
                  <c:v>58.3</c:v>
                </c:pt>
                <c:pt idx="9">
                  <c:v>50.35</c:v>
                </c:pt>
                <c:pt idx="10">
                  <c:v>50</c:v>
                </c:pt>
                <c:pt idx="11">
                  <c:v>34.159999999999997</c:v>
                </c:pt>
                <c:pt idx="12">
                  <c:v>47.79</c:v>
                </c:pt>
                <c:pt idx="13">
                  <c:v>77.959999999999994</c:v>
                </c:pt>
                <c:pt idx="14">
                  <c:v>60.8</c:v>
                </c:pt>
                <c:pt idx="15">
                  <c:v>59.86</c:v>
                </c:pt>
                <c:pt idx="16">
                  <c:v>76.78</c:v>
                </c:pt>
                <c:pt idx="17">
                  <c:v>49.19</c:v>
                </c:pt>
                <c:pt idx="18">
                  <c:v>19.29</c:v>
                </c:pt>
                <c:pt idx="19">
                  <c:v>69.56</c:v>
                </c:pt>
                <c:pt idx="20">
                  <c:v>68.64</c:v>
                </c:pt>
                <c:pt idx="21">
                  <c:v>35.82</c:v>
                </c:pt>
                <c:pt idx="22">
                  <c:v>51.27</c:v>
                </c:pt>
                <c:pt idx="23">
                  <c:v>45.4</c:v>
                </c:pt>
                <c:pt idx="24">
                  <c:v>49.08</c:v>
                </c:pt>
                <c:pt idx="25">
                  <c:v>46.98</c:v>
                </c:pt>
                <c:pt idx="26">
                  <c:v>49.32</c:v>
                </c:pt>
                <c:pt idx="27">
                  <c:v>48.71</c:v>
                </c:pt>
                <c:pt idx="28">
                  <c:v>50.92</c:v>
                </c:pt>
                <c:pt idx="29">
                  <c:v>45.88</c:v>
                </c:pt>
                <c:pt idx="30">
                  <c:v>54.6</c:v>
                </c:pt>
                <c:pt idx="31">
                  <c:v>54.53</c:v>
                </c:pt>
                <c:pt idx="32">
                  <c:v>44.92</c:v>
                </c:pt>
                <c:pt idx="33">
                  <c:v>36.31</c:v>
                </c:pt>
                <c:pt idx="34">
                  <c:v>37.79</c:v>
                </c:pt>
                <c:pt idx="35">
                  <c:v>41.83</c:v>
                </c:pt>
                <c:pt idx="36">
                  <c:v>49.93</c:v>
                </c:pt>
                <c:pt idx="37">
                  <c:v>57.1</c:v>
                </c:pt>
                <c:pt idx="38">
                  <c:v>50.64</c:v>
                </c:pt>
                <c:pt idx="39">
                  <c:v>56.48</c:v>
                </c:pt>
                <c:pt idx="40">
                  <c:v>51.77</c:v>
                </c:pt>
                <c:pt idx="41">
                  <c:v>54.42</c:v>
                </c:pt>
                <c:pt idx="42">
                  <c:v>25.31</c:v>
                </c:pt>
                <c:pt idx="43">
                  <c:v>54.12</c:v>
                </c:pt>
                <c:pt idx="44">
                  <c:v>54.12</c:v>
                </c:pt>
                <c:pt idx="45">
                  <c:v>61.39</c:v>
                </c:pt>
                <c:pt idx="46">
                  <c:v>56.08</c:v>
                </c:pt>
                <c:pt idx="47">
                  <c:v>57.71</c:v>
                </c:pt>
                <c:pt idx="48">
                  <c:v>51.19</c:v>
                </c:pt>
                <c:pt idx="49">
                  <c:v>51.2</c:v>
                </c:pt>
                <c:pt idx="50">
                  <c:v>92.38</c:v>
                </c:pt>
                <c:pt idx="51">
                  <c:v>86.18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8D-4388-B8B2-E39063425DA1}"/>
            </c:ext>
          </c:extLst>
        </c:ser>
        <c:ser>
          <c:idx val="5"/>
          <c:order val="5"/>
          <c:tx>
            <c:v>原材料库存指数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加工行业pmi!$T$5:$T$56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加工行业pmi!$Z$5:$Z$56</c:f>
              <c:numCache>
                <c:formatCode>General</c:formatCode>
                <c:ptCount val="52"/>
                <c:pt idx="0">
                  <c:v>53.7</c:v>
                </c:pt>
                <c:pt idx="1">
                  <c:v>48.9</c:v>
                </c:pt>
                <c:pt idx="2">
                  <c:v>55.3</c:v>
                </c:pt>
                <c:pt idx="3">
                  <c:v>84.1</c:v>
                </c:pt>
                <c:pt idx="4">
                  <c:v>43.9</c:v>
                </c:pt>
                <c:pt idx="5">
                  <c:v>36.200000000000003</c:v>
                </c:pt>
                <c:pt idx="6">
                  <c:v>38.1</c:v>
                </c:pt>
                <c:pt idx="7">
                  <c:v>57.56</c:v>
                </c:pt>
                <c:pt idx="8">
                  <c:v>66.900000000000006</c:v>
                </c:pt>
                <c:pt idx="9">
                  <c:v>51.1</c:v>
                </c:pt>
                <c:pt idx="10">
                  <c:v>51.1</c:v>
                </c:pt>
                <c:pt idx="11">
                  <c:v>46.59</c:v>
                </c:pt>
                <c:pt idx="12">
                  <c:v>34.92</c:v>
                </c:pt>
                <c:pt idx="13">
                  <c:v>43.92</c:v>
                </c:pt>
                <c:pt idx="14">
                  <c:v>25.2</c:v>
                </c:pt>
                <c:pt idx="15">
                  <c:v>25.35</c:v>
                </c:pt>
                <c:pt idx="16">
                  <c:v>25.35</c:v>
                </c:pt>
                <c:pt idx="17">
                  <c:v>23.97</c:v>
                </c:pt>
                <c:pt idx="18">
                  <c:v>35.380000000000003</c:v>
                </c:pt>
                <c:pt idx="19">
                  <c:v>50</c:v>
                </c:pt>
                <c:pt idx="20">
                  <c:v>64.52</c:v>
                </c:pt>
                <c:pt idx="21">
                  <c:v>34.729999999999997</c:v>
                </c:pt>
                <c:pt idx="22">
                  <c:v>50.74</c:v>
                </c:pt>
                <c:pt idx="23">
                  <c:v>51.09</c:v>
                </c:pt>
                <c:pt idx="24">
                  <c:v>53.68</c:v>
                </c:pt>
                <c:pt idx="25">
                  <c:v>50</c:v>
                </c:pt>
                <c:pt idx="26">
                  <c:v>50</c:v>
                </c:pt>
                <c:pt idx="27">
                  <c:v>49.82</c:v>
                </c:pt>
                <c:pt idx="28">
                  <c:v>49.23</c:v>
                </c:pt>
                <c:pt idx="29">
                  <c:v>68.47</c:v>
                </c:pt>
                <c:pt idx="30">
                  <c:v>73.25</c:v>
                </c:pt>
                <c:pt idx="31">
                  <c:v>40.799999999999997</c:v>
                </c:pt>
                <c:pt idx="32">
                  <c:v>62.29</c:v>
                </c:pt>
                <c:pt idx="33">
                  <c:v>38.96</c:v>
                </c:pt>
                <c:pt idx="34">
                  <c:v>65.08</c:v>
                </c:pt>
                <c:pt idx="35">
                  <c:v>50.35</c:v>
                </c:pt>
                <c:pt idx="36">
                  <c:v>51.66</c:v>
                </c:pt>
                <c:pt idx="37">
                  <c:v>50</c:v>
                </c:pt>
                <c:pt idx="38">
                  <c:v>50</c:v>
                </c:pt>
                <c:pt idx="39">
                  <c:v>49.26</c:v>
                </c:pt>
                <c:pt idx="40">
                  <c:v>47.35</c:v>
                </c:pt>
                <c:pt idx="41">
                  <c:v>63.69</c:v>
                </c:pt>
                <c:pt idx="42">
                  <c:v>67.650000000000006</c:v>
                </c:pt>
                <c:pt idx="43">
                  <c:v>67.14</c:v>
                </c:pt>
                <c:pt idx="44">
                  <c:v>87.26</c:v>
                </c:pt>
                <c:pt idx="45">
                  <c:v>68.56</c:v>
                </c:pt>
                <c:pt idx="46">
                  <c:v>71.06</c:v>
                </c:pt>
                <c:pt idx="47">
                  <c:v>37.840000000000003</c:v>
                </c:pt>
                <c:pt idx="48">
                  <c:v>86.21</c:v>
                </c:pt>
                <c:pt idx="49">
                  <c:v>41.1</c:v>
                </c:pt>
                <c:pt idx="50">
                  <c:v>11.86</c:v>
                </c:pt>
                <c:pt idx="51">
                  <c:v>45.97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68D-4388-B8B2-E39063425DA1}"/>
            </c:ext>
          </c:extLst>
        </c:ser>
        <c:ser>
          <c:idx val="6"/>
          <c:order val="6"/>
          <c:tx>
            <c:v>供应商配送时间指数</c:v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加工行业pmi!$T$5:$T$56</c:f>
              <c:numCache>
                <c:formatCode>yyyy\-mm\-dd;@</c:formatCode>
                <c:ptCount val="52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</c:numCache>
            </c:numRef>
          </c:cat>
          <c:val>
            <c:numRef>
              <c:f>加工行业pmi!$AA$5:$AA$56</c:f>
              <c:numCache>
                <c:formatCode>General</c:formatCode>
                <c:ptCount val="52"/>
                <c:pt idx="0">
                  <c:v>46.4</c:v>
                </c:pt>
                <c:pt idx="1">
                  <c:v>52.9</c:v>
                </c:pt>
                <c:pt idx="2">
                  <c:v>54.4</c:v>
                </c:pt>
                <c:pt idx="3">
                  <c:v>59.2</c:v>
                </c:pt>
                <c:pt idx="4">
                  <c:v>58.9</c:v>
                </c:pt>
                <c:pt idx="5">
                  <c:v>23.4</c:v>
                </c:pt>
                <c:pt idx="6">
                  <c:v>42.8</c:v>
                </c:pt>
                <c:pt idx="7">
                  <c:v>47.4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65.08</c:v>
                </c:pt>
                <c:pt idx="19">
                  <c:v>0</c:v>
                </c:pt>
                <c:pt idx="20">
                  <c:v>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52.65</c:v>
                </c:pt>
                <c:pt idx="31">
                  <c:v>65.08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68D-4388-B8B2-E39063425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011807"/>
        <c:axId val="251002239"/>
      </c:lineChart>
      <c:dateAx>
        <c:axId val="251011807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1002239"/>
        <c:crosses val="autoZero"/>
        <c:auto val="1"/>
        <c:lblOffset val="100"/>
        <c:baseTimeUnit val="months"/>
      </c:dateAx>
      <c:valAx>
        <c:axId val="251002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1011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铝加工行业月底</a:t>
            </a:r>
            <a:r>
              <a:rPr lang="en-US" altLang="zh-CN"/>
              <a:t>PMI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3.5793239313843046E-2"/>
          <c:y val="0.15392799711524352"/>
          <c:w val="0.95040593398008533"/>
          <c:h val="0.47490000231296198"/>
        </c:manualLayout>
      </c:layout>
      <c:lineChart>
        <c:grouping val="standard"/>
        <c:varyColors val="0"/>
        <c:ser>
          <c:idx val="0"/>
          <c:order val="0"/>
          <c:tx>
            <c:v>工业型材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加工行业pmi!$A$5:$A$54</c:f>
              <c:numCache>
                <c:formatCode>yyyy\-mm\-dd;@</c:formatCode>
                <c:ptCount val="50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</c:numCache>
            </c:numRef>
          </c:cat>
          <c:val>
            <c:numRef>
              <c:f>加工行业pmi!$B$5:$B$54</c:f>
              <c:numCache>
                <c:formatCode>General</c:formatCode>
                <c:ptCount val="50"/>
                <c:pt idx="0">
                  <c:v>58.72</c:v>
                </c:pt>
                <c:pt idx="1">
                  <c:v>44.03</c:v>
                </c:pt>
                <c:pt idx="2">
                  <c:v>40.299999999999997</c:v>
                </c:pt>
                <c:pt idx="3">
                  <c:v>68.3</c:v>
                </c:pt>
                <c:pt idx="4">
                  <c:v>40.28</c:v>
                </c:pt>
                <c:pt idx="5">
                  <c:v>41.9</c:v>
                </c:pt>
                <c:pt idx="6">
                  <c:v>54.85</c:v>
                </c:pt>
                <c:pt idx="7">
                  <c:v>31.7</c:v>
                </c:pt>
                <c:pt idx="8">
                  <c:v>39.25</c:v>
                </c:pt>
                <c:pt idx="9">
                  <c:v>50.59</c:v>
                </c:pt>
                <c:pt idx="10">
                  <c:v>54.6</c:v>
                </c:pt>
                <c:pt idx="11">
                  <c:v>52.54</c:v>
                </c:pt>
                <c:pt idx="12">
                  <c:v>39.97</c:v>
                </c:pt>
                <c:pt idx="13">
                  <c:v>43.3</c:v>
                </c:pt>
                <c:pt idx="14">
                  <c:v>47.4</c:v>
                </c:pt>
                <c:pt idx="15">
                  <c:v>50.4</c:v>
                </c:pt>
                <c:pt idx="16">
                  <c:v>50.53</c:v>
                </c:pt>
                <c:pt idx="17">
                  <c:v>60.15</c:v>
                </c:pt>
                <c:pt idx="18">
                  <c:v>64.86</c:v>
                </c:pt>
                <c:pt idx="19">
                  <c:v>30</c:v>
                </c:pt>
                <c:pt idx="20">
                  <c:v>44.2</c:v>
                </c:pt>
                <c:pt idx="21">
                  <c:v>51</c:v>
                </c:pt>
                <c:pt idx="22">
                  <c:v>51.78</c:v>
                </c:pt>
                <c:pt idx="23">
                  <c:v>51.6</c:v>
                </c:pt>
                <c:pt idx="24">
                  <c:v>53.59</c:v>
                </c:pt>
                <c:pt idx="25">
                  <c:v>49.85</c:v>
                </c:pt>
                <c:pt idx="26">
                  <c:v>45.7</c:v>
                </c:pt>
                <c:pt idx="27">
                  <c:v>48.8</c:v>
                </c:pt>
                <c:pt idx="28">
                  <c:v>52.39</c:v>
                </c:pt>
                <c:pt idx="29">
                  <c:v>44.9</c:v>
                </c:pt>
                <c:pt idx="30">
                  <c:v>61.8</c:v>
                </c:pt>
                <c:pt idx="31">
                  <c:v>43.3</c:v>
                </c:pt>
                <c:pt idx="32">
                  <c:v>43.4</c:v>
                </c:pt>
                <c:pt idx="33">
                  <c:v>49.93</c:v>
                </c:pt>
                <c:pt idx="34">
                  <c:v>51.83</c:v>
                </c:pt>
                <c:pt idx="35">
                  <c:v>49.3</c:v>
                </c:pt>
                <c:pt idx="36">
                  <c:v>53.27</c:v>
                </c:pt>
                <c:pt idx="37">
                  <c:v>49.91</c:v>
                </c:pt>
                <c:pt idx="38">
                  <c:v>45.74</c:v>
                </c:pt>
                <c:pt idx="39">
                  <c:v>44.97</c:v>
                </c:pt>
                <c:pt idx="40">
                  <c:v>50.77</c:v>
                </c:pt>
                <c:pt idx="41">
                  <c:v>61.84</c:v>
                </c:pt>
                <c:pt idx="42">
                  <c:v>64.33</c:v>
                </c:pt>
                <c:pt idx="43">
                  <c:v>43.56</c:v>
                </c:pt>
                <c:pt idx="44">
                  <c:v>47.89</c:v>
                </c:pt>
                <c:pt idx="45">
                  <c:v>55.45</c:v>
                </c:pt>
                <c:pt idx="46">
                  <c:v>51.9</c:v>
                </c:pt>
                <c:pt idx="47">
                  <c:v>41.26</c:v>
                </c:pt>
                <c:pt idx="48">
                  <c:v>48.22</c:v>
                </c:pt>
                <c:pt idx="49">
                  <c:v>57.4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9-4468-AF64-00012C0C9FD7}"/>
            </c:ext>
          </c:extLst>
        </c:ser>
        <c:ser>
          <c:idx val="1"/>
          <c:order val="1"/>
          <c:tx>
            <c:v>建筑型材</c:v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加工行业pmi!$A$5:$A$54</c:f>
              <c:numCache>
                <c:formatCode>yyyy\-mm\-dd;@</c:formatCode>
                <c:ptCount val="50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</c:numCache>
            </c:numRef>
          </c:cat>
          <c:val>
            <c:numRef>
              <c:f>加工行业pmi!$C$5:$C$54</c:f>
              <c:numCache>
                <c:formatCode>General</c:formatCode>
                <c:ptCount val="50"/>
                <c:pt idx="0">
                  <c:v>56.45</c:v>
                </c:pt>
                <c:pt idx="1">
                  <c:v>47.56</c:v>
                </c:pt>
                <c:pt idx="2">
                  <c:v>38.200000000000003</c:v>
                </c:pt>
                <c:pt idx="3">
                  <c:v>54.58</c:v>
                </c:pt>
                <c:pt idx="4">
                  <c:v>49.82</c:v>
                </c:pt>
                <c:pt idx="5">
                  <c:v>38.6</c:v>
                </c:pt>
                <c:pt idx="6">
                  <c:v>44.74</c:v>
                </c:pt>
                <c:pt idx="7">
                  <c:v>24.4</c:v>
                </c:pt>
                <c:pt idx="8">
                  <c:v>36.04</c:v>
                </c:pt>
                <c:pt idx="9">
                  <c:v>46.36</c:v>
                </c:pt>
                <c:pt idx="10">
                  <c:v>48.5</c:v>
                </c:pt>
                <c:pt idx="11">
                  <c:v>49.9</c:v>
                </c:pt>
                <c:pt idx="12">
                  <c:v>36.64</c:v>
                </c:pt>
                <c:pt idx="13">
                  <c:v>39.5</c:v>
                </c:pt>
                <c:pt idx="14">
                  <c:v>45.2</c:v>
                </c:pt>
                <c:pt idx="15">
                  <c:v>47.7</c:v>
                </c:pt>
                <c:pt idx="16">
                  <c:v>49.24</c:v>
                </c:pt>
                <c:pt idx="17">
                  <c:v>58.78</c:v>
                </c:pt>
                <c:pt idx="18">
                  <c:v>66.400000000000006</c:v>
                </c:pt>
                <c:pt idx="19">
                  <c:v>21</c:v>
                </c:pt>
                <c:pt idx="20">
                  <c:v>31.3</c:v>
                </c:pt>
                <c:pt idx="21">
                  <c:v>44.8</c:v>
                </c:pt>
                <c:pt idx="22">
                  <c:v>47.43</c:v>
                </c:pt>
                <c:pt idx="23">
                  <c:v>49.1</c:v>
                </c:pt>
                <c:pt idx="24">
                  <c:v>50.01</c:v>
                </c:pt>
                <c:pt idx="25">
                  <c:v>48.71</c:v>
                </c:pt>
                <c:pt idx="26">
                  <c:v>43.5</c:v>
                </c:pt>
                <c:pt idx="27">
                  <c:v>49.3</c:v>
                </c:pt>
                <c:pt idx="28">
                  <c:v>51.3</c:v>
                </c:pt>
                <c:pt idx="29">
                  <c:v>60.7</c:v>
                </c:pt>
                <c:pt idx="30">
                  <c:v>65.5</c:v>
                </c:pt>
                <c:pt idx="31">
                  <c:v>31.4</c:v>
                </c:pt>
                <c:pt idx="32">
                  <c:v>36.299999999999997</c:v>
                </c:pt>
                <c:pt idx="33">
                  <c:v>48.6</c:v>
                </c:pt>
                <c:pt idx="34">
                  <c:v>59.34</c:v>
                </c:pt>
                <c:pt idx="35">
                  <c:v>49.4</c:v>
                </c:pt>
                <c:pt idx="36">
                  <c:v>54.29</c:v>
                </c:pt>
                <c:pt idx="37">
                  <c:v>52.06</c:v>
                </c:pt>
                <c:pt idx="38">
                  <c:v>41.06</c:v>
                </c:pt>
                <c:pt idx="39">
                  <c:v>44.8</c:v>
                </c:pt>
                <c:pt idx="40">
                  <c:v>53.48</c:v>
                </c:pt>
                <c:pt idx="41">
                  <c:v>73.84</c:v>
                </c:pt>
                <c:pt idx="42">
                  <c:v>70.400000000000006</c:v>
                </c:pt>
                <c:pt idx="43">
                  <c:v>39</c:v>
                </c:pt>
                <c:pt idx="44">
                  <c:v>43.62</c:v>
                </c:pt>
                <c:pt idx="45">
                  <c:v>42.81</c:v>
                </c:pt>
                <c:pt idx="46">
                  <c:v>43.48</c:v>
                </c:pt>
                <c:pt idx="47">
                  <c:v>38.58</c:v>
                </c:pt>
                <c:pt idx="48">
                  <c:v>48.48</c:v>
                </c:pt>
                <c:pt idx="49">
                  <c:v>47.4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89-4468-AF64-00012C0C9FD7}"/>
            </c:ext>
          </c:extLst>
        </c:ser>
        <c:ser>
          <c:idx val="2"/>
          <c:order val="2"/>
          <c:tx>
            <c:v>铝板带</c:v>
          </c:tx>
          <c:spPr>
            <a:ln w="158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加工行业pmi!$A$5:$A$54</c:f>
              <c:numCache>
                <c:formatCode>yyyy\-mm\-dd;@</c:formatCode>
                <c:ptCount val="50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</c:numCache>
            </c:numRef>
          </c:cat>
          <c:val>
            <c:numRef>
              <c:f>加工行业pmi!$D$5:$D$54</c:f>
              <c:numCache>
                <c:formatCode>General</c:formatCode>
                <c:ptCount val="50"/>
                <c:pt idx="0">
                  <c:v>60.92</c:v>
                </c:pt>
                <c:pt idx="1">
                  <c:v>38.17</c:v>
                </c:pt>
                <c:pt idx="2">
                  <c:v>47.2</c:v>
                </c:pt>
                <c:pt idx="3">
                  <c:v>43</c:v>
                </c:pt>
                <c:pt idx="4">
                  <c:v>44.92</c:v>
                </c:pt>
                <c:pt idx="5">
                  <c:v>32.200000000000003</c:v>
                </c:pt>
                <c:pt idx="6">
                  <c:v>47.79</c:v>
                </c:pt>
                <c:pt idx="7">
                  <c:v>27.4</c:v>
                </c:pt>
                <c:pt idx="8">
                  <c:v>47.4</c:v>
                </c:pt>
                <c:pt idx="9">
                  <c:v>51.4</c:v>
                </c:pt>
                <c:pt idx="10">
                  <c:v>58.9</c:v>
                </c:pt>
                <c:pt idx="11">
                  <c:v>35.74</c:v>
                </c:pt>
                <c:pt idx="12">
                  <c:v>53.57</c:v>
                </c:pt>
                <c:pt idx="13">
                  <c:v>55.6</c:v>
                </c:pt>
                <c:pt idx="14">
                  <c:v>32.5</c:v>
                </c:pt>
                <c:pt idx="15">
                  <c:v>40.799999999999997</c:v>
                </c:pt>
                <c:pt idx="16">
                  <c:v>47.82</c:v>
                </c:pt>
                <c:pt idx="17">
                  <c:v>47.95</c:v>
                </c:pt>
                <c:pt idx="18">
                  <c:v>62.94</c:v>
                </c:pt>
                <c:pt idx="19">
                  <c:v>44.7</c:v>
                </c:pt>
                <c:pt idx="20">
                  <c:v>54</c:v>
                </c:pt>
                <c:pt idx="21">
                  <c:v>42.4</c:v>
                </c:pt>
                <c:pt idx="22">
                  <c:v>48.56</c:v>
                </c:pt>
                <c:pt idx="23">
                  <c:v>48.8</c:v>
                </c:pt>
                <c:pt idx="24">
                  <c:v>51.38</c:v>
                </c:pt>
                <c:pt idx="25">
                  <c:v>51.71</c:v>
                </c:pt>
                <c:pt idx="26">
                  <c:v>41.1</c:v>
                </c:pt>
                <c:pt idx="27">
                  <c:v>44.2</c:v>
                </c:pt>
                <c:pt idx="28">
                  <c:v>41.26</c:v>
                </c:pt>
                <c:pt idx="29">
                  <c:v>58.7</c:v>
                </c:pt>
                <c:pt idx="30">
                  <c:v>67.5</c:v>
                </c:pt>
                <c:pt idx="31">
                  <c:v>38</c:v>
                </c:pt>
                <c:pt idx="32">
                  <c:v>45.3</c:v>
                </c:pt>
                <c:pt idx="33">
                  <c:v>46.45</c:v>
                </c:pt>
                <c:pt idx="34">
                  <c:v>50.52</c:v>
                </c:pt>
                <c:pt idx="35">
                  <c:v>49.24</c:v>
                </c:pt>
                <c:pt idx="36">
                  <c:v>57.94</c:v>
                </c:pt>
                <c:pt idx="37">
                  <c:v>46.86</c:v>
                </c:pt>
                <c:pt idx="38">
                  <c:v>45.6</c:v>
                </c:pt>
                <c:pt idx="39">
                  <c:v>40.840000000000003</c:v>
                </c:pt>
                <c:pt idx="40">
                  <c:v>50.64</c:v>
                </c:pt>
                <c:pt idx="41">
                  <c:v>57.5</c:v>
                </c:pt>
                <c:pt idx="42">
                  <c:v>60.95</c:v>
                </c:pt>
                <c:pt idx="43">
                  <c:v>54.14</c:v>
                </c:pt>
                <c:pt idx="44">
                  <c:v>54.14</c:v>
                </c:pt>
                <c:pt idx="45">
                  <c:v>46.3</c:v>
                </c:pt>
                <c:pt idx="46">
                  <c:v>46.3</c:v>
                </c:pt>
                <c:pt idx="47">
                  <c:v>49.32</c:v>
                </c:pt>
                <c:pt idx="48">
                  <c:v>48.91</c:v>
                </c:pt>
                <c:pt idx="49">
                  <c:v>46.7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89-4468-AF64-00012C0C9FD7}"/>
            </c:ext>
          </c:extLst>
        </c:ser>
        <c:ser>
          <c:idx val="3"/>
          <c:order val="3"/>
          <c:tx>
            <c:v>铝箔</c:v>
          </c:tx>
          <c:spPr>
            <a:ln w="158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加工行业pmi!$A$5:$A$54</c:f>
              <c:numCache>
                <c:formatCode>yyyy\-mm\-dd;@</c:formatCode>
                <c:ptCount val="50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</c:numCache>
            </c:numRef>
          </c:cat>
          <c:val>
            <c:numRef>
              <c:f>加工行业pmi!$E$5:$E$54</c:f>
              <c:numCache>
                <c:formatCode>General</c:formatCode>
                <c:ptCount val="50"/>
                <c:pt idx="0">
                  <c:v>58.64</c:v>
                </c:pt>
                <c:pt idx="1">
                  <c:v>54.34</c:v>
                </c:pt>
                <c:pt idx="2">
                  <c:v>48.7</c:v>
                </c:pt>
                <c:pt idx="3">
                  <c:v>52.1</c:v>
                </c:pt>
                <c:pt idx="4">
                  <c:v>51.16</c:v>
                </c:pt>
                <c:pt idx="5">
                  <c:v>28.7</c:v>
                </c:pt>
                <c:pt idx="6">
                  <c:v>54.59</c:v>
                </c:pt>
                <c:pt idx="7">
                  <c:v>32.4</c:v>
                </c:pt>
                <c:pt idx="8">
                  <c:v>48.96</c:v>
                </c:pt>
                <c:pt idx="9">
                  <c:v>51.3</c:v>
                </c:pt>
                <c:pt idx="10">
                  <c:v>71.5</c:v>
                </c:pt>
                <c:pt idx="11">
                  <c:v>42.44</c:v>
                </c:pt>
                <c:pt idx="12">
                  <c:v>35.590000000000003</c:v>
                </c:pt>
                <c:pt idx="13">
                  <c:v>49.2</c:v>
                </c:pt>
                <c:pt idx="14">
                  <c:v>44.4</c:v>
                </c:pt>
                <c:pt idx="15">
                  <c:v>42.7</c:v>
                </c:pt>
                <c:pt idx="16">
                  <c:v>46.33</c:v>
                </c:pt>
                <c:pt idx="17">
                  <c:v>50.2</c:v>
                </c:pt>
                <c:pt idx="18">
                  <c:v>57.28</c:v>
                </c:pt>
                <c:pt idx="19">
                  <c:v>57.4</c:v>
                </c:pt>
                <c:pt idx="20">
                  <c:v>60.2</c:v>
                </c:pt>
                <c:pt idx="21">
                  <c:v>48.2</c:v>
                </c:pt>
                <c:pt idx="22">
                  <c:v>51.4</c:v>
                </c:pt>
                <c:pt idx="23">
                  <c:v>53.2</c:v>
                </c:pt>
                <c:pt idx="24">
                  <c:v>54.23</c:v>
                </c:pt>
                <c:pt idx="25">
                  <c:v>47.35</c:v>
                </c:pt>
                <c:pt idx="26">
                  <c:v>50.1</c:v>
                </c:pt>
                <c:pt idx="27">
                  <c:v>64.400000000000006</c:v>
                </c:pt>
                <c:pt idx="28">
                  <c:v>61.78</c:v>
                </c:pt>
                <c:pt idx="29">
                  <c:v>46.7</c:v>
                </c:pt>
                <c:pt idx="30">
                  <c:v>69.599999999999994</c:v>
                </c:pt>
                <c:pt idx="31">
                  <c:v>32</c:v>
                </c:pt>
                <c:pt idx="32">
                  <c:v>33</c:v>
                </c:pt>
                <c:pt idx="33">
                  <c:v>46.89</c:v>
                </c:pt>
                <c:pt idx="34">
                  <c:v>48.79</c:v>
                </c:pt>
                <c:pt idx="35">
                  <c:v>47.3</c:v>
                </c:pt>
                <c:pt idx="36">
                  <c:v>53.91</c:v>
                </c:pt>
                <c:pt idx="37">
                  <c:v>39.56</c:v>
                </c:pt>
                <c:pt idx="38">
                  <c:v>34.36</c:v>
                </c:pt>
                <c:pt idx="39">
                  <c:v>50.12</c:v>
                </c:pt>
                <c:pt idx="40">
                  <c:v>56.28</c:v>
                </c:pt>
                <c:pt idx="41">
                  <c:v>61.8</c:v>
                </c:pt>
                <c:pt idx="42">
                  <c:v>60.77</c:v>
                </c:pt>
                <c:pt idx="43">
                  <c:v>50.35</c:v>
                </c:pt>
                <c:pt idx="44">
                  <c:v>51.8</c:v>
                </c:pt>
                <c:pt idx="45">
                  <c:v>50.59</c:v>
                </c:pt>
                <c:pt idx="46">
                  <c:v>50.59</c:v>
                </c:pt>
                <c:pt idx="47">
                  <c:v>42.01</c:v>
                </c:pt>
                <c:pt idx="48">
                  <c:v>56.08</c:v>
                </c:pt>
                <c:pt idx="49">
                  <c:v>43.9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489-4468-AF64-00012C0C9FD7}"/>
            </c:ext>
          </c:extLst>
        </c:ser>
        <c:ser>
          <c:idx val="4"/>
          <c:order val="4"/>
          <c:tx>
            <c:v>原生铝合金</c:v>
          </c:tx>
          <c:spPr>
            <a:ln w="158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加工行业pmi!$A$5:$A$54</c:f>
              <c:numCache>
                <c:formatCode>yyyy\-mm\-dd;@</c:formatCode>
                <c:ptCount val="50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</c:numCache>
            </c:numRef>
          </c:cat>
          <c:val>
            <c:numRef>
              <c:f>加工行业pmi!$F$5:$F$54</c:f>
              <c:numCache>
                <c:formatCode>General</c:formatCode>
                <c:ptCount val="50"/>
                <c:pt idx="0">
                  <c:v>59.85</c:v>
                </c:pt>
                <c:pt idx="1">
                  <c:v>51.53</c:v>
                </c:pt>
                <c:pt idx="2">
                  <c:v>51.2</c:v>
                </c:pt>
                <c:pt idx="3">
                  <c:v>61.9</c:v>
                </c:pt>
                <c:pt idx="4">
                  <c:v>28.99</c:v>
                </c:pt>
                <c:pt idx="5">
                  <c:v>29.7</c:v>
                </c:pt>
                <c:pt idx="6">
                  <c:v>54.31</c:v>
                </c:pt>
                <c:pt idx="7">
                  <c:v>35.4</c:v>
                </c:pt>
                <c:pt idx="8">
                  <c:v>49.44</c:v>
                </c:pt>
                <c:pt idx="9">
                  <c:v>49.1</c:v>
                </c:pt>
                <c:pt idx="10">
                  <c:v>55.5</c:v>
                </c:pt>
                <c:pt idx="11">
                  <c:v>69.25</c:v>
                </c:pt>
                <c:pt idx="12">
                  <c:v>20</c:v>
                </c:pt>
                <c:pt idx="13">
                  <c:v>37.9</c:v>
                </c:pt>
                <c:pt idx="14">
                  <c:v>49.2</c:v>
                </c:pt>
                <c:pt idx="15">
                  <c:v>37.299999999999997</c:v>
                </c:pt>
                <c:pt idx="16">
                  <c:v>37.74</c:v>
                </c:pt>
                <c:pt idx="17">
                  <c:v>40.380000000000003</c:v>
                </c:pt>
                <c:pt idx="18">
                  <c:v>55.4</c:v>
                </c:pt>
                <c:pt idx="19">
                  <c:v>30.4</c:v>
                </c:pt>
                <c:pt idx="20">
                  <c:v>38.9</c:v>
                </c:pt>
                <c:pt idx="21">
                  <c:v>44.6</c:v>
                </c:pt>
                <c:pt idx="22">
                  <c:v>57.38</c:v>
                </c:pt>
                <c:pt idx="23">
                  <c:v>59.2</c:v>
                </c:pt>
                <c:pt idx="24">
                  <c:v>53.25</c:v>
                </c:pt>
                <c:pt idx="25">
                  <c:v>55.38</c:v>
                </c:pt>
                <c:pt idx="26">
                  <c:v>51.9</c:v>
                </c:pt>
                <c:pt idx="27">
                  <c:v>42.2</c:v>
                </c:pt>
                <c:pt idx="28">
                  <c:v>52.29</c:v>
                </c:pt>
                <c:pt idx="29">
                  <c:v>42.2</c:v>
                </c:pt>
                <c:pt idx="30">
                  <c:v>42.9</c:v>
                </c:pt>
                <c:pt idx="31">
                  <c:v>40.200000000000003</c:v>
                </c:pt>
                <c:pt idx="32">
                  <c:v>40.6</c:v>
                </c:pt>
                <c:pt idx="33">
                  <c:v>45.07</c:v>
                </c:pt>
                <c:pt idx="34">
                  <c:v>47.92</c:v>
                </c:pt>
                <c:pt idx="35">
                  <c:v>65.010000000000005</c:v>
                </c:pt>
                <c:pt idx="36">
                  <c:v>52.78</c:v>
                </c:pt>
                <c:pt idx="37">
                  <c:v>55.04</c:v>
                </c:pt>
                <c:pt idx="38">
                  <c:v>41.11</c:v>
                </c:pt>
                <c:pt idx="39">
                  <c:v>32.56</c:v>
                </c:pt>
                <c:pt idx="40">
                  <c:v>41.07</c:v>
                </c:pt>
                <c:pt idx="41">
                  <c:v>57.46</c:v>
                </c:pt>
                <c:pt idx="42">
                  <c:v>68.3</c:v>
                </c:pt>
                <c:pt idx="43">
                  <c:v>36.68</c:v>
                </c:pt>
                <c:pt idx="44">
                  <c:v>39.229999999999997</c:v>
                </c:pt>
                <c:pt idx="45">
                  <c:v>55.58</c:v>
                </c:pt>
                <c:pt idx="46">
                  <c:v>57.08</c:v>
                </c:pt>
                <c:pt idx="47">
                  <c:v>46.9</c:v>
                </c:pt>
                <c:pt idx="48">
                  <c:v>58.8</c:v>
                </c:pt>
                <c:pt idx="49">
                  <c:v>57.7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489-4468-AF64-00012C0C9FD7}"/>
            </c:ext>
          </c:extLst>
        </c:ser>
        <c:ser>
          <c:idx val="5"/>
          <c:order val="5"/>
          <c:tx>
            <c:v>再生铝合金</c:v>
          </c:tx>
          <c:spPr>
            <a:ln w="158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加工行业pmi!$A$5:$A$54</c:f>
              <c:numCache>
                <c:formatCode>yyyy\-mm\-dd;@</c:formatCode>
                <c:ptCount val="50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</c:numCache>
            </c:numRef>
          </c:cat>
          <c:val>
            <c:numRef>
              <c:f>加工行业pmi!$G$5:$G$54</c:f>
              <c:numCache>
                <c:formatCode>General</c:formatCode>
                <c:ptCount val="50"/>
                <c:pt idx="0">
                  <c:v>57.79</c:v>
                </c:pt>
                <c:pt idx="1">
                  <c:v>48.36</c:v>
                </c:pt>
                <c:pt idx="2">
                  <c:v>55.3</c:v>
                </c:pt>
                <c:pt idx="3">
                  <c:v>53.4</c:v>
                </c:pt>
                <c:pt idx="4">
                  <c:v>41.79</c:v>
                </c:pt>
                <c:pt idx="5">
                  <c:v>30.6</c:v>
                </c:pt>
                <c:pt idx="6">
                  <c:v>51.81</c:v>
                </c:pt>
                <c:pt idx="7">
                  <c:v>32.5</c:v>
                </c:pt>
                <c:pt idx="8">
                  <c:v>44.94</c:v>
                </c:pt>
                <c:pt idx="9">
                  <c:v>49.38</c:v>
                </c:pt>
                <c:pt idx="10">
                  <c:v>48</c:v>
                </c:pt>
                <c:pt idx="11">
                  <c:v>32.71</c:v>
                </c:pt>
                <c:pt idx="12">
                  <c:v>33.74</c:v>
                </c:pt>
                <c:pt idx="13">
                  <c:v>38.200000000000003</c:v>
                </c:pt>
                <c:pt idx="14">
                  <c:v>40</c:v>
                </c:pt>
                <c:pt idx="15">
                  <c:v>40.299999999999997</c:v>
                </c:pt>
                <c:pt idx="16">
                  <c:v>44.28</c:v>
                </c:pt>
                <c:pt idx="17">
                  <c:v>52.49</c:v>
                </c:pt>
                <c:pt idx="18">
                  <c:v>65.81</c:v>
                </c:pt>
                <c:pt idx="19">
                  <c:v>34.4</c:v>
                </c:pt>
                <c:pt idx="20">
                  <c:v>52.5</c:v>
                </c:pt>
                <c:pt idx="21">
                  <c:v>55</c:v>
                </c:pt>
                <c:pt idx="22">
                  <c:v>58.05</c:v>
                </c:pt>
                <c:pt idx="23">
                  <c:v>53.2</c:v>
                </c:pt>
                <c:pt idx="24">
                  <c:v>66.23</c:v>
                </c:pt>
                <c:pt idx="25">
                  <c:v>50.3</c:v>
                </c:pt>
                <c:pt idx="26">
                  <c:v>55.1</c:v>
                </c:pt>
                <c:pt idx="27">
                  <c:v>46.7</c:v>
                </c:pt>
                <c:pt idx="28">
                  <c:v>46.93</c:v>
                </c:pt>
                <c:pt idx="29">
                  <c:v>44.3</c:v>
                </c:pt>
                <c:pt idx="30">
                  <c:v>92.6</c:v>
                </c:pt>
                <c:pt idx="31">
                  <c:v>24.9</c:v>
                </c:pt>
                <c:pt idx="32">
                  <c:v>40.5</c:v>
                </c:pt>
                <c:pt idx="33">
                  <c:v>48.81</c:v>
                </c:pt>
                <c:pt idx="34">
                  <c:v>48.54</c:v>
                </c:pt>
                <c:pt idx="35">
                  <c:v>54.65</c:v>
                </c:pt>
                <c:pt idx="36">
                  <c:v>63.84</c:v>
                </c:pt>
                <c:pt idx="37">
                  <c:v>56.65</c:v>
                </c:pt>
                <c:pt idx="38">
                  <c:v>50.21</c:v>
                </c:pt>
                <c:pt idx="39">
                  <c:v>31.32</c:v>
                </c:pt>
                <c:pt idx="40">
                  <c:v>44.43</c:v>
                </c:pt>
                <c:pt idx="41">
                  <c:v>42.22</c:v>
                </c:pt>
                <c:pt idx="42">
                  <c:v>71.349999999999994</c:v>
                </c:pt>
                <c:pt idx="43">
                  <c:v>35.619999999999997</c:v>
                </c:pt>
                <c:pt idx="44">
                  <c:v>35.619999999999997</c:v>
                </c:pt>
                <c:pt idx="45">
                  <c:v>38.18</c:v>
                </c:pt>
                <c:pt idx="46">
                  <c:v>56.87</c:v>
                </c:pt>
                <c:pt idx="47">
                  <c:v>44.1</c:v>
                </c:pt>
                <c:pt idx="48">
                  <c:v>71.900000000000006</c:v>
                </c:pt>
                <c:pt idx="49">
                  <c:v>44.9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489-4468-AF64-00012C0C9FD7}"/>
            </c:ext>
          </c:extLst>
        </c:ser>
        <c:ser>
          <c:idx val="6"/>
          <c:order val="6"/>
          <c:tx>
            <c:v>加工行业综合</c:v>
          </c:tx>
          <c:spPr>
            <a:ln w="254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加工行业pmi!$A$5:$A$54</c:f>
              <c:numCache>
                <c:formatCode>yyyy\-mm\-dd;@</c:formatCode>
                <c:ptCount val="50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</c:numCache>
            </c:numRef>
          </c:cat>
          <c:val>
            <c:numRef>
              <c:f>加工行业pmi!$H$5:$H$54</c:f>
              <c:numCache>
                <c:formatCode>General</c:formatCode>
                <c:ptCount val="50"/>
                <c:pt idx="0">
                  <c:v>57.87</c:v>
                </c:pt>
                <c:pt idx="1">
                  <c:v>45.5</c:v>
                </c:pt>
                <c:pt idx="2">
                  <c:v>45</c:v>
                </c:pt>
                <c:pt idx="3">
                  <c:v>51.5</c:v>
                </c:pt>
                <c:pt idx="4">
                  <c:v>45.81</c:v>
                </c:pt>
                <c:pt idx="5">
                  <c:v>35.700000000000003</c:v>
                </c:pt>
                <c:pt idx="6">
                  <c:v>49.08</c:v>
                </c:pt>
                <c:pt idx="7">
                  <c:v>29.3</c:v>
                </c:pt>
                <c:pt idx="8">
                  <c:v>43.86</c:v>
                </c:pt>
                <c:pt idx="9">
                  <c:v>49.4</c:v>
                </c:pt>
                <c:pt idx="10">
                  <c:v>55.7</c:v>
                </c:pt>
                <c:pt idx="11">
                  <c:v>45.75</c:v>
                </c:pt>
                <c:pt idx="12">
                  <c:v>41.43</c:v>
                </c:pt>
                <c:pt idx="13">
                  <c:v>46.6</c:v>
                </c:pt>
                <c:pt idx="14">
                  <c:v>42</c:v>
                </c:pt>
                <c:pt idx="15">
                  <c:v>44.9</c:v>
                </c:pt>
                <c:pt idx="16">
                  <c:v>47.83</c:v>
                </c:pt>
                <c:pt idx="17">
                  <c:v>52.68</c:v>
                </c:pt>
                <c:pt idx="18">
                  <c:v>63.21</c:v>
                </c:pt>
                <c:pt idx="19">
                  <c:v>35.200000000000003</c:v>
                </c:pt>
                <c:pt idx="20">
                  <c:v>43.5</c:v>
                </c:pt>
                <c:pt idx="21">
                  <c:v>45</c:v>
                </c:pt>
                <c:pt idx="22">
                  <c:v>49.5</c:v>
                </c:pt>
                <c:pt idx="23">
                  <c:v>50.3</c:v>
                </c:pt>
                <c:pt idx="24">
                  <c:v>52</c:v>
                </c:pt>
                <c:pt idx="25">
                  <c:v>49.4</c:v>
                </c:pt>
                <c:pt idx="26">
                  <c:v>44.5</c:v>
                </c:pt>
                <c:pt idx="27">
                  <c:v>48.3</c:v>
                </c:pt>
                <c:pt idx="28">
                  <c:v>49.2</c:v>
                </c:pt>
                <c:pt idx="29">
                  <c:v>55.9</c:v>
                </c:pt>
                <c:pt idx="30">
                  <c:v>65.5</c:v>
                </c:pt>
                <c:pt idx="31">
                  <c:v>34.700000000000003</c:v>
                </c:pt>
                <c:pt idx="32">
                  <c:v>39.700000000000003</c:v>
                </c:pt>
                <c:pt idx="33">
                  <c:v>46.49</c:v>
                </c:pt>
                <c:pt idx="34">
                  <c:v>52.58</c:v>
                </c:pt>
                <c:pt idx="35">
                  <c:v>50.32</c:v>
                </c:pt>
                <c:pt idx="36">
                  <c:v>55.64</c:v>
                </c:pt>
                <c:pt idx="37">
                  <c:v>49.91</c:v>
                </c:pt>
                <c:pt idx="38">
                  <c:v>43.24</c:v>
                </c:pt>
                <c:pt idx="39">
                  <c:v>42.86</c:v>
                </c:pt>
                <c:pt idx="40">
                  <c:v>50.99</c:v>
                </c:pt>
                <c:pt idx="41">
                  <c:v>62.56</c:v>
                </c:pt>
                <c:pt idx="42">
                  <c:v>64.64</c:v>
                </c:pt>
                <c:pt idx="43">
                  <c:v>45.91</c:v>
                </c:pt>
                <c:pt idx="44">
                  <c:v>47.9</c:v>
                </c:pt>
                <c:pt idx="45">
                  <c:v>47.07</c:v>
                </c:pt>
                <c:pt idx="46">
                  <c:v>47.88</c:v>
                </c:pt>
                <c:pt idx="47">
                  <c:v>43.89</c:v>
                </c:pt>
                <c:pt idx="48">
                  <c:v>51.14</c:v>
                </c:pt>
                <c:pt idx="49">
                  <c:v>49.59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489-4468-AF64-00012C0C9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2904911"/>
        <c:axId val="1762889519"/>
      </c:lineChart>
      <c:dateAx>
        <c:axId val="1762904911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62889519"/>
        <c:crosses val="autoZero"/>
        <c:auto val="1"/>
        <c:lblOffset val="100"/>
        <c:baseTimeUnit val="months"/>
      </c:dateAx>
      <c:valAx>
        <c:axId val="17628895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62904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铝型材周度开工率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2020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铝型材周度开工率!$I$3:$I$367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铝型材周度开工率!$L$3:$L$367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36.700000000000003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52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66.5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74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82.5</c:v>
                </c:pt>
                <c:pt idx="85">
                  <c:v>#N/A</c:v>
                </c:pt>
                <c:pt idx="86">
                  <c:v>88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90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90.5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90.5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92.5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92.5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92.5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92.5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92.5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92.5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92.5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92.5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92.5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92.5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92.5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92.5</c:v>
                </c:pt>
                <c:pt idx="199">
                  <c:v>#N/A</c:v>
                </c:pt>
                <c:pt idx="200">
                  <c:v>#N/A</c:v>
                </c:pt>
                <c:pt idx="201">
                  <c:v>92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92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92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92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91.5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91.5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91.5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91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91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91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90.5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90.5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90.5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90.5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90.5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90.5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90.4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90.4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89.7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89.6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89.6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95-4B22-BF3D-6D9AEAC06E30}"/>
            </c:ext>
          </c:extLst>
        </c:ser>
        <c:ser>
          <c:idx val="1"/>
          <c:order val="1"/>
          <c:tx>
            <c:v>2021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铝型材周度开工率!$I$3:$I$367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铝型材周度开工率!$M$3:$M$367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88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87.7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85.3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82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65.400000000000006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23.3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52.4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71.8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69.8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70.8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73.7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74.2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74.5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74.599999999999994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75.8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77.400000000000006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81.8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87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86.6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85.1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83.8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83.8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82.3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82.3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82.3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82.3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81.2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80.3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79.5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79.5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79.5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79.5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79.2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77.400000000000006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77.099999999999994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73.7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73.2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73.5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73.5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73.7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73.7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74.7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75.7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75.7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75.900000000000006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75.900000000000006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75.7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75.400000000000006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74.900000000000006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95-4B22-BF3D-6D9AEAC06E30}"/>
            </c:ext>
          </c:extLst>
        </c:ser>
        <c:ser>
          <c:idx val="2"/>
          <c:order val="2"/>
          <c:tx>
            <c:v>2022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铝型材周度开工率!$I$3:$I$367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铝型材周度开工率!$N$3:$N$367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74.7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74.400000000000006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72.3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54.5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45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66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69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71.5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72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72.8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60.5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63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74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75.5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71.3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70.5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56.5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62.5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63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66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69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69.2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69.8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69.8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70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70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69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69.099999999999994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67.599999999999994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66.599999999999994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66.7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66.7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65.2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65.900000000000006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65.400000000000006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65.400000000000006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66.7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67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67.5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67.5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95-4B22-BF3D-6D9AEAC06E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486687"/>
        <c:axId val="1937486271"/>
      </c:lineChart>
      <c:dateAx>
        <c:axId val="1937486687"/>
        <c:scaling>
          <c:orientation val="minMax"/>
        </c:scaling>
        <c:delete val="0"/>
        <c:axPos val="b"/>
        <c:numFmt formatCode="yyyy\-mm\-d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37486271"/>
        <c:crosses val="autoZero"/>
        <c:auto val="1"/>
        <c:lblOffset val="100"/>
        <c:baseTimeUnit val="days"/>
      </c:dateAx>
      <c:valAx>
        <c:axId val="193748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3748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铝板带周度开工率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1169991251093614"/>
          <c:y val="0.20970291682917433"/>
          <c:w val="0.83749978127734037"/>
          <c:h val="0.43128131396934782"/>
        </c:manualLayout>
      </c:layout>
      <c:lineChart>
        <c:grouping val="standard"/>
        <c:varyColors val="0"/>
        <c:ser>
          <c:idx val="0"/>
          <c:order val="0"/>
          <c:tx>
            <c:v>2020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铝板带周度开工!$I$3:$I$367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铝板带周度开工!$L$3:$L$367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63.5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70.69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77.02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77.02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78</c:v>
                </c:pt>
                <c:pt idx="85">
                  <c:v>#N/A</c:v>
                </c:pt>
                <c:pt idx="86">
                  <c:v>80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77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77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81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85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85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85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85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80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79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79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79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79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78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78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78</c:v>
                </c:pt>
                <c:pt idx="199">
                  <c:v>#N/A</c:v>
                </c:pt>
                <c:pt idx="200">
                  <c:v>#N/A</c:v>
                </c:pt>
                <c:pt idx="201">
                  <c:v>76.599999999999994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76.599999999999994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76.599999999999994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76.599999999999994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76.599999999999994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76.599999999999994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78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78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79.8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80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80.400000000000006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80.400000000000006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79.8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79.8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79.400000000000006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79.599999999999994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79.8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80.599999999999994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79.400000000000006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82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82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A2-4986-AEC2-29EEE0982DB9}"/>
            </c:ext>
          </c:extLst>
        </c:ser>
        <c:ser>
          <c:idx val="1"/>
          <c:order val="1"/>
          <c:tx>
            <c:v>2021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铝板带周度开工!$I$3:$I$367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铝板带周度开工!$M$3:$M$367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83.6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83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83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83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83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83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87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90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90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90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90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90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90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90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90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89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89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89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89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89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87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87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87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86.8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86.2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75.8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57.2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81.2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79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75.400000000000006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80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85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85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84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84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84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84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84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77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77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81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81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81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81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83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83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83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85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85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A2-4986-AEC2-29EEE0982DB9}"/>
            </c:ext>
          </c:extLst>
        </c:ser>
        <c:ser>
          <c:idx val="2"/>
          <c:order val="2"/>
          <c:tx>
            <c:v>2022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铝板带周度开工!$I$3:$I$367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铝板带周度开工!$N$3:$N$367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79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79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83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83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68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82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82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84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84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84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81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81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78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78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78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78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81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81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81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81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81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81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81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81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81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81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81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81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81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79.599999999999994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79.599999999999994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79.599999999999994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79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80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80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80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80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80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80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74.599999999999994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A2-4986-AEC2-29EEE0982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486687"/>
        <c:axId val="1937486271"/>
      </c:lineChart>
      <c:dateAx>
        <c:axId val="1937486687"/>
        <c:scaling>
          <c:orientation val="minMax"/>
        </c:scaling>
        <c:delete val="0"/>
        <c:axPos val="b"/>
        <c:numFmt formatCode="yyyy\-mm\-d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37486271"/>
        <c:crosses val="autoZero"/>
        <c:auto val="1"/>
        <c:lblOffset val="100"/>
        <c:baseTimeUnit val="days"/>
      </c:dateAx>
      <c:valAx>
        <c:axId val="193748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3748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铝箔周度开工率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2020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铝箔周度开工!$I$3:$I$367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铝箔周度开工!$L$3:$L$367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77.099999999999994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82.14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83.14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83.14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86</c:v>
                </c:pt>
                <c:pt idx="85">
                  <c:v>#N/A</c:v>
                </c:pt>
                <c:pt idx="86">
                  <c:v>86.29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86.29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85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83.29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81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83.57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85.33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86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88.53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86.78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86.1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86.1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84.97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84.26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82.83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83.54</c:v>
                </c:pt>
                <c:pt idx="199">
                  <c:v>#N/A</c:v>
                </c:pt>
                <c:pt idx="200">
                  <c:v>#N/A</c:v>
                </c:pt>
                <c:pt idx="201">
                  <c:v>84.14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84.14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84.57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84.57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84.57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84.57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85.29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85.29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86.87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86.87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86.44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86.44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86.44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86.33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86.76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86.76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87.19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87.19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87.19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87.19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87.19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EA-490C-99F5-7772BB924DF3}"/>
            </c:ext>
          </c:extLst>
        </c:ser>
        <c:ser>
          <c:idx val="1"/>
          <c:order val="1"/>
          <c:tx>
            <c:v>2021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铝箔周度开工!$I$3:$I$367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铝箔周度开工!$M$3:$M$367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87.62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87.62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87.19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87.19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85.19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73.8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88.62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89.43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90.86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91.43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91.57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91.6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91.57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91.57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91.57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91.6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91.6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91.57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91.6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89.6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90.3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90.3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89.1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87.9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87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86.3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82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84.9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84.86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84.86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84.86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84.9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84.9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84.86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84.9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84.9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62.1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70.7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75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75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80.7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82.1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82.1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82.1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82.1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82.14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82.14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82.1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82.9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EA-490C-99F5-7772BB924DF3}"/>
            </c:ext>
          </c:extLst>
        </c:ser>
        <c:ser>
          <c:idx val="2"/>
          <c:order val="2"/>
          <c:tx>
            <c:v>2022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铝箔周度开工!$I$3:$I$367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铝箔周度开工!$N$3:$N$367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82.86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83.71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83.7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83.7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83.71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83.7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85.6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85.6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85.6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86.1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86.1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82.1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80.7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80.7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77.900000000000006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79.3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79.3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79.3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79.3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79.3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80.7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81.400000000000006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81.400000000000006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81.400000000000006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81.400000000000006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81.400000000000006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81.400000000000006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81.400000000000006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81.400000000000006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80.709999999999994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82.1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82.1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81.3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82.7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82.7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82.7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82.7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83.3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83.3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83.3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EA-490C-99F5-7772BB924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486687"/>
        <c:axId val="1937486271"/>
      </c:lineChart>
      <c:dateAx>
        <c:axId val="1937486687"/>
        <c:scaling>
          <c:orientation val="minMax"/>
        </c:scaling>
        <c:delete val="0"/>
        <c:axPos val="b"/>
        <c:numFmt formatCode="yyyy\-mm\-d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37486271"/>
        <c:crosses val="autoZero"/>
        <c:auto val="1"/>
        <c:lblOffset val="100"/>
        <c:baseTimeUnit val="days"/>
      </c:dateAx>
      <c:valAx>
        <c:axId val="193748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3748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铝线缆周度开工率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2020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铝线缆周度开工!$I$3:$I$367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铝线缆周度开工!$L$3:$L$367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24.2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37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47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47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60</c:v>
                </c:pt>
                <c:pt idx="85">
                  <c:v>#N/A</c:v>
                </c:pt>
                <c:pt idx="86">
                  <c:v>75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75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73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69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71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74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74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74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74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74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74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74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74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69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69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68</c:v>
                </c:pt>
                <c:pt idx="199">
                  <c:v>#N/A</c:v>
                </c:pt>
                <c:pt idx="200">
                  <c:v>#N/A</c:v>
                </c:pt>
                <c:pt idx="201">
                  <c:v>67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66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66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67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67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66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66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66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64.8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63.6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63.8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63.8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62.8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61.6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60.8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61.4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60.4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60.2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61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61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61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E1-4830-9696-20A930388602}"/>
            </c:ext>
          </c:extLst>
        </c:ser>
        <c:ser>
          <c:idx val="1"/>
          <c:order val="1"/>
          <c:tx>
            <c:v>2021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铝线缆周度开工!$I$3:$I$367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铝线缆周度开工!$M$3:$M$367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55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54.6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53.6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51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49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32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42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49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50.6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55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57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58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58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58.2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58.6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58.6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59.2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59.2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59.6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59.6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60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60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60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59.6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60.6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57.6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55.6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55.6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56.6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55.6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56.2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56.2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56.8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56.8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55.2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54.6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54.6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54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54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56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56.6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56.6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57.6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57.6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56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55.6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53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49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51.6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E1-4830-9696-20A930388602}"/>
            </c:ext>
          </c:extLst>
        </c:ser>
        <c:ser>
          <c:idx val="2"/>
          <c:order val="2"/>
          <c:tx>
            <c:v>2022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铝线缆周度开工!$I$3:$I$367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铝线缆周度开工!$N$3:$N$367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51.6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51.2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50.6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38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43.6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55.6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56.6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56.6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57.2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56.2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56.2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54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53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53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54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54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54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55.4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57.4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57.4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58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58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58.4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57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57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58.4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58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58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57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57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57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58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59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59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59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59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60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58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57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56.2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E1-4830-9696-20A9303886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7486687"/>
        <c:axId val="1937486271"/>
      </c:lineChart>
      <c:dateAx>
        <c:axId val="1937486687"/>
        <c:scaling>
          <c:orientation val="minMax"/>
        </c:scaling>
        <c:delete val="0"/>
        <c:axPos val="b"/>
        <c:numFmt formatCode="yyyy\-mm\-d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37486271"/>
        <c:crosses val="autoZero"/>
        <c:auto val="1"/>
        <c:lblOffset val="100"/>
        <c:baseTimeUnit val="days"/>
      </c:dateAx>
      <c:valAx>
        <c:axId val="1937486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37486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317166865726697E-2"/>
          <c:y val="9.8380723242928E-2"/>
          <c:w val="0.87946103343139104"/>
          <c:h val="0.69667432195975498"/>
        </c:manualLayout>
      </c:layout>
      <c:lineChart>
        <c:grouping val="standard"/>
        <c:varyColors val="0"/>
        <c:ser>
          <c:idx val="0"/>
          <c:order val="0"/>
          <c:tx>
            <c:strRef>
              <c:f>'[摩根大通(111)(1)(1).xlsx]Sheet1'!$B$1</c:f>
              <c:strCache>
                <c:ptCount val="1"/>
                <c:pt idx="0">
                  <c:v>全球:摩根大通全球制造业PMI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'[摩根大通(111)(1)(1).xlsx]Sheet1'!$A$1:$A$191</c:f>
              <c:numCache>
                <c:formatCode>yyyy\-mm;@</c:formatCode>
                <c:ptCount val="191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  <c:pt idx="119">
                  <c:v>43465</c:v>
                </c:pt>
                <c:pt idx="120">
                  <c:v>43496</c:v>
                </c:pt>
                <c:pt idx="121">
                  <c:v>43524</c:v>
                </c:pt>
                <c:pt idx="122">
                  <c:v>43555</c:v>
                </c:pt>
                <c:pt idx="123">
                  <c:v>43585</c:v>
                </c:pt>
                <c:pt idx="124">
                  <c:v>43616</c:v>
                </c:pt>
                <c:pt idx="125">
                  <c:v>43646</c:v>
                </c:pt>
                <c:pt idx="126">
                  <c:v>43677</c:v>
                </c:pt>
                <c:pt idx="127">
                  <c:v>43708</c:v>
                </c:pt>
                <c:pt idx="128">
                  <c:v>43738</c:v>
                </c:pt>
                <c:pt idx="129">
                  <c:v>43769</c:v>
                </c:pt>
                <c:pt idx="130">
                  <c:v>43799</c:v>
                </c:pt>
                <c:pt idx="131">
                  <c:v>43830</c:v>
                </c:pt>
                <c:pt idx="132">
                  <c:v>43861</c:v>
                </c:pt>
                <c:pt idx="133">
                  <c:v>43890</c:v>
                </c:pt>
                <c:pt idx="134">
                  <c:v>43921</c:v>
                </c:pt>
                <c:pt idx="135">
                  <c:v>43951</c:v>
                </c:pt>
                <c:pt idx="136">
                  <c:v>43982</c:v>
                </c:pt>
                <c:pt idx="137">
                  <c:v>44012</c:v>
                </c:pt>
                <c:pt idx="138">
                  <c:v>44043</c:v>
                </c:pt>
                <c:pt idx="139">
                  <c:v>44074</c:v>
                </c:pt>
                <c:pt idx="140">
                  <c:v>44104</c:v>
                </c:pt>
                <c:pt idx="141">
                  <c:v>44135</c:v>
                </c:pt>
                <c:pt idx="142">
                  <c:v>44165</c:v>
                </c:pt>
                <c:pt idx="143">
                  <c:v>44196</c:v>
                </c:pt>
                <c:pt idx="144">
                  <c:v>44227</c:v>
                </c:pt>
                <c:pt idx="145">
                  <c:v>44255</c:v>
                </c:pt>
                <c:pt idx="146">
                  <c:v>44286</c:v>
                </c:pt>
                <c:pt idx="147">
                  <c:v>44316</c:v>
                </c:pt>
                <c:pt idx="148">
                  <c:v>44347</c:v>
                </c:pt>
                <c:pt idx="149">
                  <c:v>44377</c:v>
                </c:pt>
                <c:pt idx="150">
                  <c:v>44408</c:v>
                </c:pt>
                <c:pt idx="151">
                  <c:v>44439</c:v>
                </c:pt>
                <c:pt idx="152">
                  <c:v>44469</c:v>
                </c:pt>
                <c:pt idx="153">
                  <c:v>44500</c:v>
                </c:pt>
                <c:pt idx="154">
                  <c:v>44530</c:v>
                </c:pt>
                <c:pt idx="155">
                  <c:v>44561</c:v>
                </c:pt>
                <c:pt idx="156">
                  <c:v>44592</c:v>
                </c:pt>
                <c:pt idx="157">
                  <c:v>44620</c:v>
                </c:pt>
                <c:pt idx="158">
                  <c:v>44651</c:v>
                </c:pt>
                <c:pt idx="159">
                  <c:v>44681</c:v>
                </c:pt>
                <c:pt idx="160">
                  <c:v>44712</c:v>
                </c:pt>
                <c:pt idx="161">
                  <c:v>44742</c:v>
                </c:pt>
                <c:pt idx="162">
                  <c:v>44743</c:v>
                </c:pt>
                <c:pt idx="163">
                  <c:v>44775</c:v>
                </c:pt>
                <c:pt idx="164">
                  <c:v>44807</c:v>
                </c:pt>
                <c:pt idx="165">
                  <c:v>44838</c:v>
                </c:pt>
                <c:pt idx="166">
                  <c:v>44866</c:v>
                </c:pt>
                <c:pt idx="167">
                  <c:v>44901</c:v>
                </c:pt>
                <c:pt idx="168">
                  <c:v>44933</c:v>
                </c:pt>
                <c:pt idx="169">
                  <c:v>44965</c:v>
                </c:pt>
                <c:pt idx="170">
                  <c:v>44994</c:v>
                </c:pt>
                <c:pt idx="171">
                  <c:v>45026</c:v>
                </c:pt>
                <c:pt idx="172">
                  <c:v>45057</c:v>
                </c:pt>
                <c:pt idx="173">
                  <c:v>45089</c:v>
                </c:pt>
                <c:pt idx="174">
                  <c:v>45120</c:v>
                </c:pt>
                <c:pt idx="175">
                  <c:v>45152</c:v>
                </c:pt>
                <c:pt idx="176">
                  <c:v>45184</c:v>
                </c:pt>
                <c:pt idx="177">
                  <c:v>45215</c:v>
                </c:pt>
                <c:pt idx="178">
                  <c:v>45247</c:v>
                </c:pt>
                <c:pt idx="179">
                  <c:v>45278</c:v>
                </c:pt>
              </c:numCache>
            </c:numRef>
          </c:cat>
          <c:val>
            <c:numRef>
              <c:f>'[摩根大通(111)(1)(1).xlsx]Sheet1'!$B$2:$B$191</c:f>
              <c:numCache>
                <c:formatCode>General</c:formatCode>
                <c:ptCount val="190"/>
                <c:pt idx="8" formatCode="###,###,###,###,##0.00">
                  <c:v>54.4</c:v>
                </c:pt>
                <c:pt idx="9" formatCode="###,###,###,###,##0.00">
                  <c:v>53.7</c:v>
                </c:pt>
                <c:pt idx="10" formatCode="###,###,###,###,##0.00">
                  <c:v>54.6</c:v>
                </c:pt>
                <c:pt idx="11" formatCode="###,###,###,###,##0.00">
                  <c:v>56.1</c:v>
                </c:pt>
                <c:pt idx="12" formatCode="###,###,###,###,##0.00">
                  <c:v>55.4</c:v>
                </c:pt>
                <c:pt idx="13" formatCode="###,###,###,###,##0.00">
                  <c:v>56.8</c:v>
                </c:pt>
                <c:pt idx="14" formatCode="###,###,###,###,##0.00">
                  <c:v>57.8</c:v>
                </c:pt>
                <c:pt idx="15" formatCode="###,###,###,###,##0.00">
                  <c:v>57</c:v>
                </c:pt>
                <c:pt idx="16" formatCode="###,###,###,###,##0.00">
                  <c:v>55</c:v>
                </c:pt>
                <c:pt idx="17" formatCode="###,###,###,###,##0.00">
                  <c:v>54.3</c:v>
                </c:pt>
                <c:pt idx="18" formatCode="###,###,###,###,##0.00">
                  <c:v>53.7</c:v>
                </c:pt>
                <c:pt idx="19" formatCode="###,###,###,###,##0.00">
                  <c:v>52.5</c:v>
                </c:pt>
                <c:pt idx="20" formatCode="###,###,###,###,##0.00">
                  <c:v>53.7</c:v>
                </c:pt>
                <c:pt idx="21" formatCode="###,###,###,###,##0.00">
                  <c:v>53.9</c:v>
                </c:pt>
                <c:pt idx="22" formatCode="###,###,###,###,##0.00">
                  <c:v>55.6</c:v>
                </c:pt>
                <c:pt idx="23" formatCode="###,###,###,###,##0.00">
                  <c:v>57.1</c:v>
                </c:pt>
                <c:pt idx="24" formatCode="###,###,###,###,##0.00">
                  <c:v>57.4</c:v>
                </c:pt>
                <c:pt idx="25" formatCode="###,###,###,###,##0.00">
                  <c:v>55.7</c:v>
                </c:pt>
                <c:pt idx="26" formatCode="###,###,###,###,##0.00">
                  <c:v>55</c:v>
                </c:pt>
                <c:pt idx="27" formatCode="###,###,###,###,##0.00">
                  <c:v>53</c:v>
                </c:pt>
                <c:pt idx="28" formatCode="###,###,###,###,##0.00">
                  <c:v>52.3</c:v>
                </c:pt>
                <c:pt idx="29" formatCode="###,###,###,###,##0.00">
                  <c:v>50.7</c:v>
                </c:pt>
                <c:pt idx="30" formatCode="###,###,###,###,##0.00">
                  <c:v>50.2</c:v>
                </c:pt>
                <c:pt idx="31" formatCode="###,###,###,###,##0.00">
                  <c:v>49.8</c:v>
                </c:pt>
                <c:pt idx="32" formatCode="###,###,###,###,##0.00">
                  <c:v>49.9</c:v>
                </c:pt>
                <c:pt idx="33" formatCode="###,###,###,###,##0.00">
                  <c:v>49.7</c:v>
                </c:pt>
                <c:pt idx="34" formatCode="###,###,###,###,##0.00">
                  <c:v>50.5</c:v>
                </c:pt>
                <c:pt idx="35" formatCode="###,###,###,###,##0.00">
                  <c:v>51.3</c:v>
                </c:pt>
                <c:pt idx="36" formatCode="###,###,###,###,##0.00">
                  <c:v>51.2</c:v>
                </c:pt>
                <c:pt idx="37" formatCode="###,###,###,###,##0.00">
                  <c:v>51.1</c:v>
                </c:pt>
                <c:pt idx="38" formatCode="###,###,###,###,##0.00">
                  <c:v>51.4</c:v>
                </c:pt>
                <c:pt idx="39" formatCode="###,###,###,###,##0.00">
                  <c:v>50.6</c:v>
                </c:pt>
                <c:pt idx="40" formatCode="###,###,###,###,##0.00">
                  <c:v>49.1</c:v>
                </c:pt>
                <c:pt idx="41" formatCode="###,###,###,###,##0.00">
                  <c:v>48.4</c:v>
                </c:pt>
                <c:pt idx="42" formatCode="###,###,###,###,##0.00">
                  <c:v>48.1</c:v>
                </c:pt>
                <c:pt idx="43" formatCode="###,###,###,###,##0.00">
                  <c:v>48.8</c:v>
                </c:pt>
                <c:pt idx="44" formatCode="###,###,###,###,##0.00">
                  <c:v>48.8</c:v>
                </c:pt>
                <c:pt idx="45" formatCode="###,###,###,###,##0.00">
                  <c:v>49.6</c:v>
                </c:pt>
                <c:pt idx="46" formatCode="###,###,###,###,##0.00">
                  <c:v>50.1</c:v>
                </c:pt>
                <c:pt idx="47" formatCode="###,###,###,###,##0.00">
                  <c:v>51.4</c:v>
                </c:pt>
                <c:pt idx="48" formatCode="###,###,###,###,##0.00">
                  <c:v>50.9</c:v>
                </c:pt>
                <c:pt idx="49" formatCode="###,###,###,###,##0.00">
                  <c:v>51.1</c:v>
                </c:pt>
                <c:pt idx="50" formatCode="###,###,###,###,##0.00">
                  <c:v>50.4</c:v>
                </c:pt>
                <c:pt idx="51" formatCode="###,###,###,###,##0.00">
                  <c:v>50.6</c:v>
                </c:pt>
                <c:pt idx="52" formatCode="###,###,###,###,##0.00">
                  <c:v>50.6</c:v>
                </c:pt>
                <c:pt idx="53" formatCode="###,###,###,###,##0.00">
                  <c:v>50.8</c:v>
                </c:pt>
                <c:pt idx="54" formatCode="###,###,###,###,##0.00">
                  <c:v>51.6</c:v>
                </c:pt>
                <c:pt idx="55" formatCode="###,###,###,###,##0.00">
                  <c:v>51.8</c:v>
                </c:pt>
                <c:pt idx="56" formatCode="###,###,###,###,##0.00">
                  <c:v>52.1</c:v>
                </c:pt>
                <c:pt idx="57" formatCode="###,###,###,###,##0.00">
                  <c:v>53.1</c:v>
                </c:pt>
                <c:pt idx="58" formatCode="###,###,###,###,##0.00">
                  <c:v>53</c:v>
                </c:pt>
                <c:pt idx="59" formatCode="###,###,###,###,##0.00">
                  <c:v>53</c:v>
                </c:pt>
                <c:pt idx="60" formatCode="###,###,###,###,##0.00">
                  <c:v>53.2</c:v>
                </c:pt>
                <c:pt idx="61" formatCode="###,###,###,###,##0.00">
                  <c:v>52.4</c:v>
                </c:pt>
                <c:pt idx="62" formatCode="###,###,###,###,##0.00">
                  <c:v>51.9</c:v>
                </c:pt>
                <c:pt idx="63" formatCode="###,###,###,###,##0.00">
                  <c:v>52.1</c:v>
                </c:pt>
                <c:pt idx="64" formatCode="###,###,###,###,##0.00">
                  <c:v>52.6</c:v>
                </c:pt>
                <c:pt idx="65" formatCode="###,###,###,###,##0.00">
                  <c:v>52.4</c:v>
                </c:pt>
                <c:pt idx="66" formatCode="###,###,###,###,##0.00">
                  <c:v>52.5</c:v>
                </c:pt>
                <c:pt idx="67" formatCode="###,###,###,###,##0.00">
                  <c:v>52.2</c:v>
                </c:pt>
                <c:pt idx="68" formatCode="###,###,###,###,##0.00">
                  <c:v>52.2</c:v>
                </c:pt>
                <c:pt idx="69" formatCode="###,###,###,###,##0.00">
                  <c:v>51.8</c:v>
                </c:pt>
                <c:pt idx="70" formatCode="###,###,###,###,##0.00">
                  <c:v>51.5</c:v>
                </c:pt>
                <c:pt idx="71" formatCode="###,###,###,###,##0.00">
                  <c:v>51.7</c:v>
                </c:pt>
                <c:pt idx="72" formatCode="###,###,###,###,##0.00">
                  <c:v>51.9</c:v>
                </c:pt>
                <c:pt idx="73" formatCode="###,###,###,###,##0.00">
                  <c:v>51.7</c:v>
                </c:pt>
                <c:pt idx="74" formatCode="###,###,###,###,##0.00">
                  <c:v>51</c:v>
                </c:pt>
                <c:pt idx="75" formatCode="###,###,###,###,##0.00">
                  <c:v>51.3</c:v>
                </c:pt>
                <c:pt idx="76" formatCode="###,###,###,###,##0.00">
                  <c:v>51</c:v>
                </c:pt>
                <c:pt idx="77" formatCode="###,###,###,###,##0.00">
                  <c:v>51</c:v>
                </c:pt>
                <c:pt idx="78" formatCode="###,###,###,###,##0.00">
                  <c:v>50.7</c:v>
                </c:pt>
                <c:pt idx="79" formatCode="###,###,###,###,##0.00">
                  <c:v>50.7</c:v>
                </c:pt>
                <c:pt idx="80" formatCode="###,###,###,###,##0.00">
                  <c:v>51.3</c:v>
                </c:pt>
                <c:pt idx="81" formatCode="###,###,###,###,##0.00">
                  <c:v>51.2</c:v>
                </c:pt>
                <c:pt idx="82" formatCode="###,###,###,###,##0.00">
                  <c:v>50.7</c:v>
                </c:pt>
                <c:pt idx="83" formatCode="###,###,###,###,##0.00">
                  <c:v>50.9</c:v>
                </c:pt>
                <c:pt idx="84" formatCode="###,###,###,###,##0.00">
                  <c:v>50</c:v>
                </c:pt>
                <c:pt idx="85" formatCode="###,###,###,###,##0.00">
                  <c:v>50.6</c:v>
                </c:pt>
                <c:pt idx="86" formatCode="###,###,###,###,##0.00">
                  <c:v>50.1</c:v>
                </c:pt>
                <c:pt idx="87" formatCode="###,###,###,###,##0.00">
                  <c:v>50</c:v>
                </c:pt>
                <c:pt idx="88" formatCode="###,###,###,###,##0.00">
                  <c:v>50.4</c:v>
                </c:pt>
                <c:pt idx="89" formatCode="###,###,###,###,##0.00">
                  <c:v>51</c:v>
                </c:pt>
                <c:pt idx="90" formatCode="###,###,###,###,##0.00">
                  <c:v>50.8</c:v>
                </c:pt>
                <c:pt idx="91" formatCode="###,###,###,###,##0.00">
                  <c:v>51</c:v>
                </c:pt>
                <c:pt idx="92" formatCode="###,###,###,###,##0.00">
                  <c:v>52</c:v>
                </c:pt>
                <c:pt idx="93" formatCode="###,###,###,###,##0.00">
                  <c:v>52.1</c:v>
                </c:pt>
                <c:pt idx="94" formatCode="###,###,###,###,##0.00">
                  <c:v>52.7</c:v>
                </c:pt>
                <c:pt idx="95" formatCode="###,###,###,###,##0.00">
                  <c:v>52.7</c:v>
                </c:pt>
                <c:pt idx="96" formatCode="###,###,###,###,##0.00">
                  <c:v>53</c:v>
                </c:pt>
                <c:pt idx="97" formatCode="###,###,###,###,##0.00">
                  <c:v>53</c:v>
                </c:pt>
                <c:pt idx="98" formatCode="###,###,###,###,##0.00">
                  <c:v>52.7</c:v>
                </c:pt>
                <c:pt idx="99" formatCode="###,###,###,###,##0.00">
                  <c:v>52.6</c:v>
                </c:pt>
                <c:pt idx="100" formatCode="###,###,###,###,##0.00">
                  <c:v>52.6</c:v>
                </c:pt>
                <c:pt idx="101" formatCode="###,###,###,###,##0.00">
                  <c:v>52.7</c:v>
                </c:pt>
                <c:pt idx="102" formatCode="###,###,###,###,##0.00">
                  <c:v>53.2</c:v>
                </c:pt>
                <c:pt idx="103" formatCode="###,###,###,###,##0.00">
                  <c:v>53.3</c:v>
                </c:pt>
                <c:pt idx="104" formatCode="###,###,###,###,##0.00">
                  <c:v>53.5</c:v>
                </c:pt>
                <c:pt idx="105" formatCode="###,###,###,###,##0.00">
                  <c:v>54.1</c:v>
                </c:pt>
                <c:pt idx="106" formatCode="###,###,###,###,##0.00">
                  <c:v>54.5</c:v>
                </c:pt>
                <c:pt idx="107" formatCode="###,###,###,###,##0.00">
                  <c:v>54.4</c:v>
                </c:pt>
                <c:pt idx="108" formatCode="###,###,###,###,##0.00">
                  <c:v>54.1</c:v>
                </c:pt>
                <c:pt idx="109" formatCode="###,###,###,###,##0.00">
                  <c:v>53.3</c:v>
                </c:pt>
                <c:pt idx="110" formatCode="###,###,###,###,##0.00">
                  <c:v>53.5</c:v>
                </c:pt>
                <c:pt idx="111" formatCode="###,###,###,###,##0.00">
                  <c:v>53.1</c:v>
                </c:pt>
                <c:pt idx="112" formatCode="###,###,###,###,##0.00">
                  <c:v>53</c:v>
                </c:pt>
                <c:pt idx="113" formatCode="###,###,###,###,##0.00">
                  <c:v>52.8</c:v>
                </c:pt>
                <c:pt idx="114" formatCode="###,###,###,###,##0.00">
                  <c:v>52.6</c:v>
                </c:pt>
                <c:pt idx="115" formatCode="###,###,###,###,##0.00">
                  <c:v>52.2</c:v>
                </c:pt>
                <c:pt idx="116" formatCode="###,###,###,###,##0.00">
                  <c:v>52</c:v>
                </c:pt>
                <c:pt idx="117" formatCode="###,###,###,###,##0.00">
                  <c:v>52</c:v>
                </c:pt>
                <c:pt idx="118" formatCode="###,###,###,###,##0.00">
                  <c:v>51.4</c:v>
                </c:pt>
                <c:pt idx="119" formatCode="###,###,###,###,##0.00">
                  <c:v>50.8</c:v>
                </c:pt>
                <c:pt idx="120" formatCode="###,###,###,###,##0.00">
                  <c:v>50.6</c:v>
                </c:pt>
                <c:pt idx="121" formatCode="###,###,###,###,##0.00">
                  <c:v>50.5</c:v>
                </c:pt>
                <c:pt idx="122" formatCode="###,###,###,###,##0.00">
                  <c:v>50.4</c:v>
                </c:pt>
                <c:pt idx="123" formatCode="###,###,###,###,##0.00">
                  <c:v>49.8</c:v>
                </c:pt>
                <c:pt idx="124" formatCode="###,###,###,###,##0.00">
                  <c:v>49.4</c:v>
                </c:pt>
                <c:pt idx="125" formatCode="###,###,###,###,##0.00">
                  <c:v>49.3</c:v>
                </c:pt>
                <c:pt idx="126" formatCode="###,###,###,###,##0.00">
                  <c:v>49.5</c:v>
                </c:pt>
                <c:pt idx="127" formatCode="###,###,###,###,##0.00">
                  <c:v>49.7</c:v>
                </c:pt>
                <c:pt idx="128" formatCode="###,###,###,###,##0.00">
                  <c:v>49.8</c:v>
                </c:pt>
                <c:pt idx="129" formatCode="###,###,###,###,##0.00">
                  <c:v>50.3</c:v>
                </c:pt>
                <c:pt idx="130" formatCode="###,###,###,###,##0.00">
                  <c:v>50.1</c:v>
                </c:pt>
                <c:pt idx="131" formatCode="###,###,###,###,##0.00">
                  <c:v>50.4</c:v>
                </c:pt>
                <c:pt idx="132" formatCode="###,###,###,###,##0.00">
                  <c:v>47.1</c:v>
                </c:pt>
                <c:pt idx="133" formatCode="###,###,###,###,##0.00">
                  <c:v>47.3</c:v>
                </c:pt>
                <c:pt idx="134" formatCode="###,###,###,###,##0.00">
                  <c:v>39.6</c:v>
                </c:pt>
                <c:pt idx="135" formatCode="###,###,###,###,##0.00">
                  <c:v>42.4</c:v>
                </c:pt>
                <c:pt idx="136" formatCode="###,###,###,###,##0.00">
                  <c:v>47.9</c:v>
                </c:pt>
                <c:pt idx="137" formatCode="###,###,###,###,##0.00">
                  <c:v>50.6</c:v>
                </c:pt>
                <c:pt idx="138" formatCode="###,###,###,###,##0.00">
                  <c:v>51.8</c:v>
                </c:pt>
                <c:pt idx="139" formatCode="###,###,###,###,##0.00">
                  <c:v>52.4</c:v>
                </c:pt>
                <c:pt idx="140" formatCode="###,###,###,###,##0.00">
                  <c:v>53</c:v>
                </c:pt>
                <c:pt idx="141" formatCode="###,###,###,###,##0.00">
                  <c:v>53.8</c:v>
                </c:pt>
                <c:pt idx="142" formatCode="###,###,###,###,##0.00">
                  <c:v>53.8</c:v>
                </c:pt>
                <c:pt idx="143" formatCode="###,###,###,###,##0.00">
                  <c:v>53.6</c:v>
                </c:pt>
                <c:pt idx="144" formatCode="###,###,###,###,##0.00">
                  <c:v>53.9</c:v>
                </c:pt>
                <c:pt idx="145" formatCode="###,###,###,###,##0.00">
                  <c:v>55</c:v>
                </c:pt>
                <c:pt idx="146" formatCode="###,###,###,###,##0.00">
                  <c:v>55.9</c:v>
                </c:pt>
                <c:pt idx="147" formatCode="###,###,###,###,##0.00">
                  <c:v>56</c:v>
                </c:pt>
                <c:pt idx="148" formatCode="###,###,###,###,##0.00">
                  <c:v>55.5</c:v>
                </c:pt>
                <c:pt idx="149" formatCode="###,###,###,###,##0.00">
                  <c:v>55.4</c:v>
                </c:pt>
                <c:pt idx="150" formatCode="###,###,###,###,##0.00">
                  <c:v>54.1</c:v>
                </c:pt>
                <c:pt idx="151" formatCode="###,###,###,###,##0.00">
                  <c:v>54.1</c:v>
                </c:pt>
                <c:pt idx="152" formatCode="###,###,###,###,##0.00">
                  <c:v>54.3</c:v>
                </c:pt>
                <c:pt idx="153" formatCode="###,###,###,###,##0.00">
                  <c:v>54.2</c:v>
                </c:pt>
                <c:pt idx="154" formatCode="###,###,###,###,##0.00">
                  <c:v>54.3</c:v>
                </c:pt>
                <c:pt idx="155" formatCode="###,###,###,###,##0.00">
                  <c:v>53.2</c:v>
                </c:pt>
                <c:pt idx="156" formatCode="###,###,###,###,##0.00">
                  <c:v>53.7</c:v>
                </c:pt>
                <c:pt idx="157" formatCode="###,###,###,###,##0.00">
                  <c:v>52.9</c:v>
                </c:pt>
                <c:pt idx="158" formatCode="###,###,###,###,##0.00">
                  <c:v>52.3</c:v>
                </c:pt>
                <c:pt idx="159" formatCode="###,###,###,###,##0.00">
                  <c:v>52.3</c:v>
                </c:pt>
                <c:pt idx="160" formatCode="###,###,###,###,##0.00">
                  <c:v>52.2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FB-4A94-A7D3-EA8DA9BCE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888512"/>
        <c:axId val="660203104"/>
      </c:lineChart>
      <c:lineChart>
        <c:grouping val="standard"/>
        <c:varyColors val="0"/>
        <c:ser>
          <c:idx val="1"/>
          <c:order val="1"/>
          <c:tx>
            <c:strRef>
              <c:f>'[摩根大通(111)(1)(1).xlsx]Sheet1'!$C$1</c:f>
              <c:strCache>
                <c:ptCount val="1"/>
                <c:pt idx="0">
                  <c:v>基钦周期</c:v>
                </c:pt>
              </c:strCache>
            </c:strRef>
          </c:tx>
          <c:spPr>
            <a:ln w="28575" cap="rnd">
              <a:solidFill>
                <a:srgbClr val="4472C4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'[摩根大通(111)(1)(1).xlsx]Sheet1'!$A$2:$A$191</c:f>
              <c:numCache>
                <c:formatCode>yyyy\-mm;@</c:formatCode>
                <c:ptCount val="190"/>
                <c:pt idx="0">
                  <c:v>39845</c:v>
                </c:pt>
                <c:pt idx="1">
                  <c:v>39873</c:v>
                </c:pt>
                <c:pt idx="2">
                  <c:v>39904</c:v>
                </c:pt>
                <c:pt idx="3">
                  <c:v>39934</c:v>
                </c:pt>
                <c:pt idx="4">
                  <c:v>39965</c:v>
                </c:pt>
                <c:pt idx="5">
                  <c:v>39995</c:v>
                </c:pt>
                <c:pt idx="6">
                  <c:v>40026</c:v>
                </c:pt>
                <c:pt idx="7">
                  <c:v>40057</c:v>
                </c:pt>
                <c:pt idx="8">
                  <c:v>40117</c:v>
                </c:pt>
                <c:pt idx="9">
                  <c:v>40147</c:v>
                </c:pt>
                <c:pt idx="10">
                  <c:v>40178</c:v>
                </c:pt>
                <c:pt idx="11">
                  <c:v>40209</c:v>
                </c:pt>
                <c:pt idx="12">
                  <c:v>40237</c:v>
                </c:pt>
                <c:pt idx="13">
                  <c:v>40268</c:v>
                </c:pt>
                <c:pt idx="14">
                  <c:v>40298</c:v>
                </c:pt>
                <c:pt idx="15">
                  <c:v>40329</c:v>
                </c:pt>
                <c:pt idx="16">
                  <c:v>40359</c:v>
                </c:pt>
                <c:pt idx="17">
                  <c:v>40390</c:v>
                </c:pt>
                <c:pt idx="18">
                  <c:v>40421</c:v>
                </c:pt>
                <c:pt idx="19">
                  <c:v>40451</c:v>
                </c:pt>
                <c:pt idx="20">
                  <c:v>40482</c:v>
                </c:pt>
                <c:pt idx="21">
                  <c:v>40512</c:v>
                </c:pt>
                <c:pt idx="22">
                  <c:v>40543</c:v>
                </c:pt>
                <c:pt idx="23">
                  <c:v>40574</c:v>
                </c:pt>
                <c:pt idx="24">
                  <c:v>40602</c:v>
                </c:pt>
                <c:pt idx="25">
                  <c:v>40633</c:v>
                </c:pt>
                <c:pt idx="26">
                  <c:v>40663</c:v>
                </c:pt>
                <c:pt idx="27">
                  <c:v>40694</c:v>
                </c:pt>
                <c:pt idx="28">
                  <c:v>40724</c:v>
                </c:pt>
                <c:pt idx="29">
                  <c:v>40755</c:v>
                </c:pt>
                <c:pt idx="30">
                  <c:v>40786</c:v>
                </c:pt>
                <c:pt idx="31">
                  <c:v>40816</c:v>
                </c:pt>
                <c:pt idx="32">
                  <c:v>40847</c:v>
                </c:pt>
                <c:pt idx="33">
                  <c:v>40877</c:v>
                </c:pt>
                <c:pt idx="34">
                  <c:v>40908</c:v>
                </c:pt>
                <c:pt idx="35">
                  <c:v>40939</c:v>
                </c:pt>
                <c:pt idx="36">
                  <c:v>40968</c:v>
                </c:pt>
                <c:pt idx="37">
                  <c:v>40999</c:v>
                </c:pt>
                <c:pt idx="38">
                  <c:v>41029</c:v>
                </c:pt>
                <c:pt idx="39">
                  <c:v>41060</c:v>
                </c:pt>
                <c:pt idx="40">
                  <c:v>41090</c:v>
                </c:pt>
                <c:pt idx="41">
                  <c:v>41121</c:v>
                </c:pt>
                <c:pt idx="42">
                  <c:v>41152</c:v>
                </c:pt>
                <c:pt idx="43">
                  <c:v>41182</c:v>
                </c:pt>
                <c:pt idx="44">
                  <c:v>41213</c:v>
                </c:pt>
                <c:pt idx="45">
                  <c:v>41243</c:v>
                </c:pt>
                <c:pt idx="46">
                  <c:v>41274</c:v>
                </c:pt>
                <c:pt idx="47">
                  <c:v>41305</c:v>
                </c:pt>
                <c:pt idx="48">
                  <c:v>41333</c:v>
                </c:pt>
                <c:pt idx="49">
                  <c:v>41364</c:v>
                </c:pt>
                <c:pt idx="50">
                  <c:v>41394</c:v>
                </c:pt>
                <c:pt idx="51">
                  <c:v>41425</c:v>
                </c:pt>
                <c:pt idx="52">
                  <c:v>41455</c:v>
                </c:pt>
                <c:pt idx="53">
                  <c:v>41486</c:v>
                </c:pt>
                <c:pt idx="54">
                  <c:v>41517</c:v>
                </c:pt>
                <c:pt idx="55">
                  <c:v>41547</c:v>
                </c:pt>
                <c:pt idx="56">
                  <c:v>41578</c:v>
                </c:pt>
                <c:pt idx="57">
                  <c:v>41608</c:v>
                </c:pt>
                <c:pt idx="58">
                  <c:v>41639</c:v>
                </c:pt>
                <c:pt idx="59">
                  <c:v>41670</c:v>
                </c:pt>
                <c:pt idx="60">
                  <c:v>41698</c:v>
                </c:pt>
                <c:pt idx="61">
                  <c:v>41729</c:v>
                </c:pt>
                <c:pt idx="62">
                  <c:v>41759</c:v>
                </c:pt>
                <c:pt idx="63">
                  <c:v>41790</c:v>
                </c:pt>
                <c:pt idx="64">
                  <c:v>41820</c:v>
                </c:pt>
                <c:pt idx="65">
                  <c:v>41851</c:v>
                </c:pt>
                <c:pt idx="66">
                  <c:v>41882</c:v>
                </c:pt>
                <c:pt idx="67">
                  <c:v>41912</c:v>
                </c:pt>
                <c:pt idx="68">
                  <c:v>41943</c:v>
                </c:pt>
                <c:pt idx="69">
                  <c:v>41973</c:v>
                </c:pt>
                <c:pt idx="70">
                  <c:v>42004</c:v>
                </c:pt>
                <c:pt idx="71">
                  <c:v>42035</c:v>
                </c:pt>
                <c:pt idx="72">
                  <c:v>42063</c:v>
                </c:pt>
                <c:pt idx="73">
                  <c:v>42094</c:v>
                </c:pt>
                <c:pt idx="74">
                  <c:v>42124</c:v>
                </c:pt>
                <c:pt idx="75">
                  <c:v>42155</c:v>
                </c:pt>
                <c:pt idx="76">
                  <c:v>42185</c:v>
                </c:pt>
                <c:pt idx="77">
                  <c:v>42216</c:v>
                </c:pt>
                <c:pt idx="78">
                  <c:v>42247</c:v>
                </c:pt>
                <c:pt idx="79">
                  <c:v>42277</c:v>
                </c:pt>
                <c:pt idx="80">
                  <c:v>42308</c:v>
                </c:pt>
                <c:pt idx="81">
                  <c:v>42338</c:v>
                </c:pt>
                <c:pt idx="82">
                  <c:v>42369</c:v>
                </c:pt>
                <c:pt idx="83">
                  <c:v>42400</c:v>
                </c:pt>
                <c:pt idx="84">
                  <c:v>42429</c:v>
                </c:pt>
                <c:pt idx="85">
                  <c:v>42460</c:v>
                </c:pt>
                <c:pt idx="86">
                  <c:v>42490</c:v>
                </c:pt>
                <c:pt idx="87">
                  <c:v>42521</c:v>
                </c:pt>
                <c:pt idx="88">
                  <c:v>42551</c:v>
                </c:pt>
                <c:pt idx="89">
                  <c:v>42582</c:v>
                </c:pt>
                <c:pt idx="90">
                  <c:v>42613</c:v>
                </c:pt>
                <c:pt idx="91">
                  <c:v>42643</c:v>
                </c:pt>
                <c:pt idx="92">
                  <c:v>42674</c:v>
                </c:pt>
                <c:pt idx="93">
                  <c:v>42704</c:v>
                </c:pt>
                <c:pt idx="94">
                  <c:v>42735</c:v>
                </c:pt>
                <c:pt idx="95">
                  <c:v>42766</c:v>
                </c:pt>
                <c:pt idx="96">
                  <c:v>42794</c:v>
                </c:pt>
                <c:pt idx="97">
                  <c:v>42825</c:v>
                </c:pt>
                <c:pt idx="98">
                  <c:v>42855</c:v>
                </c:pt>
                <c:pt idx="99">
                  <c:v>42886</c:v>
                </c:pt>
                <c:pt idx="100">
                  <c:v>42916</c:v>
                </c:pt>
                <c:pt idx="101">
                  <c:v>42947</c:v>
                </c:pt>
                <c:pt idx="102">
                  <c:v>42978</c:v>
                </c:pt>
                <c:pt idx="103">
                  <c:v>43008</c:v>
                </c:pt>
                <c:pt idx="104">
                  <c:v>43039</c:v>
                </c:pt>
                <c:pt idx="105">
                  <c:v>43069</c:v>
                </c:pt>
                <c:pt idx="106">
                  <c:v>43100</c:v>
                </c:pt>
                <c:pt idx="107">
                  <c:v>43131</c:v>
                </c:pt>
                <c:pt idx="108">
                  <c:v>43159</c:v>
                </c:pt>
                <c:pt idx="109">
                  <c:v>43190</c:v>
                </c:pt>
                <c:pt idx="110">
                  <c:v>43220</c:v>
                </c:pt>
                <c:pt idx="111">
                  <c:v>43251</c:v>
                </c:pt>
                <c:pt idx="112">
                  <c:v>43281</c:v>
                </c:pt>
                <c:pt idx="113">
                  <c:v>43312</c:v>
                </c:pt>
                <c:pt idx="114">
                  <c:v>43343</c:v>
                </c:pt>
                <c:pt idx="115">
                  <c:v>43373</c:v>
                </c:pt>
                <c:pt idx="116">
                  <c:v>43404</c:v>
                </c:pt>
                <c:pt idx="117">
                  <c:v>43434</c:v>
                </c:pt>
                <c:pt idx="118">
                  <c:v>43465</c:v>
                </c:pt>
                <c:pt idx="119">
                  <c:v>43496</c:v>
                </c:pt>
                <c:pt idx="120">
                  <c:v>43524</c:v>
                </c:pt>
                <c:pt idx="121">
                  <c:v>43555</c:v>
                </c:pt>
                <c:pt idx="122">
                  <c:v>43585</c:v>
                </c:pt>
                <c:pt idx="123">
                  <c:v>43616</c:v>
                </c:pt>
                <c:pt idx="124">
                  <c:v>43646</c:v>
                </c:pt>
                <c:pt idx="125">
                  <c:v>43677</c:v>
                </c:pt>
                <c:pt idx="126">
                  <c:v>43708</c:v>
                </c:pt>
                <c:pt idx="127">
                  <c:v>43738</c:v>
                </c:pt>
                <c:pt idx="128">
                  <c:v>43769</c:v>
                </c:pt>
                <c:pt idx="129">
                  <c:v>43799</c:v>
                </c:pt>
                <c:pt idx="130">
                  <c:v>43830</c:v>
                </c:pt>
                <c:pt idx="131">
                  <c:v>43861</c:v>
                </c:pt>
                <c:pt idx="132">
                  <c:v>43890</c:v>
                </c:pt>
                <c:pt idx="133">
                  <c:v>43921</c:v>
                </c:pt>
                <c:pt idx="134">
                  <c:v>43951</c:v>
                </c:pt>
                <c:pt idx="135">
                  <c:v>43982</c:v>
                </c:pt>
                <c:pt idx="136">
                  <c:v>44012</c:v>
                </c:pt>
                <c:pt idx="137">
                  <c:v>44043</c:v>
                </c:pt>
                <c:pt idx="138">
                  <c:v>44074</c:v>
                </c:pt>
                <c:pt idx="139">
                  <c:v>44104</c:v>
                </c:pt>
                <c:pt idx="140">
                  <c:v>44135</c:v>
                </c:pt>
                <c:pt idx="141">
                  <c:v>44165</c:v>
                </c:pt>
                <c:pt idx="142">
                  <c:v>44196</c:v>
                </c:pt>
                <c:pt idx="143">
                  <c:v>44227</c:v>
                </c:pt>
                <c:pt idx="144">
                  <c:v>44255</c:v>
                </c:pt>
                <c:pt idx="145">
                  <c:v>44286</c:v>
                </c:pt>
                <c:pt idx="146">
                  <c:v>44316</c:v>
                </c:pt>
                <c:pt idx="147">
                  <c:v>44347</c:v>
                </c:pt>
                <c:pt idx="148">
                  <c:v>44377</c:v>
                </c:pt>
                <c:pt idx="149">
                  <c:v>44408</c:v>
                </c:pt>
                <c:pt idx="150">
                  <c:v>44439</c:v>
                </c:pt>
                <c:pt idx="151">
                  <c:v>44469</c:v>
                </c:pt>
                <c:pt idx="152">
                  <c:v>44500</c:v>
                </c:pt>
                <c:pt idx="153">
                  <c:v>44530</c:v>
                </c:pt>
                <c:pt idx="154">
                  <c:v>44561</c:v>
                </c:pt>
                <c:pt idx="155">
                  <c:v>44592</c:v>
                </c:pt>
                <c:pt idx="156">
                  <c:v>44620</c:v>
                </c:pt>
                <c:pt idx="157">
                  <c:v>44651</c:v>
                </c:pt>
                <c:pt idx="158">
                  <c:v>44681</c:v>
                </c:pt>
                <c:pt idx="159">
                  <c:v>44712</c:v>
                </c:pt>
                <c:pt idx="160">
                  <c:v>44742</c:v>
                </c:pt>
                <c:pt idx="161">
                  <c:v>44743</c:v>
                </c:pt>
                <c:pt idx="162">
                  <c:v>44775</c:v>
                </c:pt>
                <c:pt idx="163">
                  <c:v>44807</c:v>
                </c:pt>
                <c:pt idx="164">
                  <c:v>44838</c:v>
                </c:pt>
                <c:pt idx="165">
                  <c:v>44866</c:v>
                </c:pt>
                <c:pt idx="166">
                  <c:v>44901</c:v>
                </c:pt>
                <c:pt idx="167">
                  <c:v>44933</c:v>
                </c:pt>
                <c:pt idx="168">
                  <c:v>44965</c:v>
                </c:pt>
                <c:pt idx="169">
                  <c:v>44994</c:v>
                </c:pt>
                <c:pt idx="170">
                  <c:v>45026</c:v>
                </c:pt>
                <c:pt idx="171">
                  <c:v>45057</c:v>
                </c:pt>
                <c:pt idx="172">
                  <c:v>45089</c:v>
                </c:pt>
                <c:pt idx="173">
                  <c:v>45120</c:v>
                </c:pt>
                <c:pt idx="174">
                  <c:v>45152</c:v>
                </c:pt>
                <c:pt idx="175">
                  <c:v>45184</c:v>
                </c:pt>
                <c:pt idx="176">
                  <c:v>45215</c:v>
                </c:pt>
                <c:pt idx="177">
                  <c:v>45247</c:v>
                </c:pt>
                <c:pt idx="178">
                  <c:v>45278</c:v>
                </c:pt>
              </c:numCache>
            </c:numRef>
          </c:cat>
          <c:val>
            <c:numRef>
              <c:f>'[摩根大通(111)(1)(1).xlsx]Sheet1'!$C$2:$C$191</c:f>
              <c:numCache>
                <c:formatCode>General</c:formatCode>
                <c:ptCount val="190"/>
                <c:pt idx="4">
                  <c:v>-5</c:v>
                </c:pt>
                <c:pt idx="23">
                  <c:v>5</c:v>
                </c:pt>
                <c:pt idx="42">
                  <c:v>-5</c:v>
                </c:pt>
                <c:pt idx="61">
                  <c:v>5</c:v>
                </c:pt>
                <c:pt idx="81">
                  <c:v>-5</c:v>
                </c:pt>
                <c:pt idx="100">
                  <c:v>5</c:v>
                </c:pt>
                <c:pt idx="120">
                  <c:v>-5</c:v>
                </c:pt>
                <c:pt idx="139">
                  <c:v>5</c:v>
                </c:pt>
                <c:pt idx="159">
                  <c:v>-5</c:v>
                </c:pt>
                <c:pt idx="178">
                  <c:v>5</c:v>
                </c:pt>
                <c:pt idx="189">
                  <c:v>-5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5FB-4A94-A7D3-EA8DA9BCE4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204224"/>
        <c:axId val="660203664"/>
      </c:lineChart>
      <c:dateAx>
        <c:axId val="954888512"/>
        <c:scaling>
          <c:orientation val="minMax"/>
        </c:scaling>
        <c:delete val="0"/>
        <c:axPos val="b"/>
        <c:numFmt formatCode="yyyy\-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0203104"/>
        <c:crosses val="autoZero"/>
        <c:auto val="1"/>
        <c:lblOffset val="100"/>
        <c:baseTimeUnit val="days"/>
      </c:dateAx>
      <c:valAx>
        <c:axId val="660203104"/>
        <c:scaling>
          <c:orientation val="minMax"/>
          <c:min val="40"/>
        </c:scaling>
        <c:delete val="0"/>
        <c:axPos val="l"/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54888512"/>
        <c:crosses val="autoZero"/>
        <c:crossBetween val="between"/>
      </c:valAx>
      <c:dateAx>
        <c:axId val="660204224"/>
        <c:scaling>
          <c:orientation val="minMax"/>
        </c:scaling>
        <c:delete val="1"/>
        <c:axPos val="b"/>
        <c:numFmt formatCode="yyyy\-mm;@" sourceLinked="1"/>
        <c:majorTickMark val="out"/>
        <c:minorTickMark val="none"/>
        <c:tickLblPos val="nextTo"/>
        <c:crossAx val="660203664"/>
        <c:crosses val="autoZero"/>
        <c:auto val="1"/>
        <c:lblOffset val="100"/>
        <c:baseTimeUnit val="days"/>
      </c:dateAx>
      <c:valAx>
        <c:axId val="660203664"/>
        <c:scaling>
          <c:orientation val="minMax"/>
        </c:scaling>
        <c:delete val="0"/>
        <c:axPos val="r"/>
        <c:numFmt formatCode="#,##0_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0204224"/>
        <c:crosses val="max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ea"/>
              <a:ea typeface="+mn-ea"/>
              <a:cs typeface="+mn-cs"/>
            </a:defRPr>
          </a:pPr>
          <a:endParaRPr lang="zh-CN"/>
        </a:p>
      </c:txPr>
    </c:legend>
    <c:plotVisOnly val="0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中国铝材成品库存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2018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中国铝型材成品库存比!$I$3:$I$367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中国铝型材成品库存比!$J$3:$J$367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35.700000000000003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57.1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34.4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34.200000000000003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32.9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35.9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38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37.700000000000003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37.6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35.85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36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39.200000000000003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72-4975-B12F-1963690B1C2F}"/>
            </c:ext>
          </c:extLst>
        </c:ser>
        <c:ser>
          <c:idx val="1"/>
          <c:order val="1"/>
          <c:tx>
            <c:v>2019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中国铝型材成品库存比!$I$3:$I$367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中国铝型材成品库存比!$K$3:$K$367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40.6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56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32.9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27.6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28.2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29.5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32.1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33.200000000000003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33.6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34.6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31.7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29.1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72-4975-B12F-1963690B1C2F}"/>
            </c:ext>
          </c:extLst>
        </c:ser>
        <c:ser>
          <c:idx val="2"/>
          <c:order val="2"/>
          <c:tx>
            <c:v>2020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中国铝型材成品库存比!$I$3:$I$367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中国铝型材成品库存比!$L$3:$L$367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42.9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58.2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29.5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29.23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28.06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29.45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29.96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29.8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28.93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28.18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27.5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872-4975-B12F-1963690B1C2F}"/>
            </c:ext>
          </c:extLst>
        </c:ser>
        <c:ser>
          <c:idx val="3"/>
          <c:order val="3"/>
          <c:tx>
            <c:v>2021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中国铝型材成品库存比!$I$3:$I$367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中国铝型材成品库存比!$M$3:$M$367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30.28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49.93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27.25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26.83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27.17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27.81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28.2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31.12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30.1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30.4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29.23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27.8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872-4975-B12F-1963690B1C2F}"/>
            </c:ext>
          </c:extLst>
        </c:ser>
        <c:ser>
          <c:idx val="4"/>
          <c:order val="4"/>
          <c:tx>
            <c:v>2022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中国铝型材成品库存比!$I$3:$I$367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中国铝型材成品库存比!$N$3:$N$367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41.3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35.299999999999997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35.83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34.700000000000003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40.299999999999997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44.4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44.5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43.2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72-4975-B12F-1963690B1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497167"/>
        <c:axId val="1016496335"/>
      </c:lineChart>
      <c:dateAx>
        <c:axId val="1016497167"/>
        <c:scaling>
          <c:orientation val="minMax"/>
        </c:scaling>
        <c:delete val="0"/>
        <c:axPos val="b"/>
        <c:numFmt formatCode="mm\-d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16496335"/>
        <c:crosses val="autoZero"/>
        <c:auto val="1"/>
        <c:lblOffset val="100"/>
        <c:baseTimeUnit val="days"/>
      </c:dateAx>
      <c:valAx>
        <c:axId val="101649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16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中国铝材原料库存</a:t>
            </a:r>
          </a:p>
        </c:rich>
      </c:tx>
      <c:layout>
        <c:manualLayout>
          <c:xMode val="edge"/>
          <c:yMode val="edge"/>
          <c:x val="0.34387617765814266"/>
          <c:y val="2.4754298964100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2018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中国铝型材原料库存比!$I$3:$I$367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中国铝型材原料库存比!$J$3:$J$367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23.6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18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12.3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11.9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15.1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14.9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13.5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12.1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12.1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14.8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17.3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18.600000000000001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F1-434E-A38F-39D0A833BE60}"/>
            </c:ext>
          </c:extLst>
        </c:ser>
        <c:ser>
          <c:idx val="1"/>
          <c:order val="1"/>
          <c:tx>
            <c:v>2019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中国铝型材原料库存比!$I$3:$I$367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中国铝型材原料库存比!$K$3:$K$367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25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14.8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15.5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14.8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14.7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14.5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14.4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13.5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15.2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15.5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15.7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18.7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F1-434E-A38F-39D0A833BE60}"/>
            </c:ext>
          </c:extLst>
        </c:ser>
        <c:ser>
          <c:idx val="2"/>
          <c:order val="2"/>
          <c:tx>
            <c:v>2020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中国铝型材原料库存比!$I$3:$I$367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中国铝型材原料库存比!$L$3:$L$367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28.7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17.2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16.55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18.600000000000001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17.84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17.66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17.260000000000002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16.98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16.52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16.329999999999998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16.510000000000002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F1-434E-A38F-39D0A833BE60}"/>
            </c:ext>
          </c:extLst>
        </c:ser>
        <c:ser>
          <c:idx val="3"/>
          <c:order val="3"/>
          <c:tx>
            <c:v>2021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中国铝型材原料库存比!$I$3:$I$367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中国铝型材原料库存比!$M$3:$M$367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18.5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23.76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16.39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18.75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19.48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16.55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17.100000000000001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22.44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19.3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20.5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21.1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19.600000000000001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F1-434E-A38F-39D0A833BE60}"/>
            </c:ext>
          </c:extLst>
        </c:ser>
        <c:ser>
          <c:idx val="4"/>
          <c:order val="4"/>
          <c:tx>
            <c:v>2022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中国铝型材原料库存比!$I$3:$I$367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中国铝型材原料库存比!$N$3:$N$367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22.04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19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17.079999999999998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19.510000000000002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19.600000000000001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20.5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22.6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22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23.5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6F1-434E-A38F-39D0A833B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497167"/>
        <c:axId val="1016496335"/>
      </c:lineChart>
      <c:dateAx>
        <c:axId val="1016497167"/>
        <c:scaling>
          <c:orientation val="minMax"/>
        </c:scaling>
        <c:delete val="0"/>
        <c:axPos val="b"/>
        <c:numFmt formatCode="mm\-d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16496335"/>
        <c:crosses val="autoZero"/>
        <c:auto val="1"/>
        <c:lblOffset val="100"/>
        <c:baseTimeUnit val="days"/>
      </c:dateAx>
      <c:valAx>
        <c:axId val="101649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16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铝板带箔企业成品库存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2018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铝板带箔企业成品库存!$I$3:$I$367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铝板带箔企业成品库存!$J$3:$J$367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36.200000000000003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55.3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41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41.8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39.9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41.5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37.700000000000003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33.340000000000003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33.700000000000003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35.6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36.67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39.299999999999997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17-445D-9185-DCDEC23B6451}"/>
            </c:ext>
          </c:extLst>
        </c:ser>
        <c:ser>
          <c:idx val="1"/>
          <c:order val="1"/>
          <c:tx>
            <c:v>2019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铝板带箔企业成品库存!$I$3:$I$367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铝板带箔企业成品库存!$K$3:$K$367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42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40.200000000000003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32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31.8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31.7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36.1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37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35.5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35.700000000000003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38.1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37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35.9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17-445D-9185-DCDEC23B6451}"/>
            </c:ext>
          </c:extLst>
        </c:ser>
        <c:ser>
          <c:idx val="3"/>
          <c:order val="2"/>
          <c:tx>
            <c:v>2021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铝板带箔企业成品库存!$I$3:$I$367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铝板带箔企业成品库存!$M$3:$M$367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34.799999999999997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33.799999999999997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36.799999999999997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36.21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36.82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35.43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40.17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34.97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36.11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37.9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35.369999999999997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34.76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17-445D-9185-DCDEC23B6451}"/>
            </c:ext>
          </c:extLst>
        </c:ser>
        <c:ser>
          <c:idx val="4"/>
          <c:order val="3"/>
          <c:tx>
            <c:v>2022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铝板带箔企业成品库存!$I$3:$I$367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铝板带箔企业成品库存!$N$3:$N$367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38.520000000000003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28.73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31.76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33.299999999999997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26.1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27.95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25.92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26.55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25.15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17-445D-9185-DCDEC23B6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497167"/>
        <c:axId val="1016496335"/>
      </c:lineChart>
      <c:dateAx>
        <c:axId val="1016497167"/>
        <c:scaling>
          <c:orientation val="minMax"/>
        </c:scaling>
        <c:delete val="0"/>
        <c:axPos val="b"/>
        <c:numFmt formatCode="mm\-d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16496335"/>
        <c:crosses val="autoZero"/>
        <c:auto val="1"/>
        <c:lblOffset val="100"/>
        <c:baseTimeUnit val="days"/>
      </c:dateAx>
      <c:valAx>
        <c:axId val="1016496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16497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铝板带箔企业原料库存</a:t>
            </a:r>
          </a:p>
        </c:rich>
      </c:tx>
      <c:layout>
        <c:manualLayout>
          <c:xMode val="edge"/>
          <c:yMode val="edge"/>
          <c:x val="0.3010661600693730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2018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铝板带箔企业原料库存!$I$3:$I$367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铝板带箔企业原料库存!$J$3:$J$367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19.3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15.5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11.5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11.4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12.4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12.3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10.9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9.61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9.6999999999999993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11.88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11.65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11.8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AC-493C-9F90-A8ED4BD3FED6}"/>
            </c:ext>
          </c:extLst>
        </c:ser>
        <c:ser>
          <c:idx val="1"/>
          <c:order val="1"/>
          <c:tx>
            <c:v>2019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铝板带箔企业原料库存!$I$3:$I$367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铝板带箔企业原料库存!$K$3:$K$367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17.100000000000001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14.1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15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13.7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13.9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13.5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13.4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13.2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12.8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12.8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13.2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AC-493C-9F90-A8ED4BD3FED6}"/>
            </c:ext>
          </c:extLst>
        </c:ser>
        <c:ser>
          <c:idx val="2"/>
          <c:order val="2"/>
          <c:tx>
            <c:v>2020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铝板带箔企业原料库存!$I$3:$I$367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铝板带箔企业原料库存!$L$3:$L$367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17.8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13.9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14.56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13.21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13.44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13.31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12.08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12.05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11.65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11.09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10.97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AC-493C-9F90-A8ED4BD3FED6}"/>
            </c:ext>
          </c:extLst>
        </c:ser>
        <c:ser>
          <c:idx val="3"/>
          <c:order val="3"/>
          <c:tx>
            <c:v>2021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铝板带箔企业原料库存!$I$3:$I$367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铝板带箔企业原料库存!$M$3:$M$367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18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19.5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14.49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14.61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14.08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13.19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13.24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12.93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13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12.66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13.25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12.98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7AC-493C-9F90-A8ED4BD3FED6}"/>
            </c:ext>
          </c:extLst>
        </c:ser>
        <c:ser>
          <c:idx val="4"/>
          <c:order val="4"/>
          <c:tx>
            <c:v>2022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铝板带箔企业原料库存!$I$3:$I$367</c:f>
              <c:numCache>
                <c:formatCode>yyyy\-mm\-dd;@</c:formatCode>
                <c:ptCount val="365"/>
                <c:pt idx="0">
                  <c:v>44562</c:v>
                </c:pt>
                <c:pt idx="1">
                  <c:v>44563</c:v>
                </c:pt>
                <c:pt idx="2">
                  <c:v>44564</c:v>
                </c:pt>
                <c:pt idx="3">
                  <c:v>44565</c:v>
                </c:pt>
                <c:pt idx="4">
                  <c:v>44566</c:v>
                </c:pt>
                <c:pt idx="5">
                  <c:v>44567</c:v>
                </c:pt>
                <c:pt idx="6">
                  <c:v>44568</c:v>
                </c:pt>
                <c:pt idx="7">
                  <c:v>44569</c:v>
                </c:pt>
                <c:pt idx="8">
                  <c:v>44570</c:v>
                </c:pt>
                <c:pt idx="9">
                  <c:v>44571</c:v>
                </c:pt>
                <c:pt idx="10">
                  <c:v>44572</c:v>
                </c:pt>
                <c:pt idx="11">
                  <c:v>44573</c:v>
                </c:pt>
                <c:pt idx="12">
                  <c:v>44574</c:v>
                </c:pt>
                <c:pt idx="13">
                  <c:v>44575</c:v>
                </c:pt>
                <c:pt idx="14">
                  <c:v>44576</c:v>
                </c:pt>
                <c:pt idx="15">
                  <c:v>44577</c:v>
                </c:pt>
                <c:pt idx="16">
                  <c:v>44578</c:v>
                </c:pt>
                <c:pt idx="17">
                  <c:v>44579</c:v>
                </c:pt>
                <c:pt idx="18">
                  <c:v>44580</c:v>
                </c:pt>
                <c:pt idx="19">
                  <c:v>44581</c:v>
                </c:pt>
                <c:pt idx="20">
                  <c:v>44582</c:v>
                </c:pt>
                <c:pt idx="21">
                  <c:v>44583</c:v>
                </c:pt>
                <c:pt idx="22">
                  <c:v>44584</c:v>
                </c:pt>
                <c:pt idx="23">
                  <c:v>44585</c:v>
                </c:pt>
                <c:pt idx="24">
                  <c:v>44586</c:v>
                </c:pt>
                <c:pt idx="25">
                  <c:v>44587</c:v>
                </c:pt>
                <c:pt idx="26">
                  <c:v>44588</c:v>
                </c:pt>
                <c:pt idx="27">
                  <c:v>44589</c:v>
                </c:pt>
                <c:pt idx="28">
                  <c:v>44590</c:v>
                </c:pt>
                <c:pt idx="29">
                  <c:v>44591</c:v>
                </c:pt>
                <c:pt idx="30">
                  <c:v>44592</c:v>
                </c:pt>
                <c:pt idx="31">
                  <c:v>44593</c:v>
                </c:pt>
                <c:pt idx="32">
                  <c:v>44594</c:v>
                </c:pt>
                <c:pt idx="33">
                  <c:v>44595</c:v>
                </c:pt>
                <c:pt idx="34">
                  <c:v>44596</c:v>
                </c:pt>
                <c:pt idx="35">
                  <c:v>44597</c:v>
                </c:pt>
                <c:pt idx="36">
                  <c:v>44598</c:v>
                </c:pt>
                <c:pt idx="37">
                  <c:v>44599</c:v>
                </c:pt>
                <c:pt idx="38">
                  <c:v>44600</c:v>
                </c:pt>
                <c:pt idx="39">
                  <c:v>44601</c:v>
                </c:pt>
                <c:pt idx="40">
                  <c:v>44602</c:v>
                </c:pt>
                <c:pt idx="41">
                  <c:v>44603</c:v>
                </c:pt>
                <c:pt idx="42">
                  <c:v>44604</c:v>
                </c:pt>
                <c:pt idx="43">
                  <c:v>44605</c:v>
                </c:pt>
                <c:pt idx="44">
                  <c:v>44606</c:v>
                </c:pt>
                <c:pt idx="45">
                  <c:v>44607</c:v>
                </c:pt>
                <c:pt idx="46">
                  <c:v>44608</c:v>
                </c:pt>
                <c:pt idx="47">
                  <c:v>44609</c:v>
                </c:pt>
                <c:pt idx="48">
                  <c:v>44610</c:v>
                </c:pt>
                <c:pt idx="49">
                  <c:v>44611</c:v>
                </c:pt>
                <c:pt idx="50">
                  <c:v>44612</c:v>
                </c:pt>
                <c:pt idx="51">
                  <c:v>44613</c:v>
                </c:pt>
                <c:pt idx="52">
                  <c:v>44614</c:v>
                </c:pt>
                <c:pt idx="53">
                  <c:v>44615</c:v>
                </c:pt>
                <c:pt idx="54">
                  <c:v>44616</c:v>
                </c:pt>
                <c:pt idx="55">
                  <c:v>44617</c:v>
                </c:pt>
                <c:pt idx="56">
                  <c:v>44618</c:v>
                </c:pt>
                <c:pt idx="57">
                  <c:v>44619</c:v>
                </c:pt>
                <c:pt idx="58">
                  <c:v>44620</c:v>
                </c:pt>
                <c:pt idx="59">
                  <c:v>44621</c:v>
                </c:pt>
                <c:pt idx="60">
                  <c:v>44622</c:v>
                </c:pt>
                <c:pt idx="61">
                  <c:v>44623</c:v>
                </c:pt>
                <c:pt idx="62">
                  <c:v>44624</c:v>
                </c:pt>
                <c:pt idx="63">
                  <c:v>44625</c:v>
                </c:pt>
                <c:pt idx="64">
                  <c:v>44626</c:v>
                </c:pt>
                <c:pt idx="65">
                  <c:v>44627</c:v>
                </c:pt>
                <c:pt idx="66">
                  <c:v>44628</c:v>
                </c:pt>
                <c:pt idx="67">
                  <c:v>44629</c:v>
                </c:pt>
                <c:pt idx="68">
                  <c:v>44630</c:v>
                </c:pt>
                <c:pt idx="69">
                  <c:v>44631</c:v>
                </c:pt>
                <c:pt idx="70">
                  <c:v>44632</c:v>
                </c:pt>
                <c:pt idx="71">
                  <c:v>44633</c:v>
                </c:pt>
                <c:pt idx="72">
                  <c:v>44634</c:v>
                </c:pt>
                <c:pt idx="73">
                  <c:v>44635</c:v>
                </c:pt>
                <c:pt idx="74">
                  <c:v>44636</c:v>
                </c:pt>
                <c:pt idx="75">
                  <c:v>44637</c:v>
                </c:pt>
                <c:pt idx="76">
                  <c:v>44638</c:v>
                </c:pt>
                <c:pt idx="77">
                  <c:v>44639</c:v>
                </c:pt>
                <c:pt idx="78">
                  <c:v>44640</c:v>
                </c:pt>
                <c:pt idx="79">
                  <c:v>44641</c:v>
                </c:pt>
                <c:pt idx="80">
                  <c:v>44642</c:v>
                </c:pt>
                <c:pt idx="81">
                  <c:v>44643</c:v>
                </c:pt>
                <c:pt idx="82">
                  <c:v>44644</c:v>
                </c:pt>
                <c:pt idx="83">
                  <c:v>44645</c:v>
                </c:pt>
                <c:pt idx="84">
                  <c:v>44646</c:v>
                </c:pt>
                <c:pt idx="85">
                  <c:v>44647</c:v>
                </c:pt>
                <c:pt idx="86">
                  <c:v>44648</c:v>
                </c:pt>
                <c:pt idx="87">
                  <c:v>44649</c:v>
                </c:pt>
                <c:pt idx="88">
                  <c:v>44650</c:v>
                </c:pt>
                <c:pt idx="89">
                  <c:v>44651</c:v>
                </c:pt>
                <c:pt idx="90">
                  <c:v>44652</c:v>
                </c:pt>
                <c:pt idx="91">
                  <c:v>44653</c:v>
                </c:pt>
                <c:pt idx="92">
                  <c:v>44654</c:v>
                </c:pt>
                <c:pt idx="93">
                  <c:v>44655</c:v>
                </c:pt>
                <c:pt idx="94">
                  <c:v>44656</c:v>
                </c:pt>
                <c:pt idx="95">
                  <c:v>44657</c:v>
                </c:pt>
                <c:pt idx="96">
                  <c:v>44658</c:v>
                </c:pt>
                <c:pt idx="97">
                  <c:v>44659</c:v>
                </c:pt>
                <c:pt idx="98">
                  <c:v>44660</c:v>
                </c:pt>
                <c:pt idx="99">
                  <c:v>44661</c:v>
                </c:pt>
                <c:pt idx="100">
                  <c:v>44662</c:v>
                </c:pt>
                <c:pt idx="101">
                  <c:v>44663</c:v>
                </c:pt>
                <c:pt idx="102">
                  <c:v>44664</c:v>
                </c:pt>
                <c:pt idx="103">
                  <c:v>44665</c:v>
                </c:pt>
                <c:pt idx="104">
                  <c:v>44666</c:v>
                </c:pt>
                <c:pt idx="105">
                  <c:v>44667</c:v>
                </c:pt>
                <c:pt idx="106">
                  <c:v>44668</c:v>
                </c:pt>
                <c:pt idx="107">
                  <c:v>44669</c:v>
                </c:pt>
                <c:pt idx="108">
                  <c:v>44670</c:v>
                </c:pt>
                <c:pt idx="109">
                  <c:v>44671</c:v>
                </c:pt>
                <c:pt idx="110">
                  <c:v>44672</c:v>
                </c:pt>
                <c:pt idx="111">
                  <c:v>44673</c:v>
                </c:pt>
                <c:pt idx="112">
                  <c:v>44674</c:v>
                </c:pt>
                <c:pt idx="113">
                  <c:v>44675</c:v>
                </c:pt>
                <c:pt idx="114">
                  <c:v>44676</c:v>
                </c:pt>
                <c:pt idx="115">
                  <c:v>44677</c:v>
                </c:pt>
                <c:pt idx="116">
                  <c:v>44678</c:v>
                </c:pt>
                <c:pt idx="117">
                  <c:v>44679</c:v>
                </c:pt>
                <c:pt idx="118">
                  <c:v>44680</c:v>
                </c:pt>
                <c:pt idx="119">
                  <c:v>44681</c:v>
                </c:pt>
                <c:pt idx="120">
                  <c:v>44682</c:v>
                </c:pt>
                <c:pt idx="121">
                  <c:v>44683</c:v>
                </c:pt>
                <c:pt idx="122">
                  <c:v>44684</c:v>
                </c:pt>
                <c:pt idx="123">
                  <c:v>44685</c:v>
                </c:pt>
                <c:pt idx="124">
                  <c:v>44686</c:v>
                </c:pt>
                <c:pt idx="125">
                  <c:v>44687</c:v>
                </c:pt>
                <c:pt idx="126">
                  <c:v>44688</c:v>
                </c:pt>
                <c:pt idx="127">
                  <c:v>44689</c:v>
                </c:pt>
                <c:pt idx="128">
                  <c:v>44690</c:v>
                </c:pt>
                <c:pt idx="129">
                  <c:v>44691</c:v>
                </c:pt>
                <c:pt idx="130">
                  <c:v>44692</c:v>
                </c:pt>
                <c:pt idx="131">
                  <c:v>44693</c:v>
                </c:pt>
                <c:pt idx="132">
                  <c:v>44694</c:v>
                </c:pt>
                <c:pt idx="133">
                  <c:v>44695</c:v>
                </c:pt>
                <c:pt idx="134">
                  <c:v>44696</c:v>
                </c:pt>
                <c:pt idx="135">
                  <c:v>44697</c:v>
                </c:pt>
                <c:pt idx="136">
                  <c:v>44698</c:v>
                </c:pt>
                <c:pt idx="137">
                  <c:v>44699</c:v>
                </c:pt>
                <c:pt idx="138">
                  <c:v>44700</c:v>
                </c:pt>
                <c:pt idx="139">
                  <c:v>44701</c:v>
                </c:pt>
                <c:pt idx="140">
                  <c:v>44702</c:v>
                </c:pt>
                <c:pt idx="141">
                  <c:v>44703</c:v>
                </c:pt>
                <c:pt idx="142">
                  <c:v>44704</c:v>
                </c:pt>
                <c:pt idx="143">
                  <c:v>44705</c:v>
                </c:pt>
                <c:pt idx="144">
                  <c:v>44706</c:v>
                </c:pt>
                <c:pt idx="145">
                  <c:v>44707</c:v>
                </c:pt>
                <c:pt idx="146">
                  <c:v>44708</c:v>
                </c:pt>
                <c:pt idx="147">
                  <c:v>44709</c:v>
                </c:pt>
                <c:pt idx="148">
                  <c:v>44710</c:v>
                </c:pt>
                <c:pt idx="149">
                  <c:v>44711</c:v>
                </c:pt>
                <c:pt idx="150">
                  <c:v>44712</c:v>
                </c:pt>
                <c:pt idx="151">
                  <c:v>44713</c:v>
                </c:pt>
                <c:pt idx="152">
                  <c:v>44714</c:v>
                </c:pt>
                <c:pt idx="153">
                  <c:v>44715</c:v>
                </c:pt>
                <c:pt idx="154">
                  <c:v>44716</c:v>
                </c:pt>
                <c:pt idx="155">
                  <c:v>44717</c:v>
                </c:pt>
                <c:pt idx="156">
                  <c:v>44718</c:v>
                </c:pt>
                <c:pt idx="157">
                  <c:v>44719</c:v>
                </c:pt>
                <c:pt idx="158">
                  <c:v>44720</c:v>
                </c:pt>
                <c:pt idx="159">
                  <c:v>44721</c:v>
                </c:pt>
                <c:pt idx="160">
                  <c:v>44722</c:v>
                </c:pt>
                <c:pt idx="161">
                  <c:v>44723</c:v>
                </c:pt>
                <c:pt idx="162">
                  <c:v>44724</c:v>
                </c:pt>
                <c:pt idx="163">
                  <c:v>44725</c:v>
                </c:pt>
                <c:pt idx="164">
                  <c:v>44726</c:v>
                </c:pt>
                <c:pt idx="165">
                  <c:v>44727</c:v>
                </c:pt>
                <c:pt idx="166">
                  <c:v>44728</c:v>
                </c:pt>
                <c:pt idx="167">
                  <c:v>44729</c:v>
                </c:pt>
                <c:pt idx="168">
                  <c:v>44730</c:v>
                </c:pt>
                <c:pt idx="169">
                  <c:v>44731</c:v>
                </c:pt>
                <c:pt idx="170">
                  <c:v>44732</c:v>
                </c:pt>
                <c:pt idx="171">
                  <c:v>44733</c:v>
                </c:pt>
                <c:pt idx="172">
                  <c:v>44734</c:v>
                </c:pt>
                <c:pt idx="173">
                  <c:v>44735</c:v>
                </c:pt>
                <c:pt idx="174">
                  <c:v>44736</c:v>
                </c:pt>
                <c:pt idx="175">
                  <c:v>44737</c:v>
                </c:pt>
                <c:pt idx="176">
                  <c:v>44738</c:v>
                </c:pt>
                <c:pt idx="177">
                  <c:v>44739</c:v>
                </c:pt>
                <c:pt idx="178">
                  <c:v>44740</c:v>
                </c:pt>
                <c:pt idx="179">
                  <c:v>44741</c:v>
                </c:pt>
                <c:pt idx="180">
                  <c:v>44742</c:v>
                </c:pt>
                <c:pt idx="181">
                  <c:v>44743</c:v>
                </c:pt>
                <c:pt idx="182">
                  <c:v>44744</c:v>
                </c:pt>
                <c:pt idx="183">
                  <c:v>44745</c:v>
                </c:pt>
                <c:pt idx="184">
                  <c:v>44746</c:v>
                </c:pt>
                <c:pt idx="185">
                  <c:v>44747</c:v>
                </c:pt>
                <c:pt idx="186">
                  <c:v>44748</c:v>
                </c:pt>
                <c:pt idx="187">
                  <c:v>44749</c:v>
                </c:pt>
                <c:pt idx="188">
                  <c:v>44750</c:v>
                </c:pt>
                <c:pt idx="189">
                  <c:v>44751</c:v>
                </c:pt>
                <c:pt idx="190">
                  <c:v>44752</c:v>
                </c:pt>
                <c:pt idx="191">
                  <c:v>44753</c:v>
                </c:pt>
                <c:pt idx="192">
                  <c:v>44754</c:v>
                </c:pt>
                <c:pt idx="193">
                  <c:v>44755</c:v>
                </c:pt>
                <c:pt idx="194">
                  <c:v>44756</c:v>
                </c:pt>
                <c:pt idx="195">
                  <c:v>44757</c:v>
                </c:pt>
                <c:pt idx="196">
                  <c:v>44758</c:v>
                </c:pt>
                <c:pt idx="197">
                  <c:v>44759</c:v>
                </c:pt>
                <c:pt idx="198">
                  <c:v>44760</c:v>
                </c:pt>
                <c:pt idx="199">
                  <c:v>44761</c:v>
                </c:pt>
                <c:pt idx="200">
                  <c:v>44762</c:v>
                </c:pt>
                <c:pt idx="201">
                  <c:v>44763</c:v>
                </c:pt>
                <c:pt idx="202">
                  <c:v>44764</c:v>
                </c:pt>
                <c:pt idx="203">
                  <c:v>44765</c:v>
                </c:pt>
                <c:pt idx="204">
                  <c:v>44766</c:v>
                </c:pt>
                <c:pt idx="205">
                  <c:v>44767</c:v>
                </c:pt>
                <c:pt idx="206">
                  <c:v>44768</c:v>
                </c:pt>
                <c:pt idx="207">
                  <c:v>44769</c:v>
                </c:pt>
                <c:pt idx="208">
                  <c:v>44770</c:v>
                </c:pt>
                <c:pt idx="209">
                  <c:v>44771</c:v>
                </c:pt>
                <c:pt idx="210">
                  <c:v>44772</c:v>
                </c:pt>
                <c:pt idx="211">
                  <c:v>44773</c:v>
                </c:pt>
                <c:pt idx="212">
                  <c:v>44774</c:v>
                </c:pt>
                <c:pt idx="213">
                  <c:v>44775</c:v>
                </c:pt>
                <c:pt idx="214">
                  <c:v>44776</c:v>
                </c:pt>
                <c:pt idx="215">
                  <c:v>44777</c:v>
                </c:pt>
                <c:pt idx="216">
                  <c:v>44778</c:v>
                </c:pt>
                <c:pt idx="217">
                  <c:v>44779</c:v>
                </c:pt>
                <c:pt idx="218">
                  <c:v>44780</c:v>
                </c:pt>
                <c:pt idx="219">
                  <c:v>44781</c:v>
                </c:pt>
                <c:pt idx="220">
                  <c:v>44782</c:v>
                </c:pt>
                <c:pt idx="221">
                  <c:v>44783</c:v>
                </c:pt>
                <c:pt idx="222">
                  <c:v>44784</c:v>
                </c:pt>
                <c:pt idx="223">
                  <c:v>44785</c:v>
                </c:pt>
                <c:pt idx="224">
                  <c:v>44786</c:v>
                </c:pt>
                <c:pt idx="225">
                  <c:v>44787</c:v>
                </c:pt>
                <c:pt idx="226">
                  <c:v>44788</c:v>
                </c:pt>
                <c:pt idx="227">
                  <c:v>44789</c:v>
                </c:pt>
                <c:pt idx="228">
                  <c:v>44790</c:v>
                </c:pt>
                <c:pt idx="229">
                  <c:v>44791</c:v>
                </c:pt>
                <c:pt idx="230">
                  <c:v>44792</c:v>
                </c:pt>
                <c:pt idx="231">
                  <c:v>44793</c:v>
                </c:pt>
                <c:pt idx="232">
                  <c:v>44794</c:v>
                </c:pt>
                <c:pt idx="233">
                  <c:v>44795</c:v>
                </c:pt>
                <c:pt idx="234">
                  <c:v>44796</c:v>
                </c:pt>
                <c:pt idx="235">
                  <c:v>44797</c:v>
                </c:pt>
                <c:pt idx="236">
                  <c:v>44798</c:v>
                </c:pt>
                <c:pt idx="237">
                  <c:v>44799</c:v>
                </c:pt>
                <c:pt idx="238">
                  <c:v>44800</c:v>
                </c:pt>
                <c:pt idx="239">
                  <c:v>44801</c:v>
                </c:pt>
                <c:pt idx="240">
                  <c:v>44802</c:v>
                </c:pt>
                <c:pt idx="241">
                  <c:v>44803</c:v>
                </c:pt>
                <c:pt idx="242">
                  <c:v>44804</c:v>
                </c:pt>
                <c:pt idx="243">
                  <c:v>44805</c:v>
                </c:pt>
                <c:pt idx="244">
                  <c:v>44806</c:v>
                </c:pt>
                <c:pt idx="245">
                  <c:v>44807</c:v>
                </c:pt>
                <c:pt idx="246">
                  <c:v>44808</c:v>
                </c:pt>
                <c:pt idx="247">
                  <c:v>44809</c:v>
                </c:pt>
                <c:pt idx="248">
                  <c:v>44810</c:v>
                </c:pt>
                <c:pt idx="249">
                  <c:v>44811</c:v>
                </c:pt>
                <c:pt idx="250">
                  <c:v>44812</c:v>
                </c:pt>
                <c:pt idx="251">
                  <c:v>44813</c:v>
                </c:pt>
                <c:pt idx="252">
                  <c:v>44814</c:v>
                </c:pt>
                <c:pt idx="253">
                  <c:v>44815</c:v>
                </c:pt>
                <c:pt idx="254">
                  <c:v>44816</c:v>
                </c:pt>
                <c:pt idx="255">
                  <c:v>44817</c:v>
                </c:pt>
                <c:pt idx="256">
                  <c:v>44818</c:v>
                </c:pt>
                <c:pt idx="257">
                  <c:v>44819</c:v>
                </c:pt>
                <c:pt idx="258">
                  <c:v>44820</c:v>
                </c:pt>
                <c:pt idx="259">
                  <c:v>44821</c:v>
                </c:pt>
                <c:pt idx="260">
                  <c:v>44822</c:v>
                </c:pt>
                <c:pt idx="261">
                  <c:v>44823</c:v>
                </c:pt>
                <c:pt idx="262">
                  <c:v>44824</c:v>
                </c:pt>
                <c:pt idx="263">
                  <c:v>44825</c:v>
                </c:pt>
                <c:pt idx="264">
                  <c:v>44826</c:v>
                </c:pt>
                <c:pt idx="265">
                  <c:v>44827</c:v>
                </c:pt>
                <c:pt idx="266">
                  <c:v>44828</c:v>
                </c:pt>
                <c:pt idx="267">
                  <c:v>44829</c:v>
                </c:pt>
                <c:pt idx="268">
                  <c:v>44830</c:v>
                </c:pt>
                <c:pt idx="269">
                  <c:v>44831</c:v>
                </c:pt>
                <c:pt idx="270">
                  <c:v>44832</c:v>
                </c:pt>
                <c:pt idx="271">
                  <c:v>44833</c:v>
                </c:pt>
                <c:pt idx="272">
                  <c:v>44834</c:v>
                </c:pt>
                <c:pt idx="273">
                  <c:v>44835</c:v>
                </c:pt>
                <c:pt idx="274">
                  <c:v>44836</c:v>
                </c:pt>
                <c:pt idx="275">
                  <c:v>44837</c:v>
                </c:pt>
                <c:pt idx="276">
                  <c:v>44838</c:v>
                </c:pt>
                <c:pt idx="277">
                  <c:v>44839</c:v>
                </c:pt>
                <c:pt idx="278">
                  <c:v>44840</c:v>
                </c:pt>
                <c:pt idx="279">
                  <c:v>44841</c:v>
                </c:pt>
                <c:pt idx="280">
                  <c:v>44842</c:v>
                </c:pt>
                <c:pt idx="281">
                  <c:v>44843</c:v>
                </c:pt>
                <c:pt idx="282">
                  <c:v>44844</c:v>
                </c:pt>
                <c:pt idx="283">
                  <c:v>44845</c:v>
                </c:pt>
                <c:pt idx="284">
                  <c:v>44846</c:v>
                </c:pt>
                <c:pt idx="285">
                  <c:v>44847</c:v>
                </c:pt>
                <c:pt idx="286">
                  <c:v>44848</c:v>
                </c:pt>
                <c:pt idx="287">
                  <c:v>44849</c:v>
                </c:pt>
                <c:pt idx="288">
                  <c:v>44850</c:v>
                </c:pt>
                <c:pt idx="289">
                  <c:v>44851</c:v>
                </c:pt>
                <c:pt idx="290">
                  <c:v>44852</c:v>
                </c:pt>
                <c:pt idx="291">
                  <c:v>44853</c:v>
                </c:pt>
                <c:pt idx="292">
                  <c:v>44854</c:v>
                </c:pt>
                <c:pt idx="293">
                  <c:v>44855</c:v>
                </c:pt>
                <c:pt idx="294">
                  <c:v>44856</c:v>
                </c:pt>
                <c:pt idx="295">
                  <c:v>44857</c:v>
                </c:pt>
                <c:pt idx="296">
                  <c:v>44858</c:v>
                </c:pt>
                <c:pt idx="297">
                  <c:v>44859</c:v>
                </c:pt>
                <c:pt idx="298">
                  <c:v>44860</c:v>
                </c:pt>
                <c:pt idx="299">
                  <c:v>44861</c:v>
                </c:pt>
                <c:pt idx="300">
                  <c:v>44862</c:v>
                </c:pt>
                <c:pt idx="301">
                  <c:v>44863</c:v>
                </c:pt>
                <c:pt idx="302">
                  <c:v>44864</c:v>
                </c:pt>
                <c:pt idx="303">
                  <c:v>44865</c:v>
                </c:pt>
                <c:pt idx="304">
                  <c:v>44866</c:v>
                </c:pt>
                <c:pt idx="305">
                  <c:v>44867</c:v>
                </c:pt>
                <c:pt idx="306">
                  <c:v>44868</c:v>
                </c:pt>
                <c:pt idx="307">
                  <c:v>44869</c:v>
                </c:pt>
                <c:pt idx="308">
                  <c:v>44870</c:v>
                </c:pt>
                <c:pt idx="309">
                  <c:v>44871</c:v>
                </c:pt>
                <c:pt idx="310">
                  <c:v>44872</c:v>
                </c:pt>
                <c:pt idx="311">
                  <c:v>44873</c:v>
                </c:pt>
                <c:pt idx="312">
                  <c:v>44874</c:v>
                </c:pt>
                <c:pt idx="313">
                  <c:v>44875</c:v>
                </c:pt>
                <c:pt idx="314">
                  <c:v>44876</c:v>
                </c:pt>
                <c:pt idx="315">
                  <c:v>44877</c:v>
                </c:pt>
                <c:pt idx="316">
                  <c:v>44878</c:v>
                </c:pt>
                <c:pt idx="317">
                  <c:v>44879</c:v>
                </c:pt>
                <c:pt idx="318">
                  <c:v>44880</c:v>
                </c:pt>
                <c:pt idx="319">
                  <c:v>44881</c:v>
                </c:pt>
                <c:pt idx="320">
                  <c:v>44882</c:v>
                </c:pt>
                <c:pt idx="321">
                  <c:v>44883</c:v>
                </c:pt>
                <c:pt idx="322">
                  <c:v>44884</c:v>
                </c:pt>
                <c:pt idx="323">
                  <c:v>44885</c:v>
                </c:pt>
                <c:pt idx="324">
                  <c:v>44886</c:v>
                </c:pt>
                <c:pt idx="325">
                  <c:v>44887</c:v>
                </c:pt>
                <c:pt idx="326">
                  <c:v>44888</c:v>
                </c:pt>
                <c:pt idx="327">
                  <c:v>44889</c:v>
                </c:pt>
                <c:pt idx="328">
                  <c:v>44890</c:v>
                </c:pt>
                <c:pt idx="329">
                  <c:v>44891</c:v>
                </c:pt>
                <c:pt idx="330">
                  <c:v>44892</c:v>
                </c:pt>
                <c:pt idx="331">
                  <c:v>44893</c:v>
                </c:pt>
                <c:pt idx="332">
                  <c:v>44894</c:v>
                </c:pt>
                <c:pt idx="333">
                  <c:v>44895</c:v>
                </c:pt>
                <c:pt idx="334">
                  <c:v>44896</c:v>
                </c:pt>
                <c:pt idx="335">
                  <c:v>44897</c:v>
                </c:pt>
                <c:pt idx="336">
                  <c:v>44898</c:v>
                </c:pt>
                <c:pt idx="337">
                  <c:v>44899</c:v>
                </c:pt>
                <c:pt idx="338">
                  <c:v>44900</c:v>
                </c:pt>
                <c:pt idx="339">
                  <c:v>44901</c:v>
                </c:pt>
                <c:pt idx="340">
                  <c:v>44902</c:v>
                </c:pt>
                <c:pt idx="341">
                  <c:v>44903</c:v>
                </c:pt>
                <c:pt idx="342">
                  <c:v>44904</c:v>
                </c:pt>
                <c:pt idx="343">
                  <c:v>44905</c:v>
                </c:pt>
                <c:pt idx="344">
                  <c:v>44906</c:v>
                </c:pt>
                <c:pt idx="345">
                  <c:v>44907</c:v>
                </c:pt>
                <c:pt idx="346">
                  <c:v>44908</c:v>
                </c:pt>
                <c:pt idx="347">
                  <c:v>44909</c:v>
                </c:pt>
                <c:pt idx="348">
                  <c:v>44910</c:v>
                </c:pt>
                <c:pt idx="349">
                  <c:v>44911</c:v>
                </c:pt>
                <c:pt idx="350">
                  <c:v>44912</c:v>
                </c:pt>
                <c:pt idx="351">
                  <c:v>44913</c:v>
                </c:pt>
                <c:pt idx="352">
                  <c:v>44914</c:v>
                </c:pt>
                <c:pt idx="353">
                  <c:v>44915</c:v>
                </c:pt>
                <c:pt idx="354">
                  <c:v>44916</c:v>
                </c:pt>
                <c:pt idx="355">
                  <c:v>44917</c:v>
                </c:pt>
                <c:pt idx="356">
                  <c:v>44918</c:v>
                </c:pt>
                <c:pt idx="357">
                  <c:v>44919</c:v>
                </c:pt>
                <c:pt idx="358">
                  <c:v>44920</c:v>
                </c:pt>
                <c:pt idx="359">
                  <c:v>44921</c:v>
                </c:pt>
                <c:pt idx="360">
                  <c:v>44922</c:v>
                </c:pt>
                <c:pt idx="361">
                  <c:v>44923</c:v>
                </c:pt>
                <c:pt idx="362">
                  <c:v>44924</c:v>
                </c:pt>
                <c:pt idx="363">
                  <c:v>44925</c:v>
                </c:pt>
                <c:pt idx="364">
                  <c:v>44926</c:v>
                </c:pt>
              </c:numCache>
            </c:numRef>
          </c:cat>
          <c:val>
            <c:numRef>
              <c:f>铝板带箔企业原料库存!$N$3:$N$367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27.39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14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13.39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13.6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15.2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15.74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14.52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14.45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15.02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7AC-493C-9F90-A8ED4BD3F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0135199"/>
        <c:axId val="1020135615"/>
      </c:lineChart>
      <c:dateAx>
        <c:axId val="1020135199"/>
        <c:scaling>
          <c:orientation val="minMax"/>
        </c:scaling>
        <c:delete val="0"/>
        <c:axPos val="b"/>
        <c:numFmt formatCode="yyyy\-mm\-d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0135615"/>
        <c:crosses val="autoZero"/>
        <c:auto val="1"/>
        <c:lblOffset val="100"/>
        <c:baseTimeUnit val="days"/>
      </c:dateAx>
      <c:valAx>
        <c:axId val="1020135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20135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主流消费地升贴水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巩义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主流消费地升贴水!$A$5:$A$329</c:f>
              <c:numCache>
                <c:formatCode>yyyy\-mm\-dd;@</c:formatCode>
                <c:ptCount val="325"/>
                <c:pt idx="0">
                  <c:v>44855</c:v>
                </c:pt>
                <c:pt idx="1">
                  <c:v>44854</c:v>
                </c:pt>
                <c:pt idx="2">
                  <c:v>44853</c:v>
                </c:pt>
                <c:pt idx="3">
                  <c:v>44852</c:v>
                </c:pt>
                <c:pt idx="4">
                  <c:v>44851</c:v>
                </c:pt>
                <c:pt idx="5">
                  <c:v>44848</c:v>
                </c:pt>
                <c:pt idx="6">
                  <c:v>44847</c:v>
                </c:pt>
                <c:pt idx="7">
                  <c:v>44846</c:v>
                </c:pt>
                <c:pt idx="8">
                  <c:v>44845</c:v>
                </c:pt>
                <c:pt idx="9">
                  <c:v>44844</c:v>
                </c:pt>
                <c:pt idx="10">
                  <c:v>44834</c:v>
                </c:pt>
                <c:pt idx="11">
                  <c:v>44833</c:v>
                </c:pt>
                <c:pt idx="12">
                  <c:v>44832</c:v>
                </c:pt>
                <c:pt idx="13">
                  <c:v>44831</c:v>
                </c:pt>
                <c:pt idx="14">
                  <c:v>44830</c:v>
                </c:pt>
                <c:pt idx="15">
                  <c:v>44827</c:v>
                </c:pt>
                <c:pt idx="16">
                  <c:v>44826</c:v>
                </c:pt>
                <c:pt idx="17">
                  <c:v>44825</c:v>
                </c:pt>
                <c:pt idx="18">
                  <c:v>44824</c:v>
                </c:pt>
                <c:pt idx="19">
                  <c:v>44823</c:v>
                </c:pt>
                <c:pt idx="20">
                  <c:v>44820</c:v>
                </c:pt>
                <c:pt idx="21">
                  <c:v>44819</c:v>
                </c:pt>
                <c:pt idx="22">
                  <c:v>44818</c:v>
                </c:pt>
                <c:pt idx="23">
                  <c:v>44817</c:v>
                </c:pt>
                <c:pt idx="24">
                  <c:v>44813</c:v>
                </c:pt>
                <c:pt idx="25">
                  <c:v>44812</c:v>
                </c:pt>
                <c:pt idx="26">
                  <c:v>44811</c:v>
                </c:pt>
                <c:pt idx="27">
                  <c:v>44810</c:v>
                </c:pt>
                <c:pt idx="28">
                  <c:v>44809</c:v>
                </c:pt>
                <c:pt idx="29">
                  <c:v>44806</c:v>
                </c:pt>
                <c:pt idx="30">
                  <c:v>44805</c:v>
                </c:pt>
                <c:pt idx="31">
                  <c:v>44804</c:v>
                </c:pt>
                <c:pt idx="32">
                  <c:v>44803</c:v>
                </c:pt>
                <c:pt idx="33">
                  <c:v>44802</c:v>
                </c:pt>
                <c:pt idx="34">
                  <c:v>44799</c:v>
                </c:pt>
                <c:pt idx="35">
                  <c:v>44798</c:v>
                </c:pt>
                <c:pt idx="36">
                  <c:v>44797</c:v>
                </c:pt>
                <c:pt idx="37">
                  <c:v>44796</c:v>
                </c:pt>
                <c:pt idx="38">
                  <c:v>44795</c:v>
                </c:pt>
                <c:pt idx="39">
                  <c:v>44792</c:v>
                </c:pt>
                <c:pt idx="40">
                  <c:v>44791</c:v>
                </c:pt>
                <c:pt idx="41">
                  <c:v>44790</c:v>
                </c:pt>
                <c:pt idx="42">
                  <c:v>44789</c:v>
                </c:pt>
                <c:pt idx="43">
                  <c:v>44788</c:v>
                </c:pt>
                <c:pt idx="44">
                  <c:v>44785</c:v>
                </c:pt>
                <c:pt idx="45">
                  <c:v>44784</c:v>
                </c:pt>
                <c:pt idx="46">
                  <c:v>44783</c:v>
                </c:pt>
                <c:pt idx="47">
                  <c:v>44782</c:v>
                </c:pt>
                <c:pt idx="48">
                  <c:v>44781</c:v>
                </c:pt>
                <c:pt idx="49">
                  <c:v>44778</c:v>
                </c:pt>
                <c:pt idx="50">
                  <c:v>44777</c:v>
                </c:pt>
                <c:pt idx="51">
                  <c:v>44776</c:v>
                </c:pt>
                <c:pt idx="52">
                  <c:v>44775</c:v>
                </c:pt>
                <c:pt idx="53">
                  <c:v>44774</c:v>
                </c:pt>
                <c:pt idx="54">
                  <c:v>44771</c:v>
                </c:pt>
                <c:pt idx="55">
                  <c:v>44770</c:v>
                </c:pt>
                <c:pt idx="56">
                  <c:v>44769</c:v>
                </c:pt>
                <c:pt idx="57">
                  <c:v>44768</c:v>
                </c:pt>
                <c:pt idx="58">
                  <c:v>44767</c:v>
                </c:pt>
                <c:pt idx="59">
                  <c:v>44764</c:v>
                </c:pt>
                <c:pt idx="60">
                  <c:v>44763</c:v>
                </c:pt>
                <c:pt idx="61">
                  <c:v>44762</c:v>
                </c:pt>
                <c:pt idx="62">
                  <c:v>44761</c:v>
                </c:pt>
                <c:pt idx="63">
                  <c:v>44760</c:v>
                </c:pt>
                <c:pt idx="64">
                  <c:v>44757</c:v>
                </c:pt>
                <c:pt idx="65">
                  <c:v>44756</c:v>
                </c:pt>
                <c:pt idx="66">
                  <c:v>44755</c:v>
                </c:pt>
                <c:pt idx="67">
                  <c:v>44754</c:v>
                </c:pt>
                <c:pt idx="68">
                  <c:v>44753</c:v>
                </c:pt>
                <c:pt idx="69">
                  <c:v>44750</c:v>
                </c:pt>
                <c:pt idx="70">
                  <c:v>44749</c:v>
                </c:pt>
                <c:pt idx="71">
                  <c:v>44748</c:v>
                </c:pt>
                <c:pt idx="72">
                  <c:v>44747</c:v>
                </c:pt>
                <c:pt idx="73">
                  <c:v>44746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44732</c:v>
                </c:pt>
                <c:pt idx="84">
                  <c:v>44729</c:v>
                </c:pt>
                <c:pt idx="85">
                  <c:v>44728</c:v>
                </c:pt>
                <c:pt idx="86">
                  <c:v>44727</c:v>
                </c:pt>
                <c:pt idx="87">
                  <c:v>44726</c:v>
                </c:pt>
                <c:pt idx="88">
                  <c:v>44725</c:v>
                </c:pt>
                <c:pt idx="89">
                  <c:v>44722</c:v>
                </c:pt>
                <c:pt idx="90">
                  <c:v>44721</c:v>
                </c:pt>
                <c:pt idx="91">
                  <c:v>44720</c:v>
                </c:pt>
                <c:pt idx="92">
                  <c:v>44719</c:v>
                </c:pt>
                <c:pt idx="93">
                  <c:v>44718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44711</c:v>
                </c:pt>
                <c:pt idx="98">
                  <c:v>44708</c:v>
                </c:pt>
                <c:pt idx="99">
                  <c:v>44707</c:v>
                </c:pt>
                <c:pt idx="100">
                  <c:v>44706</c:v>
                </c:pt>
                <c:pt idx="101">
                  <c:v>44705</c:v>
                </c:pt>
                <c:pt idx="102">
                  <c:v>44704</c:v>
                </c:pt>
                <c:pt idx="103">
                  <c:v>44701</c:v>
                </c:pt>
                <c:pt idx="104">
                  <c:v>44700</c:v>
                </c:pt>
                <c:pt idx="105">
                  <c:v>44699</c:v>
                </c:pt>
                <c:pt idx="106">
                  <c:v>44698</c:v>
                </c:pt>
                <c:pt idx="107">
                  <c:v>44697</c:v>
                </c:pt>
                <c:pt idx="108">
                  <c:v>44694</c:v>
                </c:pt>
                <c:pt idx="109">
                  <c:v>44693</c:v>
                </c:pt>
                <c:pt idx="110">
                  <c:v>44692</c:v>
                </c:pt>
                <c:pt idx="111">
                  <c:v>44691</c:v>
                </c:pt>
                <c:pt idx="112">
                  <c:v>44690</c:v>
                </c:pt>
                <c:pt idx="113">
                  <c:v>44687</c:v>
                </c:pt>
                <c:pt idx="114">
                  <c:v>44686</c:v>
                </c:pt>
                <c:pt idx="115">
                  <c:v>44680</c:v>
                </c:pt>
                <c:pt idx="116">
                  <c:v>44679</c:v>
                </c:pt>
                <c:pt idx="117">
                  <c:v>44678</c:v>
                </c:pt>
                <c:pt idx="118">
                  <c:v>44677</c:v>
                </c:pt>
                <c:pt idx="119">
                  <c:v>44676</c:v>
                </c:pt>
                <c:pt idx="120">
                  <c:v>44673</c:v>
                </c:pt>
                <c:pt idx="121">
                  <c:v>44672</c:v>
                </c:pt>
                <c:pt idx="122">
                  <c:v>44671</c:v>
                </c:pt>
                <c:pt idx="123">
                  <c:v>44670</c:v>
                </c:pt>
                <c:pt idx="124">
                  <c:v>44669</c:v>
                </c:pt>
                <c:pt idx="125">
                  <c:v>44666</c:v>
                </c:pt>
                <c:pt idx="126">
                  <c:v>44665</c:v>
                </c:pt>
                <c:pt idx="127">
                  <c:v>44664</c:v>
                </c:pt>
                <c:pt idx="128">
                  <c:v>44663</c:v>
                </c:pt>
                <c:pt idx="129">
                  <c:v>44662</c:v>
                </c:pt>
                <c:pt idx="130">
                  <c:v>44659</c:v>
                </c:pt>
                <c:pt idx="131">
                  <c:v>44658</c:v>
                </c:pt>
                <c:pt idx="132">
                  <c:v>44657</c:v>
                </c:pt>
                <c:pt idx="133">
                  <c:v>44652</c:v>
                </c:pt>
                <c:pt idx="134">
                  <c:v>44651</c:v>
                </c:pt>
                <c:pt idx="135">
                  <c:v>44650</c:v>
                </c:pt>
                <c:pt idx="136">
                  <c:v>44649</c:v>
                </c:pt>
                <c:pt idx="137">
                  <c:v>44648</c:v>
                </c:pt>
                <c:pt idx="138">
                  <c:v>44645</c:v>
                </c:pt>
                <c:pt idx="139">
                  <c:v>44644</c:v>
                </c:pt>
                <c:pt idx="140">
                  <c:v>44643</c:v>
                </c:pt>
                <c:pt idx="141">
                  <c:v>44642</c:v>
                </c:pt>
                <c:pt idx="142">
                  <c:v>44641</c:v>
                </c:pt>
                <c:pt idx="143">
                  <c:v>44638</c:v>
                </c:pt>
                <c:pt idx="144">
                  <c:v>44637</c:v>
                </c:pt>
                <c:pt idx="145">
                  <c:v>44636</c:v>
                </c:pt>
                <c:pt idx="146">
                  <c:v>44635</c:v>
                </c:pt>
                <c:pt idx="147">
                  <c:v>44634</c:v>
                </c:pt>
                <c:pt idx="148">
                  <c:v>44631</c:v>
                </c:pt>
                <c:pt idx="149">
                  <c:v>44630</c:v>
                </c:pt>
                <c:pt idx="150">
                  <c:v>44629</c:v>
                </c:pt>
                <c:pt idx="151">
                  <c:v>44628</c:v>
                </c:pt>
                <c:pt idx="152">
                  <c:v>44627</c:v>
                </c:pt>
                <c:pt idx="153">
                  <c:v>44624</c:v>
                </c:pt>
                <c:pt idx="154">
                  <c:v>44623</c:v>
                </c:pt>
                <c:pt idx="155">
                  <c:v>44622</c:v>
                </c:pt>
                <c:pt idx="156">
                  <c:v>44621</c:v>
                </c:pt>
                <c:pt idx="157">
                  <c:v>44620</c:v>
                </c:pt>
                <c:pt idx="158">
                  <c:v>44617</c:v>
                </c:pt>
                <c:pt idx="159">
                  <c:v>44616</c:v>
                </c:pt>
                <c:pt idx="160">
                  <c:v>44615</c:v>
                </c:pt>
                <c:pt idx="161">
                  <c:v>44614</c:v>
                </c:pt>
                <c:pt idx="162">
                  <c:v>44613</c:v>
                </c:pt>
                <c:pt idx="163">
                  <c:v>44610</c:v>
                </c:pt>
                <c:pt idx="164">
                  <c:v>44609</c:v>
                </c:pt>
                <c:pt idx="165">
                  <c:v>44608</c:v>
                </c:pt>
                <c:pt idx="166">
                  <c:v>44607</c:v>
                </c:pt>
                <c:pt idx="167">
                  <c:v>44606</c:v>
                </c:pt>
                <c:pt idx="168">
                  <c:v>44603</c:v>
                </c:pt>
                <c:pt idx="169">
                  <c:v>44602</c:v>
                </c:pt>
                <c:pt idx="170">
                  <c:v>44601</c:v>
                </c:pt>
                <c:pt idx="171">
                  <c:v>44600</c:v>
                </c:pt>
                <c:pt idx="172">
                  <c:v>44599</c:v>
                </c:pt>
                <c:pt idx="173">
                  <c:v>44589</c:v>
                </c:pt>
                <c:pt idx="174">
                  <c:v>44588</c:v>
                </c:pt>
                <c:pt idx="175">
                  <c:v>44587</c:v>
                </c:pt>
                <c:pt idx="176">
                  <c:v>44586</c:v>
                </c:pt>
                <c:pt idx="177">
                  <c:v>44585</c:v>
                </c:pt>
                <c:pt idx="178">
                  <c:v>44582</c:v>
                </c:pt>
                <c:pt idx="179">
                  <c:v>44581</c:v>
                </c:pt>
                <c:pt idx="180">
                  <c:v>44580</c:v>
                </c:pt>
                <c:pt idx="181">
                  <c:v>44579</c:v>
                </c:pt>
                <c:pt idx="182">
                  <c:v>44578</c:v>
                </c:pt>
                <c:pt idx="183">
                  <c:v>44575</c:v>
                </c:pt>
                <c:pt idx="184">
                  <c:v>44574</c:v>
                </c:pt>
                <c:pt idx="185">
                  <c:v>44573</c:v>
                </c:pt>
                <c:pt idx="186">
                  <c:v>44572</c:v>
                </c:pt>
                <c:pt idx="187">
                  <c:v>44571</c:v>
                </c:pt>
                <c:pt idx="188">
                  <c:v>44568</c:v>
                </c:pt>
                <c:pt idx="189">
                  <c:v>44567</c:v>
                </c:pt>
                <c:pt idx="190">
                  <c:v>44566</c:v>
                </c:pt>
                <c:pt idx="191">
                  <c:v>44565</c:v>
                </c:pt>
                <c:pt idx="192">
                  <c:v>44561</c:v>
                </c:pt>
                <c:pt idx="193">
                  <c:v>44560</c:v>
                </c:pt>
                <c:pt idx="194">
                  <c:v>44559</c:v>
                </c:pt>
                <c:pt idx="195">
                  <c:v>44558</c:v>
                </c:pt>
                <c:pt idx="196">
                  <c:v>44557</c:v>
                </c:pt>
                <c:pt idx="197">
                  <c:v>44554</c:v>
                </c:pt>
                <c:pt idx="198">
                  <c:v>44553</c:v>
                </c:pt>
                <c:pt idx="199">
                  <c:v>44552</c:v>
                </c:pt>
                <c:pt idx="200">
                  <c:v>44551</c:v>
                </c:pt>
                <c:pt idx="201">
                  <c:v>44550</c:v>
                </c:pt>
                <c:pt idx="202">
                  <c:v>44547</c:v>
                </c:pt>
                <c:pt idx="203">
                  <c:v>44546</c:v>
                </c:pt>
                <c:pt idx="204">
                  <c:v>44545</c:v>
                </c:pt>
                <c:pt idx="205">
                  <c:v>44544</c:v>
                </c:pt>
                <c:pt idx="206">
                  <c:v>44543</c:v>
                </c:pt>
                <c:pt idx="207">
                  <c:v>44540</c:v>
                </c:pt>
                <c:pt idx="208">
                  <c:v>44539</c:v>
                </c:pt>
                <c:pt idx="209">
                  <c:v>44538</c:v>
                </c:pt>
                <c:pt idx="210">
                  <c:v>44537</c:v>
                </c:pt>
                <c:pt idx="211">
                  <c:v>44536</c:v>
                </c:pt>
                <c:pt idx="212">
                  <c:v>44533</c:v>
                </c:pt>
                <c:pt idx="213">
                  <c:v>44532</c:v>
                </c:pt>
                <c:pt idx="214">
                  <c:v>44531</c:v>
                </c:pt>
                <c:pt idx="215">
                  <c:v>44530</c:v>
                </c:pt>
                <c:pt idx="216">
                  <c:v>44529</c:v>
                </c:pt>
                <c:pt idx="217">
                  <c:v>44526</c:v>
                </c:pt>
                <c:pt idx="218">
                  <c:v>44525</c:v>
                </c:pt>
                <c:pt idx="219">
                  <c:v>44524</c:v>
                </c:pt>
                <c:pt idx="220">
                  <c:v>44523</c:v>
                </c:pt>
                <c:pt idx="221">
                  <c:v>44522</c:v>
                </c:pt>
                <c:pt idx="222">
                  <c:v>44519</c:v>
                </c:pt>
                <c:pt idx="223">
                  <c:v>44518</c:v>
                </c:pt>
                <c:pt idx="224">
                  <c:v>44517</c:v>
                </c:pt>
                <c:pt idx="225">
                  <c:v>44516</c:v>
                </c:pt>
                <c:pt idx="226">
                  <c:v>44515</c:v>
                </c:pt>
                <c:pt idx="227">
                  <c:v>44512</c:v>
                </c:pt>
                <c:pt idx="228">
                  <c:v>44511</c:v>
                </c:pt>
                <c:pt idx="229">
                  <c:v>44510</c:v>
                </c:pt>
                <c:pt idx="230">
                  <c:v>44509</c:v>
                </c:pt>
                <c:pt idx="231">
                  <c:v>44508</c:v>
                </c:pt>
                <c:pt idx="232">
                  <c:v>44505</c:v>
                </c:pt>
                <c:pt idx="233">
                  <c:v>44504</c:v>
                </c:pt>
                <c:pt idx="234">
                  <c:v>44503</c:v>
                </c:pt>
                <c:pt idx="235">
                  <c:v>44502</c:v>
                </c:pt>
                <c:pt idx="236">
                  <c:v>44501</c:v>
                </c:pt>
                <c:pt idx="237">
                  <c:v>44498</c:v>
                </c:pt>
                <c:pt idx="238">
                  <c:v>44497</c:v>
                </c:pt>
                <c:pt idx="239">
                  <c:v>44496</c:v>
                </c:pt>
                <c:pt idx="240">
                  <c:v>44495</c:v>
                </c:pt>
                <c:pt idx="241">
                  <c:v>44494</c:v>
                </c:pt>
                <c:pt idx="242">
                  <c:v>44491</c:v>
                </c:pt>
                <c:pt idx="243">
                  <c:v>44490</c:v>
                </c:pt>
                <c:pt idx="244">
                  <c:v>44489</c:v>
                </c:pt>
                <c:pt idx="245">
                  <c:v>44488</c:v>
                </c:pt>
                <c:pt idx="246">
                  <c:v>44487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44477</c:v>
                </c:pt>
                <c:pt idx="253">
                  <c:v>44469</c:v>
                </c:pt>
                <c:pt idx="254">
                  <c:v>44468</c:v>
                </c:pt>
                <c:pt idx="255">
                  <c:v>44467</c:v>
                </c:pt>
                <c:pt idx="256">
                  <c:v>44466</c:v>
                </c:pt>
                <c:pt idx="257">
                  <c:v>44463</c:v>
                </c:pt>
                <c:pt idx="258">
                  <c:v>44462</c:v>
                </c:pt>
                <c:pt idx="259">
                  <c:v>44461</c:v>
                </c:pt>
                <c:pt idx="260">
                  <c:v>44456</c:v>
                </c:pt>
                <c:pt idx="261">
                  <c:v>44455</c:v>
                </c:pt>
                <c:pt idx="262">
                  <c:v>44454</c:v>
                </c:pt>
                <c:pt idx="263">
                  <c:v>44453</c:v>
                </c:pt>
                <c:pt idx="264">
                  <c:v>44452</c:v>
                </c:pt>
                <c:pt idx="265">
                  <c:v>44449</c:v>
                </c:pt>
                <c:pt idx="266">
                  <c:v>44448</c:v>
                </c:pt>
                <c:pt idx="267">
                  <c:v>44447</c:v>
                </c:pt>
                <c:pt idx="268">
                  <c:v>44446</c:v>
                </c:pt>
                <c:pt idx="269">
                  <c:v>44445</c:v>
                </c:pt>
                <c:pt idx="270">
                  <c:v>44442</c:v>
                </c:pt>
                <c:pt idx="271">
                  <c:v>44441</c:v>
                </c:pt>
                <c:pt idx="272">
                  <c:v>44440</c:v>
                </c:pt>
                <c:pt idx="273">
                  <c:v>44439</c:v>
                </c:pt>
                <c:pt idx="274">
                  <c:v>44438</c:v>
                </c:pt>
                <c:pt idx="275">
                  <c:v>44435</c:v>
                </c:pt>
                <c:pt idx="276">
                  <c:v>44434</c:v>
                </c:pt>
                <c:pt idx="277">
                  <c:v>44433</c:v>
                </c:pt>
                <c:pt idx="278">
                  <c:v>44432</c:v>
                </c:pt>
                <c:pt idx="279">
                  <c:v>44431</c:v>
                </c:pt>
                <c:pt idx="280">
                  <c:v>44428</c:v>
                </c:pt>
                <c:pt idx="281">
                  <c:v>44427</c:v>
                </c:pt>
                <c:pt idx="282">
                  <c:v>44426</c:v>
                </c:pt>
                <c:pt idx="283">
                  <c:v>44425</c:v>
                </c:pt>
                <c:pt idx="284">
                  <c:v>44424</c:v>
                </c:pt>
                <c:pt idx="285">
                  <c:v>44421</c:v>
                </c:pt>
                <c:pt idx="286">
                  <c:v>44420</c:v>
                </c:pt>
                <c:pt idx="287">
                  <c:v>44419</c:v>
                </c:pt>
                <c:pt idx="288">
                  <c:v>44418</c:v>
                </c:pt>
                <c:pt idx="289">
                  <c:v>44417</c:v>
                </c:pt>
                <c:pt idx="290">
                  <c:v>44414</c:v>
                </c:pt>
                <c:pt idx="291">
                  <c:v>44413</c:v>
                </c:pt>
                <c:pt idx="292">
                  <c:v>44412</c:v>
                </c:pt>
                <c:pt idx="293">
                  <c:v>44411</c:v>
                </c:pt>
                <c:pt idx="294">
                  <c:v>44410</c:v>
                </c:pt>
                <c:pt idx="295">
                  <c:v>44407</c:v>
                </c:pt>
                <c:pt idx="296">
                  <c:v>44406</c:v>
                </c:pt>
                <c:pt idx="297">
                  <c:v>44405</c:v>
                </c:pt>
                <c:pt idx="298">
                  <c:v>44404</c:v>
                </c:pt>
                <c:pt idx="299">
                  <c:v>44403</c:v>
                </c:pt>
                <c:pt idx="300">
                  <c:v>44400</c:v>
                </c:pt>
                <c:pt idx="301">
                  <c:v>44399</c:v>
                </c:pt>
                <c:pt idx="302">
                  <c:v>44398</c:v>
                </c:pt>
                <c:pt idx="303">
                  <c:v>44397</c:v>
                </c:pt>
                <c:pt idx="304">
                  <c:v>44396</c:v>
                </c:pt>
                <c:pt idx="305">
                  <c:v>44393</c:v>
                </c:pt>
                <c:pt idx="306">
                  <c:v>44392</c:v>
                </c:pt>
                <c:pt idx="307">
                  <c:v>44391</c:v>
                </c:pt>
                <c:pt idx="308">
                  <c:v>44390</c:v>
                </c:pt>
                <c:pt idx="309">
                  <c:v>44389</c:v>
                </c:pt>
                <c:pt idx="310">
                  <c:v>44386</c:v>
                </c:pt>
                <c:pt idx="311">
                  <c:v>44385</c:v>
                </c:pt>
                <c:pt idx="312">
                  <c:v>44384</c:v>
                </c:pt>
                <c:pt idx="313">
                  <c:v>44383</c:v>
                </c:pt>
                <c:pt idx="314">
                  <c:v>44382</c:v>
                </c:pt>
                <c:pt idx="315">
                  <c:v>44379</c:v>
                </c:pt>
                <c:pt idx="316">
                  <c:v>44378</c:v>
                </c:pt>
                <c:pt idx="317">
                  <c:v>44377</c:v>
                </c:pt>
                <c:pt idx="318">
                  <c:v>44376</c:v>
                </c:pt>
                <c:pt idx="319">
                  <c:v>44375</c:v>
                </c:pt>
                <c:pt idx="320">
                  <c:v>44372</c:v>
                </c:pt>
                <c:pt idx="321">
                  <c:v>44371</c:v>
                </c:pt>
                <c:pt idx="322">
                  <c:v>44370</c:v>
                </c:pt>
                <c:pt idx="323">
                  <c:v>44369</c:v>
                </c:pt>
                <c:pt idx="324">
                  <c:v>44368</c:v>
                </c:pt>
              </c:numCache>
            </c:numRef>
          </c:cat>
          <c:val>
            <c:numRef>
              <c:f>主流消费地升贴水!$B$5:$B$329</c:f>
              <c:numCache>
                <c:formatCode>General</c:formatCode>
                <c:ptCount val="325"/>
                <c:pt idx="0">
                  <c:v>10</c:v>
                </c:pt>
                <c:pt idx="1">
                  <c:v>10</c:v>
                </c:pt>
                <c:pt idx="2">
                  <c:v>20</c:v>
                </c:pt>
                <c:pt idx="3">
                  <c:v>-70</c:v>
                </c:pt>
                <c:pt idx="4">
                  <c:v>-300</c:v>
                </c:pt>
                <c:pt idx="5">
                  <c:v>-240</c:v>
                </c:pt>
                <c:pt idx="6">
                  <c:v>-220</c:v>
                </c:pt>
                <c:pt idx="7">
                  <c:v>-150</c:v>
                </c:pt>
                <c:pt idx="8">
                  <c:v>-130</c:v>
                </c:pt>
                <c:pt idx="9">
                  <c:v>-90</c:v>
                </c:pt>
                <c:pt idx="10">
                  <c:v>0</c:v>
                </c:pt>
                <c:pt idx="11">
                  <c:v>-40</c:v>
                </c:pt>
                <c:pt idx="12">
                  <c:v>-40</c:v>
                </c:pt>
                <c:pt idx="13">
                  <c:v>-80</c:v>
                </c:pt>
                <c:pt idx="14">
                  <c:v>-100</c:v>
                </c:pt>
                <c:pt idx="15">
                  <c:v>-140</c:v>
                </c:pt>
                <c:pt idx="16">
                  <c:v>-130</c:v>
                </c:pt>
                <c:pt idx="17">
                  <c:v>-130</c:v>
                </c:pt>
                <c:pt idx="18">
                  <c:v>-160</c:v>
                </c:pt>
                <c:pt idx="19">
                  <c:v>-170</c:v>
                </c:pt>
                <c:pt idx="20">
                  <c:v>-170</c:v>
                </c:pt>
                <c:pt idx="21">
                  <c:v>-70</c:v>
                </c:pt>
                <c:pt idx="22">
                  <c:v>-110</c:v>
                </c:pt>
                <c:pt idx="23">
                  <c:v>-160</c:v>
                </c:pt>
                <c:pt idx="24">
                  <c:v>-160</c:v>
                </c:pt>
                <c:pt idx="25">
                  <c:v>-120</c:v>
                </c:pt>
                <c:pt idx="26">
                  <c:v>-100</c:v>
                </c:pt>
                <c:pt idx="27">
                  <c:v>-100</c:v>
                </c:pt>
                <c:pt idx="28">
                  <c:v>-50</c:v>
                </c:pt>
                <c:pt idx="29">
                  <c:v>-70</c:v>
                </c:pt>
                <c:pt idx="30">
                  <c:v>-120</c:v>
                </c:pt>
                <c:pt idx="31">
                  <c:v>-120</c:v>
                </c:pt>
                <c:pt idx="32">
                  <c:v>-130</c:v>
                </c:pt>
                <c:pt idx="33">
                  <c:v>-160</c:v>
                </c:pt>
                <c:pt idx="34">
                  <c:v>-140</c:v>
                </c:pt>
                <c:pt idx="35">
                  <c:v>-170</c:v>
                </c:pt>
                <c:pt idx="36">
                  <c:v>-160</c:v>
                </c:pt>
                <c:pt idx="37">
                  <c:v>-120</c:v>
                </c:pt>
                <c:pt idx="38">
                  <c:v>-110</c:v>
                </c:pt>
                <c:pt idx="39">
                  <c:v>-80</c:v>
                </c:pt>
                <c:pt idx="40">
                  <c:v>-100</c:v>
                </c:pt>
                <c:pt idx="41">
                  <c:v>-60</c:v>
                </c:pt>
                <c:pt idx="42">
                  <c:v>-40</c:v>
                </c:pt>
                <c:pt idx="43">
                  <c:v>-340</c:v>
                </c:pt>
                <c:pt idx="44">
                  <c:v>-510</c:v>
                </c:pt>
                <c:pt idx="45">
                  <c:v>-340</c:v>
                </c:pt>
                <c:pt idx="46">
                  <c:v>-300</c:v>
                </c:pt>
                <c:pt idx="47">
                  <c:v>-240</c:v>
                </c:pt>
                <c:pt idx="48">
                  <c:v>-210</c:v>
                </c:pt>
                <c:pt idx="49">
                  <c:v>-190</c:v>
                </c:pt>
                <c:pt idx="50">
                  <c:v>-130</c:v>
                </c:pt>
                <c:pt idx="51">
                  <c:v>-80</c:v>
                </c:pt>
                <c:pt idx="52">
                  <c:v>-80</c:v>
                </c:pt>
                <c:pt idx="53">
                  <c:v>-70</c:v>
                </c:pt>
                <c:pt idx="54">
                  <c:v>-130</c:v>
                </c:pt>
                <c:pt idx="55">
                  <c:v>-140</c:v>
                </c:pt>
                <c:pt idx="56">
                  <c:v>-80</c:v>
                </c:pt>
                <c:pt idx="57">
                  <c:v>-20</c:v>
                </c:pt>
                <c:pt idx="58">
                  <c:v>-10</c:v>
                </c:pt>
                <c:pt idx="59">
                  <c:v>-10</c:v>
                </c:pt>
                <c:pt idx="60">
                  <c:v>-40</c:v>
                </c:pt>
                <c:pt idx="61">
                  <c:v>-70</c:v>
                </c:pt>
                <c:pt idx="62">
                  <c:v>-100</c:v>
                </c:pt>
                <c:pt idx="63">
                  <c:v>-70</c:v>
                </c:pt>
                <c:pt idx="64">
                  <c:v>-10</c:v>
                </c:pt>
                <c:pt idx="65">
                  <c:v>-70</c:v>
                </c:pt>
                <c:pt idx="66">
                  <c:v>-40</c:v>
                </c:pt>
                <c:pt idx="67">
                  <c:v>-90</c:v>
                </c:pt>
                <c:pt idx="68">
                  <c:v>-110</c:v>
                </c:pt>
                <c:pt idx="69">
                  <c:v>-120</c:v>
                </c:pt>
                <c:pt idx="70">
                  <c:v>-90</c:v>
                </c:pt>
                <c:pt idx="71">
                  <c:v>-80</c:v>
                </c:pt>
                <c:pt idx="72">
                  <c:v>-140</c:v>
                </c:pt>
                <c:pt idx="73">
                  <c:v>-90</c:v>
                </c:pt>
                <c:pt idx="74">
                  <c:v>-130</c:v>
                </c:pt>
                <c:pt idx="75">
                  <c:v>-180</c:v>
                </c:pt>
                <c:pt idx="76">
                  <c:v>-170</c:v>
                </c:pt>
                <c:pt idx="77">
                  <c:v>-90</c:v>
                </c:pt>
                <c:pt idx="78">
                  <c:v>-10</c:v>
                </c:pt>
                <c:pt idx="79">
                  <c:v>120</c:v>
                </c:pt>
                <c:pt idx="80">
                  <c:v>100</c:v>
                </c:pt>
                <c:pt idx="81">
                  <c:v>110</c:v>
                </c:pt>
                <c:pt idx="82">
                  <c:v>170</c:v>
                </c:pt>
                <c:pt idx="83">
                  <c:v>190</c:v>
                </c:pt>
                <c:pt idx="84">
                  <c:v>260</c:v>
                </c:pt>
                <c:pt idx="85">
                  <c:v>120</c:v>
                </c:pt>
                <c:pt idx="86">
                  <c:v>280</c:v>
                </c:pt>
                <c:pt idx="87">
                  <c:v>140</c:v>
                </c:pt>
                <c:pt idx="88">
                  <c:v>50</c:v>
                </c:pt>
                <c:pt idx="89">
                  <c:v>-20</c:v>
                </c:pt>
                <c:pt idx="90">
                  <c:v>-170</c:v>
                </c:pt>
                <c:pt idx="91">
                  <c:v>-130</c:v>
                </c:pt>
                <c:pt idx="92">
                  <c:v>-120</c:v>
                </c:pt>
                <c:pt idx="93">
                  <c:v>-90</c:v>
                </c:pt>
                <c:pt idx="94">
                  <c:v>150</c:v>
                </c:pt>
                <c:pt idx="95">
                  <c:v>50</c:v>
                </c:pt>
                <c:pt idx="96">
                  <c:v>-10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0</c:v>
                </c:pt>
                <c:pt idx="101">
                  <c:v>-10</c:v>
                </c:pt>
                <c:pt idx="102">
                  <c:v>-30</c:v>
                </c:pt>
                <c:pt idx="103">
                  <c:v>0</c:v>
                </c:pt>
                <c:pt idx="104">
                  <c:v>0</c:v>
                </c:pt>
                <c:pt idx="105">
                  <c:v>-60</c:v>
                </c:pt>
                <c:pt idx="106">
                  <c:v>-60</c:v>
                </c:pt>
                <c:pt idx="107">
                  <c:v>-50</c:v>
                </c:pt>
                <c:pt idx="108">
                  <c:v>-20</c:v>
                </c:pt>
                <c:pt idx="109">
                  <c:v>-30</c:v>
                </c:pt>
                <c:pt idx="110">
                  <c:v>-10</c:v>
                </c:pt>
                <c:pt idx="111">
                  <c:v>20</c:v>
                </c:pt>
                <c:pt idx="112">
                  <c:v>60</c:v>
                </c:pt>
                <c:pt idx="113">
                  <c:v>60</c:v>
                </c:pt>
                <c:pt idx="114">
                  <c:v>130</c:v>
                </c:pt>
                <c:pt idx="115">
                  <c:v>220</c:v>
                </c:pt>
                <c:pt idx="116">
                  <c:v>210</c:v>
                </c:pt>
                <c:pt idx="117">
                  <c:v>230</c:v>
                </c:pt>
                <c:pt idx="118">
                  <c:v>180</c:v>
                </c:pt>
                <c:pt idx="119">
                  <c:v>80</c:v>
                </c:pt>
                <c:pt idx="120">
                  <c:v>0</c:v>
                </c:pt>
                <c:pt idx="121">
                  <c:v>-60</c:v>
                </c:pt>
                <c:pt idx="122">
                  <c:v>-70</c:v>
                </c:pt>
                <c:pt idx="123">
                  <c:v>-70</c:v>
                </c:pt>
                <c:pt idx="124">
                  <c:v>-60</c:v>
                </c:pt>
                <c:pt idx="125">
                  <c:v>-80</c:v>
                </c:pt>
                <c:pt idx="126">
                  <c:v>-20</c:v>
                </c:pt>
                <c:pt idx="127">
                  <c:v>-50</c:v>
                </c:pt>
                <c:pt idx="128">
                  <c:v>-50</c:v>
                </c:pt>
                <c:pt idx="129">
                  <c:v>-70</c:v>
                </c:pt>
                <c:pt idx="130">
                  <c:v>-110</c:v>
                </c:pt>
                <c:pt idx="131">
                  <c:v>-150</c:v>
                </c:pt>
                <c:pt idx="132">
                  <c:v>-200</c:v>
                </c:pt>
                <c:pt idx="133">
                  <c:v>-190</c:v>
                </c:pt>
                <c:pt idx="134">
                  <c:v>-230</c:v>
                </c:pt>
                <c:pt idx="135">
                  <c:v>-180</c:v>
                </c:pt>
                <c:pt idx="136">
                  <c:v>-210</c:v>
                </c:pt>
                <c:pt idx="137">
                  <c:v>-180</c:v>
                </c:pt>
                <c:pt idx="138">
                  <c:v>-220</c:v>
                </c:pt>
                <c:pt idx="139">
                  <c:v>-260</c:v>
                </c:pt>
                <c:pt idx="140">
                  <c:v>-190</c:v>
                </c:pt>
                <c:pt idx="141">
                  <c:v>-220</c:v>
                </c:pt>
                <c:pt idx="142">
                  <c:v>-200</c:v>
                </c:pt>
                <c:pt idx="143">
                  <c:v>-160</c:v>
                </c:pt>
                <c:pt idx="144">
                  <c:v>-70</c:v>
                </c:pt>
                <c:pt idx="145">
                  <c:v>-50</c:v>
                </c:pt>
                <c:pt idx="146">
                  <c:v>-50</c:v>
                </c:pt>
                <c:pt idx="147">
                  <c:v>-40</c:v>
                </c:pt>
                <c:pt idx="148">
                  <c:v>-50</c:v>
                </c:pt>
                <c:pt idx="149">
                  <c:v>0</c:v>
                </c:pt>
                <c:pt idx="150">
                  <c:v>-50</c:v>
                </c:pt>
                <c:pt idx="151">
                  <c:v>-140</c:v>
                </c:pt>
                <c:pt idx="152">
                  <c:v>-280</c:v>
                </c:pt>
                <c:pt idx="153">
                  <c:v>-280</c:v>
                </c:pt>
                <c:pt idx="154">
                  <c:v>-310</c:v>
                </c:pt>
                <c:pt idx="155">
                  <c:v>-250</c:v>
                </c:pt>
                <c:pt idx="156">
                  <c:v>-200</c:v>
                </c:pt>
                <c:pt idx="157">
                  <c:v>-200</c:v>
                </c:pt>
                <c:pt idx="158">
                  <c:v>-220</c:v>
                </c:pt>
                <c:pt idx="159">
                  <c:v>-240</c:v>
                </c:pt>
                <c:pt idx="160">
                  <c:v>-260</c:v>
                </c:pt>
                <c:pt idx="161">
                  <c:v>-240</c:v>
                </c:pt>
                <c:pt idx="162">
                  <c:v>-160</c:v>
                </c:pt>
                <c:pt idx="163">
                  <c:v>-150</c:v>
                </c:pt>
                <c:pt idx="164">
                  <c:v>-150</c:v>
                </c:pt>
                <c:pt idx="165">
                  <c:v>-130</c:v>
                </c:pt>
                <c:pt idx="166">
                  <c:v>-190</c:v>
                </c:pt>
                <c:pt idx="167">
                  <c:v>-180</c:v>
                </c:pt>
                <c:pt idx="168">
                  <c:v>-220</c:v>
                </c:pt>
                <c:pt idx="169">
                  <c:v>-250</c:v>
                </c:pt>
                <c:pt idx="170">
                  <c:v>-240</c:v>
                </c:pt>
                <c:pt idx="171">
                  <c:v>-210</c:v>
                </c:pt>
                <c:pt idx="172">
                  <c:v>-210</c:v>
                </c:pt>
                <c:pt idx="173">
                  <c:v>-190</c:v>
                </c:pt>
                <c:pt idx="174">
                  <c:v>-190</c:v>
                </c:pt>
                <c:pt idx="175">
                  <c:v>-190</c:v>
                </c:pt>
                <c:pt idx="176">
                  <c:v>-140</c:v>
                </c:pt>
                <c:pt idx="177">
                  <c:v>-140</c:v>
                </c:pt>
                <c:pt idx="178">
                  <c:v>-200</c:v>
                </c:pt>
                <c:pt idx="179">
                  <c:v>-180</c:v>
                </c:pt>
                <c:pt idx="180">
                  <c:v>-190</c:v>
                </c:pt>
                <c:pt idx="181">
                  <c:v>-160</c:v>
                </c:pt>
                <c:pt idx="182">
                  <c:v>-200</c:v>
                </c:pt>
                <c:pt idx="183">
                  <c:v>-210</c:v>
                </c:pt>
                <c:pt idx="184">
                  <c:v>-180</c:v>
                </c:pt>
                <c:pt idx="185">
                  <c:v>-150</c:v>
                </c:pt>
                <c:pt idx="186">
                  <c:v>-110</c:v>
                </c:pt>
                <c:pt idx="187">
                  <c:v>-40</c:v>
                </c:pt>
                <c:pt idx="188">
                  <c:v>-30</c:v>
                </c:pt>
                <c:pt idx="189">
                  <c:v>-70</c:v>
                </c:pt>
                <c:pt idx="190">
                  <c:v>-80</c:v>
                </c:pt>
                <c:pt idx="191">
                  <c:v>-110</c:v>
                </c:pt>
                <c:pt idx="192">
                  <c:v>-80</c:v>
                </c:pt>
                <c:pt idx="193">
                  <c:v>-130</c:v>
                </c:pt>
                <c:pt idx="194">
                  <c:v>-120</c:v>
                </c:pt>
                <c:pt idx="195">
                  <c:v>-120</c:v>
                </c:pt>
                <c:pt idx="196">
                  <c:v>-140</c:v>
                </c:pt>
                <c:pt idx="197">
                  <c:v>-180</c:v>
                </c:pt>
                <c:pt idx="198">
                  <c:v>-190</c:v>
                </c:pt>
                <c:pt idx="199">
                  <c:v>-150</c:v>
                </c:pt>
                <c:pt idx="200">
                  <c:v>-120</c:v>
                </c:pt>
                <c:pt idx="201">
                  <c:v>-90</c:v>
                </c:pt>
                <c:pt idx="202">
                  <c:v>-80</c:v>
                </c:pt>
                <c:pt idx="203">
                  <c:v>10</c:v>
                </c:pt>
                <c:pt idx="204">
                  <c:v>60</c:v>
                </c:pt>
                <c:pt idx="205">
                  <c:v>70</c:v>
                </c:pt>
                <c:pt idx="206">
                  <c:v>100</c:v>
                </c:pt>
                <c:pt idx="207">
                  <c:v>50</c:v>
                </c:pt>
                <c:pt idx="208">
                  <c:v>-10</c:v>
                </c:pt>
                <c:pt idx="209">
                  <c:v>-30</c:v>
                </c:pt>
                <c:pt idx="210">
                  <c:v>-50</c:v>
                </c:pt>
                <c:pt idx="211">
                  <c:v>-80</c:v>
                </c:pt>
                <c:pt idx="212">
                  <c:v>-50</c:v>
                </c:pt>
                <c:pt idx="213">
                  <c:v>-100</c:v>
                </c:pt>
                <c:pt idx="214">
                  <c:v>-100</c:v>
                </c:pt>
                <c:pt idx="215">
                  <c:v>-150</c:v>
                </c:pt>
                <c:pt idx="216">
                  <c:v>-170</c:v>
                </c:pt>
                <c:pt idx="217">
                  <c:v>-170</c:v>
                </c:pt>
                <c:pt idx="218">
                  <c:v>-150</c:v>
                </c:pt>
                <c:pt idx="219">
                  <c:v>-110</c:v>
                </c:pt>
                <c:pt idx="220">
                  <c:v>-110</c:v>
                </c:pt>
                <c:pt idx="221">
                  <c:v>-110</c:v>
                </c:pt>
                <c:pt idx="222">
                  <c:v>-70</c:v>
                </c:pt>
                <c:pt idx="223">
                  <c:v>-110</c:v>
                </c:pt>
                <c:pt idx="224">
                  <c:v>-90</c:v>
                </c:pt>
                <c:pt idx="225">
                  <c:v>-160</c:v>
                </c:pt>
                <c:pt idx="226">
                  <c:v>-60</c:v>
                </c:pt>
                <c:pt idx="227">
                  <c:v>-30</c:v>
                </c:pt>
                <c:pt idx="228">
                  <c:v>-100</c:v>
                </c:pt>
                <c:pt idx="229">
                  <c:v>-150</c:v>
                </c:pt>
                <c:pt idx="230">
                  <c:v>-130</c:v>
                </c:pt>
                <c:pt idx="231">
                  <c:v>-90</c:v>
                </c:pt>
                <c:pt idx="232">
                  <c:v>-50</c:v>
                </c:pt>
                <c:pt idx="233">
                  <c:v>-210</c:v>
                </c:pt>
                <c:pt idx="234">
                  <c:v>-210</c:v>
                </c:pt>
                <c:pt idx="235">
                  <c:v>-210</c:v>
                </c:pt>
                <c:pt idx="236">
                  <c:v>-190</c:v>
                </c:pt>
                <c:pt idx="237">
                  <c:v>-160</c:v>
                </c:pt>
                <c:pt idx="238">
                  <c:v>-90</c:v>
                </c:pt>
                <c:pt idx="239">
                  <c:v>-160</c:v>
                </c:pt>
                <c:pt idx="240">
                  <c:v>-150</c:v>
                </c:pt>
                <c:pt idx="241">
                  <c:v>-170</c:v>
                </c:pt>
                <c:pt idx="242">
                  <c:v>-180</c:v>
                </c:pt>
                <c:pt idx="243">
                  <c:v>-330</c:v>
                </c:pt>
                <c:pt idx="244">
                  <c:v>-340</c:v>
                </c:pt>
                <c:pt idx="245">
                  <c:v>-340</c:v>
                </c:pt>
                <c:pt idx="246">
                  <c:v>-260</c:v>
                </c:pt>
                <c:pt idx="247">
                  <c:v>-110</c:v>
                </c:pt>
                <c:pt idx="248">
                  <c:v>-160</c:v>
                </c:pt>
                <c:pt idx="249">
                  <c:v>-220</c:v>
                </c:pt>
                <c:pt idx="250">
                  <c:v>-200</c:v>
                </c:pt>
                <c:pt idx="251">
                  <c:v>-210</c:v>
                </c:pt>
                <c:pt idx="252">
                  <c:v>-230</c:v>
                </c:pt>
                <c:pt idx="253">
                  <c:v>-260</c:v>
                </c:pt>
                <c:pt idx="254">
                  <c:v>-220</c:v>
                </c:pt>
                <c:pt idx="255">
                  <c:v>-160</c:v>
                </c:pt>
                <c:pt idx="256">
                  <c:v>-170</c:v>
                </c:pt>
                <c:pt idx="257">
                  <c:v>-160</c:v>
                </c:pt>
                <c:pt idx="258">
                  <c:v>-180</c:v>
                </c:pt>
                <c:pt idx="259">
                  <c:v>-140</c:v>
                </c:pt>
                <c:pt idx="260">
                  <c:v>-120</c:v>
                </c:pt>
                <c:pt idx="261">
                  <c:v>-160</c:v>
                </c:pt>
                <c:pt idx="262">
                  <c:v>-120</c:v>
                </c:pt>
                <c:pt idx="263">
                  <c:v>-210</c:v>
                </c:pt>
                <c:pt idx="264">
                  <c:v>-240</c:v>
                </c:pt>
                <c:pt idx="265">
                  <c:v>-230</c:v>
                </c:pt>
                <c:pt idx="266">
                  <c:v>-210</c:v>
                </c:pt>
                <c:pt idx="267">
                  <c:v>-180</c:v>
                </c:pt>
                <c:pt idx="268">
                  <c:v>-180</c:v>
                </c:pt>
                <c:pt idx="269">
                  <c:v>-190</c:v>
                </c:pt>
                <c:pt idx="270">
                  <c:v>-140</c:v>
                </c:pt>
                <c:pt idx="271">
                  <c:v>-130</c:v>
                </c:pt>
                <c:pt idx="272">
                  <c:v>-150</c:v>
                </c:pt>
                <c:pt idx="273">
                  <c:v>-190</c:v>
                </c:pt>
                <c:pt idx="274">
                  <c:v>-180</c:v>
                </c:pt>
                <c:pt idx="275">
                  <c:v>-160</c:v>
                </c:pt>
                <c:pt idx="276">
                  <c:v>-140</c:v>
                </c:pt>
                <c:pt idx="277">
                  <c:v>-140</c:v>
                </c:pt>
                <c:pt idx="278">
                  <c:v>-90</c:v>
                </c:pt>
                <c:pt idx="279">
                  <c:v>-70</c:v>
                </c:pt>
                <c:pt idx="280">
                  <c:v>-80</c:v>
                </c:pt>
                <c:pt idx="281">
                  <c:v>-80</c:v>
                </c:pt>
                <c:pt idx="282">
                  <c:v>-140</c:v>
                </c:pt>
                <c:pt idx="283">
                  <c:v>-150</c:v>
                </c:pt>
                <c:pt idx="284">
                  <c:v>-140</c:v>
                </c:pt>
                <c:pt idx="285">
                  <c:v>-150</c:v>
                </c:pt>
                <c:pt idx="286">
                  <c:v>-150</c:v>
                </c:pt>
                <c:pt idx="287">
                  <c:v>-160</c:v>
                </c:pt>
                <c:pt idx="288">
                  <c:v>-90</c:v>
                </c:pt>
                <c:pt idx="289">
                  <c:v>-10</c:v>
                </c:pt>
                <c:pt idx="290">
                  <c:v>-30</c:v>
                </c:pt>
                <c:pt idx="291">
                  <c:v>-90</c:v>
                </c:pt>
                <c:pt idx="292">
                  <c:v>-100</c:v>
                </c:pt>
                <c:pt idx="293">
                  <c:v>-130</c:v>
                </c:pt>
                <c:pt idx="294">
                  <c:v>-160</c:v>
                </c:pt>
                <c:pt idx="295">
                  <c:v>-160</c:v>
                </c:pt>
                <c:pt idx="296">
                  <c:v>-150</c:v>
                </c:pt>
                <c:pt idx="297">
                  <c:v>-140</c:v>
                </c:pt>
                <c:pt idx="298">
                  <c:v>-180</c:v>
                </c:pt>
                <c:pt idx="299">
                  <c:v>-190</c:v>
                </c:pt>
                <c:pt idx="300">
                  <c:v>-130</c:v>
                </c:pt>
                <c:pt idx="301">
                  <c:v>-130</c:v>
                </c:pt>
                <c:pt idx="302">
                  <c:v>-130</c:v>
                </c:pt>
                <c:pt idx="303">
                  <c:v>-110</c:v>
                </c:pt>
                <c:pt idx="304">
                  <c:v>-170</c:v>
                </c:pt>
                <c:pt idx="305">
                  <c:v>-180</c:v>
                </c:pt>
                <c:pt idx="306">
                  <c:v>-180</c:v>
                </c:pt>
                <c:pt idx="307">
                  <c:v>-160</c:v>
                </c:pt>
                <c:pt idx="308">
                  <c:v>-170</c:v>
                </c:pt>
                <c:pt idx="309">
                  <c:v>-130</c:v>
                </c:pt>
                <c:pt idx="310">
                  <c:v>-40</c:v>
                </c:pt>
                <c:pt idx="311">
                  <c:v>-110</c:v>
                </c:pt>
                <c:pt idx="312">
                  <c:v>-130</c:v>
                </c:pt>
                <c:pt idx="313">
                  <c:v>-140</c:v>
                </c:pt>
                <c:pt idx="314">
                  <c:v>-140</c:v>
                </c:pt>
                <c:pt idx="315">
                  <c:v>-80</c:v>
                </c:pt>
                <c:pt idx="316">
                  <c:v>-130</c:v>
                </c:pt>
                <c:pt idx="317">
                  <c:v>-160</c:v>
                </c:pt>
                <c:pt idx="318">
                  <c:v>-140</c:v>
                </c:pt>
                <c:pt idx="319">
                  <c:v>-110</c:v>
                </c:pt>
                <c:pt idx="320">
                  <c:v>-60</c:v>
                </c:pt>
                <c:pt idx="321">
                  <c:v>-50</c:v>
                </c:pt>
                <c:pt idx="322">
                  <c:v>-50</c:v>
                </c:pt>
                <c:pt idx="323">
                  <c:v>20</c:v>
                </c:pt>
                <c:pt idx="32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FA-47A9-9DEB-D09A0277149C}"/>
            </c:ext>
          </c:extLst>
        </c:ser>
        <c:ser>
          <c:idx val="1"/>
          <c:order val="1"/>
          <c:tx>
            <c:v>上海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主流消费地升贴水!$A$5:$A$329</c:f>
              <c:numCache>
                <c:formatCode>yyyy\-mm\-dd;@</c:formatCode>
                <c:ptCount val="325"/>
                <c:pt idx="0">
                  <c:v>44855</c:v>
                </c:pt>
                <c:pt idx="1">
                  <c:v>44854</c:v>
                </c:pt>
                <c:pt idx="2">
                  <c:v>44853</c:v>
                </c:pt>
                <c:pt idx="3">
                  <c:v>44852</c:v>
                </c:pt>
                <c:pt idx="4">
                  <c:v>44851</c:v>
                </c:pt>
                <c:pt idx="5">
                  <c:v>44848</c:v>
                </c:pt>
                <c:pt idx="6">
                  <c:v>44847</c:v>
                </c:pt>
                <c:pt idx="7">
                  <c:v>44846</c:v>
                </c:pt>
                <c:pt idx="8">
                  <c:v>44845</c:v>
                </c:pt>
                <c:pt idx="9">
                  <c:v>44844</c:v>
                </c:pt>
                <c:pt idx="10">
                  <c:v>44834</c:v>
                </c:pt>
                <c:pt idx="11">
                  <c:v>44833</c:v>
                </c:pt>
                <c:pt idx="12">
                  <c:v>44832</c:v>
                </c:pt>
                <c:pt idx="13">
                  <c:v>44831</c:v>
                </c:pt>
                <c:pt idx="14">
                  <c:v>44830</c:v>
                </c:pt>
                <c:pt idx="15">
                  <c:v>44827</c:v>
                </c:pt>
                <c:pt idx="16">
                  <c:v>44826</c:v>
                </c:pt>
                <c:pt idx="17">
                  <c:v>44825</c:v>
                </c:pt>
                <c:pt idx="18">
                  <c:v>44824</c:v>
                </c:pt>
                <c:pt idx="19">
                  <c:v>44823</c:v>
                </c:pt>
                <c:pt idx="20">
                  <c:v>44820</c:v>
                </c:pt>
                <c:pt idx="21">
                  <c:v>44819</c:v>
                </c:pt>
                <c:pt idx="22">
                  <c:v>44818</c:v>
                </c:pt>
                <c:pt idx="23">
                  <c:v>44817</c:v>
                </c:pt>
                <c:pt idx="24">
                  <c:v>44813</c:v>
                </c:pt>
                <c:pt idx="25">
                  <c:v>44812</c:v>
                </c:pt>
                <c:pt idx="26">
                  <c:v>44811</c:v>
                </c:pt>
                <c:pt idx="27">
                  <c:v>44810</c:v>
                </c:pt>
                <c:pt idx="28">
                  <c:v>44809</c:v>
                </c:pt>
                <c:pt idx="29">
                  <c:v>44806</c:v>
                </c:pt>
                <c:pt idx="30">
                  <c:v>44805</c:v>
                </c:pt>
                <c:pt idx="31">
                  <c:v>44804</c:v>
                </c:pt>
                <c:pt idx="32">
                  <c:v>44803</c:v>
                </c:pt>
                <c:pt idx="33">
                  <c:v>44802</c:v>
                </c:pt>
                <c:pt idx="34">
                  <c:v>44799</c:v>
                </c:pt>
                <c:pt idx="35">
                  <c:v>44798</c:v>
                </c:pt>
                <c:pt idx="36">
                  <c:v>44797</c:v>
                </c:pt>
                <c:pt idx="37">
                  <c:v>44796</c:v>
                </c:pt>
                <c:pt idx="38">
                  <c:v>44795</c:v>
                </c:pt>
                <c:pt idx="39">
                  <c:v>44792</c:v>
                </c:pt>
                <c:pt idx="40">
                  <c:v>44791</c:v>
                </c:pt>
                <c:pt idx="41">
                  <c:v>44790</c:v>
                </c:pt>
                <c:pt idx="42">
                  <c:v>44789</c:v>
                </c:pt>
                <c:pt idx="43">
                  <c:v>44788</c:v>
                </c:pt>
                <c:pt idx="44">
                  <c:v>44785</c:v>
                </c:pt>
                <c:pt idx="45">
                  <c:v>44784</c:v>
                </c:pt>
                <c:pt idx="46">
                  <c:v>44783</c:v>
                </c:pt>
                <c:pt idx="47">
                  <c:v>44782</c:v>
                </c:pt>
                <c:pt idx="48">
                  <c:v>44781</c:v>
                </c:pt>
                <c:pt idx="49">
                  <c:v>44778</c:v>
                </c:pt>
                <c:pt idx="50">
                  <c:v>44777</c:v>
                </c:pt>
                <c:pt idx="51">
                  <c:v>44776</c:v>
                </c:pt>
                <c:pt idx="52">
                  <c:v>44775</c:v>
                </c:pt>
                <c:pt idx="53">
                  <c:v>44774</c:v>
                </c:pt>
                <c:pt idx="54">
                  <c:v>44771</c:v>
                </c:pt>
                <c:pt idx="55">
                  <c:v>44770</c:v>
                </c:pt>
                <c:pt idx="56">
                  <c:v>44769</c:v>
                </c:pt>
                <c:pt idx="57">
                  <c:v>44768</c:v>
                </c:pt>
                <c:pt idx="58">
                  <c:v>44767</c:v>
                </c:pt>
                <c:pt idx="59">
                  <c:v>44764</c:v>
                </c:pt>
                <c:pt idx="60">
                  <c:v>44763</c:v>
                </c:pt>
                <c:pt idx="61">
                  <c:v>44762</c:v>
                </c:pt>
                <c:pt idx="62">
                  <c:v>44761</c:v>
                </c:pt>
                <c:pt idx="63">
                  <c:v>44760</c:v>
                </c:pt>
                <c:pt idx="64">
                  <c:v>44757</c:v>
                </c:pt>
                <c:pt idx="65">
                  <c:v>44756</c:v>
                </c:pt>
                <c:pt idx="66">
                  <c:v>44755</c:v>
                </c:pt>
                <c:pt idx="67">
                  <c:v>44754</c:v>
                </c:pt>
                <c:pt idx="68">
                  <c:v>44753</c:v>
                </c:pt>
                <c:pt idx="69">
                  <c:v>44750</c:v>
                </c:pt>
                <c:pt idx="70">
                  <c:v>44749</c:v>
                </c:pt>
                <c:pt idx="71">
                  <c:v>44748</c:v>
                </c:pt>
                <c:pt idx="72">
                  <c:v>44747</c:v>
                </c:pt>
                <c:pt idx="73">
                  <c:v>44746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44732</c:v>
                </c:pt>
                <c:pt idx="84">
                  <c:v>44729</c:v>
                </c:pt>
                <c:pt idx="85">
                  <c:v>44728</c:v>
                </c:pt>
                <c:pt idx="86">
                  <c:v>44727</c:v>
                </c:pt>
                <c:pt idx="87">
                  <c:v>44726</c:v>
                </c:pt>
                <c:pt idx="88">
                  <c:v>44725</c:v>
                </c:pt>
                <c:pt idx="89">
                  <c:v>44722</c:v>
                </c:pt>
                <c:pt idx="90">
                  <c:v>44721</c:v>
                </c:pt>
                <c:pt idx="91">
                  <c:v>44720</c:v>
                </c:pt>
                <c:pt idx="92">
                  <c:v>44719</c:v>
                </c:pt>
                <c:pt idx="93">
                  <c:v>44718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44711</c:v>
                </c:pt>
                <c:pt idx="98">
                  <c:v>44708</c:v>
                </c:pt>
                <c:pt idx="99">
                  <c:v>44707</c:v>
                </c:pt>
                <c:pt idx="100">
                  <c:v>44706</c:v>
                </c:pt>
                <c:pt idx="101">
                  <c:v>44705</c:v>
                </c:pt>
                <c:pt idx="102">
                  <c:v>44704</c:v>
                </c:pt>
                <c:pt idx="103">
                  <c:v>44701</c:v>
                </c:pt>
                <c:pt idx="104">
                  <c:v>44700</c:v>
                </c:pt>
                <c:pt idx="105">
                  <c:v>44699</c:v>
                </c:pt>
                <c:pt idx="106">
                  <c:v>44698</c:v>
                </c:pt>
                <c:pt idx="107">
                  <c:v>44697</c:v>
                </c:pt>
                <c:pt idx="108">
                  <c:v>44694</c:v>
                </c:pt>
                <c:pt idx="109">
                  <c:v>44693</c:v>
                </c:pt>
                <c:pt idx="110">
                  <c:v>44692</c:v>
                </c:pt>
                <c:pt idx="111">
                  <c:v>44691</c:v>
                </c:pt>
                <c:pt idx="112">
                  <c:v>44690</c:v>
                </c:pt>
                <c:pt idx="113">
                  <c:v>44687</c:v>
                </c:pt>
                <c:pt idx="114">
                  <c:v>44686</c:v>
                </c:pt>
                <c:pt idx="115">
                  <c:v>44680</c:v>
                </c:pt>
                <c:pt idx="116">
                  <c:v>44679</c:v>
                </c:pt>
                <c:pt idx="117">
                  <c:v>44678</c:v>
                </c:pt>
                <c:pt idx="118">
                  <c:v>44677</c:v>
                </c:pt>
                <c:pt idx="119">
                  <c:v>44676</c:v>
                </c:pt>
                <c:pt idx="120">
                  <c:v>44673</c:v>
                </c:pt>
                <c:pt idx="121">
                  <c:v>44672</c:v>
                </c:pt>
                <c:pt idx="122">
                  <c:v>44671</c:v>
                </c:pt>
                <c:pt idx="123">
                  <c:v>44670</c:v>
                </c:pt>
                <c:pt idx="124">
                  <c:v>44669</c:v>
                </c:pt>
                <c:pt idx="125">
                  <c:v>44666</c:v>
                </c:pt>
                <c:pt idx="126">
                  <c:v>44665</c:v>
                </c:pt>
                <c:pt idx="127">
                  <c:v>44664</c:v>
                </c:pt>
                <c:pt idx="128">
                  <c:v>44663</c:v>
                </c:pt>
                <c:pt idx="129">
                  <c:v>44662</c:v>
                </c:pt>
                <c:pt idx="130">
                  <c:v>44659</c:v>
                </c:pt>
                <c:pt idx="131">
                  <c:v>44658</c:v>
                </c:pt>
                <c:pt idx="132">
                  <c:v>44657</c:v>
                </c:pt>
                <c:pt idx="133">
                  <c:v>44652</c:v>
                </c:pt>
                <c:pt idx="134">
                  <c:v>44651</c:v>
                </c:pt>
                <c:pt idx="135">
                  <c:v>44650</c:v>
                </c:pt>
                <c:pt idx="136">
                  <c:v>44649</c:v>
                </c:pt>
                <c:pt idx="137">
                  <c:v>44648</c:v>
                </c:pt>
                <c:pt idx="138">
                  <c:v>44645</c:v>
                </c:pt>
                <c:pt idx="139">
                  <c:v>44644</c:v>
                </c:pt>
                <c:pt idx="140">
                  <c:v>44643</c:v>
                </c:pt>
                <c:pt idx="141">
                  <c:v>44642</c:v>
                </c:pt>
                <c:pt idx="142">
                  <c:v>44641</c:v>
                </c:pt>
                <c:pt idx="143">
                  <c:v>44638</c:v>
                </c:pt>
                <c:pt idx="144">
                  <c:v>44637</c:v>
                </c:pt>
                <c:pt idx="145">
                  <c:v>44636</c:v>
                </c:pt>
                <c:pt idx="146">
                  <c:v>44635</c:v>
                </c:pt>
                <c:pt idx="147">
                  <c:v>44634</c:v>
                </c:pt>
                <c:pt idx="148">
                  <c:v>44631</c:v>
                </c:pt>
                <c:pt idx="149">
                  <c:v>44630</c:v>
                </c:pt>
                <c:pt idx="150">
                  <c:v>44629</c:v>
                </c:pt>
                <c:pt idx="151">
                  <c:v>44628</c:v>
                </c:pt>
                <c:pt idx="152">
                  <c:v>44627</c:v>
                </c:pt>
                <c:pt idx="153">
                  <c:v>44624</c:v>
                </c:pt>
                <c:pt idx="154">
                  <c:v>44623</c:v>
                </c:pt>
                <c:pt idx="155">
                  <c:v>44622</c:v>
                </c:pt>
                <c:pt idx="156">
                  <c:v>44621</c:v>
                </c:pt>
                <c:pt idx="157">
                  <c:v>44620</c:v>
                </c:pt>
                <c:pt idx="158">
                  <c:v>44617</c:v>
                </c:pt>
                <c:pt idx="159">
                  <c:v>44616</c:v>
                </c:pt>
                <c:pt idx="160">
                  <c:v>44615</c:v>
                </c:pt>
                <c:pt idx="161">
                  <c:v>44614</c:v>
                </c:pt>
                <c:pt idx="162">
                  <c:v>44613</c:v>
                </c:pt>
                <c:pt idx="163">
                  <c:v>44610</c:v>
                </c:pt>
                <c:pt idx="164">
                  <c:v>44609</c:v>
                </c:pt>
                <c:pt idx="165">
                  <c:v>44608</c:v>
                </c:pt>
                <c:pt idx="166">
                  <c:v>44607</c:v>
                </c:pt>
                <c:pt idx="167">
                  <c:v>44606</c:v>
                </c:pt>
                <c:pt idx="168">
                  <c:v>44603</c:v>
                </c:pt>
                <c:pt idx="169">
                  <c:v>44602</c:v>
                </c:pt>
                <c:pt idx="170">
                  <c:v>44601</c:v>
                </c:pt>
                <c:pt idx="171">
                  <c:v>44600</c:v>
                </c:pt>
                <c:pt idx="172">
                  <c:v>44599</c:v>
                </c:pt>
                <c:pt idx="173">
                  <c:v>44589</c:v>
                </c:pt>
                <c:pt idx="174">
                  <c:v>44588</c:v>
                </c:pt>
                <c:pt idx="175">
                  <c:v>44587</c:v>
                </c:pt>
                <c:pt idx="176">
                  <c:v>44586</c:v>
                </c:pt>
                <c:pt idx="177">
                  <c:v>44585</c:v>
                </c:pt>
                <c:pt idx="178">
                  <c:v>44582</c:v>
                </c:pt>
                <c:pt idx="179">
                  <c:v>44581</c:v>
                </c:pt>
                <c:pt idx="180">
                  <c:v>44580</c:v>
                </c:pt>
                <c:pt idx="181">
                  <c:v>44579</c:v>
                </c:pt>
                <c:pt idx="182">
                  <c:v>44578</c:v>
                </c:pt>
                <c:pt idx="183">
                  <c:v>44575</c:v>
                </c:pt>
                <c:pt idx="184">
                  <c:v>44574</c:v>
                </c:pt>
                <c:pt idx="185">
                  <c:v>44573</c:v>
                </c:pt>
                <c:pt idx="186">
                  <c:v>44572</c:v>
                </c:pt>
                <c:pt idx="187">
                  <c:v>44571</c:v>
                </c:pt>
                <c:pt idx="188">
                  <c:v>44568</c:v>
                </c:pt>
                <c:pt idx="189">
                  <c:v>44567</c:v>
                </c:pt>
                <c:pt idx="190">
                  <c:v>44566</c:v>
                </c:pt>
                <c:pt idx="191">
                  <c:v>44565</c:v>
                </c:pt>
                <c:pt idx="192">
                  <c:v>44561</c:v>
                </c:pt>
                <c:pt idx="193">
                  <c:v>44560</c:v>
                </c:pt>
                <c:pt idx="194">
                  <c:v>44559</c:v>
                </c:pt>
                <c:pt idx="195">
                  <c:v>44558</c:v>
                </c:pt>
                <c:pt idx="196">
                  <c:v>44557</c:v>
                </c:pt>
                <c:pt idx="197">
                  <c:v>44554</c:v>
                </c:pt>
                <c:pt idx="198">
                  <c:v>44553</c:v>
                </c:pt>
                <c:pt idx="199">
                  <c:v>44552</c:v>
                </c:pt>
                <c:pt idx="200">
                  <c:v>44551</c:v>
                </c:pt>
                <c:pt idx="201">
                  <c:v>44550</c:v>
                </c:pt>
                <c:pt idx="202">
                  <c:v>44547</c:v>
                </c:pt>
                <c:pt idx="203">
                  <c:v>44546</c:v>
                </c:pt>
                <c:pt idx="204">
                  <c:v>44545</c:v>
                </c:pt>
                <c:pt idx="205">
                  <c:v>44544</c:v>
                </c:pt>
                <c:pt idx="206">
                  <c:v>44543</c:v>
                </c:pt>
                <c:pt idx="207">
                  <c:v>44540</c:v>
                </c:pt>
                <c:pt idx="208">
                  <c:v>44539</c:v>
                </c:pt>
                <c:pt idx="209">
                  <c:v>44538</c:v>
                </c:pt>
                <c:pt idx="210">
                  <c:v>44537</c:v>
                </c:pt>
                <c:pt idx="211">
                  <c:v>44536</c:v>
                </c:pt>
                <c:pt idx="212">
                  <c:v>44533</c:v>
                </c:pt>
                <c:pt idx="213">
                  <c:v>44532</c:v>
                </c:pt>
                <c:pt idx="214">
                  <c:v>44531</c:v>
                </c:pt>
                <c:pt idx="215">
                  <c:v>44530</c:v>
                </c:pt>
                <c:pt idx="216">
                  <c:v>44529</c:v>
                </c:pt>
                <c:pt idx="217">
                  <c:v>44526</c:v>
                </c:pt>
                <c:pt idx="218">
                  <c:v>44525</c:v>
                </c:pt>
                <c:pt idx="219">
                  <c:v>44524</c:v>
                </c:pt>
                <c:pt idx="220">
                  <c:v>44523</c:v>
                </c:pt>
                <c:pt idx="221">
                  <c:v>44522</c:v>
                </c:pt>
                <c:pt idx="222">
                  <c:v>44519</c:v>
                </c:pt>
                <c:pt idx="223">
                  <c:v>44518</c:v>
                </c:pt>
                <c:pt idx="224">
                  <c:v>44517</c:v>
                </c:pt>
                <c:pt idx="225">
                  <c:v>44516</c:v>
                </c:pt>
                <c:pt idx="226">
                  <c:v>44515</c:v>
                </c:pt>
                <c:pt idx="227">
                  <c:v>44512</c:v>
                </c:pt>
                <c:pt idx="228">
                  <c:v>44511</c:v>
                </c:pt>
                <c:pt idx="229">
                  <c:v>44510</c:v>
                </c:pt>
                <c:pt idx="230">
                  <c:v>44509</c:v>
                </c:pt>
                <c:pt idx="231">
                  <c:v>44508</c:v>
                </c:pt>
                <c:pt idx="232">
                  <c:v>44505</c:v>
                </c:pt>
                <c:pt idx="233">
                  <c:v>44504</c:v>
                </c:pt>
                <c:pt idx="234">
                  <c:v>44503</c:v>
                </c:pt>
                <c:pt idx="235">
                  <c:v>44502</c:v>
                </c:pt>
                <c:pt idx="236">
                  <c:v>44501</c:v>
                </c:pt>
                <c:pt idx="237">
                  <c:v>44498</c:v>
                </c:pt>
                <c:pt idx="238">
                  <c:v>44497</c:v>
                </c:pt>
                <c:pt idx="239">
                  <c:v>44496</c:v>
                </c:pt>
                <c:pt idx="240">
                  <c:v>44495</c:v>
                </c:pt>
                <c:pt idx="241">
                  <c:v>44494</c:v>
                </c:pt>
                <c:pt idx="242">
                  <c:v>44491</c:v>
                </c:pt>
                <c:pt idx="243">
                  <c:v>44490</c:v>
                </c:pt>
                <c:pt idx="244">
                  <c:v>44489</c:v>
                </c:pt>
                <c:pt idx="245">
                  <c:v>44488</c:v>
                </c:pt>
                <c:pt idx="246">
                  <c:v>44487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44477</c:v>
                </c:pt>
                <c:pt idx="253">
                  <c:v>44469</c:v>
                </c:pt>
                <c:pt idx="254">
                  <c:v>44468</c:v>
                </c:pt>
                <c:pt idx="255">
                  <c:v>44467</c:v>
                </c:pt>
                <c:pt idx="256">
                  <c:v>44466</c:v>
                </c:pt>
                <c:pt idx="257">
                  <c:v>44463</c:v>
                </c:pt>
                <c:pt idx="258">
                  <c:v>44462</c:v>
                </c:pt>
                <c:pt idx="259">
                  <c:v>44461</c:v>
                </c:pt>
                <c:pt idx="260">
                  <c:v>44456</c:v>
                </c:pt>
                <c:pt idx="261">
                  <c:v>44455</c:v>
                </c:pt>
                <c:pt idx="262">
                  <c:v>44454</c:v>
                </c:pt>
                <c:pt idx="263">
                  <c:v>44453</c:v>
                </c:pt>
                <c:pt idx="264">
                  <c:v>44452</c:v>
                </c:pt>
                <c:pt idx="265">
                  <c:v>44449</c:v>
                </c:pt>
                <c:pt idx="266">
                  <c:v>44448</c:v>
                </c:pt>
                <c:pt idx="267">
                  <c:v>44447</c:v>
                </c:pt>
                <c:pt idx="268">
                  <c:v>44446</c:v>
                </c:pt>
                <c:pt idx="269">
                  <c:v>44445</c:v>
                </c:pt>
                <c:pt idx="270">
                  <c:v>44442</c:v>
                </c:pt>
                <c:pt idx="271">
                  <c:v>44441</c:v>
                </c:pt>
                <c:pt idx="272">
                  <c:v>44440</c:v>
                </c:pt>
                <c:pt idx="273">
                  <c:v>44439</c:v>
                </c:pt>
                <c:pt idx="274">
                  <c:v>44438</c:v>
                </c:pt>
                <c:pt idx="275">
                  <c:v>44435</c:v>
                </c:pt>
                <c:pt idx="276">
                  <c:v>44434</c:v>
                </c:pt>
                <c:pt idx="277">
                  <c:v>44433</c:v>
                </c:pt>
                <c:pt idx="278">
                  <c:v>44432</c:v>
                </c:pt>
                <c:pt idx="279">
                  <c:v>44431</c:v>
                </c:pt>
                <c:pt idx="280">
                  <c:v>44428</c:v>
                </c:pt>
                <c:pt idx="281">
                  <c:v>44427</c:v>
                </c:pt>
                <c:pt idx="282">
                  <c:v>44426</c:v>
                </c:pt>
                <c:pt idx="283">
                  <c:v>44425</c:v>
                </c:pt>
                <c:pt idx="284">
                  <c:v>44424</c:v>
                </c:pt>
                <c:pt idx="285">
                  <c:v>44421</c:v>
                </c:pt>
                <c:pt idx="286">
                  <c:v>44420</c:v>
                </c:pt>
                <c:pt idx="287">
                  <c:v>44419</c:v>
                </c:pt>
                <c:pt idx="288">
                  <c:v>44418</c:v>
                </c:pt>
                <c:pt idx="289">
                  <c:v>44417</c:v>
                </c:pt>
                <c:pt idx="290">
                  <c:v>44414</c:v>
                </c:pt>
                <c:pt idx="291">
                  <c:v>44413</c:v>
                </c:pt>
                <c:pt idx="292">
                  <c:v>44412</c:v>
                </c:pt>
                <c:pt idx="293">
                  <c:v>44411</c:v>
                </c:pt>
                <c:pt idx="294">
                  <c:v>44410</c:v>
                </c:pt>
                <c:pt idx="295">
                  <c:v>44407</c:v>
                </c:pt>
                <c:pt idx="296">
                  <c:v>44406</c:v>
                </c:pt>
                <c:pt idx="297">
                  <c:v>44405</c:v>
                </c:pt>
                <c:pt idx="298">
                  <c:v>44404</c:v>
                </c:pt>
                <c:pt idx="299">
                  <c:v>44403</c:v>
                </c:pt>
                <c:pt idx="300">
                  <c:v>44400</c:v>
                </c:pt>
                <c:pt idx="301">
                  <c:v>44399</c:v>
                </c:pt>
                <c:pt idx="302">
                  <c:v>44398</c:v>
                </c:pt>
                <c:pt idx="303">
                  <c:v>44397</c:v>
                </c:pt>
                <c:pt idx="304">
                  <c:v>44396</c:v>
                </c:pt>
                <c:pt idx="305">
                  <c:v>44393</c:v>
                </c:pt>
                <c:pt idx="306">
                  <c:v>44392</c:v>
                </c:pt>
                <c:pt idx="307">
                  <c:v>44391</c:v>
                </c:pt>
                <c:pt idx="308">
                  <c:v>44390</c:v>
                </c:pt>
                <c:pt idx="309">
                  <c:v>44389</c:v>
                </c:pt>
                <c:pt idx="310">
                  <c:v>44386</c:v>
                </c:pt>
                <c:pt idx="311">
                  <c:v>44385</c:v>
                </c:pt>
                <c:pt idx="312">
                  <c:v>44384</c:v>
                </c:pt>
                <c:pt idx="313">
                  <c:v>44383</c:v>
                </c:pt>
                <c:pt idx="314">
                  <c:v>44382</c:v>
                </c:pt>
                <c:pt idx="315">
                  <c:v>44379</c:v>
                </c:pt>
                <c:pt idx="316">
                  <c:v>44378</c:v>
                </c:pt>
                <c:pt idx="317">
                  <c:v>44377</c:v>
                </c:pt>
                <c:pt idx="318">
                  <c:v>44376</c:v>
                </c:pt>
                <c:pt idx="319">
                  <c:v>44375</c:v>
                </c:pt>
                <c:pt idx="320">
                  <c:v>44372</c:v>
                </c:pt>
                <c:pt idx="321">
                  <c:v>44371</c:v>
                </c:pt>
                <c:pt idx="322">
                  <c:v>44370</c:v>
                </c:pt>
                <c:pt idx="323">
                  <c:v>44369</c:v>
                </c:pt>
                <c:pt idx="324">
                  <c:v>44368</c:v>
                </c:pt>
              </c:numCache>
            </c:numRef>
          </c:cat>
          <c:val>
            <c:numRef>
              <c:f>主流消费地升贴水!$C$5:$C$329</c:f>
              <c:numCache>
                <c:formatCode>General</c:formatCode>
                <c:ptCount val="325"/>
                <c:pt idx="0">
                  <c:v>30</c:v>
                </c:pt>
                <c:pt idx="1">
                  <c:v>20</c:v>
                </c:pt>
                <c:pt idx="2">
                  <c:v>10</c:v>
                </c:pt>
                <c:pt idx="3">
                  <c:v>-10</c:v>
                </c:pt>
                <c:pt idx="4">
                  <c:v>-180</c:v>
                </c:pt>
                <c:pt idx="5">
                  <c:v>-90</c:v>
                </c:pt>
                <c:pt idx="6">
                  <c:v>-80</c:v>
                </c:pt>
                <c:pt idx="7">
                  <c:v>-50</c:v>
                </c:pt>
                <c:pt idx="8">
                  <c:v>-50</c:v>
                </c:pt>
                <c:pt idx="9">
                  <c:v>-40</c:v>
                </c:pt>
                <c:pt idx="10">
                  <c:v>-40</c:v>
                </c:pt>
                <c:pt idx="11">
                  <c:v>-40</c:v>
                </c:pt>
                <c:pt idx="12">
                  <c:v>-40</c:v>
                </c:pt>
                <c:pt idx="13">
                  <c:v>-40</c:v>
                </c:pt>
                <c:pt idx="14">
                  <c:v>-40</c:v>
                </c:pt>
                <c:pt idx="15">
                  <c:v>-50</c:v>
                </c:pt>
                <c:pt idx="16">
                  <c:v>-50</c:v>
                </c:pt>
                <c:pt idx="17">
                  <c:v>-50</c:v>
                </c:pt>
                <c:pt idx="18">
                  <c:v>-50</c:v>
                </c:pt>
                <c:pt idx="19">
                  <c:v>-50</c:v>
                </c:pt>
                <c:pt idx="20">
                  <c:v>-50</c:v>
                </c:pt>
                <c:pt idx="21">
                  <c:v>0</c:v>
                </c:pt>
                <c:pt idx="22">
                  <c:v>-30</c:v>
                </c:pt>
                <c:pt idx="23">
                  <c:v>-40</c:v>
                </c:pt>
                <c:pt idx="24">
                  <c:v>-60</c:v>
                </c:pt>
                <c:pt idx="25">
                  <c:v>-40</c:v>
                </c:pt>
                <c:pt idx="26">
                  <c:v>-40</c:v>
                </c:pt>
                <c:pt idx="27">
                  <c:v>-40</c:v>
                </c:pt>
                <c:pt idx="28">
                  <c:v>-30</c:v>
                </c:pt>
                <c:pt idx="29">
                  <c:v>-30</c:v>
                </c:pt>
                <c:pt idx="30">
                  <c:v>-40</c:v>
                </c:pt>
                <c:pt idx="31">
                  <c:v>-40</c:v>
                </c:pt>
                <c:pt idx="32">
                  <c:v>-40</c:v>
                </c:pt>
                <c:pt idx="33">
                  <c:v>-30</c:v>
                </c:pt>
                <c:pt idx="34">
                  <c:v>-20</c:v>
                </c:pt>
                <c:pt idx="35">
                  <c:v>-20</c:v>
                </c:pt>
                <c:pt idx="36">
                  <c:v>-20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-220</c:v>
                </c:pt>
                <c:pt idx="44">
                  <c:v>-350</c:v>
                </c:pt>
                <c:pt idx="45">
                  <c:v>-160</c:v>
                </c:pt>
                <c:pt idx="46">
                  <c:v>-120</c:v>
                </c:pt>
                <c:pt idx="47">
                  <c:v>-90</c:v>
                </c:pt>
                <c:pt idx="48">
                  <c:v>-90</c:v>
                </c:pt>
                <c:pt idx="49">
                  <c:v>-70</c:v>
                </c:pt>
                <c:pt idx="50">
                  <c:v>-50</c:v>
                </c:pt>
                <c:pt idx="51">
                  <c:v>-30</c:v>
                </c:pt>
                <c:pt idx="52">
                  <c:v>-20</c:v>
                </c:pt>
                <c:pt idx="53">
                  <c:v>-20</c:v>
                </c:pt>
                <c:pt idx="54">
                  <c:v>-30</c:v>
                </c:pt>
                <c:pt idx="55">
                  <c:v>-30</c:v>
                </c:pt>
                <c:pt idx="56">
                  <c:v>-10</c:v>
                </c:pt>
                <c:pt idx="57">
                  <c:v>-10</c:v>
                </c:pt>
                <c:pt idx="58">
                  <c:v>-10</c:v>
                </c:pt>
                <c:pt idx="59">
                  <c:v>-10</c:v>
                </c:pt>
                <c:pt idx="60">
                  <c:v>-10</c:v>
                </c:pt>
                <c:pt idx="61">
                  <c:v>-10</c:v>
                </c:pt>
                <c:pt idx="62">
                  <c:v>-10</c:v>
                </c:pt>
                <c:pt idx="63">
                  <c:v>0</c:v>
                </c:pt>
                <c:pt idx="64">
                  <c:v>40</c:v>
                </c:pt>
                <c:pt idx="65">
                  <c:v>0</c:v>
                </c:pt>
                <c:pt idx="66">
                  <c:v>0</c:v>
                </c:pt>
                <c:pt idx="67">
                  <c:v>-20</c:v>
                </c:pt>
                <c:pt idx="68">
                  <c:v>-30</c:v>
                </c:pt>
                <c:pt idx="69">
                  <c:v>-30</c:v>
                </c:pt>
                <c:pt idx="70">
                  <c:v>-30</c:v>
                </c:pt>
                <c:pt idx="71">
                  <c:v>-30</c:v>
                </c:pt>
                <c:pt idx="72">
                  <c:v>-40</c:v>
                </c:pt>
                <c:pt idx="73">
                  <c:v>-40</c:v>
                </c:pt>
                <c:pt idx="74">
                  <c:v>-30</c:v>
                </c:pt>
                <c:pt idx="75">
                  <c:v>-20</c:v>
                </c:pt>
                <c:pt idx="76">
                  <c:v>-10</c:v>
                </c:pt>
                <c:pt idx="77">
                  <c:v>0</c:v>
                </c:pt>
                <c:pt idx="78">
                  <c:v>20</c:v>
                </c:pt>
                <c:pt idx="79">
                  <c:v>20</c:v>
                </c:pt>
                <c:pt idx="80">
                  <c:v>20</c:v>
                </c:pt>
                <c:pt idx="81">
                  <c:v>20</c:v>
                </c:pt>
                <c:pt idx="82">
                  <c:v>20</c:v>
                </c:pt>
                <c:pt idx="83">
                  <c:v>20</c:v>
                </c:pt>
                <c:pt idx="84">
                  <c:v>0</c:v>
                </c:pt>
                <c:pt idx="85">
                  <c:v>0</c:v>
                </c:pt>
                <c:pt idx="86">
                  <c:v>90</c:v>
                </c:pt>
                <c:pt idx="87">
                  <c:v>10</c:v>
                </c:pt>
                <c:pt idx="88">
                  <c:v>-30</c:v>
                </c:pt>
                <c:pt idx="89">
                  <c:v>-70</c:v>
                </c:pt>
                <c:pt idx="90">
                  <c:v>-70</c:v>
                </c:pt>
                <c:pt idx="91">
                  <c:v>-50</c:v>
                </c:pt>
                <c:pt idx="92">
                  <c:v>-50</c:v>
                </c:pt>
                <c:pt idx="93">
                  <c:v>-40</c:v>
                </c:pt>
                <c:pt idx="94">
                  <c:v>-30</c:v>
                </c:pt>
                <c:pt idx="95">
                  <c:v>-30</c:v>
                </c:pt>
                <c:pt idx="96">
                  <c:v>-10</c:v>
                </c:pt>
                <c:pt idx="97">
                  <c:v>0</c:v>
                </c:pt>
                <c:pt idx="98">
                  <c:v>0</c:v>
                </c:pt>
                <c:pt idx="99">
                  <c:v>-10</c:v>
                </c:pt>
                <c:pt idx="100">
                  <c:v>-10</c:v>
                </c:pt>
                <c:pt idx="101">
                  <c:v>-10</c:v>
                </c:pt>
                <c:pt idx="102">
                  <c:v>-10</c:v>
                </c:pt>
                <c:pt idx="103">
                  <c:v>-10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20</c:v>
                </c:pt>
                <c:pt idx="108">
                  <c:v>0</c:v>
                </c:pt>
                <c:pt idx="109">
                  <c:v>-10</c:v>
                </c:pt>
                <c:pt idx="110">
                  <c:v>-30</c:v>
                </c:pt>
                <c:pt idx="111">
                  <c:v>-30</c:v>
                </c:pt>
                <c:pt idx="112">
                  <c:v>-30</c:v>
                </c:pt>
                <c:pt idx="113">
                  <c:v>-40</c:v>
                </c:pt>
                <c:pt idx="114">
                  <c:v>-40</c:v>
                </c:pt>
                <c:pt idx="115">
                  <c:v>-40</c:v>
                </c:pt>
                <c:pt idx="116">
                  <c:v>-30</c:v>
                </c:pt>
                <c:pt idx="117">
                  <c:v>-30</c:v>
                </c:pt>
                <c:pt idx="118">
                  <c:v>-30</c:v>
                </c:pt>
                <c:pt idx="119">
                  <c:v>-50</c:v>
                </c:pt>
                <c:pt idx="120">
                  <c:v>-60</c:v>
                </c:pt>
                <c:pt idx="121">
                  <c:v>-60</c:v>
                </c:pt>
                <c:pt idx="122">
                  <c:v>-50</c:v>
                </c:pt>
                <c:pt idx="123">
                  <c:v>-50</c:v>
                </c:pt>
                <c:pt idx="124">
                  <c:v>-40</c:v>
                </c:pt>
                <c:pt idx="125">
                  <c:v>-50</c:v>
                </c:pt>
                <c:pt idx="126">
                  <c:v>0</c:v>
                </c:pt>
                <c:pt idx="127">
                  <c:v>-40</c:v>
                </c:pt>
                <c:pt idx="128">
                  <c:v>-40</c:v>
                </c:pt>
                <c:pt idx="129">
                  <c:v>-50</c:v>
                </c:pt>
                <c:pt idx="130">
                  <c:v>-50</c:v>
                </c:pt>
                <c:pt idx="131">
                  <c:v>-70</c:v>
                </c:pt>
                <c:pt idx="132">
                  <c:v>-90</c:v>
                </c:pt>
                <c:pt idx="133">
                  <c:v>-90</c:v>
                </c:pt>
                <c:pt idx="134">
                  <c:v>-90</c:v>
                </c:pt>
                <c:pt idx="135">
                  <c:v>-70</c:v>
                </c:pt>
                <c:pt idx="136">
                  <c:v>-70</c:v>
                </c:pt>
                <c:pt idx="137">
                  <c:v>-70</c:v>
                </c:pt>
                <c:pt idx="138">
                  <c:v>-80</c:v>
                </c:pt>
                <c:pt idx="139">
                  <c:v>-90</c:v>
                </c:pt>
                <c:pt idx="140">
                  <c:v>-70</c:v>
                </c:pt>
                <c:pt idx="141">
                  <c:v>-70</c:v>
                </c:pt>
                <c:pt idx="142">
                  <c:v>-60</c:v>
                </c:pt>
                <c:pt idx="143">
                  <c:v>-40</c:v>
                </c:pt>
                <c:pt idx="144">
                  <c:v>-20</c:v>
                </c:pt>
                <c:pt idx="145">
                  <c:v>-20</c:v>
                </c:pt>
                <c:pt idx="146">
                  <c:v>-20</c:v>
                </c:pt>
                <c:pt idx="147">
                  <c:v>-40</c:v>
                </c:pt>
                <c:pt idx="148">
                  <c:v>-30</c:v>
                </c:pt>
                <c:pt idx="149">
                  <c:v>-20</c:v>
                </c:pt>
                <c:pt idx="150">
                  <c:v>-40</c:v>
                </c:pt>
                <c:pt idx="151">
                  <c:v>-60</c:v>
                </c:pt>
                <c:pt idx="152">
                  <c:v>-90</c:v>
                </c:pt>
                <c:pt idx="153">
                  <c:v>-100</c:v>
                </c:pt>
                <c:pt idx="154">
                  <c:v>-110</c:v>
                </c:pt>
                <c:pt idx="155">
                  <c:v>-70</c:v>
                </c:pt>
                <c:pt idx="156">
                  <c:v>-70</c:v>
                </c:pt>
                <c:pt idx="157">
                  <c:v>-50</c:v>
                </c:pt>
                <c:pt idx="158">
                  <c:v>-50</c:v>
                </c:pt>
                <c:pt idx="159">
                  <c:v>-60</c:v>
                </c:pt>
                <c:pt idx="160">
                  <c:v>-60</c:v>
                </c:pt>
                <c:pt idx="161">
                  <c:v>-40</c:v>
                </c:pt>
                <c:pt idx="162">
                  <c:v>-10</c:v>
                </c:pt>
                <c:pt idx="163">
                  <c:v>0</c:v>
                </c:pt>
                <c:pt idx="164">
                  <c:v>0</c:v>
                </c:pt>
                <c:pt idx="165">
                  <c:v>-20</c:v>
                </c:pt>
                <c:pt idx="166">
                  <c:v>0</c:v>
                </c:pt>
                <c:pt idx="167">
                  <c:v>-20</c:v>
                </c:pt>
                <c:pt idx="168">
                  <c:v>-20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-10</c:v>
                </c:pt>
                <c:pt idx="173">
                  <c:v>-10</c:v>
                </c:pt>
                <c:pt idx="174">
                  <c:v>-10</c:v>
                </c:pt>
                <c:pt idx="175">
                  <c:v>-10</c:v>
                </c:pt>
                <c:pt idx="176">
                  <c:v>0</c:v>
                </c:pt>
                <c:pt idx="177">
                  <c:v>10</c:v>
                </c:pt>
                <c:pt idx="178">
                  <c:v>20</c:v>
                </c:pt>
                <c:pt idx="179">
                  <c:v>30</c:v>
                </c:pt>
                <c:pt idx="180">
                  <c:v>30</c:v>
                </c:pt>
                <c:pt idx="181">
                  <c:v>30</c:v>
                </c:pt>
                <c:pt idx="182">
                  <c:v>-20</c:v>
                </c:pt>
                <c:pt idx="183">
                  <c:v>-30</c:v>
                </c:pt>
                <c:pt idx="184">
                  <c:v>0</c:v>
                </c:pt>
                <c:pt idx="185">
                  <c:v>10</c:v>
                </c:pt>
                <c:pt idx="186">
                  <c:v>40</c:v>
                </c:pt>
                <c:pt idx="187">
                  <c:v>60</c:v>
                </c:pt>
                <c:pt idx="188">
                  <c:v>70</c:v>
                </c:pt>
                <c:pt idx="189">
                  <c:v>40</c:v>
                </c:pt>
                <c:pt idx="190">
                  <c:v>0</c:v>
                </c:pt>
                <c:pt idx="191">
                  <c:v>-40</c:v>
                </c:pt>
                <c:pt idx="192">
                  <c:v>-40</c:v>
                </c:pt>
                <c:pt idx="193">
                  <c:v>-40</c:v>
                </c:pt>
                <c:pt idx="194">
                  <c:v>-50</c:v>
                </c:pt>
                <c:pt idx="195">
                  <c:v>-60</c:v>
                </c:pt>
                <c:pt idx="196">
                  <c:v>-80</c:v>
                </c:pt>
                <c:pt idx="197">
                  <c:v>-140</c:v>
                </c:pt>
                <c:pt idx="198">
                  <c:v>-160</c:v>
                </c:pt>
                <c:pt idx="199">
                  <c:v>-150</c:v>
                </c:pt>
                <c:pt idx="200">
                  <c:v>-120</c:v>
                </c:pt>
                <c:pt idx="201">
                  <c:v>-100</c:v>
                </c:pt>
                <c:pt idx="202">
                  <c:v>-100</c:v>
                </c:pt>
                <c:pt idx="203">
                  <c:v>-60</c:v>
                </c:pt>
                <c:pt idx="204">
                  <c:v>-20</c:v>
                </c:pt>
                <c:pt idx="205">
                  <c:v>-20</c:v>
                </c:pt>
                <c:pt idx="206">
                  <c:v>-50</c:v>
                </c:pt>
                <c:pt idx="207">
                  <c:v>-60</c:v>
                </c:pt>
                <c:pt idx="208">
                  <c:v>-60</c:v>
                </c:pt>
                <c:pt idx="209">
                  <c:v>-50</c:v>
                </c:pt>
                <c:pt idx="210">
                  <c:v>-50</c:v>
                </c:pt>
                <c:pt idx="211">
                  <c:v>-50</c:v>
                </c:pt>
                <c:pt idx="212">
                  <c:v>-50</c:v>
                </c:pt>
                <c:pt idx="213">
                  <c:v>-50</c:v>
                </c:pt>
                <c:pt idx="214">
                  <c:v>-60</c:v>
                </c:pt>
                <c:pt idx="215">
                  <c:v>-100</c:v>
                </c:pt>
                <c:pt idx="216">
                  <c:v>-120</c:v>
                </c:pt>
                <c:pt idx="217">
                  <c:v>-90</c:v>
                </c:pt>
                <c:pt idx="218">
                  <c:v>-70</c:v>
                </c:pt>
                <c:pt idx="219">
                  <c:v>-50</c:v>
                </c:pt>
                <c:pt idx="220">
                  <c:v>-60</c:v>
                </c:pt>
                <c:pt idx="221">
                  <c:v>-80</c:v>
                </c:pt>
                <c:pt idx="222">
                  <c:v>-100</c:v>
                </c:pt>
                <c:pt idx="223">
                  <c:v>-120</c:v>
                </c:pt>
                <c:pt idx="224">
                  <c:v>-120</c:v>
                </c:pt>
                <c:pt idx="225">
                  <c:v>-140</c:v>
                </c:pt>
                <c:pt idx="226">
                  <c:v>-40</c:v>
                </c:pt>
                <c:pt idx="227">
                  <c:v>-30</c:v>
                </c:pt>
                <c:pt idx="228">
                  <c:v>-100</c:v>
                </c:pt>
                <c:pt idx="229">
                  <c:v>-120</c:v>
                </c:pt>
                <c:pt idx="230">
                  <c:v>-90</c:v>
                </c:pt>
                <c:pt idx="231">
                  <c:v>-60</c:v>
                </c:pt>
                <c:pt idx="232">
                  <c:v>-50</c:v>
                </c:pt>
                <c:pt idx="233">
                  <c:v>-110</c:v>
                </c:pt>
                <c:pt idx="234">
                  <c:v>-100</c:v>
                </c:pt>
                <c:pt idx="235">
                  <c:v>-90</c:v>
                </c:pt>
                <c:pt idx="236">
                  <c:v>-80</c:v>
                </c:pt>
                <c:pt idx="237">
                  <c:v>-60</c:v>
                </c:pt>
                <c:pt idx="238">
                  <c:v>-50</c:v>
                </c:pt>
                <c:pt idx="239">
                  <c:v>-80</c:v>
                </c:pt>
                <c:pt idx="240">
                  <c:v>-80</c:v>
                </c:pt>
                <c:pt idx="241">
                  <c:v>-80</c:v>
                </c:pt>
                <c:pt idx="242">
                  <c:v>-90</c:v>
                </c:pt>
                <c:pt idx="243">
                  <c:v>-140</c:v>
                </c:pt>
                <c:pt idx="244">
                  <c:v>-140</c:v>
                </c:pt>
                <c:pt idx="245">
                  <c:v>-120</c:v>
                </c:pt>
                <c:pt idx="246">
                  <c:v>-80</c:v>
                </c:pt>
                <c:pt idx="247">
                  <c:v>50</c:v>
                </c:pt>
                <c:pt idx="248">
                  <c:v>20</c:v>
                </c:pt>
                <c:pt idx="249">
                  <c:v>-20</c:v>
                </c:pt>
                <c:pt idx="250">
                  <c:v>-40</c:v>
                </c:pt>
                <c:pt idx="251">
                  <c:v>-60</c:v>
                </c:pt>
                <c:pt idx="252">
                  <c:v>-80</c:v>
                </c:pt>
                <c:pt idx="253">
                  <c:v>-100</c:v>
                </c:pt>
                <c:pt idx="254">
                  <c:v>-60</c:v>
                </c:pt>
                <c:pt idx="255">
                  <c:v>-10</c:v>
                </c:pt>
                <c:pt idx="256">
                  <c:v>-10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-10</c:v>
                </c:pt>
                <c:pt idx="262">
                  <c:v>20</c:v>
                </c:pt>
                <c:pt idx="263">
                  <c:v>-50</c:v>
                </c:pt>
                <c:pt idx="264">
                  <c:v>-80</c:v>
                </c:pt>
                <c:pt idx="265">
                  <c:v>-60</c:v>
                </c:pt>
                <c:pt idx="266">
                  <c:v>-50</c:v>
                </c:pt>
                <c:pt idx="267">
                  <c:v>-30</c:v>
                </c:pt>
                <c:pt idx="268">
                  <c:v>-30</c:v>
                </c:pt>
                <c:pt idx="269">
                  <c:v>-20</c:v>
                </c:pt>
                <c:pt idx="270">
                  <c:v>-20</c:v>
                </c:pt>
                <c:pt idx="271">
                  <c:v>-20</c:v>
                </c:pt>
                <c:pt idx="272">
                  <c:v>-30</c:v>
                </c:pt>
                <c:pt idx="273">
                  <c:v>-30</c:v>
                </c:pt>
                <c:pt idx="274">
                  <c:v>-20</c:v>
                </c:pt>
                <c:pt idx="275">
                  <c:v>-10</c:v>
                </c:pt>
                <c:pt idx="276">
                  <c:v>0</c:v>
                </c:pt>
                <c:pt idx="277">
                  <c:v>10</c:v>
                </c:pt>
                <c:pt idx="278">
                  <c:v>50</c:v>
                </c:pt>
                <c:pt idx="279">
                  <c:v>50</c:v>
                </c:pt>
                <c:pt idx="280">
                  <c:v>20</c:v>
                </c:pt>
                <c:pt idx="281">
                  <c:v>0</c:v>
                </c:pt>
                <c:pt idx="282">
                  <c:v>-20</c:v>
                </c:pt>
                <c:pt idx="283">
                  <c:v>-30</c:v>
                </c:pt>
                <c:pt idx="284">
                  <c:v>-10</c:v>
                </c:pt>
                <c:pt idx="285">
                  <c:v>-30</c:v>
                </c:pt>
                <c:pt idx="286">
                  <c:v>-40</c:v>
                </c:pt>
                <c:pt idx="287">
                  <c:v>-50</c:v>
                </c:pt>
                <c:pt idx="288">
                  <c:v>-20</c:v>
                </c:pt>
                <c:pt idx="289">
                  <c:v>-30</c:v>
                </c:pt>
                <c:pt idx="290">
                  <c:v>-30</c:v>
                </c:pt>
                <c:pt idx="291">
                  <c:v>-40</c:v>
                </c:pt>
                <c:pt idx="292">
                  <c:v>-40</c:v>
                </c:pt>
                <c:pt idx="293">
                  <c:v>-40</c:v>
                </c:pt>
                <c:pt idx="294">
                  <c:v>-40</c:v>
                </c:pt>
                <c:pt idx="295">
                  <c:v>-40</c:v>
                </c:pt>
                <c:pt idx="296">
                  <c:v>-30</c:v>
                </c:pt>
                <c:pt idx="297">
                  <c:v>-30</c:v>
                </c:pt>
                <c:pt idx="298">
                  <c:v>-40</c:v>
                </c:pt>
                <c:pt idx="299">
                  <c:v>-40</c:v>
                </c:pt>
                <c:pt idx="300">
                  <c:v>-30</c:v>
                </c:pt>
                <c:pt idx="301">
                  <c:v>-20</c:v>
                </c:pt>
                <c:pt idx="302">
                  <c:v>-20</c:v>
                </c:pt>
                <c:pt idx="303">
                  <c:v>-20</c:v>
                </c:pt>
                <c:pt idx="304">
                  <c:v>-50</c:v>
                </c:pt>
                <c:pt idx="305">
                  <c:v>-60</c:v>
                </c:pt>
                <c:pt idx="306">
                  <c:v>-30</c:v>
                </c:pt>
                <c:pt idx="307">
                  <c:v>-30</c:v>
                </c:pt>
                <c:pt idx="308">
                  <c:v>-40</c:v>
                </c:pt>
                <c:pt idx="309">
                  <c:v>-30</c:v>
                </c:pt>
                <c:pt idx="310">
                  <c:v>-20</c:v>
                </c:pt>
                <c:pt idx="311">
                  <c:v>-30</c:v>
                </c:pt>
                <c:pt idx="312">
                  <c:v>-30</c:v>
                </c:pt>
                <c:pt idx="313">
                  <c:v>-30</c:v>
                </c:pt>
                <c:pt idx="314">
                  <c:v>-30</c:v>
                </c:pt>
                <c:pt idx="315">
                  <c:v>-20</c:v>
                </c:pt>
                <c:pt idx="316">
                  <c:v>-30</c:v>
                </c:pt>
                <c:pt idx="317">
                  <c:v>-40</c:v>
                </c:pt>
                <c:pt idx="318">
                  <c:v>-20</c:v>
                </c:pt>
                <c:pt idx="319">
                  <c:v>-10</c:v>
                </c:pt>
                <c:pt idx="320">
                  <c:v>0</c:v>
                </c:pt>
                <c:pt idx="321">
                  <c:v>10</c:v>
                </c:pt>
                <c:pt idx="322">
                  <c:v>10</c:v>
                </c:pt>
                <c:pt idx="323">
                  <c:v>30</c:v>
                </c:pt>
                <c:pt idx="32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FA-47A9-9DEB-D09A0277149C}"/>
            </c:ext>
          </c:extLst>
        </c:ser>
        <c:ser>
          <c:idx val="2"/>
          <c:order val="2"/>
          <c:tx>
            <c:v>广东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主流消费地升贴水!$A$5:$A$329</c:f>
              <c:numCache>
                <c:formatCode>yyyy\-mm\-dd;@</c:formatCode>
                <c:ptCount val="325"/>
                <c:pt idx="0">
                  <c:v>44855</c:v>
                </c:pt>
                <c:pt idx="1">
                  <c:v>44854</c:v>
                </c:pt>
                <c:pt idx="2">
                  <c:v>44853</c:v>
                </c:pt>
                <c:pt idx="3">
                  <c:v>44852</c:v>
                </c:pt>
                <c:pt idx="4">
                  <c:v>44851</c:v>
                </c:pt>
                <c:pt idx="5">
                  <c:v>44848</c:v>
                </c:pt>
                <c:pt idx="6">
                  <c:v>44847</c:v>
                </c:pt>
                <c:pt idx="7">
                  <c:v>44846</c:v>
                </c:pt>
                <c:pt idx="8">
                  <c:v>44845</c:v>
                </c:pt>
                <c:pt idx="9">
                  <c:v>44844</c:v>
                </c:pt>
                <c:pt idx="10">
                  <c:v>44834</c:v>
                </c:pt>
                <c:pt idx="11">
                  <c:v>44833</c:v>
                </c:pt>
                <c:pt idx="12">
                  <c:v>44832</c:v>
                </c:pt>
                <c:pt idx="13">
                  <c:v>44831</c:v>
                </c:pt>
                <c:pt idx="14">
                  <c:v>44830</c:v>
                </c:pt>
                <c:pt idx="15">
                  <c:v>44827</c:v>
                </c:pt>
                <c:pt idx="16">
                  <c:v>44826</c:v>
                </c:pt>
                <c:pt idx="17">
                  <c:v>44825</c:v>
                </c:pt>
                <c:pt idx="18">
                  <c:v>44824</c:v>
                </c:pt>
                <c:pt idx="19">
                  <c:v>44823</c:v>
                </c:pt>
                <c:pt idx="20">
                  <c:v>44820</c:v>
                </c:pt>
                <c:pt idx="21">
                  <c:v>44819</c:v>
                </c:pt>
                <c:pt idx="22">
                  <c:v>44818</c:v>
                </c:pt>
                <c:pt idx="23">
                  <c:v>44817</c:v>
                </c:pt>
                <c:pt idx="24">
                  <c:v>44813</c:v>
                </c:pt>
                <c:pt idx="25">
                  <c:v>44812</c:v>
                </c:pt>
                <c:pt idx="26">
                  <c:v>44811</c:v>
                </c:pt>
                <c:pt idx="27">
                  <c:v>44810</c:v>
                </c:pt>
                <c:pt idx="28">
                  <c:v>44809</c:v>
                </c:pt>
                <c:pt idx="29">
                  <c:v>44806</c:v>
                </c:pt>
                <c:pt idx="30">
                  <c:v>44805</c:v>
                </c:pt>
                <c:pt idx="31">
                  <c:v>44804</c:v>
                </c:pt>
                <c:pt idx="32">
                  <c:v>44803</c:v>
                </c:pt>
                <c:pt idx="33">
                  <c:v>44802</c:v>
                </c:pt>
                <c:pt idx="34">
                  <c:v>44799</c:v>
                </c:pt>
                <c:pt idx="35">
                  <c:v>44798</c:v>
                </c:pt>
                <c:pt idx="36">
                  <c:v>44797</c:v>
                </c:pt>
                <c:pt idx="37">
                  <c:v>44796</c:v>
                </c:pt>
                <c:pt idx="38">
                  <c:v>44795</c:v>
                </c:pt>
                <c:pt idx="39">
                  <c:v>44792</c:v>
                </c:pt>
                <c:pt idx="40">
                  <c:v>44791</c:v>
                </c:pt>
                <c:pt idx="41">
                  <c:v>44790</c:v>
                </c:pt>
                <c:pt idx="42">
                  <c:v>44789</c:v>
                </c:pt>
                <c:pt idx="43">
                  <c:v>44788</c:v>
                </c:pt>
                <c:pt idx="44">
                  <c:v>44785</c:v>
                </c:pt>
                <c:pt idx="45">
                  <c:v>44784</c:v>
                </c:pt>
                <c:pt idx="46">
                  <c:v>44783</c:v>
                </c:pt>
                <c:pt idx="47">
                  <c:v>44782</c:v>
                </c:pt>
                <c:pt idx="48">
                  <c:v>44781</c:v>
                </c:pt>
                <c:pt idx="49">
                  <c:v>44778</c:v>
                </c:pt>
                <c:pt idx="50">
                  <c:v>44777</c:v>
                </c:pt>
                <c:pt idx="51">
                  <c:v>44776</c:v>
                </c:pt>
                <c:pt idx="52">
                  <c:v>44775</c:v>
                </c:pt>
                <c:pt idx="53">
                  <c:v>44774</c:v>
                </c:pt>
                <c:pt idx="54">
                  <c:v>44771</c:v>
                </c:pt>
                <c:pt idx="55">
                  <c:v>44770</c:v>
                </c:pt>
                <c:pt idx="56">
                  <c:v>44769</c:v>
                </c:pt>
                <c:pt idx="57">
                  <c:v>44768</c:v>
                </c:pt>
                <c:pt idx="58">
                  <c:v>44767</c:v>
                </c:pt>
                <c:pt idx="59">
                  <c:v>44764</c:v>
                </c:pt>
                <c:pt idx="60">
                  <c:v>44763</c:v>
                </c:pt>
                <c:pt idx="61">
                  <c:v>44762</c:v>
                </c:pt>
                <c:pt idx="62">
                  <c:v>44761</c:v>
                </c:pt>
                <c:pt idx="63">
                  <c:v>44760</c:v>
                </c:pt>
                <c:pt idx="64">
                  <c:v>44757</c:v>
                </c:pt>
                <c:pt idx="65">
                  <c:v>44756</c:v>
                </c:pt>
                <c:pt idx="66">
                  <c:v>44755</c:v>
                </c:pt>
                <c:pt idx="67">
                  <c:v>44754</c:v>
                </c:pt>
                <c:pt idx="68">
                  <c:v>44753</c:v>
                </c:pt>
                <c:pt idx="69">
                  <c:v>44750</c:v>
                </c:pt>
                <c:pt idx="70">
                  <c:v>44749</c:v>
                </c:pt>
                <c:pt idx="71">
                  <c:v>44748</c:v>
                </c:pt>
                <c:pt idx="72">
                  <c:v>44747</c:v>
                </c:pt>
                <c:pt idx="73">
                  <c:v>44746</c:v>
                </c:pt>
                <c:pt idx="74">
                  <c:v>44743</c:v>
                </c:pt>
                <c:pt idx="75">
                  <c:v>44742</c:v>
                </c:pt>
                <c:pt idx="76">
                  <c:v>44741</c:v>
                </c:pt>
                <c:pt idx="77">
                  <c:v>44740</c:v>
                </c:pt>
                <c:pt idx="78">
                  <c:v>44739</c:v>
                </c:pt>
                <c:pt idx="79">
                  <c:v>44736</c:v>
                </c:pt>
                <c:pt idx="80">
                  <c:v>44735</c:v>
                </c:pt>
                <c:pt idx="81">
                  <c:v>44734</c:v>
                </c:pt>
                <c:pt idx="82">
                  <c:v>44733</c:v>
                </c:pt>
                <c:pt idx="83">
                  <c:v>44732</c:v>
                </c:pt>
                <c:pt idx="84">
                  <c:v>44729</c:v>
                </c:pt>
                <c:pt idx="85">
                  <c:v>44728</c:v>
                </c:pt>
                <c:pt idx="86">
                  <c:v>44727</c:v>
                </c:pt>
                <c:pt idx="87">
                  <c:v>44726</c:v>
                </c:pt>
                <c:pt idx="88">
                  <c:v>44725</c:v>
                </c:pt>
                <c:pt idx="89">
                  <c:v>44722</c:v>
                </c:pt>
                <c:pt idx="90">
                  <c:v>44721</c:v>
                </c:pt>
                <c:pt idx="91">
                  <c:v>44720</c:v>
                </c:pt>
                <c:pt idx="92">
                  <c:v>44719</c:v>
                </c:pt>
                <c:pt idx="93">
                  <c:v>44718</c:v>
                </c:pt>
                <c:pt idx="94">
                  <c:v>44714</c:v>
                </c:pt>
                <c:pt idx="95">
                  <c:v>44713</c:v>
                </c:pt>
                <c:pt idx="96">
                  <c:v>44712</c:v>
                </c:pt>
                <c:pt idx="97">
                  <c:v>44711</c:v>
                </c:pt>
                <c:pt idx="98">
                  <c:v>44708</c:v>
                </c:pt>
                <c:pt idx="99">
                  <c:v>44707</c:v>
                </c:pt>
                <c:pt idx="100">
                  <c:v>44706</c:v>
                </c:pt>
                <c:pt idx="101">
                  <c:v>44705</c:v>
                </c:pt>
                <c:pt idx="102">
                  <c:v>44704</c:v>
                </c:pt>
                <c:pt idx="103">
                  <c:v>44701</c:v>
                </c:pt>
                <c:pt idx="104">
                  <c:v>44700</c:v>
                </c:pt>
                <c:pt idx="105">
                  <c:v>44699</c:v>
                </c:pt>
                <c:pt idx="106">
                  <c:v>44698</c:v>
                </c:pt>
                <c:pt idx="107">
                  <c:v>44697</c:v>
                </c:pt>
                <c:pt idx="108">
                  <c:v>44694</c:v>
                </c:pt>
                <c:pt idx="109">
                  <c:v>44693</c:v>
                </c:pt>
                <c:pt idx="110">
                  <c:v>44692</c:v>
                </c:pt>
                <c:pt idx="111">
                  <c:v>44691</c:v>
                </c:pt>
                <c:pt idx="112">
                  <c:v>44690</c:v>
                </c:pt>
                <c:pt idx="113">
                  <c:v>44687</c:v>
                </c:pt>
                <c:pt idx="114">
                  <c:v>44686</c:v>
                </c:pt>
                <c:pt idx="115">
                  <c:v>44680</c:v>
                </c:pt>
                <c:pt idx="116">
                  <c:v>44679</c:v>
                </c:pt>
                <c:pt idx="117">
                  <c:v>44678</c:v>
                </c:pt>
                <c:pt idx="118">
                  <c:v>44677</c:v>
                </c:pt>
                <c:pt idx="119">
                  <c:v>44676</c:v>
                </c:pt>
                <c:pt idx="120">
                  <c:v>44673</c:v>
                </c:pt>
                <c:pt idx="121">
                  <c:v>44672</c:v>
                </c:pt>
                <c:pt idx="122">
                  <c:v>44671</c:v>
                </c:pt>
                <c:pt idx="123">
                  <c:v>44670</c:v>
                </c:pt>
                <c:pt idx="124">
                  <c:v>44669</c:v>
                </c:pt>
                <c:pt idx="125">
                  <c:v>44666</c:v>
                </c:pt>
                <c:pt idx="126">
                  <c:v>44665</c:v>
                </c:pt>
                <c:pt idx="127">
                  <c:v>44664</c:v>
                </c:pt>
                <c:pt idx="128">
                  <c:v>44663</c:v>
                </c:pt>
                <c:pt idx="129">
                  <c:v>44662</c:v>
                </c:pt>
                <c:pt idx="130">
                  <c:v>44659</c:v>
                </c:pt>
                <c:pt idx="131">
                  <c:v>44658</c:v>
                </c:pt>
                <c:pt idx="132">
                  <c:v>44657</c:v>
                </c:pt>
                <c:pt idx="133">
                  <c:v>44652</c:v>
                </c:pt>
                <c:pt idx="134">
                  <c:v>44651</c:v>
                </c:pt>
                <c:pt idx="135">
                  <c:v>44650</c:v>
                </c:pt>
                <c:pt idx="136">
                  <c:v>44649</c:v>
                </c:pt>
                <c:pt idx="137">
                  <c:v>44648</c:v>
                </c:pt>
                <c:pt idx="138">
                  <c:v>44645</c:v>
                </c:pt>
                <c:pt idx="139">
                  <c:v>44644</c:v>
                </c:pt>
                <c:pt idx="140">
                  <c:v>44643</c:v>
                </c:pt>
                <c:pt idx="141">
                  <c:v>44642</c:v>
                </c:pt>
                <c:pt idx="142">
                  <c:v>44641</c:v>
                </c:pt>
                <c:pt idx="143">
                  <c:v>44638</c:v>
                </c:pt>
                <c:pt idx="144">
                  <c:v>44637</c:v>
                </c:pt>
                <c:pt idx="145">
                  <c:v>44636</c:v>
                </c:pt>
                <c:pt idx="146">
                  <c:v>44635</c:v>
                </c:pt>
                <c:pt idx="147">
                  <c:v>44634</c:v>
                </c:pt>
                <c:pt idx="148">
                  <c:v>44631</c:v>
                </c:pt>
                <c:pt idx="149">
                  <c:v>44630</c:v>
                </c:pt>
                <c:pt idx="150">
                  <c:v>44629</c:v>
                </c:pt>
                <c:pt idx="151">
                  <c:v>44628</c:v>
                </c:pt>
                <c:pt idx="152">
                  <c:v>44627</c:v>
                </c:pt>
                <c:pt idx="153">
                  <c:v>44624</c:v>
                </c:pt>
                <c:pt idx="154">
                  <c:v>44623</c:v>
                </c:pt>
                <c:pt idx="155">
                  <c:v>44622</c:v>
                </c:pt>
                <c:pt idx="156">
                  <c:v>44621</c:v>
                </c:pt>
                <c:pt idx="157">
                  <c:v>44620</c:v>
                </c:pt>
                <c:pt idx="158">
                  <c:v>44617</c:v>
                </c:pt>
                <c:pt idx="159">
                  <c:v>44616</c:v>
                </c:pt>
                <c:pt idx="160">
                  <c:v>44615</c:v>
                </c:pt>
                <c:pt idx="161">
                  <c:v>44614</c:v>
                </c:pt>
                <c:pt idx="162">
                  <c:v>44613</c:v>
                </c:pt>
                <c:pt idx="163">
                  <c:v>44610</c:v>
                </c:pt>
                <c:pt idx="164">
                  <c:v>44609</c:v>
                </c:pt>
                <c:pt idx="165">
                  <c:v>44608</c:v>
                </c:pt>
                <c:pt idx="166">
                  <c:v>44607</c:v>
                </c:pt>
                <c:pt idx="167">
                  <c:v>44606</c:v>
                </c:pt>
                <c:pt idx="168">
                  <c:v>44603</c:v>
                </c:pt>
                <c:pt idx="169">
                  <c:v>44602</c:v>
                </c:pt>
                <c:pt idx="170">
                  <c:v>44601</c:v>
                </c:pt>
                <c:pt idx="171">
                  <c:v>44600</c:v>
                </c:pt>
                <c:pt idx="172">
                  <c:v>44599</c:v>
                </c:pt>
                <c:pt idx="173">
                  <c:v>44589</c:v>
                </c:pt>
                <c:pt idx="174">
                  <c:v>44588</c:v>
                </c:pt>
                <c:pt idx="175">
                  <c:v>44587</c:v>
                </c:pt>
                <c:pt idx="176">
                  <c:v>44586</c:v>
                </c:pt>
                <c:pt idx="177">
                  <c:v>44585</c:v>
                </c:pt>
                <c:pt idx="178">
                  <c:v>44582</c:v>
                </c:pt>
                <c:pt idx="179">
                  <c:v>44581</c:v>
                </c:pt>
                <c:pt idx="180">
                  <c:v>44580</c:v>
                </c:pt>
                <c:pt idx="181">
                  <c:v>44579</c:v>
                </c:pt>
                <c:pt idx="182">
                  <c:v>44578</c:v>
                </c:pt>
                <c:pt idx="183">
                  <c:v>44575</c:v>
                </c:pt>
                <c:pt idx="184">
                  <c:v>44574</c:v>
                </c:pt>
                <c:pt idx="185">
                  <c:v>44573</c:v>
                </c:pt>
                <c:pt idx="186">
                  <c:v>44572</c:v>
                </c:pt>
                <c:pt idx="187">
                  <c:v>44571</c:v>
                </c:pt>
                <c:pt idx="188">
                  <c:v>44568</c:v>
                </c:pt>
                <c:pt idx="189">
                  <c:v>44567</c:v>
                </c:pt>
                <c:pt idx="190">
                  <c:v>44566</c:v>
                </c:pt>
                <c:pt idx="191">
                  <c:v>44565</c:v>
                </c:pt>
                <c:pt idx="192">
                  <c:v>44561</c:v>
                </c:pt>
                <c:pt idx="193">
                  <c:v>44560</c:v>
                </c:pt>
                <c:pt idx="194">
                  <c:v>44559</c:v>
                </c:pt>
                <c:pt idx="195">
                  <c:v>44558</c:v>
                </c:pt>
                <c:pt idx="196">
                  <c:v>44557</c:v>
                </c:pt>
                <c:pt idx="197">
                  <c:v>44554</c:v>
                </c:pt>
                <c:pt idx="198">
                  <c:v>44553</c:v>
                </c:pt>
                <c:pt idx="199">
                  <c:v>44552</c:v>
                </c:pt>
                <c:pt idx="200">
                  <c:v>44551</c:v>
                </c:pt>
                <c:pt idx="201">
                  <c:v>44550</c:v>
                </c:pt>
                <c:pt idx="202">
                  <c:v>44547</c:v>
                </c:pt>
                <c:pt idx="203">
                  <c:v>44546</c:v>
                </c:pt>
                <c:pt idx="204">
                  <c:v>44545</c:v>
                </c:pt>
                <c:pt idx="205">
                  <c:v>44544</c:v>
                </c:pt>
                <c:pt idx="206">
                  <c:v>44543</c:v>
                </c:pt>
                <c:pt idx="207">
                  <c:v>44540</c:v>
                </c:pt>
                <c:pt idx="208">
                  <c:v>44539</c:v>
                </c:pt>
                <c:pt idx="209">
                  <c:v>44538</c:v>
                </c:pt>
                <c:pt idx="210">
                  <c:v>44537</c:v>
                </c:pt>
                <c:pt idx="211">
                  <c:v>44536</c:v>
                </c:pt>
                <c:pt idx="212">
                  <c:v>44533</c:v>
                </c:pt>
                <c:pt idx="213">
                  <c:v>44532</c:v>
                </c:pt>
                <c:pt idx="214">
                  <c:v>44531</c:v>
                </c:pt>
                <c:pt idx="215">
                  <c:v>44530</c:v>
                </c:pt>
                <c:pt idx="216">
                  <c:v>44529</c:v>
                </c:pt>
                <c:pt idx="217">
                  <c:v>44526</c:v>
                </c:pt>
                <c:pt idx="218">
                  <c:v>44525</c:v>
                </c:pt>
                <c:pt idx="219">
                  <c:v>44524</c:v>
                </c:pt>
                <c:pt idx="220">
                  <c:v>44523</c:v>
                </c:pt>
                <c:pt idx="221">
                  <c:v>44522</c:v>
                </c:pt>
                <c:pt idx="222">
                  <c:v>44519</c:v>
                </c:pt>
                <c:pt idx="223">
                  <c:v>44518</c:v>
                </c:pt>
                <c:pt idx="224">
                  <c:v>44517</c:v>
                </c:pt>
                <c:pt idx="225">
                  <c:v>44516</c:v>
                </c:pt>
                <c:pt idx="226">
                  <c:v>44515</c:v>
                </c:pt>
                <c:pt idx="227">
                  <c:v>44512</c:v>
                </c:pt>
                <c:pt idx="228">
                  <c:v>44511</c:v>
                </c:pt>
                <c:pt idx="229">
                  <c:v>44510</c:v>
                </c:pt>
                <c:pt idx="230">
                  <c:v>44509</c:v>
                </c:pt>
                <c:pt idx="231">
                  <c:v>44508</c:v>
                </c:pt>
                <c:pt idx="232">
                  <c:v>44505</c:v>
                </c:pt>
                <c:pt idx="233">
                  <c:v>44504</c:v>
                </c:pt>
                <c:pt idx="234">
                  <c:v>44503</c:v>
                </c:pt>
                <c:pt idx="235">
                  <c:v>44502</c:v>
                </c:pt>
                <c:pt idx="236">
                  <c:v>44501</c:v>
                </c:pt>
                <c:pt idx="237">
                  <c:v>44498</c:v>
                </c:pt>
                <c:pt idx="238">
                  <c:v>44497</c:v>
                </c:pt>
                <c:pt idx="239">
                  <c:v>44496</c:v>
                </c:pt>
                <c:pt idx="240">
                  <c:v>44495</c:v>
                </c:pt>
                <c:pt idx="241">
                  <c:v>44494</c:v>
                </c:pt>
                <c:pt idx="242">
                  <c:v>44491</c:v>
                </c:pt>
                <c:pt idx="243">
                  <c:v>44490</c:v>
                </c:pt>
                <c:pt idx="244">
                  <c:v>44489</c:v>
                </c:pt>
                <c:pt idx="245">
                  <c:v>44488</c:v>
                </c:pt>
                <c:pt idx="246">
                  <c:v>44487</c:v>
                </c:pt>
                <c:pt idx="247">
                  <c:v>44484</c:v>
                </c:pt>
                <c:pt idx="248">
                  <c:v>44483</c:v>
                </c:pt>
                <c:pt idx="249">
                  <c:v>44482</c:v>
                </c:pt>
                <c:pt idx="250">
                  <c:v>44481</c:v>
                </c:pt>
                <c:pt idx="251">
                  <c:v>44480</c:v>
                </c:pt>
                <c:pt idx="252">
                  <c:v>44477</c:v>
                </c:pt>
                <c:pt idx="253">
                  <c:v>44469</c:v>
                </c:pt>
                <c:pt idx="254">
                  <c:v>44468</c:v>
                </c:pt>
                <c:pt idx="255">
                  <c:v>44467</c:v>
                </c:pt>
                <c:pt idx="256">
                  <c:v>44466</c:v>
                </c:pt>
                <c:pt idx="257">
                  <c:v>44463</c:v>
                </c:pt>
                <c:pt idx="258">
                  <c:v>44462</c:v>
                </c:pt>
                <c:pt idx="259">
                  <c:v>44461</c:v>
                </c:pt>
                <c:pt idx="260">
                  <c:v>44456</c:v>
                </c:pt>
                <c:pt idx="261">
                  <c:v>44455</c:v>
                </c:pt>
                <c:pt idx="262">
                  <c:v>44454</c:v>
                </c:pt>
                <c:pt idx="263">
                  <c:v>44453</c:v>
                </c:pt>
                <c:pt idx="264">
                  <c:v>44452</c:v>
                </c:pt>
                <c:pt idx="265">
                  <c:v>44449</c:v>
                </c:pt>
                <c:pt idx="266">
                  <c:v>44448</c:v>
                </c:pt>
                <c:pt idx="267">
                  <c:v>44447</c:v>
                </c:pt>
                <c:pt idx="268">
                  <c:v>44446</c:v>
                </c:pt>
                <c:pt idx="269">
                  <c:v>44445</c:v>
                </c:pt>
                <c:pt idx="270">
                  <c:v>44442</c:v>
                </c:pt>
                <c:pt idx="271">
                  <c:v>44441</c:v>
                </c:pt>
                <c:pt idx="272">
                  <c:v>44440</c:v>
                </c:pt>
                <c:pt idx="273">
                  <c:v>44439</c:v>
                </c:pt>
                <c:pt idx="274">
                  <c:v>44438</c:v>
                </c:pt>
                <c:pt idx="275">
                  <c:v>44435</c:v>
                </c:pt>
                <c:pt idx="276">
                  <c:v>44434</c:v>
                </c:pt>
                <c:pt idx="277">
                  <c:v>44433</c:v>
                </c:pt>
                <c:pt idx="278">
                  <c:v>44432</c:v>
                </c:pt>
                <c:pt idx="279">
                  <c:v>44431</c:v>
                </c:pt>
                <c:pt idx="280">
                  <c:v>44428</c:v>
                </c:pt>
                <c:pt idx="281">
                  <c:v>44427</c:v>
                </c:pt>
                <c:pt idx="282">
                  <c:v>44426</c:v>
                </c:pt>
                <c:pt idx="283">
                  <c:v>44425</c:v>
                </c:pt>
                <c:pt idx="284">
                  <c:v>44424</c:v>
                </c:pt>
                <c:pt idx="285">
                  <c:v>44421</c:v>
                </c:pt>
                <c:pt idx="286">
                  <c:v>44420</c:v>
                </c:pt>
                <c:pt idx="287">
                  <c:v>44419</c:v>
                </c:pt>
                <c:pt idx="288">
                  <c:v>44418</c:v>
                </c:pt>
                <c:pt idx="289">
                  <c:v>44417</c:v>
                </c:pt>
                <c:pt idx="290">
                  <c:v>44414</c:v>
                </c:pt>
                <c:pt idx="291">
                  <c:v>44413</c:v>
                </c:pt>
                <c:pt idx="292">
                  <c:v>44412</c:v>
                </c:pt>
                <c:pt idx="293">
                  <c:v>44411</c:v>
                </c:pt>
                <c:pt idx="294">
                  <c:v>44410</c:v>
                </c:pt>
                <c:pt idx="295">
                  <c:v>44407</c:v>
                </c:pt>
                <c:pt idx="296">
                  <c:v>44406</c:v>
                </c:pt>
                <c:pt idx="297">
                  <c:v>44405</c:v>
                </c:pt>
                <c:pt idx="298">
                  <c:v>44404</c:v>
                </c:pt>
                <c:pt idx="299">
                  <c:v>44403</c:v>
                </c:pt>
                <c:pt idx="300">
                  <c:v>44400</c:v>
                </c:pt>
                <c:pt idx="301">
                  <c:v>44399</c:v>
                </c:pt>
                <c:pt idx="302">
                  <c:v>44398</c:v>
                </c:pt>
                <c:pt idx="303">
                  <c:v>44397</c:v>
                </c:pt>
                <c:pt idx="304">
                  <c:v>44396</c:v>
                </c:pt>
                <c:pt idx="305">
                  <c:v>44393</c:v>
                </c:pt>
                <c:pt idx="306">
                  <c:v>44392</c:v>
                </c:pt>
                <c:pt idx="307">
                  <c:v>44391</c:v>
                </c:pt>
                <c:pt idx="308">
                  <c:v>44390</c:v>
                </c:pt>
                <c:pt idx="309">
                  <c:v>44389</c:v>
                </c:pt>
                <c:pt idx="310">
                  <c:v>44386</c:v>
                </c:pt>
                <c:pt idx="311">
                  <c:v>44385</c:v>
                </c:pt>
                <c:pt idx="312">
                  <c:v>44384</c:v>
                </c:pt>
                <c:pt idx="313">
                  <c:v>44383</c:v>
                </c:pt>
                <c:pt idx="314">
                  <c:v>44382</c:v>
                </c:pt>
                <c:pt idx="315">
                  <c:v>44379</c:v>
                </c:pt>
                <c:pt idx="316">
                  <c:v>44378</c:v>
                </c:pt>
                <c:pt idx="317">
                  <c:v>44377</c:v>
                </c:pt>
                <c:pt idx="318">
                  <c:v>44376</c:v>
                </c:pt>
                <c:pt idx="319">
                  <c:v>44375</c:v>
                </c:pt>
                <c:pt idx="320">
                  <c:v>44372</c:v>
                </c:pt>
                <c:pt idx="321">
                  <c:v>44371</c:v>
                </c:pt>
                <c:pt idx="322">
                  <c:v>44370</c:v>
                </c:pt>
                <c:pt idx="323">
                  <c:v>44369</c:v>
                </c:pt>
                <c:pt idx="324">
                  <c:v>44368</c:v>
                </c:pt>
              </c:numCache>
            </c:numRef>
          </c:cat>
          <c:val>
            <c:numRef>
              <c:f>主流消费地升贴水!$D$5:$D$329</c:f>
              <c:numCache>
                <c:formatCode>General</c:formatCode>
                <c:ptCount val="325"/>
                <c:pt idx="0">
                  <c:v>140</c:v>
                </c:pt>
                <c:pt idx="1">
                  <c:v>140</c:v>
                </c:pt>
                <c:pt idx="2">
                  <c:v>90</c:v>
                </c:pt>
                <c:pt idx="3">
                  <c:v>55</c:v>
                </c:pt>
                <c:pt idx="4">
                  <c:v>-140</c:v>
                </c:pt>
                <c:pt idx="5">
                  <c:v>-70</c:v>
                </c:pt>
                <c:pt idx="6">
                  <c:v>-50</c:v>
                </c:pt>
                <c:pt idx="7">
                  <c:v>-30</c:v>
                </c:pt>
                <c:pt idx="8">
                  <c:v>-25</c:v>
                </c:pt>
                <c:pt idx="9">
                  <c:v>-20</c:v>
                </c:pt>
                <c:pt idx="10">
                  <c:v>-20</c:v>
                </c:pt>
                <c:pt idx="11">
                  <c:v>-20</c:v>
                </c:pt>
                <c:pt idx="12">
                  <c:v>-15</c:v>
                </c:pt>
                <c:pt idx="13">
                  <c:v>-20</c:v>
                </c:pt>
                <c:pt idx="14">
                  <c:v>-25</c:v>
                </c:pt>
                <c:pt idx="15">
                  <c:v>-30</c:v>
                </c:pt>
                <c:pt idx="16">
                  <c:v>-25</c:v>
                </c:pt>
                <c:pt idx="17">
                  <c:v>-50</c:v>
                </c:pt>
                <c:pt idx="18">
                  <c:v>-60</c:v>
                </c:pt>
                <c:pt idx="19">
                  <c:v>-50</c:v>
                </c:pt>
                <c:pt idx="20">
                  <c:v>-45</c:v>
                </c:pt>
                <c:pt idx="21">
                  <c:v>-20</c:v>
                </c:pt>
                <c:pt idx="22">
                  <c:v>-70</c:v>
                </c:pt>
                <c:pt idx="23">
                  <c:v>-95</c:v>
                </c:pt>
                <c:pt idx="24">
                  <c:v>-90</c:v>
                </c:pt>
                <c:pt idx="25">
                  <c:v>-105</c:v>
                </c:pt>
                <c:pt idx="26">
                  <c:v>-115</c:v>
                </c:pt>
                <c:pt idx="27">
                  <c:v>-120</c:v>
                </c:pt>
                <c:pt idx="28">
                  <c:v>-120</c:v>
                </c:pt>
                <c:pt idx="29">
                  <c:v>-110</c:v>
                </c:pt>
                <c:pt idx="30">
                  <c:v>-150</c:v>
                </c:pt>
                <c:pt idx="31">
                  <c:v>-170</c:v>
                </c:pt>
                <c:pt idx="32">
                  <c:v>-180</c:v>
                </c:pt>
                <c:pt idx="33">
                  <c:v>-200</c:v>
                </c:pt>
                <c:pt idx="34">
                  <c:v>-200</c:v>
                </c:pt>
                <c:pt idx="35">
                  <c:v>-205</c:v>
                </c:pt>
                <c:pt idx="36">
                  <c:v>-190</c:v>
                </c:pt>
                <c:pt idx="37">
                  <c:v>-195</c:v>
                </c:pt>
                <c:pt idx="38">
                  <c:v>-200</c:v>
                </c:pt>
                <c:pt idx="39">
                  <c:v>-180</c:v>
                </c:pt>
                <c:pt idx="40">
                  <c:v>-150</c:v>
                </c:pt>
                <c:pt idx="41">
                  <c:v>-125</c:v>
                </c:pt>
                <c:pt idx="42">
                  <c:v>-110</c:v>
                </c:pt>
                <c:pt idx="43">
                  <c:v>-320</c:v>
                </c:pt>
                <c:pt idx="44">
                  <c:v>-460</c:v>
                </c:pt>
                <c:pt idx="45">
                  <c:v>-320</c:v>
                </c:pt>
                <c:pt idx="46">
                  <c:v>-300</c:v>
                </c:pt>
                <c:pt idx="47">
                  <c:v>-260</c:v>
                </c:pt>
                <c:pt idx="48">
                  <c:v>-250</c:v>
                </c:pt>
                <c:pt idx="49">
                  <c:v>-220</c:v>
                </c:pt>
                <c:pt idx="50">
                  <c:v>-160</c:v>
                </c:pt>
                <c:pt idx="51">
                  <c:v>-130</c:v>
                </c:pt>
                <c:pt idx="52">
                  <c:v>-130</c:v>
                </c:pt>
                <c:pt idx="53">
                  <c:v>-140</c:v>
                </c:pt>
                <c:pt idx="54">
                  <c:v>-135</c:v>
                </c:pt>
                <c:pt idx="55">
                  <c:v>-110</c:v>
                </c:pt>
                <c:pt idx="56">
                  <c:v>-95</c:v>
                </c:pt>
                <c:pt idx="57">
                  <c:v>-80</c:v>
                </c:pt>
                <c:pt idx="58">
                  <c:v>-75</c:v>
                </c:pt>
                <c:pt idx="59">
                  <c:v>-65</c:v>
                </c:pt>
                <c:pt idx="60">
                  <c:v>-65</c:v>
                </c:pt>
                <c:pt idx="61">
                  <c:v>-75</c:v>
                </c:pt>
                <c:pt idx="62">
                  <c:v>-90</c:v>
                </c:pt>
                <c:pt idx="63">
                  <c:v>-60</c:v>
                </c:pt>
                <c:pt idx="64">
                  <c:v>0</c:v>
                </c:pt>
                <c:pt idx="65">
                  <c:v>-70</c:v>
                </c:pt>
                <c:pt idx="66">
                  <c:v>-140</c:v>
                </c:pt>
                <c:pt idx="67">
                  <c:v>-160</c:v>
                </c:pt>
                <c:pt idx="68">
                  <c:v>-150</c:v>
                </c:pt>
                <c:pt idx="69">
                  <c:v>-120</c:v>
                </c:pt>
                <c:pt idx="70">
                  <c:v>-90</c:v>
                </c:pt>
                <c:pt idx="71">
                  <c:v>-70</c:v>
                </c:pt>
                <c:pt idx="72">
                  <c:v>-60</c:v>
                </c:pt>
                <c:pt idx="73">
                  <c:v>-50</c:v>
                </c:pt>
                <c:pt idx="74">
                  <c:v>-55</c:v>
                </c:pt>
                <c:pt idx="75">
                  <c:v>-65</c:v>
                </c:pt>
                <c:pt idx="76">
                  <c:v>-50</c:v>
                </c:pt>
                <c:pt idx="77">
                  <c:v>-10</c:v>
                </c:pt>
                <c:pt idx="78">
                  <c:v>-5</c:v>
                </c:pt>
                <c:pt idx="79">
                  <c:v>-5</c:v>
                </c:pt>
                <c:pt idx="80">
                  <c:v>5</c:v>
                </c:pt>
                <c:pt idx="81">
                  <c:v>5</c:v>
                </c:pt>
                <c:pt idx="82">
                  <c:v>30</c:v>
                </c:pt>
                <c:pt idx="83">
                  <c:v>50</c:v>
                </c:pt>
                <c:pt idx="84">
                  <c:v>55</c:v>
                </c:pt>
                <c:pt idx="85">
                  <c:v>55</c:v>
                </c:pt>
                <c:pt idx="86">
                  <c:v>80</c:v>
                </c:pt>
                <c:pt idx="87">
                  <c:v>-50</c:v>
                </c:pt>
                <c:pt idx="88">
                  <c:v>-120</c:v>
                </c:pt>
                <c:pt idx="89">
                  <c:v>-160</c:v>
                </c:pt>
                <c:pt idx="90">
                  <c:v>-185</c:v>
                </c:pt>
                <c:pt idx="91">
                  <c:v>-165</c:v>
                </c:pt>
                <c:pt idx="92">
                  <c:v>-100</c:v>
                </c:pt>
                <c:pt idx="93">
                  <c:v>-85</c:v>
                </c:pt>
                <c:pt idx="94">
                  <c:v>-65</c:v>
                </c:pt>
                <c:pt idx="95">
                  <c:v>-55</c:v>
                </c:pt>
                <c:pt idx="96">
                  <c:v>-30</c:v>
                </c:pt>
                <c:pt idx="97">
                  <c:v>-15</c:v>
                </c:pt>
                <c:pt idx="98">
                  <c:v>-5</c:v>
                </c:pt>
                <c:pt idx="99">
                  <c:v>-5</c:v>
                </c:pt>
                <c:pt idx="100">
                  <c:v>-15</c:v>
                </c:pt>
                <c:pt idx="101">
                  <c:v>-20</c:v>
                </c:pt>
                <c:pt idx="102">
                  <c:v>-25</c:v>
                </c:pt>
                <c:pt idx="103">
                  <c:v>-15</c:v>
                </c:pt>
                <c:pt idx="104">
                  <c:v>10</c:v>
                </c:pt>
                <c:pt idx="105">
                  <c:v>20</c:v>
                </c:pt>
                <c:pt idx="106">
                  <c:v>25</c:v>
                </c:pt>
                <c:pt idx="107">
                  <c:v>35</c:v>
                </c:pt>
                <c:pt idx="108">
                  <c:v>15</c:v>
                </c:pt>
                <c:pt idx="109">
                  <c:v>65</c:v>
                </c:pt>
                <c:pt idx="110">
                  <c:v>90</c:v>
                </c:pt>
                <c:pt idx="111">
                  <c:v>60</c:v>
                </c:pt>
                <c:pt idx="112">
                  <c:v>30</c:v>
                </c:pt>
                <c:pt idx="113">
                  <c:v>-5</c:v>
                </c:pt>
                <c:pt idx="114">
                  <c:v>-5</c:v>
                </c:pt>
                <c:pt idx="115">
                  <c:v>10</c:v>
                </c:pt>
                <c:pt idx="116">
                  <c:v>35</c:v>
                </c:pt>
                <c:pt idx="117">
                  <c:v>60</c:v>
                </c:pt>
                <c:pt idx="118">
                  <c:v>85</c:v>
                </c:pt>
                <c:pt idx="119">
                  <c:v>85</c:v>
                </c:pt>
                <c:pt idx="120">
                  <c:v>80</c:v>
                </c:pt>
                <c:pt idx="121">
                  <c:v>70</c:v>
                </c:pt>
                <c:pt idx="122">
                  <c:v>60</c:v>
                </c:pt>
                <c:pt idx="123">
                  <c:v>65</c:v>
                </c:pt>
                <c:pt idx="124">
                  <c:v>90</c:v>
                </c:pt>
                <c:pt idx="125">
                  <c:v>95</c:v>
                </c:pt>
                <c:pt idx="126">
                  <c:v>45</c:v>
                </c:pt>
                <c:pt idx="127">
                  <c:v>10</c:v>
                </c:pt>
                <c:pt idx="128">
                  <c:v>-10</c:v>
                </c:pt>
                <c:pt idx="129">
                  <c:v>-20</c:v>
                </c:pt>
                <c:pt idx="130">
                  <c:v>-20</c:v>
                </c:pt>
                <c:pt idx="131">
                  <c:v>-40</c:v>
                </c:pt>
                <c:pt idx="132">
                  <c:v>-60</c:v>
                </c:pt>
                <c:pt idx="133">
                  <c:v>-60</c:v>
                </c:pt>
                <c:pt idx="134">
                  <c:v>-70</c:v>
                </c:pt>
                <c:pt idx="135">
                  <c:v>-50</c:v>
                </c:pt>
                <c:pt idx="136">
                  <c:v>-50</c:v>
                </c:pt>
                <c:pt idx="137">
                  <c:v>-50</c:v>
                </c:pt>
                <c:pt idx="138">
                  <c:v>-60</c:v>
                </c:pt>
                <c:pt idx="139">
                  <c:v>-60</c:v>
                </c:pt>
                <c:pt idx="140">
                  <c:v>-40</c:v>
                </c:pt>
                <c:pt idx="141">
                  <c:v>-50</c:v>
                </c:pt>
                <c:pt idx="142">
                  <c:v>-30</c:v>
                </c:pt>
                <c:pt idx="143">
                  <c:v>-10</c:v>
                </c:pt>
                <c:pt idx="144">
                  <c:v>30</c:v>
                </c:pt>
                <c:pt idx="145">
                  <c:v>10</c:v>
                </c:pt>
                <c:pt idx="146">
                  <c:v>-30</c:v>
                </c:pt>
                <c:pt idx="147">
                  <c:v>-70</c:v>
                </c:pt>
                <c:pt idx="148">
                  <c:v>-90</c:v>
                </c:pt>
                <c:pt idx="149">
                  <c:v>-90</c:v>
                </c:pt>
                <c:pt idx="150">
                  <c:v>-80</c:v>
                </c:pt>
                <c:pt idx="151">
                  <c:v>-90</c:v>
                </c:pt>
                <c:pt idx="152">
                  <c:v>-90</c:v>
                </c:pt>
                <c:pt idx="153">
                  <c:v>-100</c:v>
                </c:pt>
                <c:pt idx="154">
                  <c:v>-130</c:v>
                </c:pt>
                <c:pt idx="155">
                  <c:v>-80</c:v>
                </c:pt>
                <c:pt idx="156">
                  <c:v>-70</c:v>
                </c:pt>
                <c:pt idx="157">
                  <c:v>-30</c:v>
                </c:pt>
                <c:pt idx="158">
                  <c:v>-30</c:v>
                </c:pt>
                <c:pt idx="159">
                  <c:v>-20</c:v>
                </c:pt>
                <c:pt idx="160">
                  <c:v>-20</c:v>
                </c:pt>
                <c:pt idx="161">
                  <c:v>10</c:v>
                </c:pt>
                <c:pt idx="162">
                  <c:v>50</c:v>
                </c:pt>
                <c:pt idx="163">
                  <c:v>100</c:v>
                </c:pt>
                <c:pt idx="164">
                  <c:v>100</c:v>
                </c:pt>
                <c:pt idx="165">
                  <c:v>90</c:v>
                </c:pt>
                <c:pt idx="166">
                  <c:v>80</c:v>
                </c:pt>
                <c:pt idx="167">
                  <c:v>150</c:v>
                </c:pt>
                <c:pt idx="168">
                  <c:v>190</c:v>
                </c:pt>
                <c:pt idx="169">
                  <c:v>190</c:v>
                </c:pt>
                <c:pt idx="170">
                  <c:v>180</c:v>
                </c:pt>
                <c:pt idx="171">
                  <c:v>70</c:v>
                </c:pt>
                <c:pt idx="172">
                  <c:v>10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20</c:v>
                </c:pt>
                <c:pt idx="178">
                  <c:v>20</c:v>
                </c:pt>
                <c:pt idx="179">
                  <c:v>10</c:v>
                </c:pt>
                <c:pt idx="180">
                  <c:v>0</c:v>
                </c:pt>
                <c:pt idx="181">
                  <c:v>0</c:v>
                </c:pt>
                <c:pt idx="182">
                  <c:v>-20</c:v>
                </c:pt>
                <c:pt idx="183">
                  <c:v>-10</c:v>
                </c:pt>
                <c:pt idx="184">
                  <c:v>10</c:v>
                </c:pt>
                <c:pt idx="185">
                  <c:v>40</c:v>
                </c:pt>
                <c:pt idx="186">
                  <c:v>70</c:v>
                </c:pt>
                <c:pt idx="187">
                  <c:v>30</c:v>
                </c:pt>
                <c:pt idx="188">
                  <c:v>-10</c:v>
                </c:pt>
                <c:pt idx="189">
                  <c:v>-10</c:v>
                </c:pt>
                <c:pt idx="190">
                  <c:v>-10</c:v>
                </c:pt>
                <c:pt idx="191">
                  <c:v>-20</c:v>
                </c:pt>
                <c:pt idx="192">
                  <c:v>-20</c:v>
                </c:pt>
                <c:pt idx="193">
                  <c:v>-20</c:v>
                </c:pt>
                <c:pt idx="194">
                  <c:v>-20</c:v>
                </c:pt>
                <c:pt idx="195">
                  <c:v>-10</c:v>
                </c:pt>
                <c:pt idx="196">
                  <c:v>-20</c:v>
                </c:pt>
                <c:pt idx="197">
                  <c:v>-40</c:v>
                </c:pt>
                <c:pt idx="198">
                  <c:v>-60</c:v>
                </c:pt>
                <c:pt idx="199">
                  <c:v>-60</c:v>
                </c:pt>
                <c:pt idx="200">
                  <c:v>-20</c:v>
                </c:pt>
                <c:pt idx="201">
                  <c:v>-20</c:v>
                </c:pt>
                <c:pt idx="202">
                  <c:v>0</c:v>
                </c:pt>
                <c:pt idx="203">
                  <c:v>20</c:v>
                </c:pt>
                <c:pt idx="204">
                  <c:v>40</c:v>
                </c:pt>
                <c:pt idx="205">
                  <c:v>40</c:v>
                </c:pt>
                <c:pt idx="206">
                  <c:v>20</c:v>
                </c:pt>
                <c:pt idx="207">
                  <c:v>0</c:v>
                </c:pt>
                <c:pt idx="208">
                  <c:v>10</c:v>
                </c:pt>
                <c:pt idx="209">
                  <c:v>40</c:v>
                </c:pt>
                <c:pt idx="210">
                  <c:v>60</c:v>
                </c:pt>
                <c:pt idx="211">
                  <c:v>60</c:v>
                </c:pt>
                <c:pt idx="212">
                  <c:v>60</c:v>
                </c:pt>
                <c:pt idx="213">
                  <c:v>40</c:v>
                </c:pt>
                <c:pt idx="214">
                  <c:v>10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20</c:v>
                </c:pt>
                <c:pt idx="220">
                  <c:v>30</c:v>
                </c:pt>
                <c:pt idx="221">
                  <c:v>40</c:v>
                </c:pt>
                <c:pt idx="222">
                  <c:v>40</c:v>
                </c:pt>
                <c:pt idx="223">
                  <c:v>40</c:v>
                </c:pt>
                <c:pt idx="224">
                  <c:v>40</c:v>
                </c:pt>
                <c:pt idx="225">
                  <c:v>20</c:v>
                </c:pt>
                <c:pt idx="226">
                  <c:v>10</c:v>
                </c:pt>
                <c:pt idx="227">
                  <c:v>10</c:v>
                </c:pt>
                <c:pt idx="228">
                  <c:v>10</c:v>
                </c:pt>
                <c:pt idx="229">
                  <c:v>10</c:v>
                </c:pt>
                <c:pt idx="230">
                  <c:v>20</c:v>
                </c:pt>
                <c:pt idx="231">
                  <c:v>30</c:v>
                </c:pt>
                <c:pt idx="232">
                  <c:v>40</c:v>
                </c:pt>
                <c:pt idx="233">
                  <c:v>0</c:v>
                </c:pt>
                <c:pt idx="234">
                  <c:v>-30</c:v>
                </c:pt>
                <c:pt idx="235">
                  <c:v>-50</c:v>
                </c:pt>
                <c:pt idx="236">
                  <c:v>-50</c:v>
                </c:pt>
                <c:pt idx="237">
                  <c:v>-60</c:v>
                </c:pt>
                <c:pt idx="238">
                  <c:v>-50</c:v>
                </c:pt>
                <c:pt idx="239">
                  <c:v>-70</c:v>
                </c:pt>
                <c:pt idx="240">
                  <c:v>-70</c:v>
                </c:pt>
                <c:pt idx="241">
                  <c:v>-110</c:v>
                </c:pt>
                <c:pt idx="242">
                  <c:v>-160</c:v>
                </c:pt>
                <c:pt idx="243">
                  <c:v>-220</c:v>
                </c:pt>
                <c:pt idx="244">
                  <c:v>-150</c:v>
                </c:pt>
                <c:pt idx="245">
                  <c:v>-120</c:v>
                </c:pt>
                <c:pt idx="246">
                  <c:v>-80</c:v>
                </c:pt>
                <c:pt idx="247">
                  <c:v>50</c:v>
                </c:pt>
                <c:pt idx="248">
                  <c:v>0</c:v>
                </c:pt>
                <c:pt idx="249">
                  <c:v>-30</c:v>
                </c:pt>
                <c:pt idx="250">
                  <c:v>-40</c:v>
                </c:pt>
                <c:pt idx="251">
                  <c:v>-50</c:v>
                </c:pt>
                <c:pt idx="252">
                  <c:v>-70</c:v>
                </c:pt>
                <c:pt idx="253">
                  <c:v>-70</c:v>
                </c:pt>
                <c:pt idx="254">
                  <c:v>-30</c:v>
                </c:pt>
                <c:pt idx="255">
                  <c:v>0</c:v>
                </c:pt>
                <c:pt idx="256">
                  <c:v>10</c:v>
                </c:pt>
                <c:pt idx="257">
                  <c:v>30</c:v>
                </c:pt>
                <c:pt idx="258">
                  <c:v>30</c:v>
                </c:pt>
                <c:pt idx="259">
                  <c:v>40</c:v>
                </c:pt>
                <c:pt idx="260">
                  <c:v>40</c:v>
                </c:pt>
                <c:pt idx="261">
                  <c:v>40</c:v>
                </c:pt>
                <c:pt idx="262">
                  <c:v>50</c:v>
                </c:pt>
                <c:pt idx="263">
                  <c:v>0</c:v>
                </c:pt>
                <c:pt idx="264">
                  <c:v>0</c:v>
                </c:pt>
                <c:pt idx="265">
                  <c:v>30</c:v>
                </c:pt>
                <c:pt idx="266">
                  <c:v>50</c:v>
                </c:pt>
                <c:pt idx="267">
                  <c:v>90</c:v>
                </c:pt>
                <c:pt idx="268">
                  <c:v>90</c:v>
                </c:pt>
                <c:pt idx="269">
                  <c:v>90</c:v>
                </c:pt>
                <c:pt idx="270">
                  <c:v>90</c:v>
                </c:pt>
                <c:pt idx="271">
                  <c:v>100</c:v>
                </c:pt>
                <c:pt idx="272">
                  <c:v>50</c:v>
                </c:pt>
                <c:pt idx="273">
                  <c:v>50</c:v>
                </c:pt>
                <c:pt idx="274">
                  <c:v>70</c:v>
                </c:pt>
                <c:pt idx="275">
                  <c:v>80</c:v>
                </c:pt>
                <c:pt idx="276">
                  <c:v>100</c:v>
                </c:pt>
                <c:pt idx="277">
                  <c:v>130</c:v>
                </c:pt>
                <c:pt idx="278">
                  <c:v>170</c:v>
                </c:pt>
                <c:pt idx="279">
                  <c:v>190</c:v>
                </c:pt>
                <c:pt idx="280">
                  <c:v>200</c:v>
                </c:pt>
                <c:pt idx="281">
                  <c:v>200</c:v>
                </c:pt>
                <c:pt idx="282">
                  <c:v>150</c:v>
                </c:pt>
                <c:pt idx="283">
                  <c:v>90</c:v>
                </c:pt>
                <c:pt idx="284">
                  <c:v>110</c:v>
                </c:pt>
                <c:pt idx="285">
                  <c:v>120</c:v>
                </c:pt>
                <c:pt idx="286">
                  <c:v>120</c:v>
                </c:pt>
                <c:pt idx="287">
                  <c:v>120</c:v>
                </c:pt>
                <c:pt idx="288">
                  <c:v>160</c:v>
                </c:pt>
                <c:pt idx="289">
                  <c:v>160</c:v>
                </c:pt>
                <c:pt idx="290">
                  <c:v>140</c:v>
                </c:pt>
                <c:pt idx="291">
                  <c:v>110</c:v>
                </c:pt>
                <c:pt idx="292">
                  <c:v>70</c:v>
                </c:pt>
                <c:pt idx="293">
                  <c:v>70</c:v>
                </c:pt>
                <c:pt idx="294">
                  <c:v>60</c:v>
                </c:pt>
                <c:pt idx="295">
                  <c:v>60</c:v>
                </c:pt>
                <c:pt idx="296">
                  <c:v>70</c:v>
                </c:pt>
                <c:pt idx="297">
                  <c:v>80</c:v>
                </c:pt>
                <c:pt idx="298">
                  <c:v>90</c:v>
                </c:pt>
                <c:pt idx="299">
                  <c:v>90</c:v>
                </c:pt>
                <c:pt idx="300">
                  <c:v>50</c:v>
                </c:pt>
                <c:pt idx="301">
                  <c:v>60</c:v>
                </c:pt>
                <c:pt idx="302">
                  <c:v>50</c:v>
                </c:pt>
                <c:pt idx="303">
                  <c:v>50</c:v>
                </c:pt>
                <c:pt idx="304">
                  <c:v>20</c:v>
                </c:pt>
                <c:pt idx="305">
                  <c:v>-10</c:v>
                </c:pt>
                <c:pt idx="306">
                  <c:v>10</c:v>
                </c:pt>
                <c:pt idx="307">
                  <c:v>0</c:v>
                </c:pt>
                <c:pt idx="308">
                  <c:v>0</c:v>
                </c:pt>
                <c:pt idx="309">
                  <c:v>30</c:v>
                </c:pt>
                <c:pt idx="310">
                  <c:v>20</c:v>
                </c:pt>
                <c:pt idx="311">
                  <c:v>20</c:v>
                </c:pt>
                <c:pt idx="312">
                  <c:v>30</c:v>
                </c:pt>
                <c:pt idx="313">
                  <c:v>30</c:v>
                </c:pt>
                <c:pt idx="314">
                  <c:v>50</c:v>
                </c:pt>
                <c:pt idx="315">
                  <c:v>90</c:v>
                </c:pt>
                <c:pt idx="316">
                  <c:v>50</c:v>
                </c:pt>
                <c:pt idx="317">
                  <c:v>40</c:v>
                </c:pt>
                <c:pt idx="318">
                  <c:v>80</c:v>
                </c:pt>
                <c:pt idx="319">
                  <c:v>120</c:v>
                </c:pt>
                <c:pt idx="320">
                  <c:v>150</c:v>
                </c:pt>
                <c:pt idx="321">
                  <c:v>170</c:v>
                </c:pt>
                <c:pt idx="322">
                  <c:v>180</c:v>
                </c:pt>
                <c:pt idx="323">
                  <c:v>210</c:v>
                </c:pt>
                <c:pt idx="324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FA-47A9-9DEB-D09A02771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868128"/>
        <c:axId val="783867712"/>
      </c:lineChart>
      <c:dateAx>
        <c:axId val="783868128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3867712"/>
        <c:crosses val="autoZero"/>
        <c:auto val="1"/>
        <c:lblOffset val="100"/>
        <c:baseTimeUnit val="days"/>
      </c:dateAx>
      <c:valAx>
        <c:axId val="78386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386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电解铝社会库存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'电解铝现货库存-季节性'!$E$2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'电解铝现货库存-季节性'!$E$3:$E$367</c:f>
              <c:numCache>
                <c:formatCode>yyyy\-mm\-dd;@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'电解铝现货库存-季节性'!$J$3:$J$367</c:f>
              <c:numCache>
                <c:formatCode>General</c:formatCode>
                <c:ptCount val="365"/>
                <c:pt idx="0">
                  <c:v>#N/A</c:v>
                </c:pt>
                <c:pt idx="1">
                  <c:v>178.1</c:v>
                </c:pt>
                <c:pt idx="2">
                  <c:v>#N/A</c:v>
                </c:pt>
                <c:pt idx="3">
                  <c:v>177.4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177.7</c:v>
                </c:pt>
                <c:pt idx="8">
                  <c:v>#N/A</c:v>
                </c:pt>
                <c:pt idx="9">
                  <c:v>#N/A</c:v>
                </c:pt>
                <c:pt idx="10">
                  <c:v>176.8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177.8</c:v>
                </c:pt>
                <c:pt idx="15">
                  <c:v>#N/A</c:v>
                </c:pt>
                <c:pt idx="16">
                  <c:v>#N/A</c:v>
                </c:pt>
                <c:pt idx="17">
                  <c:v>176.4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177.4</c:v>
                </c:pt>
                <c:pt idx="22">
                  <c:v>#N/A</c:v>
                </c:pt>
                <c:pt idx="23">
                  <c:v>#N/A</c:v>
                </c:pt>
                <c:pt idx="24">
                  <c:v>176.5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176.8</c:v>
                </c:pt>
                <c:pt idx="29">
                  <c:v>#N/A</c:v>
                </c:pt>
                <c:pt idx="30">
                  <c:v>#N/A</c:v>
                </c:pt>
                <c:pt idx="31">
                  <c:v>176.3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176.4</c:v>
                </c:pt>
                <c:pt idx="36">
                  <c:v>#N/A</c:v>
                </c:pt>
                <c:pt idx="37">
                  <c:v>#N/A</c:v>
                </c:pt>
                <c:pt idx="38">
                  <c:v>178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180.5</c:v>
                </c:pt>
                <c:pt idx="43">
                  <c:v>#N/A</c:v>
                </c:pt>
                <c:pt idx="44">
                  <c:v>181.7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195.9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207.1</c:v>
                </c:pt>
                <c:pt idx="57">
                  <c:v>#N/A</c:v>
                </c:pt>
                <c:pt idx="58">
                  <c:v>#N/A</c:v>
                </c:pt>
                <c:pt idx="59">
                  <c:v>212.6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218.7</c:v>
                </c:pt>
                <c:pt idx="64">
                  <c:v>#N/A</c:v>
                </c:pt>
                <c:pt idx="65">
                  <c:v>#N/A</c:v>
                </c:pt>
                <c:pt idx="66">
                  <c:v>221.3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226.3</c:v>
                </c:pt>
                <c:pt idx="71">
                  <c:v>#N/A</c:v>
                </c:pt>
                <c:pt idx="72">
                  <c:v>#N/A</c:v>
                </c:pt>
                <c:pt idx="73">
                  <c:v>228.4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228.6</c:v>
                </c:pt>
                <c:pt idx="78">
                  <c:v>#N/A</c:v>
                </c:pt>
                <c:pt idx="79">
                  <c:v>#N/A</c:v>
                </c:pt>
                <c:pt idx="80">
                  <c:v>228.4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225.7</c:v>
                </c:pt>
                <c:pt idx="85">
                  <c:v>#N/A</c:v>
                </c:pt>
                <c:pt idx="86">
                  <c:v>#N/A</c:v>
                </c:pt>
                <c:pt idx="87">
                  <c:v>224.3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222.7</c:v>
                </c:pt>
                <c:pt idx="92">
                  <c:v>#N/A</c:v>
                </c:pt>
                <c:pt idx="93">
                  <c:v>223.1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222.7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223.1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221.6</c:v>
                </c:pt>
                <c:pt idx="106">
                  <c:v>#N/A</c:v>
                </c:pt>
                <c:pt idx="107">
                  <c:v>#N/A</c:v>
                </c:pt>
                <c:pt idx="108">
                  <c:v>224.8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223.1</c:v>
                </c:pt>
                <c:pt idx="113">
                  <c:v>#N/A</c:v>
                </c:pt>
                <c:pt idx="114">
                  <c:v>#N/A</c:v>
                </c:pt>
                <c:pt idx="115">
                  <c:v>221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220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221.2</c:v>
                </c:pt>
                <c:pt idx="127">
                  <c:v>#N/A</c:v>
                </c:pt>
                <c:pt idx="128">
                  <c:v>#N/A</c:v>
                </c:pt>
                <c:pt idx="129">
                  <c:v>219.6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215.4</c:v>
                </c:pt>
                <c:pt idx="134">
                  <c:v>#N/A</c:v>
                </c:pt>
                <c:pt idx="135">
                  <c:v>#N/A</c:v>
                </c:pt>
                <c:pt idx="136">
                  <c:v>213.8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211.8</c:v>
                </c:pt>
                <c:pt idx="141">
                  <c:v>#N/A</c:v>
                </c:pt>
                <c:pt idx="142">
                  <c:v>#N/A</c:v>
                </c:pt>
                <c:pt idx="143">
                  <c:v>207.7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205.2</c:v>
                </c:pt>
                <c:pt idx="148">
                  <c:v>#N/A</c:v>
                </c:pt>
                <c:pt idx="149">
                  <c:v>#N/A</c:v>
                </c:pt>
                <c:pt idx="150">
                  <c:v>203.2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199.2</c:v>
                </c:pt>
                <c:pt idx="155">
                  <c:v>#N/A</c:v>
                </c:pt>
                <c:pt idx="156">
                  <c:v>#N/A</c:v>
                </c:pt>
                <c:pt idx="157">
                  <c:v>197.7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194.7</c:v>
                </c:pt>
                <c:pt idx="162">
                  <c:v>#N/A</c:v>
                </c:pt>
                <c:pt idx="163">
                  <c:v>#N/A</c:v>
                </c:pt>
                <c:pt idx="164">
                  <c:v>192.4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189.2</c:v>
                </c:pt>
                <c:pt idx="170">
                  <c:v>#N/A</c:v>
                </c:pt>
                <c:pt idx="171">
                  <c:v>188.4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186.9</c:v>
                </c:pt>
                <c:pt idx="176">
                  <c:v>#N/A</c:v>
                </c:pt>
                <c:pt idx="177">
                  <c:v>#N/A</c:v>
                </c:pt>
                <c:pt idx="178">
                  <c:v>184.4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183.5</c:v>
                </c:pt>
                <c:pt idx="183">
                  <c:v>#N/A</c:v>
                </c:pt>
                <c:pt idx="184">
                  <c:v>#N/A</c:v>
                </c:pt>
                <c:pt idx="185">
                  <c:v>183.4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182.8</c:v>
                </c:pt>
                <c:pt idx="190">
                  <c:v>#N/A</c:v>
                </c:pt>
                <c:pt idx="191">
                  <c:v>#N/A</c:v>
                </c:pt>
                <c:pt idx="192">
                  <c:v>180.1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181.8</c:v>
                </c:pt>
                <c:pt idx="197">
                  <c:v>#N/A</c:v>
                </c:pt>
                <c:pt idx="198">
                  <c:v>#N/A</c:v>
                </c:pt>
                <c:pt idx="199">
                  <c:v>182.3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180.7</c:v>
                </c:pt>
                <c:pt idx="204">
                  <c:v>#N/A</c:v>
                </c:pt>
                <c:pt idx="205">
                  <c:v>#N/A</c:v>
                </c:pt>
                <c:pt idx="206">
                  <c:v>179.3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178</c:v>
                </c:pt>
                <c:pt idx="211">
                  <c:v>#N/A</c:v>
                </c:pt>
                <c:pt idx="212">
                  <c:v>#N/A</c:v>
                </c:pt>
                <c:pt idx="213">
                  <c:v>178.1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177.6</c:v>
                </c:pt>
                <c:pt idx="218">
                  <c:v>#N/A</c:v>
                </c:pt>
                <c:pt idx="219">
                  <c:v>#N/A</c:v>
                </c:pt>
                <c:pt idx="220">
                  <c:v>177.5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176.6</c:v>
                </c:pt>
                <c:pt idx="225">
                  <c:v>#N/A</c:v>
                </c:pt>
                <c:pt idx="226">
                  <c:v>#N/A</c:v>
                </c:pt>
                <c:pt idx="227">
                  <c:v>176.1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174.1</c:v>
                </c:pt>
                <c:pt idx="232">
                  <c:v>#N/A</c:v>
                </c:pt>
                <c:pt idx="233">
                  <c:v>#N/A</c:v>
                </c:pt>
                <c:pt idx="234">
                  <c:v>173.8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173.9</c:v>
                </c:pt>
                <c:pt idx="239">
                  <c:v>#N/A</c:v>
                </c:pt>
                <c:pt idx="240">
                  <c:v>#N/A</c:v>
                </c:pt>
                <c:pt idx="241">
                  <c:v>174.7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173.5</c:v>
                </c:pt>
                <c:pt idx="246">
                  <c:v>#N/A</c:v>
                </c:pt>
                <c:pt idx="247">
                  <c:v>#N/A</c:v>
                </c:pt>
                <c:pt idx="248">
                  <c:v>171.4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168.3</c:v>
                </c:pt>
                <c:pt idx="253">
                  <c:v>#N/A</c:v>
                </c:pt>
                <c:pt idx="254">
                  <c:v>#N/A</c:v>
                </c:pt>
                <c:pt idx="255">
                  <c:v>167.6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164.5</c:v>
                </c:pt>
                <c:pt idx="260">
                  <c:v>#N/A</c:v>
                </c:pt>
                <c:pt idx="261">
                  <c:v>#N/A</c:v>
                </c:pt>
                <c:pt idx="262">
                  <c:v>162.30000000000001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160.6</c:v>
                </c:pt>
                <c:pt idx="268">
                  <c:v>#N/A</c:v>
                </c:pt>
                <c:pt idx="269">
                  <c:v>159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160.4</c:v>
                </c:pt>
                <c:pt idx="281">
                  <c:v>#N/A</c:v>
                </c:pt>
                <c:pt idx="282">
                  <c:v>#N/A</c:v>
                </c:pt>
                <c:pt idx="283">
                  <c:v>161.30000000000001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159.5</c:v>
                </c:pt>
                <c:pt idx="288">
                  <c:v>#N/A</c:v>
                </c:pt>
                <c:pt idx="289">
                  <c:v>#N/A</c:v>
                </c:pt>
                <c:pt idx="290">
                  <c:v>158.30000000000001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155.6</c:v>
                </c:pt>
                <c:pt idx="295">
                  <c:v>#N/A</c:v>
                </c:pt>
                <c:pt idx="296">
                  <c:v>#N/A</c:v>
                </c:pt>
                <c:pt idx="297">
                  <c:v>153.80000000000001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152.80000000000001</c:v>
                </c:pt>
                <c:pt idx="302">
                  <c:v>#N/A</c:v>
                </c:pt>
                <c:pt idx="303">
                  <c:v>#N/A</c:v>
                </c:pt>
                <c:pt idx="304">
                  <c:v>152.5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150</c:v>
                </c:pt>
                <c:pt idx="309">
                  <c:v>#N/A</c:v>
                </c:pt>
                <c:pt idx="310">
                  <c:v>#N/A</c:v>
                </c:pt>
                <c:pt idx="311">
                  <c:v>148.5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146.6</c:v>
                </c:pt>
                <c:pt idx="316">
                  <c:v>#N/A</c:v>
                </c:pt>
                <c:pt idx="317">
                  <c:v>#N/A</c:v>
                </c:pt>
                <c:pt idx="318">
                  <c:v>145.30000000000001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143.80000000000001</c:v>
                </c:pt>
                <c:pt idx="323">
                  <c:v>#N/A</c:v>
                </c:pt>
                <c:pt idx="324">
                  <c:v>#N/A</c:v>
                </c:pt>
                <c:pt idx="325">
                  <c:v>142.4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141.1</c:v>
                </c:pt>
                <c:pt idx="330">
                  <c:v>#N/A</c:v>
                </c:pt>
                <c:pt idx="331">
                  <c:v>#N/A</c:v>
                </c:pt>
                <c:pt idx="332">
                  <c:v>138.6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136.69999999999999</c:v>
                </c:pt>
                <c:pt idx="337">
                  <c:v>#N/A</c:v>
                </c:pt>
                <c:pt idx="338">
                  <c:v>#N/A</c:v>
                </c:pt>
                <c:pt idx="339">
                  <c:v>135.19999999999999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131.69999999999999</c:v>
                </c:pt>
                <c:pt idx="344">
                  <c:v>#N/A</c:v>
                </c:pt>
                <c:pt idx="345">
                  <c:v>#N/A</c:v>
                </c:pt>
                <c:pt idx="346">
                  <c:v>129.5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127.7</c:v>
                </c:pt>
                <c:pt idx="351">
                  <c:v>#N/A</c:v>
                </c:pt>
                <c:pt idx="352">
                  <c:v>#N/A</c:v>
                </c:pt>
                <c:pt idx="353">
                  <c:v>128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127.6</c:v>
                </c:pt>
                <c:pt idx="358">
                  <c:v>#N/A</c:v>
                </c:pt>
                <c:pt idx="359">
                  <c:v>#N/A</c:v>
                </c:pt>
                <c:pt idx="360">
                  <c:v>128.6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FD-4E8D-9139-E0ABB97B0D1F}"/>
            </c:ext>
          </c:extLst>
        </c:ser>
        <c:ser>
          <c:idx val="1"/>
          <c:order val="1"/>
          <c:tx>
            <c:strRef>
              <c:f>'电解铝现货库存-季节性'!$F$2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'电解铝现货库存-季节性'!$E$3:$E$367</c:f>
              <c:numCache>
                <c:formatCode>yyyy\-mm\-dd;@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'电解铝现货库存-季节性'!$K$3:$K$367</c:f>
              <c:numCache>
                <c:formatCode>General</c:formatCode>
                <c:ptCount val="365"/>
                <c:pt idx="0">
                  <c:v>#N/A</c:v>
                </c:pt>
                <c:pt idx="1">
                  <c:v>130.19999999999999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129.9</c:v>
                </c:pt>
                <c:pt idx="7">
                  <c:v>#N/A</c:v>
                </c:pt>
                <c:pt idx="8">
                  <c:v>#N/A</c:v>
                </c:pt>
                <c:pt idx="9">
                  <c:v>128.19999999999999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127.3</c:v>
                </c:pt>
                <c:pt idx="14">
                  <c:v>#N/A</c:v>
                </c:pt>
                <c:pt idx="15">
                  <c:v>#N/A</c:v>
                </c:pt>
                <c:pt idx="16">
                  <c:v>126.4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126.2</c:v>
                </c:pt>
                <c:pt idx="21">
                  <c:v>#N/A</c:v>
                </c:pt>
                <c:pt idx="22">
                  <c:v>#N/A</c:v>
                </c:pt>
                <c:pt idx="23">
                  <c:v>130.30000000000001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133.4</c:v>
                </c:pt>
                <c:pt idx="28">
                  <c:v>#N/A</c:v>
                </c:pt>
                <c:pt idx="29">
                  <c:v>#N/A</c:v>
                </c:pt>
                <c:pt idx="30">
                  <c:v>137.80000000000001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156.19999999999999</c:v>
                </c:pt>
                <c:pt idx="42">
                  <c:v>#N/A</c:v>
                </c:pt>
                <c:pt idx="43">
                  <c:v>#N/A</c:v>
                </c:pt>
                <c:pt idx="44">
                  <c:v>161.69999999999999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165</c:v>
                </c:pt>
                <c:pt idx="49">
                  <c:v>#N/A</c:v>
                </c:pt>
                <c:pt idx="50">
                  <c:v>#N/A</c:v>
                </c:pt>
                <c:pt idx="51">
                  <c:v>167.2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171.7</c:v>
                </c:pt>
                <c:pt idx="56">
                  <c:v>#N/A</c:v>
                </c:pt>
                <c:pt idx="57">
                  <c:v>#N/A</c:v>
                </c:pt>
                <c:pt idx="58">
                  <c:v>174.4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175.5</c:v>
                </c:pt>
                <c:pt idx="63">
                  <c:v>#N/A</c:v>
                </c:pt>
                <c:pt idx="64">
                  <c:v>#N/A</c:v>
                </c:pt>
                <c:pt idx="65">
                  <c:v>174.9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174</c:v>
                </c:pt>
                <c:pt idx="70">
                  <c:v>#N/A</c:v>
                </c:pt>
                <c:pt idx="71">
                  <c:v>#N/A</c:v>
                </c:pt>
                <c:pt idx="72">
                  <c:v>175.4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175.5</c:v>
                </c:pt>
                <c:pt idx="77">
                  <c:v>#N/A</c:v>
                </c:pt>
                <c:pt idx="78">
                  <c:v>#N/A</c:v>
                </c:pt>
                <c:pt idx="79">
                  <c:v>173.4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169</c:v>
                </c:pt>
                <c:pt idx="84">
                  <c:v>#N/A</c:v>
                </c:pt>
                <c:pt idx="85">
                  <c:v>#N/A</c:v>
                </c:pt>
                <c:pt idx="86">
                  <c:v>167.8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166.8</c:v>
                </c:pt>
                <c:pt idx="91">
                  <c:v>#N/A</c:v>
                </c:pt>
                <c:pt idx="92">
                  <c:v>#N/A</c:v>
                </c:pt>
                <c:pt idx="93">
                  <c:v>164.1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163.30000000000001</c:v>
                </c:pt>
                <c:pt idx="98">
                  <c:v>#N/A</c:v>
                </c:pt>
                <c:pt idx="99">
                  <c:v>#N/A</c:v>
                </c:pt>
                <c:pt idx="100">
                  <c:v>163.6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162.19999999999999</c:v>
                </c:pt>
                <c:pt idx="105">
                  <c:v>#N/A</c:v>
                </c:pt>
                <c:pt idx="106">
                  <c:v>#N/A</c:v>
                </c:pt>
                <c:pt idx="107">
                  <c:v>158.69999999999999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154.80000000000001</c:v>
                </c:pt>
                <c:pt idx="112">
                  <c:v>#N/A</c:v>
                </c:pt>
                <c:pt idx="113">
                  <c:v>#N/A</c:v>
                </c:pt>
                <c:pt idx="114">
                  <c:v>151.30000000000001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147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144.19999999999999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140.9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137.30000000000001</c:v>
                </c:pt>
                <c:pt idx="133">
                  <c:v>#N/A</c:v>
                </c:pt>
                <c:pt idx="134">
                  <c:v>#N/A</c:v>
                </c:pt>
                <c:pt idx="135">
                  <c:v>134.6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130.9</c:v>
                </c:pt>
                <c:pt idx="140">
                  <c:v>#N/A</c:v>
                </c:pt>
                <c:pt idx="141">
                  <c:v>#N/A</c:v>
                </c:pt>
                <c:pt idx="142">
                  <c:v>128.19999999999999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123.4</c:v>
                </c:pt>
                <c:pt idx="147">
                  <c:v>#N/A</c:v>
                </c:pt>
                <c:pt idx="148">
                  <c:v>#N/A</c:v>
                </c:pt>
                <c:pt idx="149">
                  <c:v>121.2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118.1</c:v>
                </c:pt>
                <c:pt idx="154">
                  <c:v>#N/A</c:v>
                </c:pt>
                <c:pt idx="155">
                  <c:v>#N/A</c:v>
                </c:pt>
                <c:pt idx="156">
                  <c:v>114.8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113.1</c:v>
                </c:pt>
                <c:pt idx="161">
                  <c:v>#N/A</c:v>
                </c:pt>
                <c:pt idx="162">
                  <c:v>#N/A</c:v>
                </c:pt>
                <c:pt idx="163">
                  <c:v>111.8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108.8</c:v>
                </c:pt>
                <c:pt idx="168">
                  <c:v>#N/A</c:v>
                </c:pt>
                <c:pt idx="169">
                  <c:v>#N/A</c:v>
                </c:pt>
                <c:pt idx="170">
                  <c:v>108.1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106.1</c:v>
                </c:pt>
                <c:pt idx="175">
                  <c:v>#N/A</c:v>
                </c:pt>
                <c:pt idx="176">
                  <c:v>#N/A</c:v>
                </c:pt>
                <c:pt idx="177">
                  <c:v>105.1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104.1</c:v>
                </c:pt>
                <c:pt idx="182">
                  <c:v>#N/A</c:v>
                </c:pt>
                <c:pt idx="183">
                  <c:v>#N/A</c:v>
                </c:pt>
                <c:pt idx="184">
                  <c:v>102.8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102.2</c:v>
                </c:pt>
                <c:pt idx="189">
                  <c:v>#N/A</c:v>
                </c:pt>
                <c:pt idx="190">
                  <c:v>#N/A</c:v>
                </c:pt>
                <c:pt idx="191">
                  <c:v>104.2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104.3</c:v>
                </c:pt>
                <c:pt idx="196">
                  <c:v>#N/A</c:v>
                </c:pt>
                <c:pt idx="197">
                  <c:v>#N/A</c:v>
                </c:pt>
                <c:pt idx="198">
                  <c:v>104.2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104.7</c:v>
                </c:pt>
                <c:pt idx="203">
                  <c:v>#N/A</c:v>
                </c:pt>
                <c:pt idx="204">
                  <c:v>#N/A</c:v>
                </c:pt>
                <c:pt idx="205">
                  <c:v>103.5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102.9</c:v>
                </c:pt>
                <c:pt idx="210">
                  <c:v>#N/A</c:v>
                </c:pt>
                <c:pt idx="211">
                  <c:v>#N/A</c:v>
                </c:pt>
                <c:pt idx="212">
                  <c:v>104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103.8</c:v>
                </c:pt>
                <c:pt idx="217">
                  <c:v>#N/A</c:v>
                </c:pt>
                <c:pt idx="218">
                  <c:v>#N/A</c:v>
                </c:pt>
                <c:pt idx="219">
                  <c:v>104.1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103.5</c:v>
                </c:pt>
                <c:pt idx="224">
                  <c:v>#N/A</c:v>
                </c:pt>
                <c:pt idx="225">
                  <c:v>#N/A</c:v>
                </c:pt>
                <c:pt idx="226">
                  <c:v>105.1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104.9</c:v>
                </c:pt>
                <c:pt idx="231">
                  <c:v>#N/A</c:v>
                </c:pt>
                <c:pt idx="232">
                  <c:v>#N/A</c:v>
                </c:pt>
                <c:pt idx="233">
                  <c:v>106.3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104.3</c:v>
                </c:pt>
                <c:pt idx="238">
                  <c:v>#N/A</c:v>
                </c:pt>
                <c:pt idx="239">
                  <c:v>#N/A</c:v>
                </c:pt>
                <c:pt idx="240">
                  <c:v>103.3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101.6</c:v>
                </c:pt>
                <c:pt idx="245">
                  <c:v>#N/A</c:v>
                </c:pt>
                <c:pt idx="246">
                  <c:v>#N/A</c:v>
                </c:pt>
                <c:pt idx="247">
                  <c:v>100.6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99.2</c:v>
                </c:pt>
                <c:pt idx="252">
                  <c:v>#N/A</c:v>
                </c:pt>
                <c:pt idx="253">
                  <c:v>#N/A</c:v>
                </c:pt>
                <c:pt idx="254">
                  <c:v>97.2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97.8</c:v>
                </c:pt>
                <c:pt idx="259">
                  <c:v>#N/A</c:v>
                </c:pt>
                <c:pt idx="260">
                  <c:v>#N/A</c:v>
                </c:pt>
                <c:pt idx="261">
                  <c:v>96.6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95.7</c:v>
                </c:pt>
                <c:pt idx="266">
                  <c:v>#N/A</c:v>
                </c:pt>
                <c:pt idx="267">
                  <c:v>#N/A</c:v>
                </c:pt>
                <c:pt idx="268">
                  <c:v>93.9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89.4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97.7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94.5</c:v>
                </c:pt>
                <c:pt idx="287">
                  <c:v>#N/A</c:v>
                </c:pt>
                <c:pt idx="288">
                  <c:v>#N/A</c:v>
                </c:pt>
                <c:pt idx="289">
                  <c:v>91.6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89.5</c:v>
                </c:pt>
                <c:pt idx="294">
                  <c:v>#N/A</c:v>
                </c:pt>
                <c:pt idx="295">
                  <c:v>#N/A</c:v>
                </c:pt>
                <c:pt idx="296">
                  <c:v>88.2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85.9</c:v>
                </c:pt>
                <c:pt idx="301">
                  <c:v>#N/A</c:v>
                </c:pt>
                <c:pt idx="302">
                  <c:v>#N/A</c:v>
                </c:pt>
                <c:pt idx="303">
                  <c:v>87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85.8</c:v>
                </c:pt>
                <c:pt idx="308">
                  <c:v>#N/A</c:v>
                </c:pt>
                <c:pt idx="309">
                  <c:v>#N/A</c:v>
                </c:pt>
                <c:pt idx="310">
                  <c:v>85.3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85</c:v>
                </c:pt>
                <c:pt idx="315">
                  <c:v>#N/A</c:v>
                </c:pt>
                <c:pt idx="316">
                  <c:v>#N/A</c:v>
                </c:pt>
                <c:pt idx="317">
                  <c:v>83.4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82.3</c:v>
                </c:pt>
                <c:pt idx="322">
                  <c:v>#N/A</c:v>
                </c:pt>
                <c:pt idx="323">
                  <c:v>#N/A</c:v>
                </c:pt>
                <c:pt idx="324">
                  <c:v>79.900000000000006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78.099999999999994</c:v>
                </c:pt>
                <c:pt idx="329">
                  <c:v>#N/A</c:v>
                </c:pt>
                <c:pt idx="330">
                  <c:v>#N/A</c:v>
                </c:pt>
                <c:pt idx="331">
                  <c:v>75.5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72</c:v>
                </c:pt>
                <c:pt idx="336">
                  <c:v>#N/A</c:v>
                </c:pt>
                <c:pt idx="337">
                  <c:v>#N/A</c:v>
                </c:pt>
                <c:pt idx="338">
                  <c:v>70.5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67.2</c:v>
                </c:pt>
                <c:pt idx="343">
                  <c:v>#N/A</c:v>
                </c:pt>
                <c:pt idx="344">
                  <c:v>#N/A</c:v>
                </c:pt>
                <c:pt idx="345">
                  <c:v>64.8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61.1</c:v>
                </c:pt>
                <c:pt idx="350">
                  <c:v>#N/A</c:v>
                </c:pt>
                <c:pt idx="351">
                  <c:v>#N/A</c:v>
                </c:pt>
                <c:pt idx="352">
                  <c:v>60.4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59.7</c:v>
                </c:pt>
                <c:pt idx="357">
                  <c:v>#N/A</c:v>
                </c:pt>
                <c:pt idx="358">
                  <c:v>#N/A</c:v>
                </c:pt>
                <c:pt idx="359">
                  <c:v>59.2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59.4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FD-4E8D-9139-E0ABB97B0D1F}"/>
            </c:ext>
          </c:extLst>
        </c:ser>
        <c:ser>
          <c:idx val="2"/>
          <c:order val="2"/>
          <c:tx>
            <c:strRef>
              <c:f>'电解铝现货库存-季节性'!$G$2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'电解铝现货库存-季节性'!$E$3:$E$367</c:f>
              <c:numCache>
                <c:formatCode>yyyy\-mm\-dd;@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'电解铝现货库存-季节性'!$L$3:$L$367</c:f>
              <c:numCache>
                <c:formatCode>General</c:formatCode>
                <c:ptCount val="365"/>
                <c:pt idx="0">
                  <c:v>#N/A</c:v>
                </c:pt>
                <c:pt idx="1">
                  <c:v>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61</c:v>
                </c:pt>
                <c:pt idx="6">
                  <c:v>#N/A</c:v>
                </c:pt>
                <c:pt idx="7">
                  <c:v>#N/A</c:v>
                </c:pt>
                <c:pt idx="8">
                  <c:v>61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62.4</c:v>
                </c:pt>
                <c:pt idx="13">
                  <c:v>#N/A</c:v>
                </c:pt>
                <c:pt idx="14">
                  <c:v>#N/A</c:v>
                </c:pt>
                <c:pt idx="15">
                  <c:v>63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65.099999999999994</c:v>
                </c:pt>
                <c:pt idx="20">
                  <c:v>#N/A</c:v>
                </c:pt>
                <c:pt idx="21">
                  <c:v>#N/A</c:v>
                </c:pt>
                <c:pt idx="22">
                  <c:v>69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88.4</c:v>
                </c:pt>
                <c:pt idx="34">
                  <c:v>#N/A</c:v>
                </c:pt>
                <c:pt idx="35">
                  <c:v>#N/A</c:v>
                </c:pt>
                <c:pt idx="36">
                  <c:v>94.5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103.5</c:v>
                </c:pt>
                <c:pt idx="41">
                  <c:v>#N/A</c:v>
                </c:pt>
                <c:pt idx="42">
                  <c:v>#N/A</c:v>
                </c:pt>
                <c:pt idx="43">
                  <c:v>109.3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116.2</c:v>
                </c:pt>
                <c:pt idx="48">
                  <c:v>#N/A</c:v>
                </c:pt>
                <c:pt idx="49">
                  <c:v>#N/A</c:v>
                </c:pt>
                <c:pt idx="50">
                  <c:v>123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131.4</c:v>
                </c:pt>
                <c:pt idx="55">
                  <c:v>#N/A</c:v>
                </c:pt>
                <c:pt idx="56">
                  <c:v>#N/A</c:v>
                </c:pt>
                <c:pt idx="57">
                  <c:v>138.5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143.80000000000001</c:v>
                </c:pt>
                <c:pt idx="62">
                  <c:v>#N/A</c:v>
                </c:pt>
                <c:pt idx="63">
                  <c:v>#N/A</c:v>
                </c:pt>
                <c:pt idx="64">
                  <c:v>148.80000000000001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155.9</c:v>
                </c:pt>
                <c:pt idx="69">
                  <c:v>#N/A</c:v>
                </c:pt>
                <c:pt idx="70">
                  <c:v>#N/A</c:v>
                </c:pt>
                <c:pt idx="71">
                  <c:v>159.30000000000001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163.1</c:v>
                </c:pt>
                <c:pt idx="76">
                  <c:v>#N/A</c:v>
                </c:pt>
                <c:pt idx="77">
                  <c:v>#N/A</c:v>
                </c:pt>
                <c:pt idx="78">
                  <c:v>164.7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166.4</c:v>
                </c:pt>
                <c:pt idx="83">
                  <c:v>#N/A</c:v>
                </c:pt>
                <c:pt idx="84">
                  <c:v>#N/A</c:v>
                </c:pt>
                <c:pt idx="85">
                  <c:v>166.7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166.4</c:v>
                </c:pt>
                <c:pt idx="90">
                  <c:v>#N/A</c:v>
                </c:pt>
                <c:pt idx="91">
                  <c:v>#N/A</c:v>
                </c:pt>
                <c:pt idx="92">
                  <c:v>167.6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163.5</c:v>
                </c:pt>
                <c:pt idx="98">
                  <c:v>#N/A</c:v>
                </c:pt>
                <c:pt idx="99">
                  <c:v>160.69999999999999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154.80000000000001</c:v>
                </c:pt>
                <c:pt idx="104">
                  <c:v>#N/A</c:v>
                </c:pt>
                <c:pt idx="105">
                  <c:v>#N/A</c:v>
                </c:pt>
                <c:pt idx="106">
                  <c:v>149.5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143.5</c:v>
                </c:pt>
                <c:pt idx="111">
                  <c:v>#N/A</c:v>
                </c:pt>
                <c:pt idx="112">
                  <c:v>#N/A</c:v>
                </c:pt>
                <c:pt idx="113">
                  <c:v>135.9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128.30000000000001</c:v>
                </c:pt>
                <c:pt idx="118">
                  <c:v>#N/A</c:v>
                </c:pt>
                <c:pt idx="119">
                  <c:v>#N/A</c:v>
                </c:pt>
                <c:pt idx="120">
                  <c:v>120.4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117.2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110.2</c:v>
                </c:pt>
                <c:pt idx="132">
                  <c:v>#N/A</c:v>
                </c:pt>
                <c:pt idx="133">
                  <c:v>#N/A</c:v>
                </c:pt>
                <c:pt idx="134">
                  <c:v>105.8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100.7</c:v>
                </c:pt>
                <c:pt idx="139">
                  <c:v>#N/A</c:v>
                </c:pt>
                <c:pt idx="140">
                  <c:v>#N/A</c:v>
                </c:pt>
                <c:pt idx="141">
                  <c:v>97.9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92.4</c:v>
                </c:pt>
                <c:pt idx="146">
                  <c:v>#N/A</c:v>
                </c:pt>
                <c:pt idx="147">
                  <c:v>#N/A</c:v>
                </c:pt>
                <c:pt idx="148">
                  <c:v>89.3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87.8</c:v>
                </c:pt>
                <c:pt idx="153">
                  <c:v>#N/A</c:v>
                </c:pt>
                <c:pt idx="154">
                  <c:v>#N/A</c:v>
                </c:pt>
                <c:pt idx="155">
                  <c:v>84.7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80.099999999999994</c:v>
                </c:pt>
                <c:pt idx="160">
                  <c:v>#N/A</c:v>
                </c:pt>
                <c:pt idx="161">
                  <c:v>#N/A</c:v>
                </c:pt>
                <c:pt idx="162">
                  <c:v>78.7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76.7</c:v>
                </c:pt>
                <c:pt idx="167">
                  <c:v>#N/A</c:v>
                </c:pt>
                <c:pt idx="168">
                  <c:v>#N/A</c:v>
                </c:pt>
                <c:pt idx="169">
                  <c:v>75.400000000000006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73.7</c:v>
                </c:pt>
                <c:pt idx="174">
                  <c:v>#N/A</c:v>
                </c:pt>
                <c:pt idx="175">
                  <c:v>72.2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71.8</c:v>
                </c:pt>
                <c:pt idx="181">
                  <c:v>#N/A</c:v>
                </c:pt>
                <c:pt idx="182">
                  <c:v>#N/A</c:v>
                </c:pt>
                <c:pt idx="183">
                  <c:v>71.900000000000006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71.5</c:v>
                </c:pt>
                <c:pt idx="188">
                  <c:v>#N/A</c:v>
                </c:pt>
                <c:pt idx="189">
                  <c:v>#N/A</c:v>
                </c:pt>
                <c:pt idx="190">
                  <c:v>71.2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71.2</c:v>
                </c:pt>
                <c:pt idx="195">
                  <c:v>#N/A</c:v>
                </c:pt>
                <c:pt idx="196">
                  <c:v>#N/A</c:v>
                </c:pt>
                <c:pt idx="197">
                  <c:v>70.8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71.2</c:v>
                </c:pt>
                <c:pt idx="202">
                  <c:v>#N/A</c:v>
                </c:pt>
                <c:pt idx="203">
                  <c:v>#N/A</c:v>
                </c:pt>
                <c:pt idx="204">
                  <c:v>70.2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69.900000000000006</c:v>
                </c:pt>
                <c:pt idx="209">
                  <c:v>#N/A</c:v>
                </c:pt>
                <c:pt idx="210">
                  <c:v>#N/A</c:v>
                </c:pt>
                <c:pt idx="211">
                  <c:v>71.2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70.900000000000006</c:v>
                </c:pt>
                <c:pt idx="216">
                  <c:v>#N/A</c:v>
                </c:pt>
                <c:pt idx="217">
                  <c:v>#N/A</c:v>
                </c:pt>
                <c:pt idx="218">
                  <c:v>72.5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73.900000000000006</c:v>
                </c:pt>
                <c:pt idx="223">
                  <c:v>#N/A</c:v>
                </c:pt>
                <c:pt idx="224">
                  <c:v>#N/A</c:v>
                </c:pt>
                <c:pt idx="225">
                  <c:v>73.7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75.7</c:v>
                </c:pt>
                <c:pt idx="230">
                  <c:v>#N/A</c:v>
                </c:pt>
                <c:pt idx="231">
                  <c:v>#N/A</c:v>
                </c:pt>
                <c:pt idx="232">
                  <c:v>76.2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75.099999999999994</c:v>
                </c:pt>
                <c:pt idx="237">
                  <c:v>#N/A</c:v>
                </c:pt>
                <c:pt idx="238">
                  <c:v>#N/A</c:v>
                </c:pt>
                <c:pt idx="239">
                  <c:v>75.5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76.099999999999994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76.5</c:v>
                </c:pt>
                <c:pt idx="251">
                  <c:v>#N/A</c:v>
                </c:pt>
                <c:pt idx="252">
                  <c:v>#N/A</c:v>
                </c:pt>
                <c:pt idx="253">
                  <c:v>76.400000000000006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74.900000000000006</c:v>
                </c:pt>
                <c:pt idx="258">
                  <c:v>#N/A</c:v>
                </c:pt>
                <c:pt idx="259">
                  <c:v>#N/A</c:v>
                </c:pt>
                <c:pt idx="260">
                  <c:v>74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73.5</c:v>
                </c:pt>
                <c:pt idx="265">
                  <c:v>#N/A</c:v>
                </c:pt>
                <c:pt idx="266">
                  <c:v>#N/A</c:v>
                </c:pt>
                <c:pt idx="267">
                  <c:v>71.599999999999994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66.7</c:v>
                </c:pt>
                <c:pt idx="272">
                  <c:v>#N/A</c:v>
                </c:pt>
                <c:pt idx="273">
                  <c:v>65.5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71.5</c:v>
                </c:pt>
                <c:pt idx="283">
                  <c:v>#N/A</c:v>
                </c:pt>
                <c:pt idx="284">
                  <c:v>#N/A</c:v>
                </c:pt>
                <c:pt idx="285">
                  <c:v>72.900000000000006</c:v>
                </c:pt>
                <c:pt idx="286">
                  <c:v>#N/A</c:v>
                </c:pt>
                <c:pt idx="287">
                  <c:v>#N/A</c:v>
                </c:pt>
                <c:pt idx="288">
                  <c:v>71.900000000000006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70.3</c:v>
                </c:pt>
                <c:pt idx="293">
                  <c:v>#N/A</c:v>
                </c:pt>
                <c:pt idx="294">
                  <c:v>#N/A</c:v>
                </c:pt>
                <c:pt idx="295">
                  <c:v>69.5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70</c:v>
                </c:pt>
                <c:pt idx="300">
                  <c:v>#N/A</c:v>
                </c:pt>
                <c:pt idx="301">
                  <c:v>#N/A</c:v>
                </c:pt>
                <c:pt idx="302">
                  <c:v>68.8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66.7</c:v>
                </c:pt>
                <c:pt idx="307">
                  <c:v>#N/A</c:v>
                </c:pt>
                <c:pt idx="308">
                  <c:v>#N/A</c:v>
                </c:pt>
                <c:pt idx="309">
                  <c:v>65.400000000000006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63.5</c:v>
                </c:pt>
                <c:pt idx="314">
                  <c:v>#N/A</c:v>
                </c:pt>
                <c:pt idx="315">
                  <c:v>#N/A</c:v>
                </c:pt>
                <c:pt idx="316">
                  <c:v>62.9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61.5</c:v>
                </c:pt>
                <c:pt idx="321">
                  <c:v>#N/A</c:v>
                </c:pt>
                <c:pt idx="322">
                  <c:v>#N/A</c:v>
                </c:pt>
                <c:pt idx="323">
                  <c:v>61.5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60.9</c:v>
                </c:pt>
                <c:pt idx="328">
                  <c:v>#N/A</c:v>
                </c:pt>
                <c:pt idx="329">
                  <c:v>#N/A</c:v>
                </c:pt>
                <c:pt idx="330">
                  <c:v>59.6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59</c:v>
                </c:pt>
                <c:pt idx="335">
                  <c:v>#N/A</c:v>
                </c:pt>
                <c:pt idx="336">
                  <c:v>#N/A</c:v>
                </c:pt>
                <c:pt idx="337">
                  <c:v>60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60</c:v>
                </c:pt>
                <c:pt idx="342">
                  <c:v>#N/A</c:v>
                </c:pt>
                <c:pt idx="343">
                  <c:v>#N/A</c:v>
                </c:pt>
                <c:pt idx="344">
                  <c:v>59.6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58.9</c:v>
                </c:pt>
                <c:pt idx="349">
                  <c:v>#N/A</c:v>
                </c:pt>
                <c:pt idx="350">
                  <c:v>#N/A</c:v>
                </c:pt>
                <c:pt idx="351">
                  <c:v>58.9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58.5</c:v>
                </c:pt>
                <c:pt idx="356">
                  <c:v>#N/A</c:v>
                </c:pt>
                <c:pt idx="357">
                  <c:v>#N/A</c:v>
                </c:pt>
                <c:pt idx="358">
                  <c:v>58.6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60.1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FD-4E8D-9139-E0ABB97B0D1F}"/>
            </c:ext>
          </c:extLst>
        </c:ser>
        <c:ser>
          <c:idx val="3"/>
          <c:order val="3"/>
          <c:tx>
            <c:strRef>
              <c:f>'电解铝现货库存-季节性'!$H$2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'电解铝现货库存-季节性'!$E$3:$E$367</c:f>
              <c:numCache>
                <c:formatCode>yyyy\-mm\-dd;@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'电解铝现货库存-季节性'!$M$3:$M$367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64.400000000000006</c:v>
                </c:pt>
                <c:pt idx="4">
                  <c:v>#N/A</c:v>
                </c:pt>
                <c:pt idx="5">
                  <c:v>#N/A</c:v>
                </c:pt>
                <c:pt idx="6">
                  <c:v>66.400000000000006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67.599999999999994</c:v>
                </c:pt>
                <c:pt idx="11">
                  <c:v>#N/A</c:v>
                </c:pt>
                <c:pt idx="12">
                  <c:v>#N/A</c:v>
                </c:pt>
                <c:pt idx="13">
                  <c:v>68.400000000000006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68.2</c:v>
                </c:pt>
                <c:pt idx="18">
                  <c:v>#N/A</c:v>
                </c:pt>
                <c:pt idx="19">
                  <c:v>#N/A</c:v>
                </c:pt>
                <c:pt idx="20">
                  <c:v>66.900000000000006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68.8</c:v>
                </c:pt>
                <c:pt idx="25">
                  <c:v>#N/A</c:v>
                </c:pt>
                <c:pt idx="26">
                  <c:v>#N/A</c:v>
                </c:pt>
                <c:pt idx="27">
                  <c:v>68.2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70.5</c:v>
                </c:pt>
                <c:pt idx="32">
                  <c:v>#N/A</c:v>
                </c:pt>
                <c:pt idx="33">
                  <c:v>#N/A</c:v>
                </c:pt>
                <c:pt idx="34">
                  <c:v>71.400000000000006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75.2</c:v>
                </c:pt>
                <c:pt idx="39">
                  <c:v>#N/A</c:v>
                </c:pt>
                <c:pt idx="40">
                  <c:v>77.5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90.1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102.2</c:v>
                </c:pt>
                <c:pt idx="53">
                  <c:v>#N/A</c:v>
                </c:pt>
                <c:pt idx="54">
                  <c:v>#N/A</c:v>
                </c:pt>
                <c:pt idx="55">
                  <c:v>108.2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114.2</c:v>
                </c:pt>
                <c:pt idx="60">
                  <c:v>#N/A</c:v>
                </c:pt>
                <c:pt idx="61">
                  <c:v>#N/A</c:v>
                </c:pt>
                <c:pt idx="62">
                  <c:v>117.3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121.3</c:v>
                </c:pt>
                <c:pt idx="67">
                  <c:v>#N/A</c:v>
                </c:pt>
                <c:pt idx="68">
                  <c:v>#N/A</c:v>
                </c:pt>
                <c:pt idx="69">
                  <c:v>122.8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123.8</c:v>
                </c:pt>
                <c:pt idx="74">
                  <c:v>#N/A</c:v>
                </c:pt>
                <c:pt idx="75">
                  <c:v>#N/A</c:v>
                </c:pt>
                <c:pt idx="76">
                  <c:v>125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125.6</c:v>
                </c:pt>
                <c:pt idx="81">
                  <c:v>#N/A</c:v>
                </c:pt>
                <c:pt idx="82">
                  <c:v>#N/A</c:v>
                </c:pt>
                <c:pt idx="83">
                  <c:v>124.3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123.4</c:v>
                </c:pt>
                <c:pt idx="88">
                  <c:v>#N/A</c:v>
                </c:pt>
                <c:pt idx="89">
                  <c:v>#N/A</c:v>
                </c:pt>
                <c:pt idx="90">
                  <c:v>125.1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122.8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120.7</c:v>
                </c:pt>
                <c:pt idx="102">
                  <c:v>#N/A</c:v>
                </c:pt>
                <c:pt idx="103">
                  <c:v>#N/A</c:v>
                </c:pt>
                <c:pt idx="104">
                  <c:v>118.3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116.1</c:v>
                </c:pt>
                <c:pt idx="109">
                  <c:v>#N/A</c:v>
                </c:pt>
                <c:pt idx="110">
                  <c:v>#N/A</c:v>
                </c:pt>
                <c:pt idx="111">
                  <c:v>114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113.9</c:v>
                </c:pt>
                <c:pt idx="116">
                  <c:v>#N/A</c:v>
                </c:pt>
                <c:pt idx="117">
                  <c:v>#N/A</c:v>
                </c:pt>
                <c:pt idx="118">
                  <c:v>111.5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111.5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110.2</c:v>
                </c:pt>
                <c:pt idx="130">
                  <c:v>#N/A</c:v>
                </c:pt>
                <c:pt idx="131">
                  <c:v>#N/A</c:v>
                </c:pt>
                <c:pt idx="132">
                  <c:v>106.1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103.4</c:v>
                </c:pt>
                <c:pt idx="137">
                  <c:v>#N/A</c:v>
                </c:pt>
                <c:pt idx="138">
                  <c:v>#N/A</c:v>
                </c:pt>
                <c:pt idx="139">
                  <c:v>102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99.1</c:v>
                </c:pt>
                <c:pt idx="144">
                  <c:v>#N/A</c:v>
                </c:pt>
                <c:pt idx="145">
                  <c:v>#N/A</c:v>
                </c:pt>
                <c:pt idx="146">
                  <c:v>96.2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97.6</c:v>
                </c:pt>
                <c:pt idx="151">
                  <c:v>#N/A</c:v>
                </c:pt>
                <c:pt idx="152">
                  <c:v>#N/A</c:v>
                </c:pt>
                <c:pt idx="153">
                  <c:v>95.4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93.4</c:v>
                </c:pt>
                <c:pt idx="158">
                  <c:v>#N/A</c:v>
                </c:pt>
                <c:pt idx="159">
                  <c:v>#N/A</c:v>
                </c:pt>
                <c:pt idx="160">
                  <c:v>91.9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89.4</c:v>
                </c:pt>
                <c:pt idx="166">
                  <c:v>#N/A</c:v>
                </c:pt>
                <c:pt idx="167">
                  <c:v>89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88.1</c:v>
                </c:pt>
                <c:pt idx="172">
                  <c:v>#N/A</c:v>
                </c:pt>
                <c:pt idx="173">
                  <c:v>#N/A</c:v>
                </c:pt>
                <c:pt idx="174">
                  <c:v>87.4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86.8</c:v>
                </c:pt>
                <c:pt idx="179">
                  <c:v>#N/A</c:v>
                </c:pt>
                <c:pt idx="180">
                  <c:v>#N/A</c:v>
                </c:pt>
                <c:pt idx="181">
                  <c:v>87.6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86.3</c:v>
                </c:pt>
                <c:pt idx="186">
                  <c:v>#N/A</c:v>
                </c:pt>
                <c:pt idx="187">
                  <c:v>#N/A</c:v>
                </c:pt>
                <c:pt idx="188">
                  <c:v>85.8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83.4</c:v>
                </c:pt>
                <c:pt idx="193">
                  <c:v>#N/A</c:v>
                </c:pt>
                <c:pt idx="194">
                  <c:v>#N/A</c:v>
                </c:pt>
                <c:pt idx="195">
                  <c:v>83.2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82.9</c:v>
                </c:pt>
                <c:pt idx="200">
                  <c:v>#N/A</c:v>
                </c:pt>
                <c:pt idx="201">
                  <c:v>#N/A</c:v>
                </c:pt>
                <c:pt idx="202">
                  <c:v>80.900000000000006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78.2</c:v>
                </c:pt>
                <c:pt idx="207">
                  <c:v>#N/A</c:v>
                </c:pt>
                <c:pt idx="208">
                  <c:v>#N/A</c:v>
                </c:pt>
                <c:pt idx="209">
                  <c:v>75.8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74.3</c:v>
                </c:pt>
                <c:pt idx="214">
                  <c:v>#N/A</c:v>
                </c:pt>
                <c:pt idx="215">
                  <c:v>#N/A</c:v>
                </c:pt>
                <c:pt idx="216">
                  <c:v>73.2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72.400000000000006</c:v>
                </c:pt>
                <c:pt idx="221">
                  <c:v>#N/A</c:v>
                </c:pt>
                <c:pt idx="222">
                  <c:v>#N/A</c:v>
                </c:pt>
                <c:pt idx="223">
                  <c:v>73.900000000000006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74.3</c:v>
                </c:pt>
                <c:pt idx="228">
                  <c:v>#N/A</c:v>
                </c:pt>
                <c:pt idx="229">
                  <c:v>#N/A</c:v>
                </c:pt>
                <c:pt idx="230">
                  <c:v>74.099999999999994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74.3</c:v>
                </c:pt>
                <c:pt idx="235">
                  <c:v>#N/A</c:v>
                </c:pt>
                <c:pt idx="236">
                  <c:v>#N/A</c:v>
                </c:pt>
                <c:pt idx="237">
                  <c:v>75.3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75.3</c:v>
                </c:pt>
                <c:pt idx="242">
                  <c:v>#N/A</c:v>
                </c:pt>
                <c:pt idx="243">
                  <c:v>#N/A</c:v>
                </c:pt>
                <c:pt idx="244">
                  <c:v>74.900000000000006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74.400000000000006</c:v>
                </c:pt>
                <c:pt idx="249">
                  <c:v>#N/A</c:v>
                </c:pt>
                <c:pt idx="250">
                  <c:v>#N/A</c:v>
                </c:pt>
                <c:pt idx="251">
                  <c:v>75.099999999999994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77.099999999999994</c:v>
                </c:pt>
                <c:pt idx="256">
                  <c:v>#N/A</c:v>
                </c:pt>
                <c:pt idx="257">
                  <c:v>#N/A</c:v>
                </c:pt>
                <c:pt idx="258">
                  <c:v>76.599999999999994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78.900000000000006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81.8</c:v>
                </c:pt>
                <c:pt idx="270">
                  <c:v>#N/A</c:v>
                </c:pt>
                <c:pt idx="271">
                  <c:v>#N/A</c:v>
                </c:pt>
                <c:pt idx="272">
                  <c:v>81.5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86.2</c:v>
                </c:pt>
                <c:pt idx="281">
                  <c:v>#N/A</c:v>
                </c:pt>
                <c:pt idx="282">
                  <c:v>#N/A</c:v>
                </c:pt>
                <c:pt idx="283">
                  <c:v>86.4</c:v>
                </c:pt>
                <c:pt idx="284">
                  <c:v>#N/A</c:v>
                </c:pt>
                <c:pt idx="285">
                  <c:v>#N/A</c:v>
                </c:pt>
                <c:pt idx="286">
                  <c:v>88.7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92.8</c:v>
                </c:pt>
                <c:pt idx="291">
                  <c:v>#N/A</c:v>
                </c:pt>
                <c:pt idx="292">
                  <c:v>#N/A</c:v>
                </c:pt>
                <c:pt idx="293">
                  <c:v>95.7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96.8</c:v>
                </c:pt>
                <c:pt idx="298">
                  <c:v>#N/A</c:v>
                </c:pt>
                <c:pt idx="299">
                  <c:v>#N/A</c:v>
                </c:pt>
                <c:pt idx="300">
                  <c:v>98.2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100.3</c:v>
                </c:pt>
                <c:pt idx="305">
                  <c:v>#N/A</c:v>
                </c:pt>
                <c:pt idx="306">
                  <c:v>#N/A</c:v>
                </c:pt>
                <c:pt idx="307">
                  <c:v>101.3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101.2</c:v>
                </c:pt>
                <c:pt idx="312">
                  <c:v>#N/A</c:v>
                </c:pt>
                <c:pt idx="313">
                  <c:v>#N/A</c:v>
                </c:pt>
                <c:pt idx="314">
                  <c:v>100.7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102.3</c:v>
                </c:pt>
                <c:pt idx="319">
                  <c:v>#N/A</c:v>
                </c:pt>
                <c:pt idx="320">
                  <c:v>#N/A</c:v>
                </c:pt>
                <c:pt idx="321">
                  <c:v>103.8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102.4</c:v>
                </c:pt>
                <c:pt idx="326">
                  <c:v>#N/A</c:v>
                </c:pt>
                <c:pt idx="327">
                  <c:v>#N/A</c:v>
                </c:pt>
                <c:pt idx="328">
                  <c:v>101.7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101.4</c:v>
                </c:pt>
                <c:pt idx="333">
                  <c:v>#N/A</c:v>
                </c:pt>
                <c:pt idx="334">
                  <c:v>#N/A</c:v>
                </c:pt>
                <c:pt idx="335">
                  <c:v>100.2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97.8</c:v>
                </c:pt>
                <c:pt idx="340">
                  <c:v>#N/A</c:v>
                </c:pt>
                <c:pt idx="341">
                  <c:v>#N/A</c:v>
                </c:pt>
                <c:pt idx="342">
                  <c:v>95.2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91.5</c:v>
                </c:pt>
                <c:pt idx="347">
                  <c:v>#N/A</c:v>
                </c:pt>
                <c:pt idx="348">
                  <c:v>#N/A</c:v>
                </c:pt>
                <c:pt idx="349">
                  <c:v>91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89.1</c:v>
                </c:pt>
                <c:pt idx="354">
                  <c:v>#N/A</c:v>
                </c:pt>
                <c:pt idx="355">
                  <c:v>#N/A</c:v>
                </c:pt>
                <c:pt idx="356">
                  <c:v>86.4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83.9</c:v>
                </c:pt>
                <c:pt idx="361">
                  <c:v>#N/A</c:v>
                </c:pt>
                <c:pt idx="362">
                  <c:v>#N/A</c:v>
                </c:pt>
                <c:pt idx="363">
                  <c:v>79.900000000000006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FD-4E8D-9139-E0ABB97B0D1F}"/>
            </c:ext>
          </c:extLst>
        </c:ser>
        <c:ser>
          <c:idx val="4"/>
          <c:order val="4"/>
          <c:tx>
            <c:strRef>
              <c:f>'电解铝现货库存-季节性'!$I$2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'电解铝现货库存-季节性'!$E$3:$E$367</c:f>
              <c:numCache>
                <c:formatCode>yyyy\-mm\-dd;@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'电解铝现货库存-季节性'!$N$3:$N$367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80.099999999999994</c:v>
                </c:pt>
                <c:pt idx="4">
                  <c:v>#N/A</c:v>
                </c:pt>
                <c:pt idx="5">
                  <c:v>77.599999999999994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75.2</c:v>
                </c:pt>
                <c:pt idx="10">
                  <c:v>#N/A</c:v>
                </c:pt>
                <c:pt idx="11">
                  <c:v>#N/A</c:v>
                </c:pt>
                <c:pt idx="12">
                  <c:v>72.400000000000006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72.2</c:v>
                </c:pt>
                <c:pt idx="17">
                  <c:v>#N/A</c:v>
                </c:pt>
                <c:pt idx="18">
                  <c:v>#N/A</c:v>
                </c:pt>
                <c:pt idx="19">
                  <c:v>72.599999999999994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72.5</c:v>
                </c:pt>
                <c:pt idx="24">
                  <c:v>#N/A</c:v>
                </c:pt>
                <c:pt idx="25">
                  <c:v>#N/A</c:v>
                </c:pt>
                <c:pt idx="26">
                  <c:v>72.599999999999994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86.6</c:v>
                </c:pt>
                <c:pt idx="38">
                  <c:v>#N/A</c:v>
                </c:pt>
                <c:pt idx="39">
                  <c:v>#N/A</c:v>
                </c:pt>
                <c:pt idx="40">
                  <c:v>95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99.4</c:v>
                </c:pt>
                <c:pt idx="45">
                  <c:v>#N/A</c:v>
                </c:pt>
                <c:pt idx="46">
                  <c:v>#N/A</c:v>
                </c:pt>
                <c:pt idx="47">
                  <c:v>103.9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108.1</c:v>
                </c:pt>
                <c:pt idx="52">
                  <c:v>#N/A</c:v>
                </c:pt>
                <c:pt idx="53">
                  <c:v>#N/A</c:v>
                </c:pt>
                <c:pt idx="54">
                  <c:v>109.9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111.7</c:v>
                </c:pt>
                <c:pt idx="59">
                  <c:v>#N/A</c:v>
                </c:pt>
                <c:pt idx="60">
                  <c:v>#N/A</c:v>
                </c:pt>
                <c:pt idx="61">
                  <c:v>112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114.4</c:v>
                </c:pt>
                <c:pt idx="66">
                  <c:v>#N/A</c:v>
                </c:pt>
                <c:pt idx="67">
                  <c:v>#N/A</c:v>
                </c:pt>
                <c:pt idx="68">
                  <c:v>114.2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112.1</c:v>
                </c:pt>
                <c:pt idx="73">
                  <c:v>#N/A</c:v>
                </c:pt>
                <c:pt idx="74">
                  <c:v>#N/A</c:v>
                </c:pt>
                <c:pt idx="75">
                  <c:v>108.9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106.1</c:v>
                </c:pt>
                <c:pt idx="80">
                  <c:v>#N/A</c:v>
                </c:pt>
                <c:pt idx="81">
                  <c:v>#N/A</c:v>
                </c:pt>
                <c:pt idx="82">
                  <c:v>103.9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105.2</c:v>
                </c:pt>
                <c:pt idx="87">
                  <c:v>#N/A</c:v>
                </c:pt>
                <c:pt idx="88">
                  <c:v>#N/A</c:v>
                </c:pt>
                <c:pt idx="89">
                  <c:v>104.1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105.4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106.1</c:v>
                </c:pt>
                <c:pt idx="101">
                  <c:v>#N/A</c:v>
                </c:pt>
                <c:pt idx="102">
                  <c:v>#N/A</c:v>
                </c:pt>
                <c:pt idx="103">
                  <c:v>106.3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103.9</c:v>
                </c:pt>
                <c:pt idx="108">
                  <c:v>#N/A</c:v>
                </c:pt>
                <c:pt idx="109">
                  <c:v>#N/A</c:v>
                </c:pt>
                <c:pt idx="110">
                  <c:v>102.1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101.6</c:v>
                </c:pt>
                <c:pt idx="115">
                  <c:v>#N/A</c:v>
                </c:pt>
                <c:pt idx="116">
                  <c:v>#N/A</c:v>
                </c:pt>
                <c:pt idx="117">
                  <c:v>98.7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103.3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103</c:v>
                </c:pt>
                <c:pt idx="129">
                  <c:v>#N/A</c:v>
                </c:pt>
                <c:pt idx="130">
                  <c:v>#N/A</c:v>
                </c:pt>
                <c:pt idx="131">
                  <c:v>100.3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98.4</c:v>
                </c:pt>
                <c:pt idx="136">
                  <c:v>#N/A</c:v>
                </c:pt>
                <c:pt idx="137">
                  <c:v>#N/A</c:v>
                </c:pt>
                <c:pt idx="138">
                  <c:v>96.5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94.1</c:v>
                </c:pt>
                <c:pt idx="143">
                  <c:v>#N/A</c:v>
                </c:pt>
                <c:pt idx="144">
                  <c:v>#N/A</c:v>
                </c:pt>
                <c:pt idx="145">
                  <c:v>93.6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92.3</c:v>
                </c:pt>
                <c:pt idx="150">
                  <c:v>#N/A</c:v>
                </c:pt>
                <c:pt idx="151">
                  <c:v>#N/A</c:v>
                </c:pt>
                <c:pt idx="152">
                  <c:v>88.2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87.4</c:v>
                </c:pt>
                <c:pt idx="157">
                  <c:v>#N/A</c:v>
                </c:pt>
                <c:pt idx="158">
                  <c:v>#N/A</c:v>
                </c:pt>
                <c:pt idx="159">
                  <c:v>85.3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82.5</c:v>
                </c:pt>
                <c:pt idx="164">
                  <c:v>#N/A</c:v>
                </c:pt>
                <c:pt idx="165">
                  <c:v>#N/A</c:v>
                </c:pt>
                <c:pt idx="166">
                  <c:v>78.5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75.7</c:v>
                </c:pt>
                <c:pt idx="171">
                  <c:v>#N/A</c:v>
                </c:pt>
                <c:pt idx="172">
                  <c:v>#N/A</c:v>
                </c:pt>
                <c:pt idx="173">
                  <c:v>75.099999999999994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74.599999999999994</c:v>
                </c:pt>
                <c:pt idx="178">
                  <c:v>#N/A</c:v>
                </c:pt>
                <c:pt idx="179">
                  <c:v>#N/A</c:v>
                </c:pt>
                <c:pt idx="180">
                  <c:v>73.400000000000006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73.400000000000006</c:v>
                </c:pt>
                <c:pt idx="185">
                  <c:v>#N/A</c:v>
                </c:pt>
                <c:pt idx="186">
                  <c:v>#N/A</c:v>
                </c:pt>
                <c:pt idx="187">
                  <c:v>72.3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72.3</c:v>
                </c:pt>
                <c:pt idx="192">
                  <c:v>#N/A</c:v>
                </c:pt>
                <c:pt idx="193">
                  <c:v>#N/A</c:v>
                </c:pt>
                <c:pt idx="194">
                  <c:v>69.7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68.2</c:v>
                </c:pt>
                <c:pt idx="199">
                  <c:v>#N/A</c:v>
                </c:pt>
                <c:pt idx="200">
                  <c:v>#N/A</c:v>
                </c:pt>
                <c:pt idx="201">
                  <c:v>66.8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67.099999999999994</c:v>
                </c:pt>
                <c:pt idx="206">
                  <c:v>#N/A</c:v>
                </c:pt>
                <c:pt idx="207">
                  <c:v>#N/A</c:v>
                </c:pt>
                <c:pt idx="208">
                  <c:v>67.099999999999994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67.8</c:v>
                </c:pt>
                <c:pt idx="213">
                  <c:v>#N/A</c:v>
                </c:pt>
                <c:pt idx="214">
                  <c:v>#N/A</c:v>
                </c:pt>
                <c:pt idx="215">
                  <c:v>67.8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68.7</c:v>
                </c:pt>
                <c:pt idx="220">
                  <c:v>#N/A</c:v>
                </c:pt>
                <c:pt idx="221">
                  <c:v>#N/A</c:v>
                </c:pt>
                <c:pt idx="222">
                  <c:v>69.3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69.8</c:v>
                </c:pt>
                <c:pt idx="227">
                  <c:v>#N/A</c:v>
                </c:pt>
                <c:pt idx="228">
                  <c:v>#N/A</c:v>
                </c:pt>
                <c:pt idx="229">
                  <c:v>68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68.3</c:v>
                </c:pt>
                <c:pt idx="234">
                  <c:v>#N/A</c:v>
                </c:pt>
                <c:pt idx="235">
                  <c:v>#N/A</c:v>
                </c:pt>
                <c:pt idx="236">
                  <c:v>67.900000000000006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68.2</c:v>
                </c:pt>
                <c:pt idx="241">
                  <c:v>#N/A</c:v>
                </c:pt>
                <c:pt idx="242">
                  <c:v>#N/A</c:v>
                </c:pt>
                <c:pt idx="243">
                  <c:v>68.3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68.099999999999994</c:v>
                </c:pt>
                <c:pt idx="248">
                  <c:v>#N/A</c:v>
                </c:pt>
                <c:pt idx="249">
                  <c:v>#N/A</c:v>
                </c:pt>
                <c:pt idx="250">
                  <c:v>67.2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69.599999999999994</c:v>
                </c:pt>
                <c:pt idx="256">
                  <c:v>#N/A</c:v>
                </c:pt>
                <c:pt idx="257">
                  <c:v>67.5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68.5</c:v>
                </c:pt>
                <c:pt idx="262">
                  <c:v>#N/A</c:v>
                </c:pt>
                <c:pt idx="263">
                  <c:v>#N/A</c:v>
                </c:pt>
                <c:pt idx="264">
                  <c:v>66.599999999999994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65.2</c:v>
                </c:pt>
                <c:pt idx="269">
                  <c:v>#N/A</c:v>
                </c:pt>
                <c:pt idx="270">
                  <c:v>#N/A</c:v>
                </c:pt>
                <c:pt idx="271">
                  <c:v>61.9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67.400000000000006</c:v>
                </c:pt>
                <c:pt idx="281">
                  <c:v>#N/A</c:v>
                </c:pt>
                <c:pt idx="282">
                  <c:v>67.2</c:v>
                </c:pt>
                <c:pt idx="283">
                  <c:v>#N/A</c:v>
                </c:pt>
                <c:pt idx="284">
                  <c:v>#N/A</c:v>
                </c:pt>
                <c:pt idx="285">
                  <c:v>65.5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66.400000000000006</c:v>
                </c:pt>
                <c:pt idx="290">
                  <c:v>#N/A</c:v>
                </c:pt>
                <c:pt idx="291">
                  <c:v>#N/A</c:v>
                </c:pt>
                <c:pt idx="292">
                  <c:v>63.6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2FD-4E8D-9139-E0ABB97B0D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4924400"/>
        <c:axId val="1654924816"/>
      </c:lineChart>
      <c:dateAx>
        <c:axId val="1654924400"/>
        <c:scaling>
          <c:orientation val="minMax"/>
        </c:scaling>
        <c:delete val="0"/>
        <c:axPos val="b"/>
        <c:numFmt formatCode="mm\-d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54924816"/>
        <c:crosses val="autoZero"/>
        <c:auto val="1"/>
        <c:lblOffset val="100"/>
        <c:baseTimeUnit val="days"/>
      </c:dateAx>
      <c:valAx>
        <c:axId val="165492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5492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铝棒社会库存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佛山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铝棒社会库存!$A$5:$A$281</c:f>
              <c:numCache>
                <c:formatCode>yyyy\-mm\-dd;@</c:formatCode>
                <c:ptCount val="277"/>
                <c:pt idx="0">
                  <c:v>44854</c:v>
                </c:pt>
                <c:pt idx="1">
                  <c:v>44851</c:v>
                </c:pt>
                <c:pt idx="2">
                  <c:v>44847</c:v>
                </c:pt>
                <c:pt idx="3">
                  <c:v>44844</c:v>
                </c:pt>
                <c:pt idx="4">
                  <c:v>44842</c:v>
                </c:pt>
                <c:pt idx="5">
                  <c:v>44833</c:v>
                </c:pt>
                <c:pt idx="6">
                  <c:v>44830</c:v>
                </c:pt>
                <c:pt idx="7">
                  <c:v>44826</c:v>
                </c:pt>
                <c:pt idx="8">
                  <c:v>44823</c:v>
                </c:pt>
                <c:pt idx="9">
                  <c:v>44819</c:v>
                </c:pt>
                <c:pt idx="10">
                  <c:v>44817</c:v>
                </c:pt>
                <c:pt idx="11">
                  <c:v>44812</c:v>
                </c:pt>
                <c:pt idx="12">
                  <c:v>44809</c:v>
                </c:pt>
                <c:pt idx="13">
                  <c:v>44805</c:v>
                </c:pt>
                <c:pt idx="14">
                  <c:v>44802</c:v>
                </c:pt>
                <c:pt idx="15">
                  <c:v>44798</c:v>
                </c:pt>
                <c:pt idx="16">
                  <c:v>44795</c:v>
                </c:pt>
                <c:pt idx="17">
                  <c:v>44791</c:v>
                </c:pt>
                <c:pt idx="18">
                  <c:v>44788</c:v>
                </c:pt>
                <c:pt idx="19">
                  <c:v>44784</c:v>
                </c:pt>
                <c:pt idx="20">
                  <c:v>44781</c:v>
                </c:pt>
                <c:pt idx="21">
                  <c:v>44777</c:v>
                </c:pt>
                <c:pt idx="22">
                  <c:v>44774</c:v>
                </c:pt>
                <c:pt idx="23">
                  <c:v>44770</c:v>
                </c:pt>
                <c:pt idx="24">
                  <c:v>44767</c:v>
                </c:pt>
                <c:pt idx="25">
                  <c:v>44763</c:v>
                </c:pt>
                <c:pt idx="26">
                  <c:v>44760</c:v>
                </c:pt>
                <c:pt idx="27">
                  <c:v>44756</c:v>
                </c:pt>
                <c:pt idx="28">
                  <c:v>44753</c:v>
                </c:pt>
                <c:pt idx="29">
                  <c:v>44749</c:v>
                </c:pt>
                <c:pt idx="30">
                  <c:v>44746</c:v>
                </c:pt>
                <c:pt idx="31">
                  <c:v>44742</c:v>
                </c:pt>
                <c:pt idx="32">
                  <c:v>44739</c:v>
                </c:pt>
                <c:pt idx="33">
                  <c:v>44735</c:v>
                </c:pt>
                <c:pt idx="34">
                  <c:v>44732</c:v>
                </c:pt>
                <c:pt idx="35">
                  <c:v>44728</c:v>
                </c:pt>
                <c:pt idx="36">
                  <c:v>44725</c:v>
                </c:pt>
                <c:pt idx="37">
                  <c:v>44721</c:v>
                </c:pt>
                <c:pt idx="38">
                  <c:v>44718</c:v>
                </c:pt>
                <c:pt idx="39">
                  <c:v>44714</c:v>
                </c:pt>
                <c:pt idx="40">
                  <c:v>44711</c:v>
                </c:pt>
                <c:pt idx="41">
                  <c:v>44707</c:v>
                </c:pt>
                <c:pt idx="42">
                  <c:v>44704</c:v>
                </c:pt>
                <c:pt idx="43">
                  <c:v>44700</c:v>
                </c:pt>
                <c:pt idx="44">
                  <c:v>44697</c:v>
                </c:pt>
                <c:pt idx="45">
                  <c:v>44693</c:v>
                </c:pt>
                <c:pt idx="46">
                  <c:v>44690</c:v>
                </c:pt>
                <c:pt idx="47">
                  <c:v>44686</c:v>
                </c:pt>
                <c:pt idx="48">
                  <c:v>44679</c:v>
                </c:pt>
                <c:pt idx="49">
                  <c:v>44676</c:v>
                </c:pt>
                <c:pt idx="50">
                  <c:v>44672</c:v>
                </c:pt>
                <c:pt idx="51">
                  <c:v>44669</c:v>
                </c:pt>
                <c:pt idx="52">
                  <c:v>44665</c:v>
                </c:pt>
                <c:pt idx="53">
                  <c:v>44662</c:v>
                </c:pt>
                <c:pt idx="54">
                  <c:v>44658</c:v>
                </c:pt>
                <c:pt idx="55">
                  <c:v>44657</c:v>
                </c:pt>
                <c:pt idx="56">
                  <c:v>44651</c:v>
                </c:pt>
                <c:pt idx="57">
                  <c:v>44648</c:v>
                </c:pt>
                <c:pt idx="58">
                  <c:v>44644</c:v>
                </c:pt>
                <c:pt idx="59">
                  <c:v>44641</c:v>
                </c:pt>
                <c:pt idx="60">
                  <c:v>44637</c:v>
                </c:pt>
                <c:pt idx="61">
                  <c:v>44634</c:v>
                </c:pt>
                <c:pt idx="62">
                  <c:v>44630</c:v>
                </c:pt>
                <c:pt idx="63">
                  <c:v>44627</c:v>
                </c:pt>
                <c:pt idx="64">
                  <c:v>44623</c:v>
                </c:pt>
                <c:pt idx="65">
                  <c:v>44620</c:v>
                </c:pt>
                <c:pt idx="66">
                  <c:v>44616</c:v>
                </c:pt>
                <c:pt idx="67">
                  <c:v>44609</c:v>
                </c:pt>
                <c:pt idx="68">
                  <c:v>44606</c:v>
                </c:pt>
                <c:pt idx="69">
                  <c:v>44602</c:v>
                </c:pt>
                <c:pt idx="70">
                  <c:v>44599</c:v>
                </c:pt>
                <c:pt idx="71">
                  <c:v>44588</c:v>
                </c:pt>
                <c:pt idx="72">
                  <c:v>44585</c:v>
                </c:pt>
                <c:pt idx="73">
                  <c:v>44581</c:v>
                </c:pt>
                <c:pt idx="74">
                  <c:v>44578</c:v>
                </c:pt>
                <c:pt idx="75">
                  <c:v>44574</c:v>
                </c:pt>
                <c:pt idx="76">
                  <c:v>44571</c:v>
                </c:pt>
                <c:pt idx="77">
                  <c:v>44567</c:v>
                </c:pt>
                <c:pt idx="78">
                  <c:v>44565</c:v>
                </c:pt>
                <c:pt idx="79">
                  <c:v>44560</c:v>
                </c:pt>
                <c:pt idx="80">
                  <c:v>44557</c:v>
                </c:pt>
                <c:pt idx="81">
                  <c:v>44553</c:v>
                </c:pt>
                <c:pt idx="82">
                  <c:v>44550</c:v>
                </c:pt>
                <c:pt idx="83">
                  <c:v>44546</c:v>
                </c:pt>
                <c:pt idx="84">
                  <c:v>44543</c:v>
                </c:pt>
                <c:pt idx="85">
                  <c:v>44539</c:v>
                </c:pt>
                <c:pt idx="86">
                  <c:v>44536</c:v>
                </c:pt>
                <c:pt idx="87">
                  <c:v>44532</c:v>
                </c:pt>
                <c:pt idx="88">
                  <c:v>44525</c:v>
                </c:pt>
                <c:pt idx="89">
                  <c:v>44518</c:v>
                </c:pt>
                <c:pt idx="90">
                  <c:v>44511</c:v>
                </c:pt>
                <c:pt idx="91">
                  <c:v>44504</c:v>
                </c:pt>
                <c:pt idx="92">
                  <c:v>44497</c:v>
                </c:pt>
                <c:pt idx="93">
                  <c:v>44490</c:v>
                </c:pt>
                <c:pt idx="94">
                  <c:v>44483</c:v>
                </c:pt>
                <c:pt idx="95">
                  <c:v>44477</c:v>
                </c:pt>
                <c:pt idx="96">
                  <c:v>44469</c:v>
                </c:pt>
                <c:pt idx="97">
                  <c:v>44462</c:v>
                </c:pt>
                <c:pt idx="98">
                  <c:v>44455</c:v>
                </c:pt>
                <c:pt idx="99">
                  <c:v>44448</c:v>
                </c:pt>
                <c:pt idx="100">
                  <c:v>44441</c:v>
                </c:pt>
                <c:pt idx="101">
                  <c:v>44434</c:v>
                </c:pt>
                <c:pt idx="102">
                  <c:v>44427</c:v>
                </c:pt>
                <c:pt idx="103">
                  <c:v>44420</c:v>
                </c:pt>
                <c:pt idx="104">
                  <c:v>44413</c:v>
                </c:pt>
                <c:pt idx="105">
                  <c:v>44406</c:v>
                </c:pt>
                <c:pt idx="106">
                  <c:v>44399</c:v>
                </c:pt>
                <c:pt idx="107">
                  <c:v>44392</c:v>
                </c:pt>
                <c:pt idx="108">
                  <c:v>44385</c:v>
                </c:pt>
                <c:pt idx="109">
                  <c:v>44378</c:v>
                </c:pt>
                <c:pt idx="110">
                  <c:v>44371</c:v>
                </c:pt>
                <c:pt idx="111">
                  <c:v>44364</c:v>
                </c:pt>
                <c:pt idx="112">
                  <c:v>44357</c:v>
                </c:pt>
                <c:pt idx="113">
                  <c:v>44350</c:v>
                </c:pt>
                <c:pt idx="114">
                  <c:v>44343</c:v>
                </c:pt>
                <c:pt idx="115">
                  <c:v>44336</c:v>
                </c:pt>
                <c:pt idx="116">
                  <c:v>44329</c:v>
                </c:pt>
                <c:pt idx="117">
                  <c:v>44322</c:v>
                </c:pt>
                <c:pt idx="118">
                  <c:v>44315</c:v>
                </c:pt>
                <c:pt idx="119">
                  <c:v>44308</c:v>
                </c:pt>
                <c:pt idx="120">
                  <c:v>44301</c:v>
                </c:pt>
                <c:pt idx="121">
                  <c:v>44294</c:v>
                </c:pt>
                <c:pt idx="122">
                  <c:v>44287</c:v>
                </c:pt>
                <c:pt idx="123">
                  <c:v>44280</c:v>
                </c:pt>
                <c:pt idx="124">
                  <c:v>44273</c:v>
                </c:pt>
                <c:pt idx="125">
                  <c:v>44266</c:v>
                </c:pt>
                <c:pt idx="126">
                  <c:v>44259</c:v>
                </c:pt>
                <c:pt idx="127">
                  <c:v>44252</c:v>
                </c:pt>
                <c:pt idx="128">
                  <c:v>44245</c:v>
                </c:pt>
                <c:pt idx="129">
                  <c:v>44237</c:v>
                </c:pt>
                <c:pt idx="130">
                  <c:v>44231</c:v>
                </c:pt>
                <c:pt idx="131">
                  <c:v>44224</c:v>
                </c:pt>
                <c:pt idx="132">
                  <c:v>44217</c:v>
                </c:pt>
                <c:pt idx="133">
                  <c:v>44210</c:v>
                </c:pt>
                <c:pt idx="134">
                  <c:v>44203</c:v>
                </c:pt>
                <c:pt idx="135">
                  <c:v>44196</c:v>
                </c:pt>
                <c:pt idx="136">
                  <c:v>44189</c:v>
                </c:pt>
                <c:pt idx="137">
                  <c:v>44182</c:v>
                </c:pt>
                <c:pt idx="138">
                  <c:v>44175</c:v>
                </c:pt>
                <c:pt idx="139">
                  <c:v>44168</c:v>
                </c:pt>
                <c:pt idx="140">
                  <c:v>44161</c:v>
                </c:pt>
                <c:pt idx="141">
                  <c:v>44154</c:v>
                </c:pt>
                <c:pt idx="142">
                  <c:v>44147</c:v>
                </c:pt>
                <c:pt idx="143">
                  <c:v>44140</c:v>
                </c:pt>
                <c:pt idx="144">
                  <c:v>44133</c:v>
                </c:pt>
                <c:pt idx="145">
                  <c:v>44126</c:v>
                </c:pt>
                <c:pt idx="146">
                  <c:v>44119</c:v>
                </c:pt>
                <c:pt idx="147">
                  <c:v>44113</c:v>
                </c:pt>
                <c:pt idx="148">
                  <c:v>44104</c:v>
                </c:pt>
                <c:pt idx="149">
                  <c:v>44098</c:v>
                </c:pt>
                <c:pt idx="150">
                  <c:v>44091</c:v>
                </c:pt>
                <c:pt idx="151">
                  <c:v>44084</c:v>
                </c:pt>
                <c:pt idx="152">
                  <c:v>44077</c:v>
                </c:pt>
                <c:pt idx="153">
                  <c:v>44070</c:v>
                </c:pt>
                <c:pt idx="154">
                  <c:v>44063</c:v>
                </c:pt>
                <c:pt idx="155">
                  <c:v>44056</c:v>
                </c:pt>
                <c:pt idx="156">
                  <c:v>44049</c:v>
                </c:pt>
                <c:pt idx="157">
                  <c:v>44042</c:v>
                </c:pt>
                <c:pt idx="158">
                  <c:v>44035</c:v>
                </c:pt>
                <c:pt idx="159">
                  <c:v>44028</c:v>
                </c:pt>
                <c:pt idx="160">
                  <c:v>44021</c:v>
                </c:pt>
                <c:pt idx="161">
                  <c:v>44014</c:v>
                </c:pt>
                <c:pt idx="162">
                  <c:v>44006</c:v>
                </c:pt>
                <c:pt idx="163">
                  <c:v>44000</c:v>
                </c:pt>
                <c:pt idx="164">
                  <c:v>43993</c:v>
                </c:pt>
                <c:pt idx="165">
                  <c:v>43986</c:v>
                </c:pt>
                <c:pt idx="166">
                  <c:v>43979</c:v>
                </c:pt>
                <c:pt idx="167">
                  <c:v>43972</c:v>
                </c:pt>
                <c:pt idx="168">
                  <c:v>43965</c:v>
                </c:pt>
                <c:pt idx="169">
                  <c:v>43957</c:v>
                </c:pt>
                <c:pt idx="170">
                  <c:v>43951</c:v>
                </c:pt>
                <c:pt idx="171">
                  <c:v>43944</c:v>
                </c:pt>
                <c:pt idx="172">
                  <c:v>43937</c:v>
                </c:pt>
                <c:pt idx="173">
                  <c:v>43930</c:v>
                </c:pt>
                <c:pt idx="174">
                  <c:v>43923</c:v>
                </c:pt>
                <c:pt idx="175">
                  <c:v>43916</c:v>
                </c:pt>
                <c:pt idx="176">
                  <c:v>43909</c:v>
                </c:pt>
                <c:pt idx="177">
                  <c:v>43902</c:v>
                </c:pt>
                <c:pt idx="178">
                  <c:v>43895</c:v>
                </c:pt>
                <c:pt idx="179">
                  <c:v>43888</c:v>
                </c:pt>
                <c:pt idx="180">
                  <c:v>43881</c:v>
                </c:pt>
                <c:pt idx="181">
                  <c:v>43874</c:v>
                </c:pt>
                <c:pt idx="182">
                  <c:v>43867</c:v>
                </c:pt>
                <c:pt idx="183">
                  <c:v>43853</c:v>
                </c:pt>
                <c:pt idx="184">
                  <c:v>43846</c:v>
                </c:pt>
                <c:pt idx="185">
                  <c:v>43839</c:v>
                </c:pt>
                <c:pt idx="186">
                  <c:v>43832</c:v>
                </c:pt>
                <c:pt idx="187">
                  <c:v>43825</c:v>
                </c:pt>
                <c:pt idx="188">
                  <c:v>43818</c:v>
                </c:pt>
                <c:pt idx="189">
                  <c:v>43811</c:v>
                </c:pt>
                <c:pt idx="190">
                  <c:v>43804</c:v>
                </c:pt>
                <c:pt idx="191">
                  <c:v>43797</c:v>
                </c:pt>
                <c:pt idx="192">
                  <c:v>43790</c:v>
                </c:pt>
                <c:pt idx="193">
                  <c:v>43783</c:v>
                </c:pt>
                <c:pt idx="194">
                  <c:v>43776</c:v>
                </c:pt>
                <c:pt idx="195">
                  <c:v>43769</c:v>
                </c:pt>
                <c:pt idx="196">
                  <c:v>43762</c:v>
                </c:pt>
                <c:pt idx="197">
                  <c:v>43755</c:v>
                </c:pt>
                <c:pt idx="198">
                  <c:v>43748</c:v>
                </c:pt>
                <c:pt idx="199">
                  <c:v>43734</c:v>
                </c:pt>
                <c:pt idx="200">
                  <c:v>43727</c:v>
                </c:pt>
                <c:pt idx="201">
                  <c:v>43720</c:v>
                </c:pt>
                <c:pt idx="202">
                  <c:v>43713</c:v>
                </c:pt>
                <c:pt idx="203">
                  <c:v>43706</c:v>
                </c:pt>
                <c:pt idx="204">
                  <c:v>43699</c:v>
                </c:pt>
                <c:pt idx="205">
                  <c:v>43692</c:v>
                </c:pt>
                <c:pt idx="206">
                  <c:v>43685</c:v>
                </c:pt>
                <c:pt idx="207">
                  <c:v>43678</c:v>
                </c:pt>
                <c:pt idx="208">
                  <c:v>43671</c:v>
                </c:pt>
                <c:pt idx="209">
                  <c:v>43664</c:v>
                </c:pt>
                <c:pt idx="210">
                  <c:v>43657</c:v>
                </c:pt>
                <c:pt idx="211">
                  <c:v>43650</c:v>
                </c:pt>
                <c:pt idx="212">
                  <c:v>43643</c:v>
                </c:pt>
                <c:pt idx="213">
                  <c:v>43636</c:v>
                </c:pt>
                <c:pt idx="214">
                  <c:v>43629</c:v>
                </c:pt>
                <c:pt idx="215">
                  <c:v>43622</c:v>
                </c:pt>
                <c:pt idx="216">
                  <c:v>43615</c:v>
                </c:pt>
                <c:pt idx="217">
                  <c:v>43608</c:v>
                </c:pt>
                <c:pt idx="218">
                  <c:v>43601</c:v>
                </c:pt>
                <c:pt idx="219">
                  <c:v>43594</c:v>
                </c:pt>
                <c:pt idx="220">
                  <c:v>43580</c:v>
                </c:pt>
                <c:pt idx="221">
                  <c:v>43573</c:v>
                </c:pt>
                <c:pt idx="222">
                  <c:v>43566</c:v>
                </c:pt>
                <c:pt idx="223">
                  <c:v>43559</c:v>
                </c:pt>
                <c:pt idx="224">
                  <c:v>43552</c:v>
                </c:pt>
                <c:pt idx="225">
                  <c:v>43545</c:v>
                </c:pt>
                <c:pt idx="226">
                  <c:v>43538</c:v>
                </c:pt>
                <c:pt idx="227">
                  <c:v>43531</c:v>
                </c:pt>
                <c:pt idx="228">
                  <c:v>43524</c:v>
                </c:pt>
                <c:pt idx="229">
                  <c:v>43517</c:v>
                </c:pt>
                <c:pt idx="230">
                  <c:v>43510</c:v>
                </c:pt>
                <c:pt idx="231">
                  <c:v>43507</c:v>
                </c:pt>
                <c:pt idx="232">
                  <c:v>43496</c:v>
                </c:pt>
                <c:pt idx="233">
                  <c:v>43489</c:v>
                </c:pt>
                <c:pt idx="234">
                  <c:v>43482</c:v>
                </c:pt>
                <c:pt idx="235">
                  <c:v>43475</c:v>
                </c:pt>
                <c:pt idx="236">
                  <c:v>43461</c:v>
                </c:pt>
                <c:pt idx="237">
                  <c:v>43454</c:v>
                </c:pt>
                <c:pt idx="238">
                  <c:v>43447</c:v>
                </c:pt>
                <c:pt idx="239">
                  <c:v>43440</c:v>
                </c:pt>
                <c:pt idx="240">
                  <c:v>43433</c:v>
                </c:pt>
                <c:pt idx="241">
                  <c:v>43426</c:v>
                </c:pt>
                <c:pt idx="242">
                  <c:v>43419</c:v>
                </c:pt>
                <c:pt idx="243">
                  <c:v>43412</c:v>
                </c:pt>
                <c:pt idx="244">
                  <c:v>43405</c:v>
                </c:pt>
                <c:pt idx="245">
                  <c:v>43398</c:v>
                </c:pt>
                <c:pt idx="246">
                  <c:v>43391</c:v>
                </c:pt>
                <c:pt idx="247">
                  <c:v>43384</c:v>
                </c:pt>
                <c:pt idx="248">
                  <c:v>43381</c:v>
                </c:pt>
                <c:pt idx="249">
                  <c:v>43370</c:v>
                </c:pt>
                <c:pt idx="250">
                  <c:v>43363</c:v>
                </c:pt>
                <c:pt idx="251">
                  <c:v>43356</c:v>
                </c:pt>
                <c:pt idx="252">
                  <c:v>43349</c:v>
                </c:pt>
                <c:pt idx="253">
                  <c:v>43342</c:v>
                </c:pt>
                <c:pt idx="254">
                  <c:v>43335</c:v>
                </c:pt>
                <c:pt idx="255">
                  <c:v>43328</c:v>
                </c:pt>
                <c:pt idx="256">
                  <c:v>43321</c:v>
                </c:pt>
                <c:pt idx="257">
                  <c:v>43314</c:v>
                </c:pt>
                <c:pt idx="258">
                  <c:v>43307</c:v>
                </c:pt>
                <c:pt idx="259">
                  <c:v>43300</c:v>
                </c:pt>
                <c:pt idx="260">
                  <c:v>43293</c:v>
                </c:pt>
                <c:pt idx="261">
                  <c:v>43286</c:v>
                </c:pt>
                <c:pt idx="262">
                  <c:v>43279</c:v>
                </c:pt>
                <c:pt idx="263">
                  <c:v>43272</c:v>
                </c:pt>
                <c:pt idx="264">
                  <c:v>43265</c:v>
                </c:pt>
                <c:pt idx="265">
                  <c:v>43258</c:v>
                </c:pt>
                <c:pt idx="266">
                  <c:v>43251</c:v>
                </c:pt>
                <c:pt idx="267">
                  <c:v>43244</c:v>
                </c:pt>
                <c:pt idx="268">
                  <c:v>43237</c:v>
                </c:pt>
                <c:pt idx="269">
                  <c:v>43231</c:v>
                </c:pt>
                <c:pt idx="270">
                  <c:v>43223</c:v>
                </c:pt>
                <c:pt idx="271">
                  <c:v>43216</c:v>
                </c:pt>
                <c:pt idx="272">
                  <c:v>43209</c:v>
                </c:pt>
                <c:pt idx="273">
                  <c:v>43202</c:v>
                </c:pt>
                <c:pt idx="274">
                  <c:v>43194</c:v>
                </c:pt>
                <c:pt idx="275">
                  <c:v>43188</c:v>
                </c:pt>
                <c:pt idx="276">
                  <c:v>43182</c:v>
                </c:pt>
              </c:numCache>
            </c:numRef>
          </c:cat>
          <c:val>
            <c:numRef>
              <c:f>铝棒社会库存!$B$5:$B$281</c:f>
              <c:numCache>
                <c:formatCode>General</c:formatCode>
                <c:ptCount val="277"/>
                <c:pt idx="0">
                  <c:v>5.12</c:v>
                </c:pt>
                <c:pt idx="1">
                  <c:v>5.95</c:v>
                </c:pt>
                <c:pt idx="2">
                  <c:v>6.75</c:v>
                </c:pt>
                <c:pt idx="3">
                  <c:v>7.09</c:v>
                </c:pt>
                <c:pt idx="4">
                  <c:v>6.13</c:v>
                </c:pt>
                <c:pt idx="5">
                  <c:v>5.14</c:v>
                </c:pt>
                <c:pt idx="6">
                  <c:v>5.68</c:v>
                </c:pt>
                <c:pt idx="7">
                  <c:v>6.55</c:v>
                </c:pt>
                <c:pt idx="8">
                  <c:v>7.2</c:v>
                </c:pt>
                <c:pt idx="9">
                  <c:v>7.33</c:v>
                </c:pt>
                <c:pt idx="10">
                  <c:v>7.66</c:v>
                </c:pt>
                <c:pt idx="11">
                  <c:v>7.82</c:v>
                </c:pt>
                <c:pt idx="12">
                  <c:v>7.66</c:v>
                </c:pt>
                <c:pt idx="13">
                  <c:v>7.52</c:v>
                </c:pt>
                <c:pt idx="14">
                  <c:v>7.2</c:v>
                </c:pt>
                <c:pt idx="15">
                  <c:v>7.13</c:v>
                </c:pt>
                <c:pt idx="16">
                  <c:v>7.43</c:v>
                </c:pt>
                <c:pt idx="17">
                  <c:v>7.54</c:v>
                </c:pt>
                <c:pt idx="18">
                  <c:v>8.01</c:v>
                </c:pt>
                <c:pt idx="19">
                  <c:v>8.16</c:v>
                </c:pt>
                <c:pt idx="20">
                  <c:v>8.43</c:v>
                </c:pt>
                <c:pt idx="21">
                  <c:v>7.94</c:v>
                </c:pt>
                <c:pt idx="22">
                  <c:v>7.67</c:v>
                </c:pt>
                <c:pt idx="23">
                  <c:v>6.6</c:v>
                </c:pt>
                <c:pt idx="24">
                  <c:v>5.99</c:v>
                </c:pt>
                <c:pt idx="25">
                  <c:v>5.32</c:v>
                </c:pt>
                <c:pt idx="26">
                  <c:v>4.91</c:v>
                </c:pt>
                <c:pt idx="27">
                  <c:v>5.32</c:v>
                </c:pt>
                <c:pt idx="28">
                  <c:v>4.92</c:v>
                </c:pt>
                <c:pt idx="29">
                  <c:v>5.0999999999999996</c:v>
                </c:pt>
                <c:pt idx="30">
                  <c:v>5.43</c:v>
                </c:pt>
                <c:pt idx="31">
                  <c:v>5.1100000000000003</c:v>
                </c:pt>
                <c:pt idx="32">
                  <c:v>5.4</c:v>
                </c:pt>
                <c:pt idx="33">
                  <c:v>6.02</c:v>
                </c:pt>
                <c:pt idx="34">
                  <c:v>6.41</c:v>
                </c:pt>
                <c:pt idx="35">
                  <c:v>6.69</c:v>
                </c:pt>
                <c:pt idx="36">
                  <c:v>7.51</c:v>
                </c:pt>
                <c:pt idx="37">
                  <c:v>8.02</c:v>
                </c:pt>
                <c:pt idx="38">
                  <c:v>8.15</c:v>
                </c:pt>
                <c:pt idx="39">
                  <c:v>7.54</c:v>
                </c:pt>
                <c:pt idx="40">
                  <c:v>7.57</c:v>
                </c:pt>
                <c:pt idx="41">
                  <c:v>7.46</c:v>
                </c:pt>
                <c:pt idx="42">
                  <c:v>7.09</c:v>
                </c:pt>
                <c:pt idx="43">
                  <c:v>7.66</c:v>
                </c:pt>
                <c:pt idx="44">
                  <c:v>7.9</c:v>
                </c:pt>
                <c:pt idx="45">
                  <c:v>8</c:v>
                </c:pt>
                <c:pt idx="46">
                  <c:v>7.72</c:v>
                </c:pt>
                <c:pt idx="47">
                  <c:v>7.05</c:v>
                </c:pt>
                <c:pt idx="48">
                  <c:v>4.55</c:v>
                </c:pt>
                <c:pt idx="49">
                  <c:v>4.72</c:v>
                </c:pt>
                <c:pt idx="50">
                  <c:v>4.45</c:v>
                </c:pt>
                <c:pt idx="51">
                  <c:v>5.37</c:v>
                </c:pt>
                <c:pt idx="52">
                  <c:v>6.34</c:v>
                </c:pt>
                <c:pt idx="53">
                  <c:v>7.59</c:v>
                </c:pt>
                <c:pt idx="54">
                  <c:v>8.17</c:v>
                </c:pt>
                <c:pt idx="55">
                  <c:v>8.0500000000000007</c:v>
                </c:pt>
                <c:pt idx="56">
                  <c:v>7.62</c:v>
                </c:pt>
                <c:pt idx="57">
                  <c:v>7.64</c:v>
                </c:pt>
                <c:pt idx="58">
                  <c:v>7.62</c:v>
                </c:pt>
                <c:pt idx="59">
                  <c:v>7.73</c:v>
                </c:pt>
                <c:pt idx="60">
                  <c:v>8.34</c:v>
                </c:pt>
                <c:pt idx="61">
                  <c:v>9.3000000000000007</c:v>
                </c:pt>
                <c:pt idx="62">
                  <c:v>10.39</c:v>
                </c:pt>
                <c:pt idx="63">
                  <c:v>11.51</c:v>
                </c:pt>
                <c:pt idx="64">
                  <c:v>11.8</c:v>
                </c:pt>
                <c:pt idx="65">
                  <c:v>12.35</c:v>
                </c:pt>
                <c:pt idx="66">
                  <c:v>12.49</c:v>
                </c:pt>
                <c:pt idx="67">
                  <c:v>12.62</c:v>
                </c:pt>
                <c:pt idx="68">
                  <c:v>13.82</c:v>
                </c:pt>
                <c:pt idx="69">
                  <c:v>13.49</c:v>
                </c:pt>
                <c:pt idx="70">
                  <c:v>12.58</c:v>
                </c:pt>
                <c:pt idx="71">
                  <c:v>10.89</c:v>
                </c:pt>
                <c:pt idx="72">
                  <c:v>10.119999999999999</c:v>
                </c:pt>
                <c:pt idx="73">
                  <c:v>9.43</c:v>
                </c:pt>
                <c:pt idx="74">
                  <c:v>8.91</c:v>
                </c:pt>
                <c:pt idx="75">
                  <c:v>7.28</c:v>
                </c:pt>
                <c:pt idx="76">
                  <c:v>6.02</c:v>
                </c:pt>
                <c:pt idx="77">
                  <c:v>5.25</c:v>
                </c:pt>
                <c:pt idx="78">
                  <c:v>5.08</c:v>
                </c:pt>
                <c:pt idx="79">
                  <c:v>3.78</c:v>
                </c:pt>
                <c:pt idx="80">
                  <c:v>3.62</c:v>
                </c:pt>
                <c:pt idx="81">
                  <c:v>3.49</c:v>
                </c:pt>
                <c:pt idx="82">
                  <c:v>3.08</c:v>
                </c:pt>
                <c:pt idx="83">
                  <c:v>3.07</c:v>
                </c:pt>
                <c:pt idx="84">
                  <c:v>3.22</c:v>
                </c:pt>
                <c:pt idx="85">
                  <c:v>3.25</c:v>
                </c:pt>
                <c:pt idx="86">
                  <c:v>3.04</c:v>
                </c:pt>
                <c:pt idx="87">
                  <c:v>2.4</c:v>
                </c:pt>
                <c:pt idx="88">
                  <c:v>3.04</c:v>
                </c:pt>
                <c:pt idx="89">
                  <c:v>3.85</c:v>
                </c:pt>
                <c:pt idx="90">
                  <c:v>4.5</c:v>
                </c:pt>
                <c:pt idx="91">
                  <c:v>5.93</c:v>
                </c:pt>
                <c:pt idx="92">
                  <c:v>8.16</c:v>
                </c:pt>
                <c:pt idx="93">
                  <c:v>9.57</c:v>
                </c:pt>
                <c:pt idx="94">
                  <c:v>9.94</c:v>
                </c:pt>
                <c:pt idx="95">
                  <c:v>9.4600000000000009</c:v>
                </c:pt>
                <c:pt idx="96">
                  <c:v>8.5399999999999991</c:v>
                </c:pt>
                <c:pt idx="97">
                  <c:v>8.44</c:v>
                </c:pt>
                <c:pt idx="98">
                  <c:v>8.39</c:v>
                </c:pt>
                <c:pt idx="99">
                  <c:v>7.9</c:v>
                </c:pt>
                <c:pt idx="100">
                  <c:v>6.74</c:v>
                </c:pt>
                <c:pt idx="101">
                  <c:v>5.69</c:v>
                </c:pt>
                <c:pt idx="102">
                  <c:v>6.45</c:v>
                </c:pt>
                <c:pt idx="103">
                  <c:v>5.35</c:v>
                </c:pt>
                <c:pt idx="104">
                  <c:v>4.5999999999999996</c:v>
                </c:pt>
                <c:pt idx="105">
                  <c:v>4.79</c:v>
                </c:pt>
                <c:pt idx="106">
                  <c:v>5.23</c:v>
                </c:pt>
                <c:pt idx="107">
                  <c:v>5.5</c:v>
                </c:pt>
                <c:pt idx="108">
                  <c:v>5.74</c:v>
                </c:pt>
                <c:pt idx="109">
                  <c:v>5.39</c:v>
                </c:pt>
                <c:pt idx="110">
                  <c:v>4.97</c:v>
                </c:pt>
                <c:pt idx="111">
                  <c:v>4.78</c:v>
                </c:pt>
                <c:pt idx="112">
                  <c:v>4.07</c:v>
                </c:pt>
                <c:pt idx="113">
                  <c:v>4.3</c:v>
                </c:pt>
                <c:pt idx="114">
                  <c:v>4.46</c:v>
                </c:pt>
                <c:pt idx="115">
                  <c:v>4.34</c:v>
                </c:pt>
                <c:pt idx="116">
                  <c:v>5.0999999999999996</c:v>
                </c:pt>
                <c:pt idx="117">
                  <c:v>6.3</c:v>
                </c:pt>
                <c:pt idx="118">
                  <c:v>6.9</c:v>
                </c:pt>
                <c:pt idx="119">
                  <c:v>8.51</c:v>
                </c:pt>
                <c:pt idx="120">
                  <c:v>8.6300000000000008</c:v>
                </c:pt>
                <c:pt idx="121">
                  <c:v>9.4700000000000006</c:v>
                </c:pt>
                <c:pt idx="122">
                  <c:v>10.18</c:v>
                </c:pt>
                <c:pt idx="123">
                  <c:v>10.029999999999999</c:v>
                </c:pt>
                <c:pt idx="124">
                  <c:v>11.06</c:v>
                </c:pt>
                <c:pt idx="125">
                  <c:v>10.98</c:v>
                </c:pt>
                <c:pt idx="126">
                  <c:v>11.43</c:v>
                </c:pt>
                <c:pt idx="127">
                  <c:v>10.9</c:v>
                </c:pt>
                <c:pt idx="128">
                  <c:v>9</c:v>
                </c:pt>
                <c:pt idx="129">
                  <c:v>7.79</c:v>
                </c:pt>
                <c:pt idx="130">
                  <c:v>6.28</c:v>
                </c:pt>
                <c:pt idx="131">
                  <c:v>4.93</c:v>
                </c:pt>
                <c:pt idx="132">
                  <c:v>3.92</c:v>
                </c:pt>
                <c:pt idx="133">
                  <c:v>4.01</c:v>
                </c:pt>
                <c:pt idx="134">
                  <c:v>4.16</c:v>
                </c:pt>
                <c:pt idx="135">
                  <c:v>3.25</c:v>
                </c:pt>
                <c:pt idx="136">
                  <c:v>3.29</c:v>
                </c:pt>
                <c:pt idx="137">
                  <c:v>2.86</c:v>
                </c:pt>
                <c:pt idx="138">
                  <c:v>2.15</c:v>
                </c:pt>
                <c:pt idx="139">
                  <c:v>1.37</c:v>
                </c:pt>
                <c:pt idx="140">
                  <c:v>1.26</c:v>
                </c:pt>
                <c:pt idx="141">
                  <c:v>2.2200000000000002</c:v>
                </c:pt>
                <c:pt idx="142">
                  <c:v>3.04</c:v>
                </c:pt>
                <c:pt idx="143">
                  <c:v>3.5</c:v>
                </c:pt>
                <c:pt idx="144">
                  <c:v>3.25</c:v>
                </c:pt>
                <c:pt idx="145">
                  <c:v>4.13</c:v>
                </c:pt>
                <c:pt idx="146">
                  <c:v>5.19</c:v>
                </c:pt>
                <c:pt idx="147">
                  <c:v>5.14</c:v>
                </c:pt>
                <c:pt idx="148">
                  <c:v>2.5499999999999998</c:v>
                </c:pt>
                <c:pt idx="149">
                  <c:v>2.4900000000000002</c:v>
                </c:pt>
                <c:pt idx="150">
                  <c:v>1.98</c:v>
                </c:pt>
                <c:pt idx="151">
                  <c:v>1.7</c:v>
                </c:pt>
                <c:pt idx="152">
                  <c:v>1.59</c:v>
                </c:pt>
                <c:pt idx="153">
                  <c:v>2.0099999999999998</c:v>
                </c:pt>
                <c:pt idx="154">
                  <c:v>1.88</c:v>
                </c:pt>
                <c:pt idx="155">
                  <c:v>1.69</c:v>
                </c:pt>
                <c:pt idx="156">
                  <c:v>2.17</c:v>
                </c:pt>
                <c:pt idx="157">
                  <c:v>1.71</c:v>
                </c:pt>
                <c:pt idx="158">
                  <c:v>2.13</c:v>
                </c:pt>
                <c:pt idx="159">
                  <c:v>2.06</c:v>
                </c:pt>
                <c:pt idx="160">
                  <c:v>2.4700000000000002</c:v>
                </c:pt>
                <c:pt idx="161">
                  <c:v>2.12</c:v>
                </c:pt>
                <c:pt idx="162">
                  <c:v>2.6</c:v>
                </c:pt>
                <c:pt idx="163">
                  <c:v>3.33</c:v>
                </c:pt>
                <c:pt idx="164">
                  <c:v>3.97</c:v>
                </c:pt>
                <c:pt idx="165">
                  <c:v>4.03</c:v>
                </c:pt>
                <c:pt idx="166">
                  <c:v>4.32</c:v>
                </c:pt>
                <c:pt idx="167">
                  <c:v>5.31</c:v>
                </c:pt>
                <c:pt idx="168">
                  <c:v>6.84</c:v>
                </c:pt>
                <c:pt idx="169">
                  <c:v>7.23</c:v>
                </c:pt>
                <c:pt idx="170">
                  <c:v>6.71</c:v>
                </c:pt>
                <c:pt idx="171">
                  <c:v>6.08</c:v>
                </c:pt>
                <c:pt idx="172">
                  <c:v>6.96</c:v>
                </c:pt>
                <c:pt idx="173">
                  <c:v>7.65</c:v>
                </c:pt>
                <c:pt idx="174">
                  <c:v>7.44</c:v>
                </c:pt>
                <c:pt idx="175">
                  <c:v>7.98</c:v>
                </c:pt>
                <c:pt idx="176">
                  <c:v>9.06</c:v>
                </c:pt>
                <c:pt idx="177">
                  <c:v>9.49</c:v>
                </c:pt>
                <c:pt idx="178">
                  <c:v>9.76</c:v>
                </c:pt>
                <c:pt idx="179">
                  <c:v>8.64</c:v>
                </c:pt>
                <c:pt idx="180">
                  <c:v>7.25</c:v>
                </c:pt>
                <c:pt idx="181">
                  <c:v>6.64</c:v>
                </c:pt>
                <c:pt idx="182">
                  <c:v>5.92</c:v>
                </c:pt>
                <c:pt idx="183">
                  <c:v>4.0199999999999996</c:v>
                </c:pt>
                <c:pt idx="184">
                  <c:v>3.01</c:v>
                </c:pt>
                <c:pt idx="185">
                  <c:v>2.64</c:v>
                </c:pt>
                <c:pt idx="186">
                  <c:v>1.9</c:v>
                </c:pt>
                <c:pt idx="187">
                  <c:v>1.69</c:v>
                </c:pt>
                <c:pt idx="188">
                  <c:v>1.96</c:v>
                </c:pt>
                <c:pt idx="189">
                  <c:v>1.62</c:v>
                </c:pt>
                <c:pt idx="190">
                  <c:v>2.73</c:v>
                </c:pt>
                <c:pt idx="191">
                  <c:v>2.57</c:v>
                </c:pt>
                <c:pt idx="192">
                  <c:v>3.48</c:v>
                </c:pt>
                <c:pt idx="193">
                  <c:v>4.0599999999999996</c:v>
                </c:pt>
                <c:pt idx="194">
                  <c:v>5.15</c:v>
                </c:pt>
                <c:pt idx="195">
                  <c:v>5.5</c:v>
                </c:pt>
                <c:pt idx="196">
                  <c:v>6.4</c:v>
                </c:pt>
                <c:pt idx="197">
                  <c:v>7.32</c:v>
                </c:pt>
                <c:pt idx="198">
                  <c:v>7.24</c:v>
                </c:pt>
                <c:pt idx="199">
                  <c:v>5.2</c:v>
                </c:pt>
                <c:pt idx="200">
                  <c:v>5.53</c:v>
                </c:pt>
                <c:pt idx="201">
                  <c:v>4.9000000000000004</c:v>
                </c:pt>
                <c:pt idx="202">
                  <c:v>4.8899999999999997</c:v>
                </c:pt>
                <c:pt idx="203">
                  <c:v>4.24</c:v>
                </c:pt>
                <c:pt idx="204">
                  <c:v>4.08</c:v>
                </c:pt>
                <c:pt idx="205">
                  <c:v>4.3899999999999997</c:v>
                </c:pt>
                <c:pt idx="206">
                  <c:v>5.08</c:v>
                </c:pt>
                <c:pt idx="207">
                  <c:v>4.34</c:v>
                </c:pt>
                <c:pt idx="208">
                  <c:v>4.34</c:v>
                </c:pt>
                <c:pt idx="209">
                  <c:v>4.17</c:v>
                </c:pt>
                <c:pt idx="210">
                  <c:v>4.79</c:v>
                </c:pt>
                <c:pt idx="211">
                  <c:v>4.7</c:v>
                </c:pt>
                <c:pt idx="212">
                  <c:v>3.91</c:v>
                </c:pt>
                <c:pt idx="213">
                  <c:v>3.23</c:v>
                </c:pt>
                <c:pt idx="214">
                  <c:v>3.01</c:v>
                </c:pt>
                <c:pt idx="215">
                  <c:v>2.7</c:v>
                </c:pt>
                <c:pt idx="216">
                  <c:v>3.49</c:v>
                </c:pt>
                <c:pt idx="217">
                  <c:v>3.68</c:v>
                </c:pt>
                <c:pt idx="218">
                  <c:v>4.8</c:v>
                </c:pt>
                <c:pt idx="219">
                  <c:v>5.18</c:v>
                </c:pt>
                <c:pt idx="220">
                  <c:v>5.53</c:v>
                </c:pt>
                <c:pt idx="221">
                  <c:v>6.46</c:v>
                </c:pt>
                <c:pt idx="222">
                  <c:v>7.56</c:v>
                </c:pt>
                <c:pt idx="223">
                  <c:v>8.06</c:v>
                </c:pt>
                <c:pt idx="224">
                  <c:v>8.4600000000000009</c:v>
                </c:pt>
                <c:pt idx="225">
                  <c:v>9.23</c:v>
                </c:pt>
                <c:pt idx="226">
                  <c:v>9.19</c:v>
                </c:pt>
                <c:pt idx="227">
                  <c:v>8.86</c:v>
                </c:pt>
                <c:pt idx="228">
                  <c:v>8.25</c:v>
                </c:pt>
                <c:pt idx="229">
                  <c:v>8.9</c:v>
                </c:pt>
                <c:pt idx="230">
                  <c:v>8.81</c:v>
                </c:pt>
                <c:pt idx="231">
                  <c:v>8.1999999999999993</c:v>
                </c:pt>
                <c:pt idx="232">
                  <c:v>6</c:v>
                </c:pt>
                <c:pt idx="233">
                  <c:v>5.14</c:v>
                </c:pt>
                <c:pt idx="234">
                  <c:v>4.6900000000000004</c:v>
                </c:pt>
                <c:pt idx="235">
                  <c:v>5.08</c:v>
                </c:pt>
                <c:pt idx="236">
                  <c:v>6.24</c:v>
                </c:pt>
                <c:pt idx="237">
                  <c:v>6.1</c:v>
                </c:pt>
                <c:pt idx="238">
                  <c:v>6.84</c:v>
                </c:pt>
                <c:pt idx="239">
                  <c:v>6.74</c:v>
                </c:pt>
                <c:pt idx="240">
                  <c:v>6.92</c:v>
                </c:pt>
                <c:pt idx="241">
                  <c:v>6.65</c:v>
                </c:pt>
                <c:pt idx="242">
                  <c:v>6.48</c:v>
                </c:pt>
                <c:pt idx="243">
                  <c:v>6.63</c:v>
                </c:pt>
                <c:pt idx="244">
                  <c:v>7.29</c:v>
                </c:pt>
                <c:pt idx="245">
                  <c:v>7.62</c:v>
                </c:pt>
                <c:pt idx="246">
                  <c:v>8.1300000000000008</c:v>
                </c:pt>
                <c:pt idx="247">
                  <c:v>8.81</c:v>
                </c:pt>
                <c:pt idx="248">
                  <c:v>7.92</c:v>
                </c:pt>
                <c:pt idx="249">
                  <c:v>7.8</c:v>
                </c:pt>
                <c:pt idx="250">
                  <c:v>7.78</c:v>
                </c:pt>
                <c:pt idx="251">
                  <c:v>8.59</c:v>
                </c:pt>
                <c:pt idx="252">
                  <c:v>7.94</c:v>
                </c:pt>
                <c:pt idx="253">
                  <c:v>6.41</c:v>
                </c:pt>
                <c:pt idx="254">
                  <c:v>5.9</c:v>
                </c:pt>
                <c:pt idx="255">
                  <c:v>4.63</c:v>
                </c:pt>
                <c:pt idx="256">
                  <c:v>4.05</c:v>
                </c:pt>
                <c:pt idx="257">
                  <c:v>4.51</c:v>
                </c:pt>
                <c:pt idx="258">
                  <c:v>4.74</c:v>
                </c:pt>
                <c:pt idx="259">
                  <c:v>4.2</c:v>
                </c:pt>
                <c:pt idx="260">
                  <c:v>4.55</c:v>
                </c:pt>
                <c:pt idx="261">
                  <c:v>4.2300000000000004</c:v>
                </c:pt>
                <c:pt idx="262">
                  <c:v>3.7</c:v>
                </c:pt>
                <c:pt idx="263">
                  <c:v>3.55</c:v>
                </c:pt>
                <c:pt idx="264">
                  <c:v>2.85</c:v>
                </c:pt>
                <c:pt idx="265">
                  <c:v>2.8</c:v>
                </c:pt>
                <c:pt idx="266">
                  <c:v>2.84</c:v>
                </c:pt>
                <c:pt idx="267">
                  <c:v>3.22</c:v>
                </c:pt>
                <c:pt idx="268">
                  <c:v>3.43</c:v>
                </c:pt>
                <c:pt idx="269">
                  <c:v>4.46</c:v>
                </c:pt>
                <c:pt idx="270">
                  <c:v>5.35</c:v>
                </c:pt>
                <c:pt idx="271">
                  <c:v>5.63</c:v>
                </c:pt>
                <c:pt idx="272">
                  <c:v>5.91</c:v>
                </c:pt>
                <c:pt idx="273">
                  <c:v>6.55</c:v>
                </c:pt>
                <c:pt idx="274">
                  <c:v>6.51</c:v>
                </c:pt>
                <c:pt idx="275">
                  <c:v>6.23</c:v>
                </c:pt>
                <c:pt idx="276">
                  <c:v>6.93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A8-47C1-8360-E8A4F7E6D161}"/>
            </c:ext>
          </c:extLst>
        </c:ser>
        <c:ser>
          <c:idx val="1"/>
          <c:order val="1"/>
          <c:tx>
            <c:v>无锡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铝棒社会库存!$A$5:$A$281</c:f>
              <c:numCache>
                <c:formatCode>yyyy\-mm\-dd;@</c:formatCode>
                <c:ptCount val="277"/>
                <c:pt idx="0">
                  <c:v>44854</c:v>
                </c:pt>
                <c:pt idx="1">
                  <c:v>44851</c:v>
                </c:pt>
                <c:pt idx="2">
                  <c:v>44847</c:v>
                </c:pt>
                <c:pt idx="3">
                  <c:v>44844</c:v>
                </c:pt>
                <c:pt idx="4">
                  <c:v>44842</c:v>
                </c:pt>
                <c:pt idx="5">
                  <c:v>44833</c:v>
                </c:pt>
                <c:pt idx="6">
                  <c:v>44830</c:v>
                </c:pt>
                <c:pt idx="7">
                  <c:v>44826</c:v>
                </c:pt>
                <c:pt idx="8">
                  <c:v>44823</c:v>
                </c:pt>
                <c:pt idx="9">
                  <c:v>44819</c:v>
                </c:pt>
                <c:pt idx="10">
                  <c:v>44817</c:v>
                </c:pt>
                <c:pt idx="11">
                  <c:v>44812</c:v>
                </c:pt>
                <c:pt idx="12">
                  <c:v>44809</c:v>
                </c:pt>
                <c:pt idx="13">
                  <c:v>44805</c:v>
                </c:pt>
                <c:pt idx="14">
                  <c:v>44802</c:v>
                </c:pt>
                <c:pt idx="15">
                  <c:v>44798</c:v>
                </c:pt>
                <c:pt idx="16">
                  <c:v>44795</c:v>
                </c:pt>
                <c:pt idx="17">
                  <c:v>44791</c:v>
                </c:pt>
                <c:pt idx="18">
                  <c:v>44788</c:v>
                </c:pt>
                <c:pt idx="19">
                  <c:v>44784</c:v>
                </c:pt>
                <c:pt idx="20">
                  <c:v>44781</c:v>
                </c:pt>
                <c:pt idx="21">
                  <c:v>44777</c:v>
                </c:pt>
                <c:pt idx="22">
                  <c:v>44774</c:v>
                </c:pt>
                <c:pt idx="23">
                  <c:v>44770</c:v>
                </c:pt>
                <c:pt idx="24">
                  <c:v>44767</c:v>
                </c:pt>
                <c:pt idx="25">
                  <c:v>44763</c:v>
                </c:pt>
                <c:pt idx="26">
                  <c:v>44760</c:v>
                </c:pt>
                <c:pt idx="27">
                  <c:v>44756</c:v>
                </c:pt>
                <c:pt idx="28">
                  <c:v>44753</c:v>
                </c:pt>
                <c:pt idx="29">
                  <c:v>44749</c:v>
                </c:pt>
                <c:pt idx="30">
                  <c:v>44746</c:v>
                </c:pt>
                <c:pt idx="31">
                  <c:v>44742</c:v>
                </c:pt>
                <c:pt idx="32">
                  <c:v>44739</c:v>
                </c:pt>
                <c:pt idx="33">
                  <c:v>44735</c:v>
                </c:pt>
                <c:pt idx="34">
                  <c:v>44732</c:v>
                </c:pt>
                <c:pt idx="35">
                  <c:v>44728</c:v>
                </c:pt>
                <c:pt idx="36">
                  <c:v>44725</c:v>
                </c:pt>
                <c:pt idx="37">
                  <c:v>44721</c:v>
                </c:pt>
                <c:pt idx="38">
                  <c:v>44718</c:v>
                </c:pt>
                <c:pt idx="39">
                  <c:v>44714</c:v>
                </c:pt>
                <c:pt idx="40">
                  <c:v>44711</c:v>
                </c:pt>
                <c:pt idx="41">
                  <c:v>44707</c:v>
                </c:pt>
                <c:pt idx="42">
                  <c:v>44704</c:v>
                </c:pt>
                <c:pt idx="43">
                  <c:v>44700</c:v>
                </c:pt>
                <c:pt idx="44">
                  <c:v>44697</c:v>
                </c:pt>
                <c:pt idx="45">
                  <c:v>44693</c:v>
                </c:pt>
                <c:pt idx="46">
                  <c:v>44690</c:v>
                </c:pt>
                <c:pt idx="47">
                  <c:v>44686</c:v>
                </c:pt>
                <c:pt idx="48">
                  <c:v>44679</c:v>
                </c:pt>
                <c:pt idx="49">
                  <c:v>44676</c:v>
                </c:pt>
                <c:pt idx="50">
                  <c:v>44672</c:v>
                </c:pt>
                <c:pt idx="51">
                  <c:v>44669</c:v>
                </c:pt>
                <c:pt idx="52">
                  <c:v>44665</c:v>
                </c:pt>
                <c:pt idx="53">
                  <c:v>44662</c:v>
                </c:pt>
                <c:pt idx="54">
                  <c:v>44658</c:v>
                </c:pt>
                <c:pt idx="55">
                  <c:v>44657</c:v>
                </c:pt>
                <c:pt idx="56">
                  <c:v>44651</c:v>
                </c:pt>
                <c:pt idx="57">
                  <c:v>44648</c:v>
                </c:pt>
                <c:pt idx="58">
                  <c:v>44644</c:v>
                </c:pt>
                <c:pt idx="59">
                  <c:v>44641</c:v>
                </c:pt>
                <c:pt idx="60">
                  <c:v>44637</c:v>
                </c:pt>
                <c:pt idx="61">
                  <c:v>44634</c:v>
                </c:pt>
                <c:pt idx="62">
                  <c:v>44630</c:v>
                </c:pt>
                <c:pt idx="63">
                  <c:v>44627</c:v>
                </c:pt>
                <c:pt idx="64">
                  <c:v>44623</c:v>
                </c:pt>
                <c:pt idx="65">
                  <c:v>44620</c:v>
                </c:pt>
                <c:pt idx="66">
                  <c:v>44616</c:v>
                </c:pt>
                <c:pt idx="67">
                  <c:v>44609</c:v>
                </c:pt>
                <c:pt idx="68">
                  <c:v>44606</c:v>
                </c:pt>
                <c:pt idx="69">
                  <c:v>44602</c:v>
                </c:pt>
                <c:pt idx="70">
                  <c:v>44599</c:v>
                </c:pt>
                <c:pt idx="71">
                  <c:v>44588</c:v>
                </c:pt>
                <c:pt idx="72">
                  <c:v>44585</c:v>
                </c:pt>
                <c:pt idx="73">
                  <c:v>44581</c:v>
                </c:pt>
                <c:pt idx="74">
                  <c:v>44578</c:v>
                </c:pt>
                <c:pt idx="75">
                  <c:v>44574</c:v>
                </c:pt>
                <c:pt idx="76">
                  <c:v>44571</c:v>
                </c:pt>
                <c:pt idx="77">
                  <c:v>44567</c:v>
                </c:pt>
                <c:pt idx="78">
                  <c:v>44565</c:v>
                </c:pt>
                <c:pt idx="79">
                  <c:v>44560</c:v>
                </c:pt>
                <c:pt idx="80">
                  <c:v>44557</c:v>
                </c:pt>
                <c:pt idx="81">
                  <c:v>44553</c:v>
                </c:pt>
                <c:pt idx="82">
                  <c:v>44550</c:v>
                </c:pt>
                <c:pt idx="83">
                  <c:v>44546</c:v>
                </c:pt>
                <c:pt idx="84">
                  <c:v>44543</c:v>
                </c:pt>
                <c:pt idx="85">
                  <c:v>44539</c:v>
                </c:pt>
                <c:pt idx="86">
                  <c:v>44536</c:v>
                </c:pt>
                <c:pt idx="87">
                  <c:v>44532</c:v>
                </c:pt>
                <c:pt idx="88">
                  <c:v>44525</c:v>
                </c:pt>
                <c:pt idx="89">
                  <c:v>44518</c:v>
                </c:pt>
                <c:pt idx="90">
                  <c:v>44511</c:v>
                </c:pt>
                <c:pt idx="91">
                  <c:v>44504</c:v>
                </c:pt>
                <c:pt idx="92">
                  <c:v>44497</c:v>
                </c:pt>
                <c:pt idx="93">
                  <c:v>44490</c:v>
                </c:pt>
                <c:pt idx="94">
                  <c:v>44483</c:v>
                </c:pt>
                <c:pt idx="95">
                  <c:v>44477</c:v>
                </c:pt>
                <c:pt idx="96">
                  <c:v>44469</c:v>
                </c:pt>
                <c:pt idx="97">
                  <c:v>44462</c:v>
                </c:pt>
                <c:pt idx="98">
                  <c:v>44455</c:v>
                </c:pt>
                <c:pt idx="99">
                  <c:v>44448</c:v>
                </c:pt>
                <c:pt idx="100">
                  <c:v>44441</c:v>
                </c:pt>
                <c:pt idx="101">
                  <c:v>44434</c:v>
                </c:pt>
                <c:pt idx="102">
                  <c:v>44427</c:v>
                </c:pt>
                <c:pt idx="103">
                  <c:v>44420</c:v>
                </c:pt>
                <c:pt idx="104">
                  <c:v>44413</c:v>
                </c:pt>
                <c:pt idx="105">
                  <c:v>44406</c:v>
                </c:pt>
                <c:pt idx="106">
                  <c:v>44399</c:v>
                </c:pt>
                <c:pt idx="107">
                  <c:v>44392</c:v>
                </c:pt>
                <c:pt idx="108">
                  <c:v>44385</c:v>
                </c:pt>
                <c:pt idx="109">
                  <c:v>44378</c:v>
                </c:pt>
                <c:pt idx="110">
                  <c:v>44371</c:v>
                </c:pt>
                <c:pt idx="111">
                  <c:v>44364</c:v>
                </c:pt>
                <c:pt idx="112">
                  <c:v>44357</c:v>
                </c:pt>
                <c:pt idx="113">
                  <c:v>44350</c:v>
                </c:pt>
                <c:pt idx="114">
                  <c:v>44343</c:v>
                </c:pt>
                <c:pt idx="115">
                  <c:v>44336</c:v>
                </c:pt>
                <c:pt idx="116">
                  <c:v>44329</c:v>
                </c:pt>
                <c:pt idx="117">
                  <c:v>44322</c:v>
                </c:pt>
                <c:pt idx="118">
                  <c:v>44315</c:v>
                </c:pt>
                <c:pt idx="119">
                  <c:v>44308</c:v>
                </c:pt>
                <c:pt idx="120">
                  <c:v>44301</c:v>
                </c:pt>
                <c:pt idx="121">
                  <c:v>44294</c:v>
                </c:pt>
                <c:pt idx="122">
                  <c:v>44287</c:v>
                </c:pt>
                <c:pt idx="123">
                  <c:v>44280</c:v>
                </c:pt>
                <c:pt idx="124">
                  <c:v>44273</c:v>
                </c:pt>
                <c:pt idx="125">
                  <c:v>44266</c:v>
                </c:pt>
                <c:pt idx="126">
                  <c:v>44259</c:v>
                </c:pt>
                <c:pt idx="127">
                  <c:v>44252</c:v>
                </c:pt>
                <c:pt idx="128">
                  <c:v>44245</c:v>
                </c:pt>
                <c:pt idx="129">
                  <c:v>44237</c:v>
                </c:pt>
                <c:pt idx="130">
                  <c:v>44231</c:v>
                </c:pt>
                <c:pt idx="131">
                  <c:v>44224</c:v>
                </c:pt>
                <c:pt idx="132">
                  <c:v>44217</c:v>
                </c:pt>
                <c:pt idx="133">
                  <c:v>44210</c:v>
                </c:pt>
                <c:pt idx="134">
                  <c:v>44203</c:v>
                </c:pt>
                <c:pt idx="135">
                  <c:v>44196</c:v>
                </c:pt>
                <c:pt idx="136">
                  <c:v>44189</c:v>
                </c:pt>
                <c:pt idx="137">
                  <c:v>44182</c:v>
                </c:pt>
                <c:pt idx="138">
                  <c:v>44175</c:v>
                </c:pt>
                <c:pt idx="139">
                  <c:v>44168</c:v>
                </c:pt>
                <c:pt idx="140">
                  <c:v>44161</c:v>
                </c:pt>
                <c:pt idx="141">
                  <c:v>44154</c:v>
                </c:pt>
                <c:pt idx="142">
                  <c:v>44147</c:v>
                </c:pt>
                <c:pt idx="143">
                  <c:v>44140</c:v>
                </c:pt>
                <c:pt idx="144">
                  <c:v>44133</c:v>
                </c:pt>
                <c:pt idx="145">
                  <c:v>44126</c:v>
                </c:pt>
                <c:pt idx="146">
                  <c:v>44119</c:v>
                </c:pt>
                <c:pt idx="147">
                  <c:v>44113</c:v>
                </c:pt>
                <c:pt idx="148">
                  <c:v>44104</c:v>
                </c:pt>
                <c:pt idx="149">
                  <c:v>44098</c:v>
                </c:pt>
                <c:pt idx="150">
                  <c:v>44091</c:v>
                </c:pt>
                <c:pt idx="151">
                  <c:v>44084</c:v>
                </c:pt>
                <c:pt idx="152">
                  <c:v>44077</c:v>
                </c:pt>
                <c:pt idx="153">
                  <c:v>44070</c:v>
                </c:pt>
                <c:pt idx="154">
                  <c:v>44063</c:v>
                </c:pt>
                <c:pt idx="155">
                  <c:v>44056</c:v>
                </c:pt>
                <c:pt idx="156">
                  <c:v>44049</c:v>
                </c:pt>
                <c:pt idx="157">
                  <c:v>44042</c:v>
                </c:pt>
                <c:pt idx="158">
                  <c:v>44035</c:v>
                </c:pt>
                <c:pt idx="159">
                  <c:v>44028</c:v>
                </c:pt>
                <c:pt idx="160">
                  <c:v>44021</c:v>
                </c:pt>
                <c:pt idx="161">
                  <c:v>44014</c:v>
                </c:pt>
                <c:pt idx="162">
                  <c:v>44006</c:v>
                </c:pt>
                <c:pt idx="163">
                  <c:v>44000</c:v>
                </c:pt>
                <c:pt idx="164">
                  <c:v>43993</c:v>
                </c:pt>
                <c:pt idx="165">
                  <c:v>43986</c:v>
                </c:pt>
                <c:pt idx="166">
                  <c:v>43979</c:v>
                </c:pt>
                <c:pt idx="167">
                  <c:v>43972</c:v>
                </c:pt>
                <c:pt idx="168">
                  <c:v>43965</c:v>
                </c:pt>
                <c:pt idx="169">
                  <c:v>43957</c:v>
                </c:pt>
                <c:pt idx="170">
                  <c:v>43951</c:v>
                </c:pt>
                <c:pt idx="171">
                  <c:v>43944</c:v>
                </c:pt>
                <c:pt idx="172">
                  <c:v>43937</c:v>
                </c:pt>
                <c:pt idx="173">
                  <c:v>43930</c:v>
                </c:pt>
                <c:pt idx="174">
                  <c:v>43923</c:v>
                </c:pt>
                <c:pt idx="175">
                  <c:v>43916</c:v>
                </c:pt>
                <c:pt idx="176">
                  <c:v>43909</c:v>
                </c:pt>
                <c:pt idx="177">
                  <c:v>43902</c:v>
                </c:pt>
                <c:pt idx="178">
                  <c:v>43895</c:v>
                </c:pt>
                <c:pt idx="179">
                  <c:v>43888</c:v>
                </c:pt>
                <c:pt idx="180">
                  <c:v>43881</c:v>
                </c:pt>
                <c:pt idx="181">
                  <c:v>43874</c:v>
                </c:pt>
                <c:pt idx="182">
                  <c:v>43867</c:v>
                </c:pt>
                <c:pt idx="183">
                  <c:v>43853</c:v>
                </c:pt>
                <c:pt idx="184">
                  <c:v>43846</c:v>
                </c:pt>
                <c:pt idx="185">
                  <c:v>43839</c:v>
                </c:pt>
                <c:pt idx="186">
                  <c:v>43832</c:v>
                </c:pt>
                <c:pt idx="187">
                  <c:v>43825</c:v>
                </c:pt>
                <c:pt idx="188">
                  <c:v>43818</c:v>
                </c:pt>
                <c:pt idx="189">
                  <c:v>43811</c:v>
                </c:pt>
                <c:pt idx="190">
                  <c:v>43804</c:v>
                </c:pt>
                <c:pt idx="191">
                  <c:v>43797</c:v>
                </c:pt>
                <c:pt idx="192">
                  <c:v>43790</c:v>
                </c:pt>
                <c:pt idx="193">
                  <c:v>43783</c:v>
                </c:pt>
                <c:pt idx="194">
                  <c:v>43776</c:v>
                </c:pt>
                <c:pt idx="195">
                  <c:v>43769</c:v>
                </c:pt>
                <c:pt idx="196">
                  <c:v>43762</c:v>
                </c:pt>
                <c:pt idx="197">
                  <c:v>43755</c:v>
                </c:pt>
                <c:pt idx="198">
                  <c:v>43748</c:v>
                </c:pt>
                <c:pt idx="199">
                  <c:v>43734</c:v>
                </c:pt>
                <c:pt idx="200">
                  <c:v>43727</c:v>
                </c:pt>
                <c:pt idx="201">
                  <c:v>43720</c:v>
                </c:pt>
                <c:pt idx="202">
                  <c:v>43713</c:v>
                </c:pt>
                <c:pt idx="203">
                  <c:v>43706</c:v>
                </c:pt>
                <c:pt idx="204">
                  <c:v>43699</c:v>
                </c:pt>
                <c:pt idx="205">
                  <c:v>43692</c:v>
                </c:pt>
                <c:pt idx="206">
                  <c:v>43685</c:v>
                </c:pt>
                <c:pt idx="207">
                  <c:v>43678</c:v>
                </c:pt>
                <c:pt idx="208">
                  <c:v>43671</c:v>
                </c:pt>
                <c:pt idx="209">
                  <c:v>43664</c:v>
                </c:pt>
                <c:pt idx="210">
                  <c:v>43657</c:v>
                </c:pt>
                <c:pt idx="211">
                  <c:v>43650</c:v>
                </c:pt>
                <c:pt idx="212">
                  <c:v>43643</c:v>
                </c:pt>
                <c:pt idx="213">
                  <c:v>43636</c:v>
                </c:pt>
                <c:pt idx="214">
                  <c:v>43629</c:v>
                </c:pt>
                <c:pt idx="215">
                  <c:v>43622</c:v>
                </c:pt>
                <c:pt idx="216">
                  <c:v>43615</c:v>
                </c:pt>
                <c:pt idx="217">
                  <c:v>43608</c:v>
                </c:pt>
                <c:pt idx="218">
                  <c:v>43601</c:v>
                </c:pt>
                <c:pt idx="219">
                  <c:v>43594</c:v>
                </c:pt>
                <c:pt idx="220">
                  <c:v>43580</c:v>
                </c:pt>
                <c:pt idx="221">
                  <c:v>43573</c:v>
                </c:pt>
                <c:pt idx="222">
                  <c:v>43566</c:v>
                </c:pt>
                <c:pt idx="223">
                  <c:v>43559</c:v>
                </c:pt>
                <c:pt idx="224">
                  <c:v>43552</c:v>
                </c:pt>
                <c:pt idx="225">
                  <c:v>43545</c:v>
                </c:pt>
                <c:pt idx="226">
                  <c:v>43538</c:v>
                </c:pt>
                <c:pt idx="227">
                  <c:v>43531</c:v>
                </c:pt>
                <c:pt idx="228">
                  <c:v>43524</c:v>
                </c:pt>
                <c:pt idx="229">
                  <c:v>43517</c:v>
                </c:pt>
                <c:pt idx="230">
                  <c:v>43510</c:v>
                </c:pt>
                <c:pt idx="231">
                  <c:v>43507</c:v>
                </c:pt>
                <c:pt idx="232">
                  <c:v>43496</c:v>
                </c:pt>
                <c:pt idx="233">
                  <c:v>43489</c:v>
                </c:pt>
                <c:pt idx="234">
                  <c:v>43482</c:v>
                </c:pt>
                <c:pt idx="235">
                  <c:v>43475</c:v>
                </c:pt>
                <c:pt idx="236">
                  <c:v>43461</c:v>
                </c:pt>
                <c:pt idx="237">
                  <c:v>43454</c:v>
                </c:pt>
                <c:pt idx="238">
                  <c:v>43447</c:v>
                </c:pt>
                <c:pt idx="239">
                  <c:v>43440</c:v>
                </c:pt>
                <c:pt idx="240">
                  <c:v>43433</c:v>
                </c:pt>
                <c:pt idx="241">
                  <c:v>43426</c:v>
                </c:pt>
                <c:pt idx="242">
                  <c:v>43419</c:v>
                </c:pt>
                <c:pt idx="243">
                  <c:v>43412</c:v>
                </c:pt>
                <c:pt idx="244">
                  <c:v>43405</c:v>
                </c:pt>
                <c:pt idx="245">
                  <c:v>43398</c:v>
                </c:pt>
                <c:pt idx="246">
                  <c:v>43391</c:v>
                </c:pt>
                <c:pt idx="247">
                  <c:v>43384</c:v>
                </c:pt>
                <c:pt idx="248">
                  <c:v>43381</c:v>
                </c:pt>
                <c:pt idx="249">
                  <c:v>43370</c:v>
                </c:pt>
                <c:pt idx="250">
                  <c:v>43363</c:v>
                </c:pt>
                <c:pt idx="251">
                  <c:v>43356</c:v>
                </c:pt>
                <c:pt idx="252">
                  <c:v>43349</c:v>
                </c:pt>
                <c:pt idx="253">
                  <c:v>43342</c:v>
                </c:pt>
                <c:pt idx="254">
                  <c:v>43335</c:v>
                </c:pt>
                <c:pt idx="255">
                  <c:v>43328</c:v>
                </c:pt>
                <c:pt idx="256">
                  <c:v>43321</c:v>
                </c:pt>
                <c:pt idx="257">
                  <c:v>43314</c:v>
                </c:pt>
                <c:pt idx="258">
                  <c:v>43307</c:v>
                </c:pt>
                <c:pt idx="259">
                  <c:v>43300</c:v>
                </c:pt>
                <c:pt idx="260">
                  <c:v>43293</c:v>
                </c:pt>
                <c:pt idx="261">
                  <c:v>43286</c:v>
                </c:pt>
                <c:pt idx="262">
                  <c:v>43279</c:v>
                </c:pt>
                <c:pt idx="263">
                  <c:v>43272</c:v>
                </c:pt>
                <c:pt idx="264">
                  <c:v>43265</c:v>
                </c:pt>
                <c:pt idx="265">
                  <c:v>43258</c:v>
                </c:pt>
                <c:pt idx="266">
                  <c:v>43251</c:v>
                </c:pt>
                <c:pt idx="267">
                  <c:v>43244</c:v>
                </c:pt>
                <c:pt idx="268">
                  <c:v>43237</c:v>
                </c:pt>
                <c:pt idx="269">
                  <c:v>43231</c:v>
                </c:pt>
                <c:pt idx="270">
                  <c:v>43223</c:v>
                </c:pt>
                <c:pt idx="271">
                  <c:v>43216</c:v>
                </c:pt>
                <c:pt idx="272">
                  <c:v>43209</c:v>
                </c:pt>
                <c:pt idx="273">
                  <c:v>43202</c:v>
                </c:pt>
                <c:pt idx="274">
                  <c:v>43194</c:v>
                </c:pt>
                <c:pt idx="275">
                  <c:v>43188</c:v>
                </c:pt>
                <c:pt idx="276">
                  <c:v>43182</c:v>
                </c:pt>
              </c:numCache>
            </c:numRef>
          </c:cat>
          <c:val>
            <c:numRef>
              <c:f>铝棒社会库存!$C$5:$C$281</c:f>
              <c:numCache>
                <c:formatCode>General</c:formatCode>
                <c:ptCount val="277"/>
                <c:pt idx="0">
                  <c:v>0.57999999999999996</c:v>
                </c:pt>
                <c:pt idx="1">
                  <c:v>0.93</c:v>
                </c:pt>
                <c:pt idx="2">
                  <c:v>1.06</c:v>
                </c:pt>
                <c:pt idx="3">
                  <c:v>1.27</c:v>
                </c:pt>
                <c:pt idx="4">
                  <c:v>1.26</c:v>
                </c:pt>
                <c:pt idx="5">
                  <c:v>1.1200000000000001</c:v>
                </c:pt>
                <c:pt idx="6">
                  <c:v>1.35</c:v>
                </c:pt>
                <c:pt idx="7">
                  <c:v>1.54</c:v>
                </c:pt>
                <c:pt idx="8">
                  <c:v>1.58</c:v>
                </c:pt>
                <c:pt idx="9">
                  <c:v>1.51</c:v>
                </c:pt>
                <c:pt idx="10">
                  <c:v>1.72</c:v>
                </c:pt>
                <c:pt idx="11">
                  <c:v>1.57</c:v>
                </c:pt>
                <c:pt idx="12">
                  <c:v>1.62</c:v>
                </c:pt>
                <c:pt idx="13">
                  <c:v>1.84</c:v>
                </c:pt>
                <c:pt idx="14">
                  <c:v>2.08</c:v>
                </c:pt>
                <c:pt idx="15">
                  <c:v>1.88</c:v>
                </c:pt>
                <c:pt idx="16">
                  <c:v>1.61</c:v>
                </c:pt>
                <c:pt idx="17">
                  <c:v>1.42</c:v>
                </c:pt>
                <c:pt idx="18">
                  <c:v>1.73</c:v>
                </c:pt>
                <c:pt idx="19">
                  <c:v>1.86</c:v>
                </c:pt>
                <c:pt idx="20">
                  <c:v>1.76</c:v>
                </c:pt>
                <c:pt idx="21">
                  <c:v>1.5</c:v>
                </c:pt>
                <c:pt idx="22">
                  <c:v>1.58</c:v>
                </c:pt>
                <c:pt idx="23">
                  <c:v>1.48</c:v>
                </c:pt>
                <c:pt idx="24">
                  <c:v>1.54</c:v>
                </c:pt>
                <c:pt idx="25">
                  <c:v>1.84</c:v>
                </c:pt>
                <c:pt idx="26">
                  <c:v>2.04</c:v>
                </c:pt>
                <c:pt idx="27">
                  <c:v>2.06</c:v>
                </c:pt>
                <c:pt idx="28">
                  <c:v>1.28</c:v>
                </c:pt>
                <c:pt idx="29">
                  <c:v>2.02</c:v>
                </c:pt>
                <c:pt idx="30">
                  <c:v>2.12</c:v>
                </c:pt>
                <c:pt idx="31">
                  <c:v>2.0699999999999998</c:v>
                </c:pt>
                <c:pt idx="32">
                  <c:v>1.38</c:v>
                </c:pt>
                <c:pt idx="33">
                  <c:v>1.63</c:v>
                </c:pt>
                <c:pt idx="34">
                  <c:v>1.58</c:v>
                </c:pt>
                <c:pt idx="35">
                  <c:v>1.51</c:v>
                </c:pt>
                <c:pt idx="36">
                  <c:v>1.36</c:v>
                </c:pt>
                <c:pt idx="37">
                  <c:v>1.59</c:v>
                </c:pt>
                <c:pt idx="38">
                  <c:v>1.82</c:v>
                </c:pt>
                <c:pt idx="39">
                  <c:v>1.56</c:v>
                </c:pt>
                <c:pt idx="40">
                  <c:v>1.75</c:v>
                </c:pt>
                <c:pt idx="41">
                  <c:v>1.84</c:v>
                </c:pt>
                <c:pt idx="42">
                  <c:v>1.84</c:v>
                </c:pt>
                <c:pt idx="43">
                  <c:v>1.8</c:v>
                </c:pt>
                <c:pt idx="44">
                  <c:v>1.89</c:v>
                </c:pt>
                <c:pt idx="45">
                  <c:v>1.93</c:v>
                </c:pt>
                <c:pt idx="46">
                  <c:v>2.04</c:v>
                </c:pt>
                <c:pt idx="47">
                  <c:v>2.29</c:v>
                </c:pt>
                <c:pt idx="48">
                  <c:v>2.78</c:v>
                </c:pt>
                <c:pt idx="49">
                  <c:v>3.4</c:v>
                </c:pt>
                <c:pt idx="50">
                  <c:v>3.83</c:v>
                </c:pt>
                <c:pt idx="51">
                  <c:v>4.03</c:v>
                </c:pt>
                <c:pt idx="52">
                  <c:v>3.95</c:v>
                </c:pt>
                <c:pt idx="53">
                  <c:v>3.91</c:v>
                </c:pt>
                <c:pt idx="54">
                  <c:v>3.88</c:v>
                </c:pt>
                <c:pt idx="55">
                  <c:v>3.78</c:v>
                </c:pt>
                <c:pt idx="56">
                  <c:v>3.94</c:v>
                </c:pt>
                <c:pt idx="57">
                  <c:v>4</c:v>
                </c:pt>
                <c:pt idx="58">
                  <c:v>4.18</c:v>
                </c:pt>
                <c:pt idx="59">
                  <c:v>4.7</c:v>
                </c:pt>
                <c:pt idx="60">
                  <c:v>5.0999999999999996</c:v>
                </c:pt>
                <c:pt idx="61">
                  <c:v>5.35</c:v>
                </c:pt>
                <c:pt idx="62">
                  <c:v>5.9</c:v>
                </c:pt>
                <c:pt idx="63">
                  <c:v>6.05</c:v>
                </c:pt>
                <c:pt idx="64">
                  <c:v>6.1</c:v>
                </c:pt>
                <c:pt idx="65">
                  <c:v>6.3</c:v>
                </c:pt>
                <c:pt idx="66">
                  <c:v>6.09</c:v>
                </c:pt>
                <c:pt idx="67">
                  <c:v>6.11</c:v>
                </c:pt>
                <c:pt idx="68">
                  <c:v>6</c:v>
                </c:pt>
                <c:pt idx="69">
                  <c:v>5.97</c:v>
                </c:pt>
                <c:pt idx="70">
                  <c:v>5.65</c:v>
                </c:pt>
                <c:pt idx="71">
                  <c:v>4.99</c:v>
                </c:pt>
                <c:pt idx="72">
                  <c:v>4.5599999999999996</c:v>
                </c:pt>
                <c:pt idx="73">
                  <c:v>3.73</c:v>
                </c:pt>
                <c:pt idx="74">
                  <c:v>2.9</c:v>
                </c:pt>
                <c:pt idx="75">
                  <c:v>2.41</c:v>
                </c:pt>
                <c:pt idx="76">
                  <c:v>2.12</c:v>
                </c:pt>
                <c:pt idx="77">
                  <c:v>1.77</c:v>
                </c:pt>
                <c:pt idx="78">
                  <c:v>1.56</c:v>
                </c:pt>
                <c:pt idx="79">
                  <c:v>1.37</c:v>
                </c:pt>
                <c:pt idx="80">
                  <c:v>1.23</c:v>
                </c:pt>
                <c:pt idx="81">
                  <c:v>1.28</c:v>
                </c:pt>
                <c:pt idx="82">
                  <c:v>1.62</c:v>
                </c:pt>
                <c:pt idx="83">
                  <c:v>1.41</c:v>
                </c:pt>
                <c:pt idx="84">
                  <c:v>1.7</c:v>
                </c:pt>
                <c:pt idx="85">
                  <c:v>1.91</c:v>
                </c:pt>
                <c:pt idx="86">
                  <c:v>1.82</c:v>
                </c:pt>
                <c:pt idx="87">
                  <c:v>1.43</c:v>
                </c:pt>
                <c:pt idx="88">
                  <c:v>1.64</c:v>
                </c:pt>
                <c:pt idx="89">
                  <c:v>1.98</c:v>
                </c:pt>
                <c:pt idx="90">
                  <c:v>2.29</c:v>
                </c:pt>
                <c:pt idx="91">
                  <c:v>2.95</c:v>
                </c:pt>
                <c:pt idx="92">
                  <c:v>2.95</c:v>
                </c:pt>
                <c:pt idx="93">
                  <c:v>2.78</c:v>
                </c:pt>
                <c:pt idx="94">
                  <c:v>2.4900000000000002</c:v>
                </c:pt>
                <c:pt idx="95">
                  <c:v>2.42</c:v>
                </c:pt>
                <c:pt idx="96">
                  <c:v>2.21</c:v>
                </c:pt>
                <c:pt idx="97">
                  <c:v>2.3199999999999998</c:v>
                </c:pt>
                <c:pt idx="98">
                  <c:v>2.39</c:v>
                </c:pt>
                <c:pt idx="99">
                  <c:v>2.15</c:v>
                </c:pt>
                <c:pt idx="100">
                  <c:v>2.19</c:v>
                </c:pt>
                <c:pt idx="101">
                  <c:v>2.23</c:v>
                </c:pt>
                <c:pt idx="102">
                  <c:v>2.25</c:v>
                </c:pt>
                <c:pt idx="103">
                  <c:v>2.04</c:v>
                </c:pt>
                <c:pt idx="104">
                  <c:v>1.73</c:v>
                </c:pt>
                <c:pt idx="105">
                  <c:v>1.64</c:v>
                </c:pt>
                <c:pt idx="106">
                  <c:v>1.92</c:v>
                </c:pt>
                <c:pt idx="107">
                  <c:v>1.86</c:v>
                </c:pt>
                <c:pt idx="108">
                  <c:v>1.82</c:v>
                </c:pt>
                <c:pt idx="109">
                  <c:v>1.27</c:v>
                </c:pt>
                <c:pt idx="110">
                  <c:v>1.01</c:v>
                </c:pt>
                <c:pt idx="111">
                  <c:v>1.21</c:v>
                </c:pt>
                <c:pt idx="112">
                  <c:v>1.3</c:v>
                </c:pt>
                <c:pt idx="113">
                  <c:v>1.5</c:v>
                </c:pt>
                <c:pt idx="114">
                  <c:v>1.67</c:v>
                </c:pt>
                <c:pt idx="115">
                  <c:v>1.96</c:v>
                </c:pt>
                <c:pt idx="116">
                  <c:v>2.68</c:v>
                </c:pt>
                <c:pt idx="117">
                  <c:v>3.12</c:v>
                </c:pt>
                <c:pt idx="118">
                  <c:v>3.33</c:v>
                </c:pt>
                <c:pt idx="119">
                  <c:v>3.83</c:v>
                </c:pt>
                <c:pt idx="120">
                  <c:v>4.0999999999999996</c:v>
                </c:pt>
                <c:pt idx="121">
                  <c:v>4.5599999999999996</c:v>
                </c:pt>
                <c:pt idx="122">
                  <c:v>4.97</c:v>
                </c:pt>
                <c:pt idx="123">
                  <c:v>5.29</c:v>
                </c:pt>
                <c:pt idx="124">
                  <c:v>6.29</c:v>
                </c:pt>
                <c:pt idx="125">
                  <c:v>6.08</c:v>
                </c:pt>
                <c:pt idx="126">
                  <c:v>5.92</c:v>
                </c:pt>
                <c:pt idx="127">
                  <c:v>5.38</c:v>
                </c:pt>
                <c:pt idx="128">
                  <c:v>4.5</c:v>
                </c:pt>
                <c:pt idx="129">
                  <c:v>3.52</c:v>
                </c:pt>
                <c:pt idx="130">
                  <c:v>2.2599999999999998</c:v>
                </c:pt>
                <c:pt idx="131">
                  <c:v>1.78</c:v>
                </c:pt>
                <c:pt idx="132">
                  <c:v>1.47</c:v>
                </c:pt>
                <c:pt idx="133">
                  <c:v>1.24</c:v>
                </c:pt>
                <c:pt idx="134">
                  <c:v>1.1100000000000001</c:v>
                </c:pt>
                <c:pt idx="135">
                  <c:v>1.1100000000000001</c:v>
                </c:pt>
                <c:pt idx="136">
                  <c:v>1.41</c:v>
                </c:pt>
                <c:pt idx="137">
                  <c:v>1.69</c:v>
                </c:pt>
                <c:pt idx="138">
                  <c:v>1.7</c:v>
                </c:pt>
                <c:pt idx="139">
                  <c:v>2.2799999999999998</c:v>
                </c:pt>
                <c:pt idx="140">
                  <c:v>1.94</c:v>
                </c:pt>
                <c:pt idx="141">
                  <c:v>2.0099999999999998</c:v>
                </c:pt>
                <c:pt idx="142">
                  <c:v>1.98</c:v>
                </c:pt>
                <c:pt idx="143">
                  <c:v>1.98</c:v>
                </c:pt>
                <c:pt idx="144">
                  <c:v>2.0099999999999998</c:v>
                </c:pt>
                <c:pt idx="145">
                  <c:v>1.84</c:v>
                </c:pt>
                <c:pt idx="146">
                  <c:v>1.68</c:v>
                </c:pt>
                <c:pt idx="147">
                  <c:v>1.95</c:v>
                </c:pt>
                <c:pt idx="148">
                  <c:v>1.26</c:v>
                </c:pt>
                <c:pt idx="149">
                  <c:v>1.1599999999999999</c:v>
                </c:pt>
                <c:pt idx="150">
                  <c:v>1.27</c:v>
                </c:pt>
                <c:pt idx="151">
                  <c:v>1.28</c:v>
                </c:pt>
                <c:pt idx="152">
                  <c:v>1.3</c:v>
                </c:pt>
                <c:pt idx="153">
                  <c:v>1.26</c:v>
                </c:pt>
                <c:pt idx="154">
                  <c:v>1.35</c:v>
                </c:pt>
                <c:pt idx="155">
                  <c:v>1.64</c:v>
                </c:pt>
                <c:pt idx="156">
                  <c:v>1.6</c:v>
                </c:pt>
                <c:pt idx="157">
                  <c:v>1.79</c:v>
                </c:pt>
                <c:pt idx="158">
                  <c:v>1.44</c:v>
                </c:pt>
                <c:pt idx="159">
                  <c:v>1.38</c:v>
                </c:pt>
                <c:pt idx="160">
                  <c:v>1.61</c:v>
                </c:pt>
                <c:pt idx="161">
                  <c:v>1.79</c:v>
                </c:pt>
                <c:pt idx="162">
                  <c:v>1.47</c:v>
                </c:pt>
                <c:pt idx="163">
                  <c:v>1.47</c:v>
                </c:pt>
                <c:pt idx="164">
                  <c:v>1.23</c:v>
                </c:pt>
                <c:pt idx="165">
                  <c:v>1.1299999999999999</c:v>
                </c:pt>
                <c:pt idx="166">
                  <c:v>0.99</c:v>
                </c:pt>
                <c:pt idx="167">
                  <c:v>1.1000000000000001</c:v>
                </c:pt>
                <c:pt idx="168">
                  <c:v>1.34</c:v>
                </c:pt>
                <c:pt idx="169">
                  <c:v>2.16</c:v>
                </c:pt>
                <c:pt idx="170">
                  <c:v>2.5299999999999998</c:v>
                </c:pt>
                <c:pt idx="171">
                  <c:v>4.05</c:v>
                </c:pt>
                <c:pt idx="172">
                  <c:v>5.04</c:v>
                </c:pt>
                <c:pt idx="173">
                  <c:v>4.71</c:v>
                </c:pt>
                <c:pt idx="174">
                  <c:v>5.16</c:v>
                </c:pt>
                <c:pt idx="175">
                  <c:v>5.36</c:v>
                </c:pt>
                <c:pt idx="176">
                  <c:v>5.39</c:v>
                </c:pt>
                <c:pt idx="177">
                  <c:v>5.5</c:v>
                </c:pt>
                <c:pt idx="178">
                  <c:v>6</c:v>
                </c:pt>
                <c:pt idx="179">
                  <c:v>5.39</c:v>
                </c:pt>
                <c:pt idx="180">
                  <c:v>4.13</c:v>
                </c:pt>
                <c:pt idx="181">
                  <c:v>2.9</c:v>
                </c:pt>
                <c:pt idx="182">
                  <c:v>2.35</c:v>
                </c:pt>
                <c:pt idx="183">
                  <c:v>1.49</c:v>
                </c:pt>
                <c:pt idx="184">
                  <c:v>1.28</c:v>
                </c:pt>
                <c:pt idx="185">
                  <c:v>1.06</c:v>
                </c:pt>
                <c:pt idx="186">
                  <c:v>1.21</c:v>
                </c:pt>
                <c:pt idx="187">
                  <c:v>1.58</c:v>
                </c:pt>
                <c:pt idx="188">
                  <c:v>1.24</c:v>
                </c:pt>
                <c:pt idx="189">
                  <c:v>1.6</c:v>
                </c:pt>
                <c:pt idx="190">
                  <c:v>2.37</c:v>
                </c:pt>
                <c:pt idx="191">
                  <c:v>2.2400000000000002</c:v>
                </c:pt>
                <c:pt idx="192">
                  <c:v>1.83</c:v>
                </c:pt>
                <c:pt idx="193">
                  <c:v>2.0099999999999998</c:v>
                </c:pt>
                <c:pt idx="194">
                  <c:v>2.0499999999999998</c:v>
                </c:pt>
                <c:pt idx="195">
                  <c:v>1.92</c:v>
                </c:pt>
                <c:pt idx="196">
                  <c:v>1.89</c:v>
                </c:pt>
                <c:pt idx="197">
                  <c:v>1.92</c:v>
                </c:pt>
                <c:pt idx="198">
                  <c:v>2.25</c:v>
                </c:pt>
                <c:pt idx="199">
                  <c:v>2.08</c:v>
                </c:pt>
                <c:pt idx="200">
                  <c:v>2.12</c:v>
                </c:pt>
                <c:pt idx="201">
                  <c:v>2.2000000000000002</c:v>
                </c:pt>
                <c:pt idx="202">
                  <c:v>2.04</c:v>
                </c:pt>
                <c:pt idx="203">
                  <c:v>1.69</c:v>
                </c:pt>
                <c:pt idx="204">
                  <c:v>1.79</c:v>
                </c:pt>
                <c:pt idx="205">
                  <c:v>1.65</c:v>
                </c:pt>
                <c:pt idx="206">
                  <c:v>1.68</c:v>
                </c:pt>
                <c:pt idx="207">
                  <c:v>1.47</c:v>
                </c:pt>
                <c:pt idx="208">
                  <c:v>1.46</c:v>
                </c:pt>
                <c:pt idx="209">
                  <c:v>1.23</c:v>
                </c:pt>
                <c:pt idx="210">
                  <c:v>0.89</c:v>
                </c:pt>
                <c:pt idx="211">
                  <c:v>0.68</c:v>
                </c:pt>
                <c:pt idx="212">
                  <c:v>0.85</c:v>
                </c:pt>
                <c:pt idx="213">
                  <c:v>0.85</c:v>
                </c:pt>
                <c:pt idx="214">
                  <c:v>0.93</c:v>
                </c:pt>
                <c:pt idx="215">
                  <c:v>0.72</c:v>
                </c:pt>
                <c:pt idx="216">
                  <c:v>1.32</c:v>
                </c:pt>
                <c:pt idx="217">
                  <c:v>1.6</c:v>
                </c:pt>
                <c:pt idx="218">
                  <c:v>1.8</c:v>
                </c:pt>
                <c:pt idx="219">
                  <c:v>1.64</c:v>
                </c:pt>
                <c:pt idx="220">
                  <c:v>1.85</c:v>
                </c:pt>
                <c:pt idx="221">
                  <c:v>1.85</c:v>
                </c:pt>
                <c:pt idx="222">
                  <c:v>1.52</c:v>
                </c:pt>
                <c:pt idx="223">
                  <c:v>1.39</c:v>
                </c:pt>
                <c:pt idx="224">
                  <c:v>1.53</c:v>
                </c:pt>
                <c:pt idx="225">
                  <c:v>2.08</c:v>
                </c:pt>
                <c:pt idx="226">
                  <c:v>2.11</c:v>
                </c:pt>
                <c:pt idx="227">
                  <c:v>2.5</c:v>
                </c:pt>
                <c:pt idx="228">
                  <c:v>2.74</c:v>
                </c:pt>
                <c:pt idx="229">
                  <c:v>2.77</c:v>
                </c:pt>
                <c:pt idx="230">
                  <c:v>2.64</c:v>
                </c:pt>
                <c:pt idx="231">
                  <c:v>2.2200000000000002</c:v>
                </c:pt>
                <c:pt idx="232">
                  <c:v>1.61</c:v>
                </c:pt>
                <c:pt idx="233">
                  <c:v>1.1599999999999999</c:v>
                </c:pt>
                <c:pt idx="234">
                  <c:v>1.1200000000000001</c:v>
                </c:pt>
                <c:pt idx="235">
                  <c:v>1.2</c:v>
                </c:pt>
                <c:pt idx="236">
                  <c:v>1.56</c:v>
                </c:pt>
                <c:pt idx="237">
                  <c:v>1.45</c:v>
                </c:pt>
                <c:pt idx="238">
                  <c:v>1.47</c:v>
                </c:pt>
                <c:pt idx="239">
                  <c:v>1.39</c:v>
                </c:pt>
                <c:pt idx="240">
                  <c:v>1.75</c:v>
                </c:pt>
                <c:pt idx="241">
                  <c:v>1.73</c:v>
                </c:pt>
                <c:pt idx="242">
                  <c:v>1.7</c:v>
                </c:pt>
                <c:pt idx="243">
                  <c:v>2.31</c:v>
                </c:pt>
                <c:pt idx="244">
                  <c:v>2.12</c:v>
                </c:pt>
                <c:pt idx="245">
                  <c:v>2.2799999999999998</c:v>
                </c:pt>
                <c:pt idx="246">
                  <c:v>2.1800000000000002</c:v>
                </c:pt>
                <c:pt idx="247">
                  <c:v>2.15</c:v>
                </c:pt>
                <c:pt idx="248">
                  <c:v>1.79</c:v>
                </c:pt>
                <c:pt idx="249">
                  <c:v>1.55</c:v>
                </c:pt>
                <c:pt idx="250">
                  <c:v>1.23</c:v>
                </c:pt>
                <c:pt idx="251">
                  <c:v>1.1299999999999999</c:v>
                </c:pt>
                <c:pt idx="252">
                  <c:v>1.38</c:v>
                </c:pt>
                <c:pt idx="253">
                  <c:v>1.72</c:v>
                </c:pt>
                <c:pt idx="254">
                  <c:v>1.61</c:v>
                </c:pt>
                <c:pt idx="255">
                  <c:v>1.59</c:v>
                </c:pt>
                <c:pt idx="256">
                  <c:v>1.38</c:v>
                </c:pt>
                <c:pt idx="257">
                  <c:v>1.29</c:v>
                </c:pt>
                <c:pt idx="258">
                  <c:v>1.1000000000000001</c:v>
                </c:pt>
                <c:pt idx="259">
                  <c:v>0.56000000000000005</c:v>
                </c:pt>
                <c:pt idx="260">
                  <c:v>0.33</c:v>
                </c:pt>
                <c:pt idx="261">
                  <c:v>0.34</c:v>
                </c:pt>
                <c:pt idx="262">
                  <c:v>0.45</c:v>
                </c:pt>
                <c:pt idx="263">
                  <c:v>0.46</c:v>
                </c:pt>
                <c:pt idx="264">
                  <c:v>0.57999999999999996</c:v>
                </c:pt>
                <c:pt idx="265">
                  <c:v>0.67</c:v>
                </c:pt>
                <c:pt idx="266">
                  <c:v>0.68</c:v>
                </c:pt>
                <c:pt idx="267">
                  <c:v>0.68</c:v>
                </c:pt>
                <c:pt idx="268">
                  <c:v>0.67</c:v>
                </c:pt>
                <c:pt idx="269">
                  <c:v>1</c:v>
                </c:pt>
                <c:pt idx="270">
                  <c:v>1.05</c:v>
                </c:pt>
                <c:pt idx="271">
                  <c:v>1.19</c:v>
                </c:pt>
                <c:pt idx="272">
                  <c:v>1.79</c:v>
                </c:pt>
                <c:pt idx="273">
                  <c:v>1.53</c:v>
                </c:pt>
                <c:pt idx="274">
                  <c:v>2.11</c:v>
                </c:pt>
                <c:pt idx="275">
                  <c:v>1.98</c:v>
                </c:pt>
                <c:pt idx="276">
                  <c:v>2.08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A8-47C1-8360-E8A4F7E6D161}"/>
            </c:ext>
          </c:extLst>
        </c:ser>
        <c:ser>
          <c:idx val="2"/>
          <c:order val="2"/>
          <c:tx>
            <c:v>常州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铝棒社会库存!$A$5:$A$281</c:f>
              <c:numCache>
                <c:formatCode>yyyy\-mm\-dd;@</c:formatCode>
                <c:ptCount val="277"/>
                <c:pt idx="0">
                  <c:v>44854</c:v>
                </c:pt>
                <c:pt idx="1">
                  <c:v>44851</c:v>
                </c:pt>
                <c:pt idx="2">
                  <c:v>44847</c:v>
                </c:pt>
                <c:pt idx="3">
                  <c:v>44844</c:v>
                </c:pt>
                <c:pt idx="4">
                  <c:v>44842</c:v>
                </c:pt>
                <c:pt idx="5">
                  <c:v>44833</c:v>
                </c:pt>
                <c:pt idx="6">
                  <c:v>44830</c:v>
                </c:pt>
                <c:pt idx="7">
                  <c:v>44826</c:v>
                </c:pt>
                <c:pt idx="8">
                  <c:v>44823</c:v>
                </c:pt>
                <c:pt idx="9">
                  <c:v>44819</c:v>
                </c:pt>
                <c:pt idx="10">
                  <c:v>44817</c:v>
                </c:pt>
                <c:pt idx="11">
                  <c:v>44812</c:v>
                </c:pt>
                <c:pt idx="12">
                  <c:v>44809</c:v>
                </c:pt>
                <c:pt idx="13">
                  <c:v>44805</c:v>
                </c:pt>
                <c:pt idx="14">
                  <c:v>44802</c:v>
                </c:pt>
                <c:pt idx="15">
                  <c:v>44798</c:v>
                </c:pt>
                <c:pt idx="16">
                  <c:v>44795</c:v>
                </c:pt>
                <c:pt idx="17">
                  <c:v>44791</c:v>
                </c:pt>
                <c:pt idx="18">
                  <c:v>44788</c:v>
                </c:pt>
                <c:pt idx="19">
                  <c:v>44784</c:v>
                </c:pt>
                <c:pt idx="20">
                  <c:v>44781</c:v>
                </c:pt>
                <c:pt idx="21">
                  <c:v>44777</c:v>
                </c:pt>
                <c:pt idx="22">
                  <c:v>44774</c:v>
                </c:pt>
                <c:pt idx="23">
                  <c:v>44770</c:v>
                </c:pt>
                <c:pt idx="24">
                  <c:v>44767</c:v>
                </c:pt>
                <c:pt idx="25">
                  <c:v>44763</c:v>
                </c:pt>
                <c:pt idx="26">
                  <c:v>44760</c:v>
                </c:pt>
                <c:pt idx="27">
                  <c:v>44756</c:v>
                </c:pt>
                <c:pt idx="28">
                  <c:v>44753</c:v>
                </c:pt>
                <c:pt idx="29">
                  <c:v>44749</c:v>
                </c:pt>
                <c:pt idx="30">
                  <c:v>44746</c:v>
                </c:pt>
                <c:pt idx="31">
                  <c:v>44742</c:v>
                </c:pt>
                <c:pt idx="32">
                  <c:v>44739</c:v>
                </c:pt>
                <c:pt idx="33">
                  <c:v>44735</c:v>
                </c:pt>
                <c:pt idx="34">
                  <c:v>44732</c:v>
                </c:pt>
                <c:pt idx="35">
                  <c:v>44728</c:v>
                </c:pt>
                <c:pt idx="36">
                  <c:v>44725</c:v>
                </c:pt>
                <c:pt idx="37">
                  <c:v>44721</c:v>
                </c:pt>
                <c:pt idx="38">
                  <c:v>44718</c:v>
                </c:pt>
                <c:pt idx="39">
                  <c:v>44714</c:v>
                </c:pt>
                <c:pt idx="40">
                  <c:v>44711</c:v>
                </c:pt>
                <c:pt idx="41">
                  <c:v>44707</c:v>
                </c:pt>
                <c:pt idx="42">
                  <c:v>44704</c:v>
                </c:pt>
                <c:pt idx="43">
                  <c:v>44700</c:v>
                </c:pt>
                <c:pt idx="44">
                  <c:v>44697</c:v>
                </c:pt>
                <c:pt idx="45">
                  <c:v>44693</c:v>
                </c:pt>
                <c:pt idx="46">
                  <c:v>44690</c:v>
                </c:pt>
                <c:pt idx="47">
                  <c:v>44686</c:v>
                </c:pt>
                <c:pt idx="48">
                  <c:v>44679</c:v>
                </c:pt>
                <c:pt idx="49">
                  <c:v>44676</c:v>
                </c:pt>
                <c:pt idx="50">
                  <c:v>44672</c:v>
                </c:pt>
                <c:pt idx="51">
                  <c:v>44669</c:v>
                </c:pt>
                <c:pt idx="52">
                  <c:v>44665</c:v>
                </c:pt>
                <c:pt idx="53">
                  <c:v>44662</c:v>
                </c:pt>
                <c:pt idx="54">
                  <c:v>44658</c:v>
                </c:pt>
                <c:pt idx="55">
                  <c:v>44657</c:v>
                </c:pt>
                <c:pt idx="56">
                  <c:v>44651</c:v>
                </c:pt>
                <c:pt idx="57">
                  <c:v>44648</c:v>
                </c:pt>
                <c:pt idx="58">
                  <c:v>44644</c:v>
                </c:pt>
                <c:pt idx="59">
                  <c:v>44641</c:v>
                </c:pt>
                <c:pt idx="60">
                  <c:v>44637</c:v>
                </c:pt>
                <c:pt idx="61">
                  <c:v>44634</c:v>
                </c:pt>
                <c:pt idx="62">
                  <c:v>44630</c:v>
                </c:pt>
                <c:pt idx="63">
                  <c:v>44627</c:v>
                </c:pt>
                <c:pt idx="64">
                  <c:v>44623</c:v>
                </c:pt>
                <c:pt idx="65">
                  <c:v>44620</c:v>
                </c:pt>
                <c:pt idx="66">
                  <c:v>44616</c:v>
                </c:pt>
                <c:pt idx="67">
                  <c:v>44609</c:v>
                </c:pt>
                <c:pt idx="68">
                  <c:v>44606</c:v>
                </c:pt>
                <c:pt idx="69">
                  <c:v>44602</c:v>
                </c:pt>
                <c:pt idx="70">
                  <c:v>44599</c:v>
                </c:pt>
                <c:pt idx="71">
                  <c:v>44588</c:v>
                </c:pt>
                <c:pt idx="72">
                  <c:v>44585</c:v>
                </c:pt>
                <c:pt idx="73">
                  <c:v>44581</c:v>
                </c:pt>
                <c:pt idx="74">
                  <c:v>44578</c:v>
                </c:pt>
                <c:pt idx="75">
                  <c:v>44574</c:v>
                </c:pt>
                <c:pt idx="76">
                  <c:v>44571</c:v>
                </c:pt>
                <c:pt idx="77">
                  <c:v>44567</c:v>
                </c:pt>
                <c:pt idx="78">
                  <c:v>44565</c:v>
                </c:pt>
                <c:pt idx="79">
                  <c:v>44560</c:v>
                </c:pt>
                <c:pt idx="80">
                  <c:v>44557</c:v>
                </c:pt>
                <c:pt idx="81">
                  <c:v>44553</c:v>
                </c:pt>
                <c:pt idx="82">
                  <c:v>44550</c:v>
                </c:pt>
                <c:pt idx="83">
                  <c:v>44546</c:v>
                </c:pt>
                <c:pt idx="84">
                  <c:v>44543</c:v>
                </c:pt>
                <c:pt idx="85">
                  <c:v>44539</c:v>
                </c:pt>
                <c:pt idx="86">
                  <c:v>44536</c:v>
                </c:pt>
                <c:pt idx="87">
                  <c:v>44532</c:v>
                </c:pt>
                <c:pt idx="88">
                  <c:v>44525</c:v>
                </c:pt>
                <c:pt idx="89">
                  <c:v>44518</c:v>
                </c:pt>
                <c:pt idx="90">
                  <c:v>44511</c:v>
                </c:pt>
                <c:pt idx="91">
                  <c:v>44504</c:v>
                </c:pt>
                <c:pt idx="92">
                  <c:v>44497</c:v>
                </c:pt>
                <c:pt idx="93">
                  <c:v>44490</c:v>
                </c:pt>
                <c:pt idx="94">
                  <c:v>44483</c:v>
                </c:pt>
                <c:pt idx="95">
                  <c:v>44477</c:v>
                </c:pt>
                <c:pt idx="96">
                  <c:v>44469</c:v>
                </c:pt>
                <c:pt idx="97">
                  <c:v>44462</c:v>
                </c:pt>
                <c:pt idx="98">
                  <c:v>44455</c:v>
                </c:pt>
                <c:pt idx="99">
                  <c:v>44448</c:v>
                </c:pt>
                <c:pt idx="100">
                  <c:v>44441</c:v>
                </c:pt>
                <c:pt idx="101">
                  <c:v>44434</c:v>
                </c:pt>
                <c:pt idx="102">
                  <c:v>44427</c:v>
                </c:pt>
                <c:pt idx="103">
                  <c:v>44420</c:v>
                </c:pt>
                <c:pt idx="104">
                  <c:v>44413</c:v>
                </c:pt>
                <c:pt idx="105">
                  <c:v>44406</c:v>
                </c:pt>
                <c:pt idx="106">
                  <c:v>44399</c:v>
                </c:pt>
                <c:pt idx="107">
                  <c:v>44392</c:v>
                </c:pt>
                <c:pt idx="108">
                  <c:v>44385</c:v>
                </c:pt>
                <c:pt idx="109">
                  <c:v>44378</c:v>
                </c:pt>
                <c:pt idx="110">
                  <c:v>44371</c:v>
                </c:pt>
                <c:pt idx="111">
                  <c:v>44364</c:v>
                </c:pt>
                <c:pt idx="112">
                  <c:v>44357</c:v>
                </c:pt>
                <c:pt idx="113">
                  <c:v>44350</c:v>
                </c:pt>
                <c:pt idx="114">
                  <c:v>44343</c:v>
                </c:pt>
                <c:pt idx="115">
                  <c:v>44336</c:v>
                </c:pt>
                <c:pt idx="116">
                  <c:v>44329</c:v>
                </c:pt>
                <c:pt idx="117">
                  <c:v>44322</c:v>
                </c:pt>
                <c:pt idx="118">
                  <c:v>44315</c:v>
                </c:pt>
                <c:pt idx="119">
                  <c:v>44308</c:v>
                </c:pt>
                <c:pt idx="120">
                  <c:v>44301</c:v>
                </c:pt>
                <c:pt idx="121">
                  <c:v>44294</c:v>
                </c:pt>
                <c:pt idx="122">
                  <c:v>44287</c:v>
                </c:pt>
                <c:pt idx="123">
                  <c:v>44280</c:v>
                </c:pt>
                <c:pt idx="124">
                  <c:v>44273</c:v>
                </c:pt>
                <c:pt idx="125">
                  <c:v>44266</c:v>
                </c:pt>
                <c:pt idx="126">
                  <c:v>44259</c:v>
                </c:pt>
                <c:pt idx="127">
                  <c:v>44252</c:v>
                </c:pt>
                <c:pt idx="128">
                  <c:v>44245</c:v>
                </c:pt>
                <c:pt idx="129">
                  <c:v>44237</c:v>
                </c:pt>
                <c:pt idx="130">
                  <c:v>44231</c:v>
                </c:pt>
                <c:pt idx="131">
                  <c:v>44224</c:v>
                </c:pt>
                <c:pt idx="132">
                  <c:v>44217</c:v>
                </c:pt>
                <c:pt idx="133">
                  <c:v>44210</c:v>
                </c:pt>
                <c:pt idx="134">
                  <c:v>44203</c:v>
                </c:pt>
                <c:pt idx="135">
                  <c:v>44196</c:v>
                </c:pt>
                <c:pt idx="136">
                  <c:v>44189</c:v>
                </c:pt>
                <c:pt idx="137">
                  <c:v>44182</c:v>
                </c:pt>
                <c:pt idx="138">
                  <c:v>44175</c:v>
                </c:pt>
                <c:pt idx="139">
                  <c:v>44168</c:v>
                </c:pt>
                <c:pt idx="140">
                  <c:v>44161</c:v>
                </c:pt>
                <c:pt idx="141">
                  <c:v>44154</c:v>
                </c:pt>
                <c:pt idx="142">
                  <c:v>44147</c:v>
                </c:pt>
                <c:pt idx="143">
                  <c:v>44140</c:v>
                </c:pt>
                <c:pt idx="144">
                  <c:v>44133</c:v>
                </c:pt>
                <c:pt idx="145">
                  <c:v>44126</c:v>
                </c:pt>
                <c:pt idx="146">
                  <c:v>44119</c:v>
                </c:pt>
                <c:pt idx="147">
                  <c:v>44113</c:v>
                </c:pt>
                <c:pt idx="148">
                  <c:v>44104</c:v>
                </c:pt>
                <c:pt idx="149">
                  <c:v>44098</c:v>
                </c:pt>
                <c:pt idx="150">
                  <c:v>44091</c:v>
                </c:pt>
                <c:pt idx="151">
                  <c:v>44084</c:v>
                </c:pt>
                <c:pt idx="152">
                  <c:v>44077</c:v>
                </c:pt>
                <c:pt idx="153">
                  <c:v>44070</c:v>
                </c:pt>
                <c:pt idx="154">
                  <c:v>44063</c:v>
                </c:pt>
                <c:pt idx="155">
                  <c:v>44056</c:v>
                </c:pt>
                <c:pt idx="156">
                  <c:v>44049</c:v>
                </c:pt>
                <c:pt idx="157">
                  <c:v>44042</c:v>
                </c:pt>
                <c:pt idx="158">
                  <c:v>44035</c:v>
                </c:pt>
                <c:pt idx="159">
                  <c:v>44028</c:v>
                </c:pt>
                <c:pt idx="160">
                  <c:v>44021</c:v>
                </c:pt>
                <c:pt idx="161">
                  <c:v>44014</c:v>
                </c:pt>
                <c:pt idx="162">
                  <c:v>44006</c:v>
                </c:pt>
                <c:pt idx="163">
                  <c:v>44000</c:v>
                </c:pt>
                <c:pt idx="164">
                  <c:v>43993</c:v>
                </c:pt>
                <c:pt idx="165">
                  <c:v>43986</c:v>
                </c:pt>
                <c:pt idx="166">
                  <c:v>43979</c:v>
                </c:pt>
                <c:pt idx="167">
                  <c:v>43972</c:v>
                </c:pt>
                <c:pt idx="168">
                  <c:v>43965</c:v>
                </c:pt>
                <c:pt idx="169">
                  <c:v>43957</c:v>
                </c:pt>
                <c:pt idx="170">
                  <c:v>43951</c:v>
                </c:pt>
                <c:pt idx="171">
                  <c:v>43944</c:v>
                </c:pt>
                <c:pt idx="172">
                  <c:v>43937</c:v>
                </c:pt>
                <c:pt idx="173">
                  <c:v>43930</c:v>
                </c:pt>
                <c:pt idx="174">
                  <c:v>43923</c:v>
                </c:pt>
                <c:pt idx="175">
                  <c:v>43916</c:v>
                </c:pt>
                <c:pt idx="176">
                  <c:v>43909</c:v>
                </c:pt>
                <c:pt idx="177">
                  <c:v>43902</c:v>
                </c:pt>
                <c:pt idx="178">
                  <c:v>43895</c:v>
                </c:pt>
                <c:pt idx="179">
                  <c:v>43888</c:v>
                </c:pt>
                <c:pt idx="180">
                  <c:v>43881</c:v>
                </c:pt>
                <c:pt idx="181">
                  <c:v>43874</c:v>
                </c:pt>
                <c:pt idx="182">
                  <c:v>43867</c:v>
                </c:pt>
                <c:pt idx="183">
                  <c:v>43853</c:v>
                </c:pt>
                <c:pt idx="184">
                  <c:v>43846</c:v>
                </c:pt>
                <c:pt idx="185">
                  <c:v>43839</c:v>
                </c:pt>
                <c:pt idx="186">
                  <c:v>43832</c:v>
                </c:pt>
                <c:pt idx="187">
                  <c:v>43825</c:v>
                </c:pt>
                <c:pt idx="188">
                  <c:v>43818</c:v>
                </c:pt>
                <c:pt idx="189">
                  <c:v>43811</c:v>
                </c:pt>
                <c:pt idx="190">
                  <c:v>43804</c:v>
                </c:pt>
                <c:pt idx="191">
                  <c:v>43797</c:v>
                </c:pt>
                <c:pt idx="192">
                  <c:v>43790</c:v>
                </c:pt>
                <c:pt idx="193">
                  <c:v>43783</c:v>
                </c:pt>
                <c:pt idx="194">
                  <c:v>43776</c:v>
                </c:pt>
                <c:pt idx="195">
                  <c:v>43769</c:v>
                </c:pt>
                <c:pt idx="196">
                  <c:v>43762</c:v>
                </c:pt>
                <c:pt idx="197">
                  <c:v>43755</c:v>
                </c:pt>
                <c:pt idx="198">
                  <c:v>43748</c:v>
                </c:pt>
                <c:pt idx="199">
                  <c:v>43734</c:v>
                </c:pt>
                <c:pt idx="200">
                  <c:v>43727</c:v>
                </c:pt>
                <c:pt idx="201">
                  <c:v>43720</c:v>
                </c:pt>
                <c:pt idx="202">
                  <c:v>43713</c:v>
                </c:pt>
                <c:pt idx="203">
                  <c:v>43706</c:v>
                </c:pt>
                <c:pt idx="204">
                  <c:v>43699</c:v>
                </c:pt>
                <c:pt idx="205">
                  <c:v>43692</c:v>
                </c:pt>
                <c:pt idx="206">
                  <c:v>43685</c:v>
                </c:pt>
                <c:pt idx="207">
                  <c:v>43678</c:v>
                </c:pt>
                <c:pt idx="208">
                  <c:v>43671</c:v>
                </c:pt>
                <c:pt idx="209">
                  <c:v>43664</c:v>
                </c:pt>
                <c:pt idx="210">
                  <c:v>43657</c:v>
                </c:pt>
                <c:pt idx="211">
                  <c:v>43650</c:v>
                </c:pt>
                <c:pt idx="212">
                  <c:v>43643</c:v>
                </c:pt>
                <c:pt idx="213">
                  <c:v>43636</c:v>
                </c:pt>
                <c:pt idx="214">
                  <c:v>43629</c:v>
                </c:pt>
                <c:pt idx="215">
                  <c:v>43622</c:v>
                </c:pt>
                <c:pt idx="216">
                  <c:v>43615</c:v>
                </c:pt>
                <c:pt idx="217">
                  <c:v>43608</c:v>
                </c:pt>
                <c:pt idx="218">
                  <c:v>43601</c:v>
                </c:pt>
                <c:pt idx="219">
                  <c:v>43594</c:v>
                </c:pt>
                <c:pt idx="220">
                  <c:v>43580</c:v>
                </c:pt>
                <c:pt idx="221">
                  <c:v>43573</c:v>
                </c:pt>
                <c:pt idx="222">
                  <c:v>43566</c:v>
                </c:pt>
                <c:pt idx="223">
                  <c:v>43559</c:v>
                </c:pt>
                <c:pt idx="224">
                  <c:v>43552</c:v>
                </c:pt>
                <c:pt idx="225">
                  <c:v>43545</c:v>
                </c:pt>
                <c:pt idx="226">
                  <c:v>43538</c:v>
                </c:pt>
                <c:pt idx="227">
                  <c:v>43531</c:v>
                </c:pt>
                <c:pt idx="228">
                  <c:v>43524</c:v>
                </c:pt>
                <c:pt idx="229">
                  <c:v>43517</c:v>
                </c:pt>
                <c:pt idx="230">
                  <c:v>43510</c:v>
                </c:pt>
                <c:pt idx="231">
                  <c:v>43507</c:v>
                </c:pt>
                <c:pt idx="232">
                  <c:v>43496</c:v>
                </c:pt>
                <c:pt idx="233">
                  <c:v>43489</c:v>
                </c:pt>
                <c:pt idx="234">
                  <c:v>43482</c:v>
                </c:pt>
                <c:pt idx="235">
                  <c:v>43475</c:v>
                </c:pt>
                <c:pt idx="236">
                  <c:v>43461</c:v>
                </c:pt>
                <c:pt idx="237">
                  <c:v>43454</c:v>
                </c:pt>
                <c:pt idx="238">
                  <c:v>43447</c:v>
                </c:pt>
                <c:pt idx="239">
                  <c:v>43440</c:v>
                </c:pt>
                <c:pt idx="240">
                  <c:v>43433</c:v>
                </c:pt>
                <c:pt idx="241">
                  <c:v>43426</c:v>
                </c:pt>
                <c:pt idx="242">
                  <c:v>43419</c:v>
                </c:pt>
                <c:pt idx="243">
                  <c:v>43412</c:v>
                </c:pt>
                <c:pt idx="244">
                  <c:v>43405</c:v>
                </c:pt>
                <c:pt idx="245">
                  <c:v>43398</c:v>
                </c:pt>
                <c:pt idx="246">
                  <c:v>43391</c:v>
                </c:pt>
                <c:pt idx="247">
                  <c:v>43384</c:v>
                </c:pt>
                <c:pt idx="248">
                  <c:v>43381</c:v>
                </c:pt>
                <c:pt idx="249">
                  <c:v>43370</c:v>
                </c:pt>
                <c:pt idx="250">
                  <c:v>43363</c:v>
                </c:pt>
                <c:pt idx="251">
                  <c:v>43356</c:v>
                </c:pt>
                <c:pt idx="252">
                  <c:v>43349</c:v>
                </c:pt>
                <c:pt idx="253">
                  <c:v>43342</c:v>
                </c:pt>
                <c:pt idx="254">
                  <c:v>43335</c:v>
                </c:pt>
                <c:pt idx="255">
                  <c:v>43328</c:v>
                </c:pt>
                <c:pt idx="256">
                  <c:v>43321</c:v>
                </c:pt>
                <c:pt idx="257">
                  <c:v>43314</c:v>
                </c:pt>
                <c:pt idx="258">
                  <c:v>43307</c:v>
                </c:pt>
                <c:pt idx="259">
                  <c:v>43300</c:v>
                </c:pt>
                <c:pt idx="260">
                  <c:v>43293</c:v>
                </c:pt>
                <c:pt idx="261">
                  <c:v>43286</c:v>
                </c:pt>
                <c:pt idx="262">
                  <c:v>43279</c:v>
                </c:pt>
                <c:pt idx="263">
                  <c:v>43272</c:v>
                </c:pt>
                <c:pt idx="264">
                  <c:v>43265</c:v>
                </c:pt>
                <c:pt idx="265">
                  <c:v>43258</c:v>
                </c:pt>
                <c:pt idx="266">
                  <c:v>43251</c:v>
                </c:pt>
                <c:pt idx="267">
                  <c:v>43244</c:v>
                </c:pt>
                <c:pt idx="268">
                  <c:v>43237</c:v>
                </c:pt>
                <c:pt idx="269">
                  <c:v>43231</c:v>
                </c:pt>
                <c:pt idx="270">
                  <c:v>43223</c:v>
                </c:pt>
                <c:pt idx="271">
                  <c:v>43216</c:v>
                </c:pt>
                <c:pt idx="272">
                  <c:v>43209</c:v>
                </c:pt>
                <c:pt idx="273">
                  <c:v>43202</c:v>
                </c:pt>
                <c:pt idx="274">
                  <c:v>43194</c:v>
                </c:pt>
                <c:pt idx="275">
                  <c:v>43188</c:v>
                </c:pt>
                <c:pt idx="276">
                  <c:v>43182</c:v>
                </c:pt>
              </c:numCache>
            </c:numRef>
          </c:cat>
          <c:val>
            <c:numRef>
              <c:f>铝棒社会库存!$D$5:$D$281</c:f>
              <c:numCache>
                <c:formatCode>General</c:formatCode>
                <c:ptCount val="277"/>
                <c:pt idx="0">
                  <c:v>0.49</c:v>
                </c:pt>
                <c:pt idx="1">
                  <c:v>0.56999999999999995</c:v>
                </c:pt>
                <c:pt idx="2">
                  <c:v>0.56999999999999995</c:v>
                </c:pt>
                <c:pt idx="3">
                  <c:v>0.6</c:v>
                </c:pt>
                <c:pt idx="4">
                  <c:v>0.53</c:v>
                </c:pt>
                <c:pt idx="5">
                  <c:v>0.49</c:v>
                </c:pt>
                <c:pt idx="6">
                  <c:v>0.57999999999999996</c:v>
                </c:pt>
                <c:pt idx="7">
                  <c:v>0.63</c:v>
                </c:pt>
                <c:pt idx="8">
                  <c:v>0.55000000000000004</c:v>
                </c:pt>
                <c:pt idx="9">
                  <c:v>0.57999999999999996</c:v>
                </c:pt>
                <c:pt idx="10">
                  <c:v>0.65</c:v>
                </c:pt>
                <c:pt idx="11">
                  <c:v>0.62</c:v>
                </c:pt>
                <c:pt idx="12">
                  <c:v>0.64</c:v>
                </c:pt>
                <c:pt idx="13">
                  <c:v>0.63</c:v>
                </c:pt>
                <c:pt idx="14">
                  <c:v>0.7</c:v>
                </c:pt>
                <c:pt idx="15">
                  <c:v>0.72</c:v>
                </c:pt>
                <c:pt idx="16">
                  <c:v>0.72</c:v>
                </c:pt>
                <c:pt idx="17">
                  <c:v>0.65</c:v>
                </c:pt>
                <c:pt idx="18">
                  <c:v>0.6</c:v>
                </c:pt>
                <c:pt idx="19">
                  <c:v>0.42</c:v>
                </c:pt>
                <c:pt idx="20">
                  <c:v>0.43</c:v>
                </c:pt>
                <c:pt idx="21">
                  <c:v>0.4</c:v>
                </c:pt>
                <c:pt idx="22">
                  <c:v>0.45</c:v>
                </c:pt>
                <c:pt idx="23">
                  <c:v>0.53</c:v>
                </c:pt>
                <c:pt idx="24">
                  <c:v>0.55000000000000004</c:v>
                </c:pt>
                <c:pt idx="25">
                  <c:v>0.53</c:v>
                </c:pt>
                <c:pt idx="26">
                  <c:v>0.59</c:v>
                </c:pt>
                <c:pt idx="27">
                  <c:v>0.59</c:v>
                </c:pt>
                <c:pt idx="28">
                  <c:v>0.65</c:v>
                </c:pt>
                <c:pt idx="29">
                  <c:v>0.82</c:v>
                </c:pt>
                <c:pt idx="30">
                  <c:v>1.0900000000000001</c:v>
                </c:pt>
                <c:pt idx="31">
                  <c:v>1.08</c:v>
                </c:pt>
                <c:pt idx="32">
                  <c:v>1.3</c:v>
                </c:pt>
                <c:pt idx="33">
                  <c:v>1.22</c:v>
                </c:pt>
                <c:pt idx="34">
                  <c:v>1.19</c:v>
                </c:pt>
                <c:pt idx="35">
                  <c:v>1.27</c:v>
                </c:pt>
                <c:pt idx="36">
                  <c:v>1.34</c:v>
                </c:pt>
                <c:pt idx="37">
                  <c:v>1.37</c:v>
                </c:pt>
                <c:pt idx="38">
                  <c:v>1.45</c:v>
                </c:pt>
                <c:pt idx="39">
                  <c:v>1.34</c:v>
                </c:pt>
                <c:pt idx="40">
                  <c:v>1.49</c:v>
                </c:pt>
                <c:pt idx="41">
                  <c:v>1.63</c:v>
                </c:pt>
                <c:pt idx="42">
                  <c:v>1.67</c:v>
                </c:pt>
                <c:pt idx="43">
                  <c:v>1.8</c:v>
                </c:pt>
                <c:pt idx="44">
                  <c:v>1.74</c:v>
                </c:pt>
                <c:pt idx="45">
                  <c:v>1.66</c:v>
                </c:pt>
                <c:pt idx="46">
                  <c:v>1.65</c:v>
                </c:pt>
                <c:pt idx="47">
                  <c:v>1.35</c:v>
                </c:pt>
                <c:pt idx="48">
                  <c:v>1.19</c:v>
                </c:pt>
                <c:pt idx="49">
                  <c:v>1.24</c:v>
                </c:pt>
                <c:pt idx="50">
                  <c:v>1.26</c:v>
                </c:pt>
                <c:pt idx="51">
                  <c:v>1.36</c:v>
                </c:pt>
                <c:pt idx="52">
                  <c:v>1.45</c:v>
                </c:pt>
                <c:pt idx="53">
                  <c:v>1.5</c:v>
                </c:pt>
                <c:pt idx="54">
                  <c:v>1.75</c:v>
                </c:pt>
                <c:pt idx="55">
                  <c:v>1.87</c:v>
                </c:pt>
                <c:pt idx="56">
                  <c:v>2.2200000000000002</c:v>
                </c:pt>
                <c:pt idx="57">
                  <c:v>2.42</c:v>
                </c:pt>
                <c:pt idx="58">
                  <c:v>2.5299999999999998</c:v>
                </c:pt>
                <c:pt idx="59">
                  <c:v>2.5</c:v>
                </c:pt>
                <c:pt idx="60">
                  <c:v>2.44</c:v>
                </c:pt>
                <c:pt idx="61">
                  <c:v>2.57</c:v>
                </c:pt>
                <c:pt idx="62">
                  <c:v>2.4700000000000002</c:v>
                </c:pt>
                <c:pt idx="63">
                  <c:v>2.5499999999999998</c:v>
                </c:pt>
                <c:pt idx="64">
                  <c:v>2.25</c:v>
                </c:pt>
                <c:pt idx="65">
                  <c:v>2.84</c:v>
                </c:pt>
                <c:pt idx="66">
                  <c:v>3.03</c:v>
                </c:pt>
                <c:pt idx="67">
                  <c:v>2.91</c:v>
                </c:pt>
                <c:pt idx="68">
                  <c:v>2.64</c:v>
                </c:pt>
                <c:pt idx="69">
                  <c:v>2.2400000000000002</c:v>
                </c:pt>
                <c:pt idx="70">
                  <c:v>2.2000000000000002</c:v>
                </c:pt>
                <c:pt idx="71">
                  <c:v>1.62</c:v>
                </c:pt>
                <c:pt idx="72">
                  <c:v>1.58</c:v>
                </c:pt>
                <c:pt idx="73">
                  <c:v>1.51</c:v>
                </c:pt>
                <c:pt idx="74">
                  <c:v>1.38</c:v>
                </c:pt>
                <c:pt idx="75">
                  <c:v>1.3</c:v>
                </c:pt>
                <c:pt idx="76">
                  <c:v>1.22</c:v>
                </c:pt>
                <c:pt idx="77">
                  <c:v>1.17</c:v>
                </c:pt>
                <c:pt idx="78">
                  <c:v>1.18</c:v>
                </c:pt>
                <c:pt idx="79">
                  <c:v>0.93</c:v>
                </c:pt>
                <c:pt idx="80">
                  <c:v>1.03</c:v>
                </c:pt>
                <c:pt idx="81">
                  <c:v>0.89</c:v>
                </c:pt>
                <c:pt idx="82">
                  <c:v>1.06</c:v>
                </c:pt>
                <c:pt idx="83">
                  <c:v>1.2</c:v>
                </c:pt>
                <c:pt idx="84">
                  <c:v>1.31</c:v>
                </c:pt>
                <c:pt idx="85">
                  <c:v>1.24</c:v>
                </c:pt>
                <c:pt idx="86">
                  <c:v>1.1399999999999999</c:v>
                </c:pt>
                <c:pt idx="87">
                  <c:v>1.19</c:v>
                </c:pt>
                <c:pt idx="88">
                  <c:v>1.29</c:v>
                </c:pt>
                <c:pt idx="89">
                  <c:v>1.72</c:v>
                </c:pt>
                <c:pt idx="90">
                  <c:v>1.9</c:v>
                </c:pt>
                <c:pt idx="91">
                  <c:v>1.85</c:v>
                </c:pt>
                <c:pt idx="92">
                  <c:v>1.7</c:v>
                </c:pt>
                <c:pt idx="93">
                  <c:v>1.87</c:v>
                </c:pt>
                <c:pt idx="94">
                  <c:v>1.86</c:v>
                </c:pt>
                <c:pt idx="95">
                  <c:v>1.82</c:v>
                </c:pt>
                <c:pt idx="96">
                  <c:v>1.65</c:v>
                </c:pt>
                <c:pt idx="97">
                  <c:v>1.59</c:v>
                </c:pt>
                <c:pt idx="98">
                  <c:v>1.3</c:v>
                </c:pt>
                <c:pt idx="99">
                  <c:v>1.5</c:v>
                </c:pt>
                <c:pt idx="100">
                  <c:v>1.52</c:v>
                </c:pt>
                <c:pt idx="101">
                  <c:v>1.42</c:v>
                </c:pt>
                <c:pt idx="102">
                  <c:v>1.23</c:v>
                </c:pt>
                <c:pt idx="103">
                  <c:v>1.2</c:v>
                </c:pt>
                <c:pt idx="104">
                  <c:v>1.07</c:v>
                </c:pt>
                <c:pt idx="105">
                  <c:v>0.94</c:v>
                </c:pt>
                <c:pt idx="106">
                  <c:v>1.4</c:v>
                </c:pt>
                <c:pt idx="107">
                  <c:v>1.41</c:v>
                </c:pt>
                <c:pt idx="108">
                  <c:v>1.27</c:v>
                </c:pt>
                <c:pt idx="109">
                  <c:v>1.05</c:v>
                </c:pt>
                <c:pt idx="110">
                  <c:v>0.82</c:v>
                </c:pt>
                <c:pt idx="111">
                  <c:v>0.78</c:v>
                </c:pt>
                <c:pt idx="112">
                  <c:v>0.59</c:v>
                </c:pt>
                <c:pt idx="113">
                  <c:v>0.59</c:v>
                </c:pt>
                <c:pt idx="114">
                  <c:v>0.78</c:v>
                </c:pt>
                <c:pt idx="115">
                  <c:v>0.88</c:v>
                </c:pt>
                <c:pt idx="116">
                  <c:v>0.87</c:v>
                </c:pt>
                <c:pt idx="117">
                  <c:v>1.32</c:v>
                </c:pt>
                <c:pt idx="118">
                  <c:v>1.34</c:v>
                </c:pt>
                <c:pt idx="119">
                  <c:v>1.64</c:v>
                </c:pt>
                <c:pt idx="120">
                  <c:v>1.92</c:v>
                </c:pt>
                <c:pt idx="121">
                  <c:v>1.84</c:v>
                </c:pt>
                <c:pt idx="122">
                  <c:v>1.86</c:v>
                </c:pt>
                <c:pt idx="123">
                  <c:v>2.02</c:v>
                </c:pt>
                <c:pt idx="124">
                  <c:v>2.2599999999999998</c:v>
                </c:pt>
                <c:pt idx="125">
                  <c:v>2.46</c:v>
                </c:pt>
                <c:pt idx="126">
                  <c:v>2.38</c:v>
                </c:pt>
                <c:pt idx="127">
                  <c:v>2.38</c:v>
                </c:pt>
                <c:pt idx="128">
                  <c:v>2.25</c:v>
                </c:pt>
                <c:pt idx="129">
                  <c:v>1.61</c:v>
                </c:pt>
                <c:pt idx="130">
                  <c:v>1.32</c:v>
                </c:pt>
                <c:pt idx="131">
                  <c:v>1.17</c:v>
                </c:pt>
                <c:pt idx="132">
                  <c:v>1.0900000000000001</c:v>
                </c:pt>
                <c:pt idx="133">
                  <c:v>0.87</c:v>
                </c:pt>
                <c:pt idx="134">
                  <c:v>1</c:v>
                </c:pt>
                <c:pt idx="135">
                  <c:v>0.84</c:v>
                </c:pt>
                <c:pt idx="136">
                  <c:v>0.8</c:v>
                </c:pt>
                <c:pt idx="137">
                  <c:v>0.69</c:v>
                </c:pt>
                <c:pt idx="138">
                  <c:v>0.88</c:v>
                </c:pt>
                <c:pt idx="139">
                  <c:v>0.92</c:v>
                </c:pt>
                <c:pt idx="140">
                  <c:v>1.02</c:v>
                </c:pt>
                <c:pt idx="141">
                  <c:v>0.86</c:v>
                </c:pt>
                <c:pt idx="142">
                  <c:v>0.98</c:v>
                </c:pt>
                <c:pt idx="143">
                  <c:v>1.17</c:v>
                </c:pt>
                <c:pt idx="144">
                  <c:v>1</c:v>
                </c:pt>
                <c:pt idx="145">
                  <c:v>0.95</c:v>
                </c:pt>
                <c:pt idx="146">
                  <c:v>1</c:v>
                </c:pt>
                <c:pt idx="147">
                  <c:v>0.97</c:v>
                </c:pt>
                <c:pt idx="148">
                  <c:v>0.62</c:v>
                </c:pt>
                <c:pt idx="149">
                  <c:v>0.81</c:v>
                </c:pt>
                <c:pt idx="150">
                  <c:v>0.88</c:v>
                </c:pt>
                <c:pt idx="151">
                  <c:v>1.06</c:v>
                </c:pt>
                <c:pt idx="152">
                  <c:v>1.02</c:v>
                </c:pt>
                <c:pt idx="153">
                  <c:v>0.77</c:v>
                </c:pt>
                <c:pt idx="154">
                  <c:v>0.77</c:v>
                </c:pt>
                <c:pt idx="155">
                  <c:v>0.98</c:v>
                </c:pt>
                <c:pt idx="156">
                  <c:v>1.02</c:v>
                </c:pt>
                <c:pt idx="157">
                  <c:v>1.01</c:v>
                </c:pt>
                <c:pt idx="158">
                  <c:v>1.07</c:v>
                </c:pt>
                <c:pt idx="159">
                  <c:v>1.19</c:v>
                </c:pt>
                <c:pt idx="160">
                  <c:v>1.06</c:v>
                </c:pt>
                <c:pt idx="161">
                  <c:v>1.19</c:v>
                </c:pt>
                <c:pt idx="162">
                  <c:v>0.95</c:v>
                </c:pt>
                <c:pt idx="163">
                  <c:v>0.78</c:v>
                </c:pt>
                <c:pt idx="164">
                  <c:v>0.78</c:v>
                </c:pt>
                <c:pt idx="165">
                  <c:v>0.74</c:v>
                </c:pt>
                <c:pt idx="166">
                  <c:v>0.77</c:v>
                </c:pt>
                <c:pt idx="167">
                  <c:v>0.87</c:v>
                </c:pt>
                <c:pt idx="168">
                  <c:v>1.22</c:v>
                </c:pt>
                <c:pt idx="169">
                  <c:v>1.56</c:v>
                </c:pt>
                <c:pt idx="170">
                  <c:v>1.78</c:v>
                </c:pt>
                <c:pt idx="171">
                  <c:v>2.29</c:v>
                </c:pt>
                <c:pt idx="172">
                  <c:v>2.31</c:v>
                </c:pt>
                <c:pt idx="173">
                  <c:v>2.11</c:v>
                </c:pt>
                <c:pt idx="174">
                  <c:v>2.5299999999999998</c:v>
                </c:pt>
                <c:pt idx="175">
                  <c:v>2.77</c:v>
                </c:pt>
                <c:pt idx="176">
                  <c:v>2.2999999999999998</c:v>
                </c:pt>
                <c:pt idx="177">
                  <c:v>1.97</c:v>
                </c:pt>
                <c:pt idx="178">
                  <c:v>2.21</c:v>
                </c:pt>
                <c:pt idx="179">
                  <c:v>2.14</c:v>
                </c:pt>
                <c:pt idx="180">
                  <c:v>2</c:v>
                </c:pt>
                <c:pt idx="181">
                  <c:v>1.92</c:v>
                </c:pt>
                <c:pt idx="182">
                  <c:v>1.88</c:v>
                </c:pt>
                <c:pt idx="183">
                  <c:v>1.0900000000000001</c:v>
                </c:pt>
                <c:pt idx="184">
                  <c:v>0.57999999999999996</c:v>
                </c:pt>
                <c:pt idx="185">
                  <c:v>0.43</c:v>
                </c:pt>
                <c:pt idx="186">
                  <c:v>0.48</c:v>
                </c:pt>
                <c:pt idx="187">
                  <c:v>0.4</c:v>
                </c:pt>
                <c:pt idx="188">
                  <c:v>0.46</c:v>
                </c:pt>
                <c:pt idx="189">
                  <c:v>0.52</c:v>
                </c:pt>
                <c:pt idx="190">
                  <c:v>0.67</c:v>
                </c:pt>
                <c:pt idx="191">
                  <c:v>0.85</c:v>
                </c:pt>
                <c:pt idx="192">
                  <c:v>1.21</c:v>
                </c:pt>
                <c:pt idx="193">
                  <c:v>1.48</c:v>
                </c:pt>
                <c:pt idx="194">
                  <c:v>1.64</c:v>
                </c:pt>
                <c:pt idx="195">
                  <c:v>1.73</c:v>
                </c:pt>
                <c:pt idx="196">
                  <c:v>1.6</c:v>
                </c:pt>
                <c:pt idx="197">
                  <c:v>1.57</c:v>
                </c:pt>
                <c:pt idx="198">
                  <c:v>1.44</c:v>
                </c:pt>
                <c:pt idx="199">
                  <c:v>1.2</c:v>
                </c:pt>
                <c:pt idx="200">
                  <c:v>1.3</c:v>
                </c:pt>
                <c:pt idx="201">
                  <c:v>1.36</c:v>
                </c:pt>
                <c:pt idx="202">
                  <c:v>1.36</c:v>
                </c:pt>
                <c:pt idx="203">
                  <c:v>1.33</c:v>
                </c:pt>
                <c:pt idx="204">
                  <c:v>1.5</c:v>
                </c:pt>
                <c:pt idx="205">
                  <c:v>1.3</c:v>
                </c:pt>
                <c:pt idx="206">
                  <c:v>1.3</c:v>
                </c:pt>
                <c:pt idx="207">
                  <c:v>1.2</c:v>
                </c:pt>
                <c:pt idx="208">
                  <c:v>1.1000000000000001</c:v>
                </c:pt>
                <c:pt idx="209">
                  <c:v>1.2</c:v>
                </c:pt>
                <c:pt idx="210">
                  <c:v>0.98</c:v>
                </c:pt>
                <c:pt idx="211">
                  <c:v>0.85</c:v>
                </c:pt>
                <c:pt idx="212">
                  <c:v>0.85</c:v>
                </c:pt>
                <c:pt idx="213">
                  <c:v>0.9</c:v>
                </c:pt>
                <c:pt idx="214">
                  <c:v>0.79</c:v>
                </c:pt>
                <c:pt idx="215">
                  <c:v>0.7</c:v>
                </c:pt>
                <c:pt idx="216">
                  <c:v>0.7</c:v>
                </c:pt>
                <c:pt idx="217">
                  <c:v>0.79</c:v>
                </c:pt>
                <c:pt idx="218">
                  <c:v>0.85</c:v>
                </c:pt>
                <c:pt idx="219">
                  <c:v>0.8</c:v>
                </c:pt>
                <c:pt idx="220">
                  <c:v>0.65</c:v>
                </c:pt>
                <c:pt idx="221">
                  <c:v>0.62</c:v>
                </c:pt>
                <c:pt idx="222">
                  <c:v>0.83</c:v>
                </c:pt>
                <c:pt idx="223">
                  <c:v>0.73</c:v>
                </c:pt>
                <c:pt idx="224">
                  <c:v>1.05</c:v>
                </c:pt>
                <c:pt idx="225">
                  <c:v>1.35</c:v>
                </c:pt>
                <c:pt idx="226">
                  <c:v>1.9</c:v>
                </c:pt>
                <c:pt idx="227">
                  <c:v>2.2000000000000002</c:v>
                </c:pt>
                <c:pt idx="228">
                  <c:v>2</c:v>
                </c:pt>
                <c:pt idx="229">
                  <c:v>2.2000000000000002</c:v>
                </c:pt>
                <c:pt idx="230">
                  <c:v>2.1</c:v>
                </c:pt>
                <c:pt idx="231">
                  <c:v>2</c:v>
                </c:pt>
                <c:pt idx="232">
                  <c:v>1.67</c:v>
                </c:pt>
                <c:pt idx="233">
                  <c:v>1.3</c:v>
                </c:pt>
                <c:pt idx="234">
                  <c:v>1.1000000000000001</c:v>
                </c:pt>
                <c:pt idx="235">
                  <c:v>1.2</c:v>
                </c:pt>
                <c:pt idx="236">
                  <c:v>1.35</c:v>
                </c:pt>
                <c:pt idx="237">
                  <c:v>1.3</c:v>
                </c:pt>
                <c:pt idx="238">
                  <c:v>1.45</c:v>
                </c:pt>
                <c:pt idx="239">
                  <c:v>1.26</c:v>
                </c:pt>
                <c:pt idx="240">
                  <c:v>1.3</c:v>
                </c:pt>
                <c:pt idx="241">
                  <c:v>1.5</c:v>
                </c:pt>
                <c:pt idx="242">
                  <c:v>1.8</c:v>
                </c:pt>
                <c:pt idx="243">
                  <c:v>1.7</c:v>
                </c:pt>
                <c:pt idx="244">
                  <c:v>1.7</c:v>
                </c:pt>
                <c:pt idx="245">
                  <c:v>1.65</c:v>
                </c:pt>
                <c:pt idx="246">
                  <c:v>1.8</c:v>
                </c:pt>
                <c:pt idx="247">
                  <c:v>1.8</c:v>
                </c:pt>
                <c:pt idx="248">
                  <c:v>1.8</c:v>
                </c:pt>
                <c:pt idx="249">
                  <c:v>1.4</c:v>
                </c:pt>
                <c:pt idx="250">
                  <c:v>1.3</c:v>
                </c:pt>
                <c:pt idx="251">
                  <c:v>1.2</c:v>
                </c:pt>
                <c:pt idx="252">
                  <c:v>1.1000000000000001</c:v>
                </c:pt>
                <c:pt idx="253">
                  <c:v>0.95</c:v>
                </c:pt>
                <c:pt idx="254">
                  <c:v>1</c:v>
                </c:pt>
                <c:pt idx="255">
                  <c:v>1</c:v>
                </c:pt>
                <c:pt idx="256">
                  <c:v>0.85</c:v>
                </c:pt>
                <c:pt idx="257">
                  <c:v>0.85</c:v>
                </c:pt>
                <c:pt idx="258">
                  <c:v>0.64</c:v>
                </c:pt>
                <c:pt idx="259">
                  <c:v>0.8</c:v>
                </c:pt>
                <c:pt idx="260">
                  <c:v>0.75</c:v>
                </c:pt>
                <c:pt idx="261">
                  <c:v>0.8</c:v>
                </c:pt>
                <c:pt idx="262">
                  <c:v>0.63</c:v>
                </c:pt>
                <c:pt idx="263">
                  <c:v>0.65</c:v>
                </c:pt>
                <c:pt idx="264">
                  <c:v>0.5</c:v>
                </c:pt>
                <c:pt idx="265">
                  <c:v>0.5</c:v>
                </c:pt>
                <c:pt idx="266">
                  <c:v>0.5</c:v>
                </c:pt>
                <c:pt idx="267">
                  <c:v>0.6</c:v>
                </c:pt>
                <c:pt idx="268">
                  <c:v>0.71</c:v>
                </c:pt>
                <c:pt idx="269">
                  <c:v>0.63</c:v>
                </c:pt>
                <c:pt idx="270">
                  <c:v>0.32</c:v>
                </c:pt>
                <c:pt idx="271">
                  <c:v>0.15</c:v>
                </c:pt>
                <c:pt idx="272">
                  <c:v>0.3</c:v>
                </c:pt>
                <c:pt idx="273">
                  <c:v>0.25</c:v>
                </c:pt>
                <c:pt idx="274">
                  <c:v>0.33</c:v>
                </c:pt>
                <c:pt idx="275">
                  <c:v>0.5</c:v>
                </c:pt>
                <c:pt idx="276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A8-47C1-8360-E8A4F7E6D161}"/>
            </c:ext>
          </c:extLst>
        </c:ser>
        <c:ser>
          <c:idx val="3"/>
          <c:order val="3"/>
          <c:tx>
            <c:v>湖州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铝棒社会库存!$A$5:$A$281</c:f>
              <c:numCache>
                <c:formatCode>yyyy\-mm\-dd;@</c:formatCode>
                <c:ptCount val="277"/>
                <c:pt idx="0">
                  <c:v>44854</c:v>
                </c:pt>
                <c:pt idx="1">
                  <c:v>44851</c:v>
                </c:pt>
                <c:pt idx="2">
                  <c:v>44847</c:v>
                </c:pt>
                <c:pt idx="3">
                  <c:v>44844</c:v>
                </c:pt>
                <c:pt idx="4">
                  <c:v>44842</c:v>
                </c:pt>
                <c:pt idx="5">
                  <c:v>44833</c:v>
                </c:pt>
                <c:pt idx="6">
                  <c:v>44830</c:v>
                </c:pt>
                <c:pt idx="7">
                  <c:v>44826</c:v>
                </c:pt>
                <c:pt idx="8">
                  <c:v>44823</c:v>
                </c:pt>
                <c:pt idx="9">
                  <c:v>44819</c:v>
                </c:pt>
                <c:pt idx="10">
                  <c:v>44817</c:v>
                </c:pt>
                <c:pt idx="11">
                  <c:v>44812</c:v>
                </c:pt>
                <c:pt idx="12">
                  <c:v>44809</c:v>
                </c:pt>
                <c:pt idx="13">
                  <c:v>44805</c:v>
                </c:pt>
                <c:pt idx="14">
                  <c:v>44802</c:v>
                </c:pt>
                <c:pt idx="15">
                  <c:v>44798</c:v>
                </c:pt>
                <c:pt idx="16">
                  <c:v>44795</c:v>
                </c:pt>
                <c:pt idx="17">
                  <c:v>44791</c:v>
                </c:pt>
                <c:pt idx="18">
                  <c:v>44788</c:v>
                </c:pt>
                <c:pt idx="19">
                  <c:v>44784</c:v>
                </c:pt>
                <c:pt idx="20">
                  <c:v>44781</c:v>
                </c:pt>
                <c:pt idx="21">
                  <c:v>44777</c:v>
                </c:pt>
                <c:pt idx="22">
                  <c:v>44774</c:v>
                </c:pt>
                <c:pt idx="23">
                  <c:v>44770</c:v>
                </c:pt>
                <c:pt idx="24">
                  <c:v>44767</c:v>
                </c:pt>
                <c:pt idx="25">
                  <c:v>44763</c:v>
                </c:pt>
                <c:pt idx="26">
                  <c:v>44760</c:v>
                </c:pt>
                <c:pt idx="27">
                  <c:v>44756</c:v>
                </c:pt>
                <c:pt idx="28">
                  <c:v>44753</c:v>
                </c:pt>
                <c:pt idx="29">
                  <c:v>44749</c:v>
                </c:pt>
                <c:pt idx="30">
                  <c:v>44746</c:v>
                </c:pt>
                <c:pt idx="31">
                  <c:v>44742</c:v>
                </c:pt>
                <c:pt idx="32">
                  <c:v>44739</c:v>
                </c:pt>
                <c:pt idx="33">
                  <c:v>44735</c:v>
                </c:pt>
                <c:pt idx="34">
                  <c:v>44732</c:v>
                </c:pt>
                <c:pt idx="35">
                  <c:v>44728</c:v>
                </c:pt>
                <c:pt idx="36">
                  <c:v>44725</c:v>
                </c:pt>
                <c:pt idx="37">
                  <c:v>44721</c:v>
                </c:pt>
                <c:pt idx="38">
                  <c:v>44718</c:v>
                </c:pt>
                <c:pt idx="39">
                  <c:v>44714</c:v>
                </c:pt>
                <c:pt idx="40">
                  <c:v>44711</c:v>
                </c:pt>
                <c:pt idx="41">
                  <c:v>44707</c:v>
                </c:pt>
                <c:pt idx="42">
                  <c:v>44704</c:v>
                </c:pt>
                <c:pt idx="43">
                  <c:v>44700</c:v>
                </c:pt>
                <c:pt idx="44">
                  <c:v>44697</c:v>
                </c:pt>
                <c:pt idx="45">
                  <c:v>44693</c:v>
                </c:pt>
                <c:pt idx="46">
                  <c:v>44690</c:v>
                </c:pt>
                <c:pt idx="47">
                  <c:v>44686</c:v>
                </c:pt>
                <c:pt idx="48">
                  <c:v>44679</c:v>
                </c:pt>
                <c:pt idx="49">
                  <c:v>44676</c:v>
                </c:pt>
                <c:pt idx="50">
                  <c:v>44672</c:v>
                </c:pt>
                <c:pt idx="51">
                  <c:v>44669</c:v>
                </c:pt>
                <c:pt idx="52">
                  <c:v>44665</c:v>
                </c:pt>
                <c:pt idx="53">
                  <c:v>44662</c:v>
                </c:pt>
                <c:pt idx="54">
                  <c:v>44658</c:v>
                </c:pt>
                <c:pt idx="55">
                  <c:v>44657</c:v>
                </c:pt>
                <c:pt idx="56">
                  <c:v>44651</c:v>
                </c:pt>
                <c:pt idx="57">
                  <c:v>44648</c:v>
                </c:pt>
                <c:pt idx="58">
                  <c:v>44644</c:v>
                </c:pt>
                <c:pt idx="59">
                  <c:v>44641</c:v>
                </c:pt>
                <c:pt idx="60">
                  <c:v>44637</c:v>
                </c:pt>
                <c:pt idx="61">
                  <c:v>44634</c:v>
                </c:pt>
                <c:pt idx="62">
                  <c:v>44630</c:v>
                </c:pt>
                <c:pt idx="63">
                  <c:v>44627</c:v>
                </c:pt>
                <c:pt idx="64">
                  <c:v>44623</c:v>
                </c:pt>
                <c:pt idx="65">
                  <c:v>44620</c:v>
                </c:pt>
                <c:pt idx="66">
                  <c:v>44616</c:v>
                </c:pt>
                <c:pt idx="67">
                  <c:v>44609</c:v>
                </c:pt>
                <c:pt idx="68">
                  <c:v>44606</c:v>
                </c:pt>
                <c:pt idx="69">
                  <c:v>44602</c:v>
                </c:pt>
                <c:pt idx="70">
                  <c:v>44599</c:v>
                </c:pt>
                <c:pt idx="71">
                  <c:v>44588</c:v>
                </c:pt>
                <c:pt idx="72">
                  <c:v>44585</c:v>
                </c:pt>
                <c:pt idx="73">
                  <c:v>44581</c:v>
                </c:pt>
                <c:pt idx="74">
                  <c:v>44578</c:v>
                </c:pt>
                <c:pt idx="75">
                  <c:v>44574</c:v>
                </c:pt>
                <c:pt idx="76">
                  <c:v>44571</c:v>
                </c:pt>
                <c:pt idx="77">
                  <c:v>44567</c:v>
                </c:pt>
                <c:pt idx="78">
                  <c:v>44565</c:v>
                </c:pt>
                <c:pt idx="79">
                  <c:v>44560</c:v>
                </c:pt>
                <c:pt idx="80">
                  <c:v>44557</c:v>
                </c:pt>
                <c:pt idx="81">
                  <c:v>44553</c:v>
                </c:pt>
                <c:pt idx="82">
                  <c:v>44550</c:v>
                </c:pt>
                <c:pt idx="83">
                  <c:v>44546</c:v>
                </c:pt>
                <c:pt idx="84">
                  <c:v>44543</c:v>
                </c:pt>
                <c:pt idx="85">
                  <c:v>44539</c:v>
                </c:pt>
                <c:pt idx="86">
                  <c:v>44536</c:v>
                </c:pt>
                <c:pt idx="87">
                  <c:v>44532</c:v>
                </c:pt>
                <c:pt idx="88">
                  <c:v>44525</c:v>
                </c:pt>
                <c:pt idx="89">
                  <c:v>44518</c:v>
                </c:pt>
                <c:pt idx="90">
                  <c:v>44511</c:v>
                </c:pt>
                <c:pt idx="91">
                  <c:v>44504</c:v>
                </c:pt>
                <c:pt idx="92">
                  <c:v>44497</c:v>
                </c:pt>
                <c:pt idx="93">
                  <c:v>44490</c:v>
                </c:pt>
                <c:pt idx="94">
                  <c:v>44483</c:v>
                </c:pt>
                <c:pt idx="95">
                  <c:v>44477</c:v>
                </c:pt>
                <c:pt idx="96">
                  <c:v>44469</c:v>
                </c:pt>
                <c:pt idx="97">
                  <c:v>44462</c:v>
                </c:pt>
                <c:pt idx="98">
                  <c:v>44455</c:v>
                </c:pt>
                <c:pt idx="99">
                  <c:v>44448</c:v>
                </c:pt>
                <c:pt idx="100">
                  <c:v>44441</c:v>
                </c:pt>
                <c:pt idx="101">
                  <c:v>44434</c:v>
                </c:pt>
                <c:pt idx="102">
                  <c:v>44427</c:v>
                </c:pt>
                <c:pt idx="103">
                  <c:v>44420</c:v>
                </c:pt>
                <c:pt idx="104">
                  <c:v>44413</c:v>
                </c:pt>
                <c:pt idx="105">
                  <c:v>44406</c:v>
                </c:pt>
                <c:pt idx="106">
                  <c:v>44399</c:v>
                </c:pt>
                <c:pt idx="107">
                  <c:v>44392</c:v>
                </c:pt>
                <c:pt idx="108">
                  <c:v>44385</c:v>
                </c:pt>
                <c:pt idx="109">
                  <c:v>44378</c:v>
                </c:pt>
                <c:pt idx="110">
                  <c:v>44371</c:v>
                </c:pt>
                <c:pt idx="111">
                  <c:v>44364</c:v>
                </c:pt>
                <c:pt idx="112">
                  <c:v>44357</c:v>
                </c:pt>
                <c:pt idx="113">
                  <c:v>44350</c:v>
                </c:pt>
                <c:pt idx="114">
                  <c:v>44343</c:v>
                </c:pt>
                <c:pt idx="115">
                  <c:v>44336</c:v>
                </c:pt>
                <c:pt idx="116">
                  <c:v>44329</c:v>
                </c:pt>
                <c:pt idx="117">
                  <c:v>44322</c:v>
                </c:pt>
                <c:pt idx="118">
                  <c:v>44315</c:v>
                </c:pt>
                <c:pt idx="119">
                  <c:v>44308</c:v>
                </c:pt>
                <c:pt idx="120">
                  <c:v>44301</c:v>
                </c:pt>
                <c:pt idx="121">
                  <c:v>44294</c:v>
                </c:pt>
                <c:pt idx="122">
                  <c:v>44287</c:v>
                </c:pt>
                <c:pt idx="123">
                  <c:v>44280</c:v>
                </c:pt>
                <c:pt idx="124">
                  <c:v>44273</c:v>
                </c:pt>
                <c:pt idx="125">
                  <c:v>44266</c:v>
                </c:pt>
                <c:pt idx="126">
                  <c:v>44259</c:v>
                </c:pt>
                <c:pt idx="127">
                  <c:v>44252</c:v>
                </c:pt>
                <c:pt idx="128">
                  <c:v>44245</c:v>
                </c:pt>
                <c:pt idx="129">
                  <c:v>44237</c:v>
                </c:pt>
                <c:pt idx="130">
                  <c:v>44231</c:v>
                </c:pt>
                <c:pt idx="131">
                  <c:v>44224</c:v>
                </c:pt>
                <c:pt idx="132">
                  <c:v>44217</c:v>
                </c:pt>
                <c:pt idx="133">
                  <c:v>44210</c:v>
                </c:pt>
                <c:pt idx="134">
                  <c:v>44203</c:v>
                </c:pt>
                <c:pt idx="135">
                  <c:v>44196</c:v>
                </c:pt>
                <c:pt idx="136">
                  <c:v>44189</c:v>
                </c:pt>
                <c:pt idx="137">
                  <c:v>44182</c:v>
                </c:pt>
                <c:pt idx="138">
                  <c:v>44175</c:v>
                </c:pt>
                <c:pt idx="139">
                  <c:v>44168</c:v>
                </c:pt>
                <c:pt idx="140">
                  <c:v>44161</c:v>
                </c:pt>
                <c:pt idx="141">
                  <c:v>44154</c:v>
                </c:pt>
                <c:pt idx="142">
                  <c:v>44147</c:v>
                </c:pt>
                <c:pt idx="143">
                  <c:v>44140</c:v>
                </c:pt>
                <c:pt idx="144">
                  <c:v>44133</c:v>
                </c:pt>
                <c:pt idx="145">
                  <c:v>44126</c:v>
                </c:pt>
                <c:pt idx="146">
                  <c:v>44119</c:v>
                </c:pt>
                <c:pt idx="147">
                  <c:v>44113</c:v>
                </c:pt>
                <c:pt idx="148">
                  <c:v>44104</c:v>
                </c:pt>
                <c:pt idx="149">
                  <c:v>44098</c:v>
                </c:pt>
                <c:pt idx="150">
                  <c:v>44091</c:v>
                </c:pt>
                <c:pt idx="151">
                  <c:v>44084</c:v>
                </c:pt>
                <c:pt idx="152">
                  <c:v>44077</c:v>
                </c:pt>
                <c:pt idx="153">
                  <c:v>44070</c:v>
                </c:pt>
                <c:pt idx="154">
                  <c:v>44063</c:v>
                </c:pt>
                <c:pt idx="155">
                  <c:v>44056</c:v>
                </c:pt>
                <c:pt idx="156">
                  <c:v>44049</c:v>
                </c:pt>
                <c:pt idx="157">
                  <c:v>44042</c:v>
                </c:pt>
                <c:pt idx="158">
                  <c:v>44035</c:v>
                </c:pt>
                <c:pt idx="159">
                  <c:v>44028</c:v>
                </c:pt>
                <c:pt idx="160">
                  <c:v>44021</c:v>
                </c:pt>
                <c:pt idx="161">
                  <c:v>44014</c:v>
                </c:pt>
                <c:pt idx="162">
                  <c:v>44006</c:v>
                </c:pt>
                <c:pt idx="163">
                  <c:v>44000</c:v>
                </c:pt>
                <c:pt idx="164">
                  <c:v>43993</c:v>
                </c:pt>
                <c:pt idx="165">
                  <c:v>43986</c:v>
                </c:pt>
                <c:pt idx="166">
                  <c:v>43979</c:v>
                </c:pt>
                <c:pt idx="167">
                  <c:v>43972</c:v>
                </c:pt>
                <c:pt idx="168">
                  <c:v>43965</c:v>
                </c:pt>
                <c:pt idx="169">
                  <c:v>43957</c:v>
                </c:pt>
                <c:pt idx="170">
                  <c:v>43951</c:v>
                </c:pt>
                <c:pt idx="171">
                  <c:v>43944</c:v>
                </c:pt>
                <c:pt idx="172">
                  <c:v>43937</c:v>
                </c:pt>
                <c:pt idx="173">
                  <c:v>43930</c:v>
                </c:pt>
                <c:pt idx="174">
                  <c:v>43923</c:v>
                </c:pt>
                <c:pt idx="175">
                  <c:v>43916</c:v>
                </c:pt>
                <c:pt idx="176">
                  <c:v>43909</c:v>
                </c:pt>
                <c:pt idx="177">
                  <c:v>43902</c:v>
                </c:pt>
                <c:pt idx="178">
                  <c:v>43895</c:v>
                </c:pt>
                <c:pt idx="179">
                  <c:v>43888</c:v>
                </c:pt>
                <c:pt idx="180">
                  <c:v>43881</c:v>
                </c:pt>
                <c:pt idx="181">
                  <c:v>43874</c:v>
                </c:pt>
                <c:pt idx="182">
                  <c:v>43867</c:v>
                </c:pt>
                <c:pt idx="183">
                  <c:v>43853</c:v>
                </c:pt>
                <c:pt idx="184">
                  <c:v>43846</c:v>
                </c:pt>
                <c:pt idx="185">
                  <c:v>43839</c:v>
                </c:pt>
                <c:pt idx="186">
                  <c:v>43832</c:v>
                </c:pt>
                <c:pt idx="187">
                  <c:v>43825</c:v>
                </c:pt>
                <c:pt idx="188">
                  <c:v>43818</c:v>
                </c:pt>
                <c:pt idx="189">
                  <c:v>43811</c:v>
                </c:pt>
                <c:pt idx="190">
                  <c:v>43804</c:v>
                </c:pt>
                <c:pt idx="191">
                  <c:v>43797</c:v>
                </c:pt>
                <c:pt idx="192">
                  <c:v>43790</c:v>
                </c:pt>
                <c:pt idx="193">
                  <c:v>43783</c:v>
                </c:pt>
                <c:pt idx="194">
                  <c:v>43776</c:v>
                </c:pt>
                <c:pt idx="195">
                  <c:v>43769</c:v>
                </c:pt>
                <c:pt idx="196">
                  <c:v>43762</c:v>
                </c:pt>
                <c:pt idx="197">
                  <c:v>43755</c:v>
                </c:pt>
                <c:pt idx="198">
                  <c:v>43748</c:v>
                </c:pt>
                <c:pt idx="199">
                  <c:v>43734</c:v>
                </c:pt>
                <c:pt idx="200">
                  <c:v>43727</c:v>
                </c:pt>
                <c:pt idx="201">
                  <c:v>43720</c:v>
                </c:pt>
                <c:pt idx="202">
                  <c:v>43713</c:v>
                </c:pt>
                <c:pt idx="203">
                  <c:v>43706</c:v>
                </c:pt>
                <c:pt idx="204">
                  <c:v>43699</c:v>
                </c:pt>
                <c:pt idx="205">
                  <c:v>43692</c:v>
                </c:pt>
                <c:pt idx="206">
                  <c:v>43685</c:v>
                </c:pt>
                <c:pt idx="207">
                  <c:v>43678</c:v>
                </c:pt>
                <c:pt idx="208">
                  <c:v>43671</c:v>
                </c:pt>
                <c:pt idx="209">
                  <c:v>43664</c:v>
                </c:pt>
                <c:pt idx="210">
                  <c:v>43657</c:v>
                </c:pt>
                <c:pt idx="211">
                  <c:v>43650</c:v>
                </c:pt>
                <c:pt idx="212">
                  <c:v>43643</c:v>
                </c:pt>
                <c:pt idx="213">
                  <c:v>43636</c:v>
                </c:pt>
                <c:pt idx="214">
                  <c:v>43629</c:v>
                </c:pt>
                <c:pt idx="215">
                  <c:v>43622</c:v>
                </c:pt>
                <c:pt idx="216">
                  <c:v>43615</c:v>
                </c:pt>
                <c:pt idx="217">
                  <c:v>43608</c:v>
                </c:pt>
                <c:pt idx="218">
                  <c:v>43601</c:v>
                </c:pt>
                <c:pt idx="219">
                  <c:v>43594</c:v>
                </c:pt>
                <c:pt idx="220">
                  <c:v>43580</c:v>
                </c:pt>
                <c:pt idx="221">
                  <c:v>43573</c:v>
                </c:pt>
                <c:pt idx="222">
                  <c:v>43566</c:v>
                </c:pt>
                <c:pt idx="223">
                  <c:v>43559</c:v>
                </c:pt>
                <c:pt idx="224">
                  <c:v>43552</c:v>
                </c:pt>
                <c:pt idx="225">
                  <c:v>43545</c:v>
                </c:pt>
                <c:pt idx="226">
                  <c:v>43538</c:v>
                </c:pt>
                <c:pt idx="227">
                  <c:v>43531</c:v>
                </c:pt>
                <c:pt idx="228">
                  <c:v>43524</c:v>
                </c:pt>
                <c:pt idx="229">
                  <c:v>43517</c:v>
                </c:pt>
                <c:pt idx="230">
                  <c:v>43510</c:v>
                </c:pt>
                <c:pt idx="231">
                  <c:v>43507</c:v>
                </c:pt>
                <c:pt idx="232">
                  <c:v>43496</c:v>
                </c:pt>
                <c:pt idx="233">
                  <c:v>43489</c:v>
                </c:pt>
                <c:pt idx="234">
                  <c:v>43482</c:v>
                </c:pt>
                <c:pt idx="235">
                  <c:v>43475</c:v>
                </c:pt>
                <c:pt idx="236">
                  <c:v>43461</c:v>
                </c:pt>
                <c:pt idx="237">
                  <c:v>43454</c:v>
                </c:pt>
                <c:pt idx="238">
                  <c:v>43447</c:v>
                </c:pt>
                <c:pt idx="239">
                  <c:v>43440</c:v>
                </c:pt>
                <c:pt idx="240">
                  <c:v>43433</c:v>
                </c:pt>
                <c:pt idx="241">
                  <c:v>43426</c:v>
                </c:pt>
                <c:pt idx="242">
                  <c:v>43419</c:v>
                </c:pt>
                <c:pt idx="243">
                  <c:v>43412</c:v>
                </c:pt>
                <c:pt idx="244">
                  <c:v>43405</c:v>
                </c:pt>
                <c:pt idx="245">
                  <c:v>43398</c:v>
                </c:pt>
                <c:pt idx="246">
                  <c:v>43391</c:v>
                </c:pt>
                <c:pt idx="247">
                  <c:v>43384</c:v>
                </c:pt>
                <c:pt idx="248">
                  <c:v>43381</c:v>
                </c:pt>
                <c:pt idx="249">
                  <c:v>43370</c:v>
                </c:pt>
                <c:pt idx="250">
                  <c:v>43363</c:v>
                </c:pt>
                <c:pt idx="251">
                  <c:v>43356</c:v>
                </c:pt>
                <c:pt idx="252">
                  <c:v>43349</c:v>
                </c:pt>
                <c:pt idx="253">
                  <c:v>43342</c:v>
                </c:pt>
                <c:pt idx="254">
                  <c:v>43335</c:v>
                </c:pt>
                <c:pt idx="255">
                  <c:v>43328</c:v>
                </c:pt>
                <c:pt idx="256">
                  <c:v>43321</c:v>
                </c:pt>
                <c:pt idx="257">
                  <c:v>43314</c:v>
                </c:pt>
                <c:pt idx="258">
                  <c:v>43307</c:v>
                </c:pt>
                <c:pt idx="259">
                  <c:v>43300</c:v>
                </c:pt>
                <c:pt idx="260">
                  <c:v>43293</c:v>
                </c:pt>
                <c:pt idx="261">
                  <c:v>43286</c:v>
                </c:pt>
                <c:pt idx="262">
                  <c:v>43279</c:v>
                </c:pt>
                <c:pt idx="263">
                  <c:v>43272</c:v>
                </c:pt>
                <c:pt idx="264">
                  <c:v>43265</c:v>
                </c:pt>
                <c:pt idx="265">
                  <c:v>43258</c:v>
                </c:pt>
                <c:pt idx="266">
                  <c:v>43251</c:v>
                </c:pt>
                <c:pt idx="267">
                  <c:v>43244</c:v>
                </c:pt>
                <c:pt idx="268">
                  <c:v>43237</c:v>
                </c:pt>
                <c:pt idx="269">
                  <c:v>43231</c:v>
                </c:pt>
                <c:pt idx="270">
                  <c:v>43223</c:v>
                </c:pt>
                <c:pt idx="271">
                  <c:v>43216</c:v>
                </c:pt>
                <c:pt idx="272">
                  <c:v>43209</c:v>
                </c:pt>
                <c:pt idx="273">
                  <c:v>43202</c:v>
                </c:pt>
                <c:pt idx="274">
                  <c:v>43194</c:v>
                </c:pt>
                <c:pt idx="275">
                  <c:v>43188</c:v>
                </c:pt>
                <c:pt idx="276">
                  <c:v>43182</c:v>
                </c:pt>
              </c:numCache>
            </c:numRef>
          </c:cat>
          <c:val>
            <c:numRef>
              <c:f>铝棒社会库存!$E$5:$E$281</c:f>
              <c:numCache>
                <c:formatCode>General</c:formatCode>
                <c:ptCount val="277"/>
                <c:pt idx="0">
                  <c:v>0.6</c:v>
                </c:pt>
                <c:pt idx="1">
                  <c:v>0.7</c:v>
                </c:pt>
                <c:pt idx="2">
                  <c:v>0.95</c:v>
                </c:pt>
                <c:pt idx="3">
                  <c:v>1.3</c:v>
                </c:pt>
                <c:pt idx="4">
                  <c:v>1.6</c:v>
                </c:pt>
                <c:pt idx="5">
                  <c:v>0.8</c:v>
                </c:pt>
                <c:pt idx="6">
                  <c:v>1.2</c:v>
                </c:pt>
                <c:pt idx="7">
                  <c:v>1.4</c:v>
                </c:pt>
                <c:pt idx="8">
                  <c:v>1.4</c:v>
                </c:pt>
                <c:pt idx="9">
                  <c:v>1.6</c:v>
                </c:pt>
                <c:pt idx="10">
                  <c:v>1.7</c:v>
                </c:pt>
                <c:pt idx="11">
                  <c:v>1.4</c:v>
                </c:pt>
                <c:pt idx="12">
                  <c:v>1.6</c:v>
                </c:pt>
                <c:pt idx="13">
                  <c:v>1.6</c:v>
                </c:pt>
                <c:pt idx="14">
                  <c:v>1.6</c:v>
                </c:pt>
                <c:pt idx="15">
                  <c:v>1.9</c:v>
                </c:pt>
                <c:pt idx="16">
                  <c:v>1.8</c:v>
                </c:pt>
                <c:pt idx="17">
                  <c:v>1.7</c:v>
                </c:pt>
                <c:pt idx="18">
                  <c:v>1.6</c:v>
                </c:pt>
                <c:pt idx="19">
                  <c:v>1.5</c:v>
                </c:pt>
                <c:pt idx="20">
                  <c:v>1.6</c:v>
                </c:pt>
                <c:pt idx="21">
                  <c:v>1.6</c:v>
                </c:pt>
                <c:pt idx="22">
                  <c:v>1.8</c:v>
                </c:pt>
                <c:pt idx="23">
                  <c:v>1.9</c:v>
                </c:pt>
                <c:pt idx="24">
                  <c:v>1.6</c:v>
                </c:pt>
                <c:pt idx="25">
                  <c:v>1.6</c:v>
                </c:pt>
                <c:pt idx="26">
                  <c:v>1.6</c:v>
                </c:pt>
                <c:pt idx="27">
                  <c:v>1.6</c:v>
                </c:pt>
                <c:pt idx="28">
                  <c:v>1.7</c:v>
                </c:pt>
                <c:pt idx="29">
                  <c:v>1.8</c:v>
                </c:pt>
                <c:pt idx="30">
                  <c:v>1.9</c:v>
                </c:pt>
                <c:pt idx="31">
                  <c:v>2.1</c:v>
                </c:pt>
                <c:pt idx="32">
                  <c:v>2</c:v>
                </c:pt>
                <c:pt idx="33">
                  <c:v>2</c:v>
                </c:pt>
                <c:pt idx="34">
                  <c:v>1.9</c:v>
                </c:pt>
                <c:pt idx="35">
                  <c:v>2</c:v>
                </c:pt>
                <c:pt idx="36">
                  <c:v>2.2000000000000002</c:v>
                </c:pt>
                <c:pt idx="37">
                  <c:v>2.1</c:v>
                </c:pt>
                <c:pt idx="38">
                  <c:v>2</c:v>
                </c:pt>
                <c:pt idx="39">
                  <c:v>1.5</c:v>
                </c:pt>
                <c:pt idx="40">
                  <c:v>1.5</c:v>
                </c:pt>
                <c:pt idx="41">
                  <c:v>1.4</c:v>
                </c:pt>
                <c:pt idx="42">
                  <c:v>1.5</c:v>
                </c:pt>
                <c:pt idx="43">
                  <c:v>1.4</c:v>
                </c:pt>
                <c:pt idx="44">
                  <c:v>1.4</c:v>
                </c:pt>
                <c:pt idx="45">
                  <c:v>1.3</c:v>
                </c:pt>
                <c:pt idx="46">
                  <c:v>1.2</c:v>
                </c:pt>
                <c:pt idx="47">
                  <c:v>1.5</c:v>
                </c:pt>
                <c:pt idx="48">
                  <c:v>1.4</c:v>
                </c:pt>
                <c:pt idx="49">
                  <c:v>1.3</c:v>
                </c:pt>
                <c:pt idx="50">
                  <c:v>1.4</c:v>
                </c:pt>
                <c:pt idx="51">
                  <c:v>1.5</c:v>
                </c:pt>
                <c:pt idx="52">
                  <c:v>1.4</c:v>
                </c:pt>
                <c:pt idx="53">
                  <c:v>1.6</c:v>
                </c:pt>
                <c:pt idx="54">
                  <c:v>1.7</c:v>
                </c:pt>
                <c:pt idx="55">
                  <c:v>1.6</c:v>
                </c:pt>
                <c:pt idx="56">
                  <c:v>1.3</c:v>
                </c:pt>
                <c:pt idx="57">
                  <c:v>1.3</c:v>
                </c:pt>
                <c:pt idx="58">
                  <c:v>1.5</c:v>
                </c:pt>
                <c:pt idx="59">
                  <c:v>2</c:v>
                </c:pt>
                <c:pt idx="60">
                  <c:v>2.2999999999999998</c:v>
                </c:pt>
                <c:pt idx="61">
                  <c:v>2.6</c:v>
                </c:pt>
                <c:pt idx="62">
                  <c:v>2.7</c:v>
                </c:pt>
                <c:pt idx="63">
                  <c:v>3</c:v>
                </c:pt>
                <c:pt idx="64">
                  <c:v>2.9</c:v>
                </c:pt>
                <c:pt idx="65">
                  <c:v>2.8</c:v>
                </c:pt>
                <c:pt idx="66">
                  <c:v>2.9</c:v>
                </c:pt>
                <c:pt idx="67">
                  <c:v>3</c:v>
                </c:pt>
                <c:pt idx="68">
                  <c:v>2.8</c:v>
                </c:pt>
                <c:pt idx="69">
                  <c:v>2.6</c:v>
                </c:pt>
                <c:pt idx="70">
                  <c:v>2.2999999999999998</c:v>
                </c:pt>
                <c:pt idx="71">
                  <c:v>1.8</c:v>
                </c:pt>
                <c:pt idx="72">
                  <c:v>1.6</c:v>
                </c:pt>
                <c:pt idx="73">
                  <c:v>1.6</c:v>
                </c:pt>
                <c:pt idx="74">
                  <c:v>1.8</c:v>
                </c:pt>
                <c:pt idx="75">
                  <c:v>1.9</c:v>
                </c:pt>
                <c:pt idx="76">
                  <c:v>2.1</c:v>
                </c:pt>
                <c:pt idx="77">
                  <c:v>2.4</c:v>
                </c:pt>
                <c:pt idx="78">
                  <c:v>2.1</c:v>
                </c:pt>
                <c:pt idx="79">
                  <c:v>1.4</c:v>
                </c:pt>
                <c:pt idx="80">
                  <c:v>1.3</c:v>
                </c:pt>
                <c:pt idx="81">
                  <c:v>1.1000000000000001</c:v>
                </c:pt>
                <c:pt idx="82">
                  <c:v>1.2</c:v>
                </c:pt>
                <c:pt idx="83">
                  <c:v>1.1000000000000001</c:v>
                </c:pt>
                <c:pt idx="84">
                  <c:v>1</c:v>
                </c:pt>
                <c:pt idx="85">
                  <c:v>1.1000000000000001</c:v>
                </c:pt>
                <c:pt idx="86">
                  <c:v>1.1000000000000001</c:v>
                </c:pt>
                <c:pt idx="87">
                  <c:v>0.8</c:v>
                </c:pt>
                <c:pt idx="88">
                  <c:v>0.6</c:v>
                </c:pt>
                <c:pt idx="89">
                  <c:v>1.2</c:v>
                </c:pt>
                <c:pt idx="90">
                  <c:v>1.2</c:v>
                </c:pt>
                <c:pt idx="91">
                  <c:v>1.3</c:v>
                </c:pt>
                <c:pt idx="92">
                  <c:v>1.4</c:v>
                </c:pt>
                <c:pt idx="93">
                  <c:v>1.4</c:v>
                </c:pt>
                <c:pt idx="94">
                  <c:v>1.4</c:v>
                </c:pt>
                <c:pt idx="95">
                  <c:v>1.6</c:v>
                </c:pt>
                <c:pt idx="96">
                  <c:v>1.3</c:v>
                </c:pt>
                <c:pt idx="97">
                  <c:v>1.5</c:v>
                </c:pt>
                <c:pt idx="98">
                  <c:v>1.1000000000000001</c:v>
                </c:pt>
                <c:pt idx="99">
                  <c:v>1.1000000000000001</c:v>
                </c:pt>
                <c:pt idx="100">
                  <c:v>1.3</c:v>
                </c:pt>
                <c:pt idx="101">
                  <c:v>1.3</c:v>
                </c:pt>
                <c:pt idx="102">
                  <c:v>1.1000000000000001</c:v>
                </c:pt>
                <c:pt idx="103">
                  <c:v>1.1000000000000001</c:v>
                </c:pt>
                <c:pt idx="104">
                  <c:v>1.1000000000000001</c:v>
                </c:pt>
                <c:pt idx="105">
                  <c:v>0.7</c:v>
                </c:pt>
                <c:pt idx="106">
                  <c:v>1.2</c:v>
                </c:pt>
                <c:pt idx="107">
                  <c:v>0.9</c:v>
                </c:pt>
                <c:pt idx="108">
                  <c:v>1.1000000000000001</c:v>
                </c:pt>
                <c:pt idx="109">
                  <c:v>1.1000000000000001</c:v>
                </c:pt>
                <c:pt idx="110">
                  <c:v>0.8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0.8</c:v>
                </c:pt>
                <c:pt idx="115">
                  <c:v>0.7</c:v>
                </c:pt>
                <c:pt idx="116">
                  <c:v>0.8</c:v>
                </c:pt>
                <c:pt idx="117">
                  <c:v>1.8</c:v>
                </c:pt>
                <c:pt idx="118">
                  <c:v>0.8</c:v>
                </c:pt>
                <c:pt idx="119">
                  <c:v>1.1000000000000001</c:v>
                </c:pt>
                <c:pt idx="120">
                  <c:v>1.1000000000000001</c:v>
                </c:pt>
                <c:pt idx="121">
                  <c:v>1.1000000000000001</c:v>
                </c:pt>
                <c:pt idx="122">
                  <c:v>1.1000000000000001</c:v>
                </c:pt>
                <c:pt idx="123">
                  <c:v>1.5</c:v>
                </c:pt>
                <c:pt idx="124">
                  <c:v>2.4</c:v>
                </c:pt>
                <c:pt idx="125">
                  <c:v>2.9</c:v>
                </c:pt>
                <c:pt idx="126">
                  <c:v>3.1</c:v>
                </c:pt>
                <c:pt idx="127">
                  <c:v>2.8</c:v>
                </c:pt>
                <c:pt idx="128">
                  <c:v>3.1</c:v>
                </c:pt>
                <c:pt idx="129">
                  <c:v>1.8</c:v>
                </c:pt>
                <c:pt idx="130">
                  <c:v>1.4</c:v>
                </c:pt>
                <c:pt idx="131">
                  <c:v>1.1000000000000001</c:v>
                </c:pt>
                <c:pt idx="132">
                  <c:v>1.1000000000000001</c:v>
                </c:pt>
                <c:pt idx="133">
                  <c:v>1.1000000000000001</c:v>
                </c:pt>
                <c:pt idx="134">
                  <c:v>1.3</c:v>
                </c:pt>
                <c:pt idx="135">
                  <c:v>0.84</c:v>
                </c:pt>
                <c:pt idx="136">
                  <c:v>1</c:v>
                </c:pt>
                <c:pt idx="137">
                  <c:v>1</c:v>
                </c:pt>
                <c:pt idx="138">
                  <c:v>1.1000000000000001</c:v>
                </c:pt>
                <c:pt idx="139">
                  <c:v>1.3</c:v>
                </c:pt>
                <c:pt idx="140">
                  <c:v>1.4</c:v>
                </c:pt>
                <c:pt idx="141">
                  <c:v>1.4</c:v>
                </c:pt>
                <c:pt idx="142">
                  <c:v>1.4</c:v>
                </c:pt>
                <c:pt idx="143">
                  <c:v>1.5</c:v>
                </c:pt>
                <c:pt idx="144">
                  <c:v>1.5</c:v>
                </c:pt>
                <c:pt idx="145">
                  <c:v>1.1000000000000001</c:v>
                </c:pt>
                <c:pt idx="146">
                  <c:v>1.1000000000000001</c:v>
                </c:pt>
                <c:pt idx="147">
                  <c:v>1.2</c:v>
                </c:pt>
                <c:pt idx="148">
                  <c:v>0.6</c:v>
                </c:pt>
                <c:pt idx="149">
                  <c:v>0.7</c:v>
                </c:pt>
                <c:pt idx="150">
                  <c:v>0.9</c:v>
                </c:pt>
                <c:pt idx="151">
                  <c:v>1</c:v>
                </c:pt>
                <c:pt idx="152">
                  <c:v>0.9</c:v>
                </c:pt>
                <c:pt idx="153">
                  <c:v>0.7</c:v>
                </c:pt>
                <c:pt idx="154">
                  <c:v>1</c:v>
                </c:pt>
                <c:pt idx="155">
                  <c:v>1.1000000000000001</c:v>
                </c:pt>
                <c:pt idx="156">
                  <c:v>1.2</c:v>
                </c:pt>
                <c:pt idx="157">
                  <c:v>1.3</c:v>
                </c:pt>
                <c:pt idx="158">
                  <c:v>1.4</c:v>
                </c:pt>
                <c:pt idx="159">
                  <c:v>1.2</c:v>
                </c:pt>
                <c:pt idx="160">
                  <c:v>1.2</c:v>
                </c:pt>
                <c:pt idx="161">
                  <c:v>1.1000000000000001</c:v>
                </c:pt>
                <c:pt idx="162">
                  <c:v>0.8</c:v>
                </c:pt>
                <c:pt idx="163">
                  <c:v>0.8</c:v>
                </c:pt>
                <c:pt idx="164">
                  <c:v>0.8</c:v>
                </c:pt>
                <c:pt idx="165">
                  <c:v>1</c:v>
                </c:pt>
                <c:pt idx="166">
                  <c:v>1.1000000000000001</c:v>
                </c:pt>
                <c:pt idx="167">
                  <c:v>1.2</c:v>
                </c:pt>
                <c:pt idx="168">
                  <c:v>1.3</c:v>
                </c:pt>
                <c:pt idx="169">
                  <c:v>1.6</c:v>
                </c:pt>
                <c:pt idx="170">
                  <c:v>1.4</c:v>
                </c:pt>
                <c:pt idx="171">
                  <c:v>1.6</c:v>
                </c:pt>
                <c:pt idx="172">
                  <c:v>1.6</c:v>
                </c:pt>
                <c:pt idx="173">
                  <c:v>1.8</c:v>
                </c:pt>
                <c:pt idx="174">
                  <c:v>1.7</c:v>
                </c:pt>
                <c:pt idx="175">
                  <c:v>2.2000000000000002</c:v>
                </c:pt>
                <c:pt idx="176">
                  <c:v>2.2999999999999998</c:v>
                </c:pt>
                <c:pt idx="177">
                  <c:v>2.2000000000000002</c:v>
                </c:pt>
                <c:pt idx="178">
                  <c:v>2.5</c:v>
                </c:pt>
                <c:pt idx="179">
                  <c:v>3</c:v>
                </c:pt>
                <c:pt idx="180">
                  <c:v>3.6</c:v>
                </c:pt>
                <c:pt idx="181">
                  <c:v>3.4</c:v>
                </c:pt>
                <c:pt idx="182">
                  <c:v>3</c:v>
                </c:pt>
                <c:pt idx="183">
                  <c:v>2.2999999999999998</c:v>
                </c:pt>
                <c:pt idx="184">
                  <c:v>1.6</c:v>
                </c:pt>
                <c:pt idx="185">
                  <c:v>0.9</c:v>
                </c:pt>
                <c:pt idx="186">
                  <c:v>1.1000000000000001</c:v>
                </c:pt>
                <c:pt idx="187">
                  <c:v>1</c:v>
                </c:pt>
                <c:pt idx="188">
                  <c:v>1.1000000000000001</c:v>
                </c:pt>
                <c:pt idx="189">
                  <c:v>1.3</c:v>
                </c:pt>
                <c:pt idx="190">
                  <c:v>1.3</c:v>
                </c:pt>
                <c:pt idx="191">
                  <c:v>1.5</c:v>
                </c:pt>
                <c:pt idx="192">
                  <c:v>1.2</c:v>
                </c:pt>
                <c:pt idx="193">
                  <c:v>1.1000000000000001</c:v>
                </c:pt>
                <c:pt idx="194">
                  <c:v>1.2</c:v>
                </c:pt>
                <c:pt idx="195">
                  <c:v>1.4</c:v>
                </c:pt>
                <c:pt idx="196">
                  <c:v>1</c:v>
                </c:pt>
                <c:pt idx="197">
                  <c:v>1.1000000000000001</c:v>
                </c:pt>
                <c:pt idx="198">
                  <c:v>1.5</c:v>
                </c:pt>
                <c:pt idx="199">
                  <c:v>1.2</c:v>
                </c:pt>
                <c:pt idx="200">
                  <c:v>1.2</c:v>
                </c:pt>
                <c:pt idx="201">
                  <c:v>1</c:v>
                </c:pt>
                <c:pt idx="202">
                  <c:v>1.2</c:v>
                </c:pt>
                <c:pt idx="203">
                  <c:v>0.9</c:v>
                </c:pt>
                <c:pt idx="204">
                  <c:v>0.9</c:v>
                </c:pt>
                <c:pt idx="205">
                  <c:v>1</c:v>
                </c:pt>
                <c:pt idx="206">
                  <c:v>0.85</c:v>
                </c:pt>
                <c:pt idx="207">
                  <c:v>0.8</c:v>
                </c:pt>
                <c:pt idx="208">
                  <c:v>0.9</c:v>
                </c:pt>
                <c:pt idx="209">
                  <c:v>1</c:v>
                </c:pt>
                <c:pt idx="210">
                  <c:v>0.85</c:v>
                </c:pt>
                <c:pt idx="211">
                  <c:v>1.1000000000000001</c:v>
                </c:pt>
                <c:pt idx="212">
                  <c:v>0.82</c:v>
                </c:pt>
                <c:pt idx="213">
                  <c:v>0.55000000000000004</c:v>
                </c:pt>
                <c:pt idx="214">
                  <c:v>0.9</c:v>
                </c:pt>
                <c:pt idx="215">
                  <c:v>0.75</c:v>
                </c:pt>
                <c:pt idx="216">
                  <c:v>0.87</c:v>
                </c:pt>
                <c:pt idx="217">
                  <c:v>0.9</c:v>
                </c:pt>
                <c:pt idx="218">
                  <c:v>1.1499999999999999</c:v>
                </c:pt>
                <c:pt idx="219">
                  <c:v>1.2</c:v>
                </c:pt>
                <c:pt idx="220">
                  <c:v>0.8</c:v>
                </c:pt>
                <c:pt idx="221">
                  <c:v>0.62</c:v>
                </c:pt>
                <c:pt idx="222">
                  <c:v>0.6</c:v>
                </c:pt>
                <c:pt idx="223">
                  <c:v>0.7</c:v>
                </c:pt>
                <c:pt idx="224">
                  <c:v>0.6</c:v>
                </c:pt>
                <c:pt idx="225">
                  <c:v>0.4</c:v>
                </c:pt>
                <c:pt idx="226">
                  <c:v>0.5</c:v>
                </c:pt>
                <c:pt idx="227">
                  <c:v>1</c:v>
                </c:pt>
                <c:pt idx="228">
                  <c:v>0.6</c:v>
                </c:pt>
                <c:pt idx="229">
                  <c:v>1</c:v>
                </c:pt>
                <c:pt idx="230">
                  <c:v>1.18</c:v>
                </c:pt>
                <c:pt idx="231">
                  <c:v>1.1000000000000001</c:v>
                </c:pt>
                <c:pt idx="232">
                  <c:v>0.5</c:v>
                </c:pt>
                <c:pt idx="233">
                  <c:v>0.41</c:v>
                </c:pt>
                <c:pt idx="234">
                  <c:v>0.44</c:v>
                </c:pt>
                <c:pt idx="235">
                  <c:v>0.46</c:v>
                </c:pt>
                <c:pt idx="236">
                  <c:v>0.68</c:v>
                </c:pt>
                <c:pt idx="237">
                  <c:v>0.66</c:v>
                </c:pt>
                <c:pt idx="238">
                  <c:v>0.62</c:v>
                </c:pt>
                <c:pt idx="239">
                  <c:v>0.65</c:v>
                </c:pt>
                <c:pt idx="240">
                  <c:v>0.35</c:v>
                </c:pt>
                <c:pt idx="241">
                  <c:v>0.28000000000000003</c:v>
                </c:pt>
                <c:pt idx="242">
                  <c:v>0.7</c:v>
                </c:pt>
                <c:pt idx="243">
                  <c:v>0.95</c:v>
                </c:pt>
                <c:pt idx="244">
                  <c:v>1.27</c:v>
                </c:pt>
                <c:pt idx="245">
                  <c:v>1.51</c:v>
                </c:pt>
                <c:pt idx="246">
                  <c:v>1.21</c:v>
                </c:pt>
                <c:pt idx="247">
                  <c:v>1.22</c:v>
                </c:pt>
                <c:pt idx="248">
                  <c:v>1.1000000000000001</c:v>
                </c:pt>
                <c:pt idx="249">
                  <c:v>0.48</c:v>
                </c:pt>
                <c:pt idx="250">
                  <c:v>0.52</c:v>
                </c:pt>
                <c:pt idx="251">
                  <c:v>0.47</c:v>
                </c:pt>
                <c:pt idx="252">
                  <c:v>0.6</c:v>
                </c:pt>
                <c:pt idx="253">
                  <c:v>0.45</c:v>
                </c:pt>
                <c:pt idx="254">
                  <c:v>0.68</c:v>
                </c:pt>
                <c:pt idx="255">
                  <c:v>0.85</c:v>
                </c:pt>
                <c:pt idx="256">
                  <c:v>0.67</c:v>
                </c:pt>
                <c:pt idx="257">
                  <c:v>0.8</c:v>
                </c:pt>
                <c:pt idx="258">
                  <c:v>0.73</c:v>
                </c:pt>
                <c:pt idx="259">
                  <c:v>0.76</c:v>
                </c:pt>
                <c:pt idx="260">
                  <c:v>0.62</c:v>
                </c:pt>
                <c:pt idx="261">
                  <c:v>0.63</c:v>
                </c:pt>
                <c:pt idx="262">
                  <c:v>0.76</c:v>
                </c:pt>
                <c:pt idx="263">
                  <c:v>0.9</c:v>
                </c:pt>
                <c:pt idx="264">
                  <c:v>0.78</c:v>
                </c:pt>
                <c:pt idx="265">
                  <c:v>1</c:v>
                </c:pt>
                <c:pt idx="266">
                  <c:v>1.47</c:v>
                </c:pt>
                <c:pt idx="267">
                  <c:v>1.32</c:v>
                </c:pt>
                <c:pt idx="268">
                  <c:v>1.08</c:v>
                </c:pt>
                <c:pt idx="269">
                  <c:v>0.88</c:v>
                </c:pt>
                <c:pt idx="270">
                  <c:v>0.65</c:v>
                </c:pt>
                <c:pt idx="271">
                  <c:v>0.65</c:v>
                </c:pt>
                <c:pt idx="272">
                  <c:v>0.65</c:v>
                </c:pt>
                <c:pt idx="273">
                  <c:v>0.8</c:v>
                </c:pt>
                <c:pt idx="274">
                  <c:v>0.87</c:v>
                </c:pt>
                <c:pt idx="275">
                  <c:v>0.93</c:v>
                </c:pt>
                <c:pt idx="27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A8-47C1-8360-E8A4F7E6D161}"/>
            </c:ext>
          </c:extLst>
        </c:ser>
        <c:ser>
          <c:idx val="4"/>
          <c:order val="4"/>
          <c:tx>
            <c:v>南昌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铝棒社会库存!$A$5:$A$281</c:f>
              <c:numCache>
                <c:formatCode>yyyy\-mm\-dd;@</c:formatCode>
                <c:ptCount val="277"/>
                <c:pt idx="0">
                  <c:v>44854</c:v>
                </c:pt>
                <c:pt idx="1">
                  <c:v>44851</c:v>
                </c:pt>
                <c:pt idx="2">
                  <c:v>44847</c:v>
                </c:pt>
                <c:pt idx="3">
                  <c:v>44844</c:v>
                </c:pt>
                <c:pt idx="4">
                  <c:v>44842</c:v>
                </c:pt>
                <c:pt idx="5">
                  <c:v>44833</c:v>
                </c:pt>
                <c:pt idx="6">
                  <c:v>44830</c:v>
                </c:pt>
                <c:pt idx="7">
                  <c:v>44826</c:v>
                </c:pt>
                <c:pt idx="8">
                  <c:v>44823</c:v>
                </c:pt>
                <c:pt idx="9">
                  <c:v>44819</c:v>
                </c:pt>
                <c:pt idx="10">
                  <c:v>44817</c:v>
                </c:pt>
                <c:pt idx="11">
                  <c:v>44812</c:v>
                </c:pt>
                <c:pt idx="12">
                  <c:v>44809</c:v>
                </c:pt>
                <c:pt idx="13">
                  <c:v>44805</c:v>
                </c:pt>
                <c:pt idx="14">
                  <c:v>44802</c:v>
                </c:pt>
                <c:pt idx="15">
                  <c:v>44798</c:v>
                </c:pt>
                <c:pt idx="16">
                  <c:v>44795</c:v>
                </c:pt>
                <c:pt idx="17">
                  <c:v>44791</c:v>
                </c:pt>
                <c:pt idx="18">
                  <c:v>44788</c:v>
                </c:pt>
                <c:pt idx="19">
                  <c:v>44784</c:v>
                </c:pt>
                <c:pt idx="20">
                  <c:v>44781</c:v>
                </c:pt>
                <c:pt idx="21">
                  <c:v>44777</c:v>
                </c:pt>
                <c:pt idx="22">
                  <c:v>44774</c:v>
                </c:pt>
                <c:pt idx="23">
                  <c:v>44770</c:v>
                </c:pt>
                <c:pt idx="24">
                  <c:v>44767</c:v>
                </c:pt>
                <c:pt idx="25">
                  <c:v>44763</c:v>
                </c:pt>
                <c:pt idx="26">
                  <c:v>44760</c:v>
                </c:pt>
                <c:pt idx="27">
                  <c:v>44756</c:v>
                </c:pt>
                <c:pt idx="28">
                  <c:v>44753</c:v>
                </c:pt>
                <c:pt idx="29">
                  <c:v>44749</c:v>
                </c:pt>
                <c:pt idx="30">
                  <c:v>44746</c:v>
                </c:pt>
                <c:pt idx="31">
                  <c:v>44742</c:v>
                </c:pt>
                <c:pt idx="32">
                  <c:v>44739</c:v>
                </c:pt>
                <c:pt idx="33">
                  <c:v>44735</c:v>
                </c:pt>
                <c:pt idx="34">
                  <c:v>44732</c:v>
                </c:pt>
                <c:pt idx="35">
                  <c:v>44728</c:v>
                </c:pt>
                <c:pt idx="36">
                  <c:v>44725</c:v>
                </c:pt>
                <c:pt idx="37">
                  <c:v>44721</c:v>
                </c:pt>
                <c:pt idx="38">
                  <c:v>44718</c:v>
                </c:pt>
                <c:pt idx="39">
                  <c:v>44714</c:v>
                </c:pt>
                <c:pt idx="40">
                  <c:v>44711</c:v>
                </c:pt>
                <c:pt idx="41">
                  <c:v>44707</c:v>
                </c:pt>
                <c:pt idx="42">
                  <c:v>44704</c:v>
                </c:pt>
                <c:pt idx="43">
                  <c:v>44700</c:v>
                </c:pt>
                <c:pt idx="44">
                  <c:v>44697</c:v>
                </c:pt>
                <c:pt idx="45">
                  <c:v>44693</c:v>
                </c:pt>
                <c:pt idx="46">
                  <c:v>44690</c:v>
                </c:pt>
                <c:pt idx="47">
                  <c:v>44686</c:v>
                </c:pt>
                <c:pt idx="48">
                  <c:v>44679</c:v>
                </c:pt>
                <c:pt idx="49">
                  <c:v>44676</c:v>
                </c:pt>
                <c:pt idx="50">
                  <c:v>44672</c:v>
                </c:pt>
                <c:pt idx="51">
                  <c:v>44669</c:v>
                </c:pt>
                <c:pt idx="52">
                  <c:v>44665</c:v>
                </c:pt>
                <c:pt idx="53">
                  <c:v>44662</c:v>
                </c:pt>
                <c:pt idx="54">
                  <c:v>44658</c:v>
                </c:pt>
                <c:pt idx="55">
                  <c:v>44657</c:v>
                </c:pt>
                <c:pt idx="56">
                  <c:v>44651</c:v>
                </c:pt>
                <c:pt idx="57">
                  <c:v>44648</c:v>
                </c:pt>
                <c:pt idx="58">
                  <c:v>44644</c:v>
                </c:pt>
                <c:pt idx="59">
                  <c:v>44641</c:v>
                </c:pt>
                <c:pt idx="60">
                  <c:v>44637</c:v>
                </c:pt>
                <c:pt idx="61">
                  <c:v>44634</c:v>
                </c:pt>
                <c:pt idx="62">
                  <c:v>44630</c:v>
                </c:pt>
                <c:pt idx="63">
                  <c:v>44627</c:v>
                </c:pt>
                <c:pt idx="64">
                  <c:v>44623</c:v>
                </c:pt>
                <c:pt idx="65">
                  <c:v>44620</c:v>
                </c:pt>
                <c:pt idx="66">
                  <c:v>44616</c:v>
                </c:pt>
                <c:pt idx="67">
                  <c:v>44609</c:v>
                </c:pt>
                <c:pt idx="68">
                  <c:v>44606</c:v>
                </c:pt>
                <c:pt idx="69">
                  <c:v>44602</c:v>
                </c:pt>
                <c:pt idx="70">
                  <c:v>44599</c:v>
                </c:pt>
                <c:pt idx="71">
                  <c:v>44588</c:v>
                </c:pt>
                <c:pt idx="72">
                  <c:v>44585</c:v>
                </c:pt>
                <c:pt idx="73">
                  <c:v>44581</c:v>
                </c:pt>
                <c:pt idx="74">
                  <c:v>44578</c:v>
                </c:pt>
                <c:pt idx="75">
                  <c:v>44574</c:v>
                </c:pt>
                <c:pt idx="76">
                  <c:v>44571</c:v>
                </c:pt>
                <c:pt idx="77">
                  <c:v>44567</c:v>
                </c:pt>
                <c:pt idx="78">
                  <c:v>44565</c:v>
                </c:pt>
                <c:pt idx="79">
                  <c:v>44560</c:v>
                </c:pt>
                <c:pt idx="80">
                  <c:v>44557</c:v>
                </c:pt>
                <c:pt idx="81">
                  <c:v>44553</c:v>
                </c:pt>
                <c:pt idx="82">
                  <c:v>44550</c:v>
                </c:pt>
                <c:pt idx="83">
                  <c:v>44546</c:v>
                </c:pt>
                <c:pt idx="84">
                  <c:v>44543</c:v>
                </c:pt>
                <c:pt idx="85">
                  <c:v>44539</c:v>
                </c:pt>
                <c:pt idx="86">
                  <c:v>44536</c:v>
                </c:pt>
                <c:pt idx="87">
                  <c:v>44532</c:v>
                </c:pt>
                <c:pt idx="88">
                  <c:v>44525</c:v>
                </c:pt>
                <c:pt idx="89">
                  <c:v>44518</c:v>
                </c:pt>
                <c:pt idx="90">
                  <c:v>44511</c:v>
                </c:pt>
                <c:pt idx="91">
                  <c:v>44504</c:v>
                </c:pt>
                <c:pt idx="92">
                  <c:v>44497</c:v>
                </c:pt>
                <c:pt idx="93">
                  <c:v>44490</c:v>
                </c:pt>
                <c:pt idx="94">
                  <c:v>44483</c:v>
                </c:pt>
                <c:pt idx="95">
                  <c:v>44477</c:v>
                </c:pt>
                <c:pt idx="96">
                  <c:v>44469</c:v>
                </c:pt>
                <c:pt idx="97">
                  <c:v>44462</c:v>
                </c:pt>
                <c:pt idx="98">
                  <c:v>44455</c:v>
                </c:pt>
                <c:pt idx="99">
                  <c:v>44448</c:v>
                </c:pt>
                <c:pt idx="100">
                  <c:v>44441</c:v>
                </c:pt>
                <c:pt idx="101">
                  <c:v>44434</c:v>
                </c:pt>
                <c:pt idx="102">
                  <c:v>44427</c:v>
                </c:pt>
                <c:pt idx="103">
                  <c:v>44420</c:v>
                </c:pt>
                <c:pt idx="104">
                  <c:v>44413</c:v>
                </c:pt>
                <c:pt idx="105">
                  <c:v>44406</c:v>
                </c:pt>
                <c:pt idx="106">
                  <c:v>44399</c:v>
                </c:pt>
                <c:pt idx="107">
                  <c:v>44392</c:v>
                </c:pt>
                <c:pt idx="108">
                  <c:v>44385</c:v>
                </c:pt>
                <c:pt idx="109">
                  <c:v>44378</c:v>
                </c:pt>
                <c:pt idx="110">
                  <c:v>44371</c:v>
                </c:pt>
                <c:pt idx="111">
                  <c:v>44364</c:v>
                </c:pt>
                <c:pt idx="112">
                  <c:v>44357</c:v>
                </c:pt>
                <c:pt idx="113">
                  <c:v>44350</c:v>
                </c:pt>
                <c:pt idx="114">
                  <c:v>44343</c:v>
                </c:pt>
                <c:pt idx="115">
                  <c:v>44336</c:v>
                </c:pt>
                <c:pt idx="116">
                  <c:v>44329</c:v>
                </c:pt>
                <c:pt idx="117">
                  <c:v>44322</c:v>
                </c:pt>
                <c:pt idx="118">
                  <c:v>44315</c:v>
                </c:pt>
                <c:pt idx="119">
                  <c:v>44308</c:v>
                </c:pt>
                <c:pt idx="120">
                  <c:v>44301</c:v>
                </c:pt>
                <c:pt idx="121">
                  <c:v>44294</c:v>
                </c:pt>
                <c:pt idx="122">
                  <c:v>44287</c:v>
                </c:pt>
                <c:pt idx="123">
                  <c:v>44280</c:v>
                </c:pt>
                <c:pt idx="124">
                  <c:v>44273</c:v>
                </c:pt>
                <c:pt idx="125">
                  <c:v>44266</c:v>
                </c:pt>
                <c:pt idx="126">
                  <c:v>44259</c:v>
                </c:pt>
                <c:pt idx="127">
                  <c:v>44252</c:v>
                </c:pt>
                <c:pt idx="128">
                  <c:v>44245</c:v>
                </c:pt>
                <c:pt idx="129">
                  <c:v>44237</c:v>
                </c:pt>
                <c:pt idx="130">
                  <c:v>44231</c:v>
                </c:pt>
                <c:pt idx="131">
                  <c:v>44224</c:v>
                </c:pt>
                <c:pt idx="132">
                  <c:v>44217</c:v>
                </c:pt>
                <c:pt idx="133">
                  <c:v>44210</c:v>
                </c:pt>
                <c:pt idx="134">
                  <c:v>44203</c:v>
                </c:pt>
                <c:pt idx="135">
                  <c:v>44196</c:v>
                </c:pt>
                <c:pt idx="136">
                  <c:v>44189</c:v>
                </c:pt>
                <c:pt idx="137">
                  <c:v>44182</c:v>
                </c:pt>
                <c:pt idx="138">
                  <c:v>44175</c:v>
                </c:pt>
                <c:pt idx="139">
                  <c:v>44168</c:v>
                </c:pt>
                <c:pt idx="140">
                  <c:v>44161</c:v>
                </c:pt>
                <c:pt idx="141">
                  <c:v>44154</c:v>
                </c:pt>
                <c:pt idx="142">
                  <c:v>44147</c:v>
                </c:pt>
                <c:pt idx="143">
                  <c:v>44140</c:v>
                </c:pt>
                <c:pt idx="144">
                  <c:v>44133</c:v>
                </c:pt>
                <c:pt idx="145">
                  <c:v>44126</c:v>
                </c:pt>
                <c:pt idx="146">
                  <c:v>44119</c:v>
                </c:pt>
                <c:pt idx="147">
                  <c:v>44113</c:v>
                </c:pt>
                <c:pt idx="148">
                  <c:v>44104</c:v>
                </c:pt>
                <c:pt idx="149">
                  <c:v>44098</c:v>
                </c:pt>
                <c:pt idx="150">
                  <c:v>44091</c:v>
                </c:pt>
                <c:pt idx="151">
                  <c:v>44084</c:v>
                </c:pt>
                <c:pt idx="152">
                  <c:v>44077</c:v>
                </c:pt>
                <c:pt idx="153">
                  <c:v>44070</c:v>
                </c:pt>
                <c:pt idx="154">
                  <c:v>44063</c:v>
                </c:pt>
                <c:pt idx="155">
                  <c:v>44056</c:v>
                </c:pt>
                <c:pt idx="156">
                  <c:v>44049</c:v>
                </c:pt>
                <c:pt idx="157">
                  <c:v>44042</c:v>
                </c:pt>
                <c:pt idx="158">
                  <c:v>44035</c:v>
                </c:pt>
                <c:pt idx="159">
                  <c:v>44028</c:v>
                </c:pt>
                <c:pt idx="160">
                  <c:v>44021</c:v>
                </c:pt>
                <c:pt idx="161">
                  <c:v>44014</c:v>
                </c:pt>
                <c:pt idx="162">
                  <c:v>44006</c:v>
                </c:pt>
                <c:pt idx="163">
                  <c:v>44000</c:v>
                </c:pt>
                <c:pt idx="164">
                  <c:v>43993</c:v>
                </c:pt>
                <c:pt idx="165">
                  <c:v>43986</c:v>
                </c:pt>
                <c:pt idx="166">
                  <c:v>43979</c:v>
                </c:pt>
                <c:pt idx="167">
                  <c:v>43972</c:v>
                </c:pt>
                <c:pt idx="168">
                  <c:v>43965</c:v>
                </c:pt>
                <c:pt idx="169">
                  <c:v>43957</c:v>
                </c:pt>
                <c:pt idx="170">
                  <c:v>43951</c:v>
                </c:pt>
                <c:pt idx="171">
                  <c:v>43944</c:v>
                </c:pt>
                <c:pt idx="172">
                  <c:v>43937</c:v>
                </c:pt>
                <c:pt idx="173">
                  <c:v>43930</c:v>
                </c:pt>
                <c:pt idx="174">
                  <c:v>43923</c:v>
                </c:pt>
                <c:pt idx="175">
                  <c:v>43916</c:v>
                </c:pt>
                <c:pt idx="176">
                  <c:v>43909</c:v>
                </c:pt>
                <c:pt idx="177">
                  <c:v>43902</c:v>
                </c:pt>
                <c:pt idx="178">
                  <c:v>43895</c:v>
                </c:pt>
                <c:pt idx="179">
                  <c:v>43888</c:v>
                </c:pt>
                <c:pt idx="180">
                  <c:v>43881</c:v>
                </c:pt>
                <c:pt idx="181">
                  <c:v>43874</c:v>
                </c:pt>
                <c:pt idx="182">
                  <c:v>43867</c:v>
                </c:pt>
                <c:pt idx="183">
                  <c:v>43853</c:v>
                </c:pt>
                <c:pt idx="184">
                  <c:v>43846</c:v>
                </c:pt>
                <c:pt idx="185">
                  <c:v>43839</c:v>
                </c:pt>
                <c:pt idx="186">
                  <c:v>43832</c:v>
                </c:pt>
                <c:pt idx="187">
                  <c:v>43825</c:v>
                </c:pt>
                <c:pt idx="188">
                  <c:v>43818</c:v>
                </c:pt>
                <c:pt idx="189">
                  <c:v>43811</c:v>
                </c:pt>
                <c:pt idx="190">
                  <c:v>43804</c:v>
                </c:pt>
                <c:pt idx="191">
                  <c:v>43797</c:v>
                </c:pt>
                <c:pt idx="192">
                  <c:v>43790</c:v>
                </c:pt>
                <c:pt idx="193">
                  <c:v>43783</c:v>
                </c:pt>
                <c:pt idx="194">
                  <c:v>43776</c:v>
                </c:pt>
                <c:pt idx="195">
                  <c:v>43769</c:v>
                </c:pt>
                <c:pt idx="196">
                  <c:v>43762</c:v>
                </c:pt>
                <c:pt idx="197">
                  <c:v>43755</c:v>
                </c:pt>
                <c:pt idx="198">
                  <c:v>43748</c:v>
                </c:pt>
                <c:pt idx="199">
                  <c:v>43734</c:v>
                </c:pt>
                <c:pt idx="200">
                  <c:v>43727</c:v>
                </c:pt>
                <c:pt idx="201">
                  <c:v>43720</c:v>
                </c:pt>
                <c:pt idx="202">
                  <c:v>43713</c:v>
                </c:pt>
                <c:pt idx="203">
                  <c:v>43706</c:v>
                </c:pt>
                <c:pt idx="204">
                  <c:v>43699</c:v>
                </c:pt>
                <c:pt idx="205">
                  <c:v>43692</c:v>
                </c:pt>
                <c:pt idx="206">
                  <c:v>43685</c:v>
                </c:pt>
                <c:pt idx="207">
                  <c:v>43678</c:v>
                </c:pt>
                <c:pt idx="208">
                  <c:v>43671</c:v>
                </c:pt>
                <c:pt idx="209">
                  <c:v>43664</c:v>
                </c:pt>
                <c:pt idx="210">
                  <c:v>43657</c:v>
                </c:pt>
                <c:pt idx="211">
                  <c:v>43650</c:v>
                </c:pt>
                <c:pt idx="212">
                  <c:v>43643</c:v>
                </c:pt>
                <c:pt idx="213">
                  <c:v>43636</c:v>
                </c:pt>
                <c:pt idx="214">
                  <c:v>43629</c:v>
                </c:pt>
                <c:pt idx="215">
                  <c:v>43622</c:v>
                </c:pt>
                <c:pt idx="216">
                  <c:v>43615</c:v>
                </c:pt>
                <c:pt idx="217">
                  <c:v>43608</c:v>
                </c:pt>
                <c:pt idx="218">
                  <c:v>43601</c:v>
                </c:pt>
                <c:pt idx="219">
                  <c:v>43594</c:v>
                </c:pt>
                <c:pt idx="220">
                  <c:v>43580</c:v>
                </c:pt>
                <c:pt idx="221">
                  <c:v>43573</c:v>
                </c:pt>
                <c:pt idx="222">
                  <c:v>43566</c:v>
                </c:pt>
                <c:pt idx="223">
                  <c:v>43559</c:v>
                </c:pt>
                <c:pt idx="224">
                  <c:v>43552</c:v>
                </c:pt>
                <c:pt idx="225">
                  <c:v>43545</c:v>
                </c:pt>
                <c:pt idx="226">
                  <c:v>43538</c:v>
                </c:pt>
                <c:pt idx="227">
                  <c:v>43531</c:v>
                </c:pt>
                <c:pt idx="228">
                  <c:v>43524</c:v>
                </c:pt>
                <c:pt idx="229">
                  <c:v>43517</c:v>
                </c:pt>
                <c:pt idx="230">
                  <c:v>43510</c:v>
                </c:pt>
                <c:pt idx="231">
                  <c:v>43507</c:v>
                </c:pt>
                <c:pt idx="232">
                  <c:v>43496</c:v>
                </c:pt>
                <c:pt idx="233">
                  <c:v>43489</c:v>
                </c:pt>
                <c:pt idx="234">
                  <c:v>43482</c:v>
                </c:pt>
                <c:pt idx="235">
                  <c:v>43475</c:v>
                </c:pt>
                <c:pt idx="236">
                  <c:v>43461</c:v>
                </c:pt>
                <c:pt idx="237">
                  <c:v>43454</c:v>
                </c:pt>
                <c:pt idx="238">
                  <c:v>43447</c:v>
                </c:pt>
                <c:pt idx="239">
                  <c:v>43440</c:v>
                </c:pt>
                <c:pt idx="240">
                  <c:v>43433</c:v>
                </c:pt>
                <c:pt idx="241">
                  <c:v>43426</c:v>
                </c:pt>
                <c:pt idx="242">
                  <c:v>43419</c:v>
                </c:pt>
                <c:pt idx="243">
                  <c:v>43412</c:v>
                </c:pt>
                <c:pt idx="244">
                  <c:v>43405</c:v>
                </c:pt>
                <c:pt idx="245">
                  <c:v>43398</c:v>
                </c:pt>
                <c:pt idx="246">
                  <c:v>43391</c:v>
                </c:pt>
                <c:pt idx="247">
                  <c:v>43384</c:v>
                </c:pt>
                <c:pt idx="248">
                  <c:v>43381</c:v>
                </c:pt>
                <c:pt idx="249">
                  <c:v>43370</c:v>
                </c:pt>
                <c:pt idx="250">
                  <c:v>43363</c:v>
                </c:pt>
                <c:pt idx="251">
                  <c:v>43356</c:v>
                </c:pt>
                <c:pt idx="252">
                  <c:v>43349</c:v>
                </c:pt>
                <c:pt idx="253">
                  <c:v>43342</c:v>
                </c:pt>
                <c:pt idx="254">
                  <c:v>43335</c:v>
                </c:pt>
                <c:pt idx="255">
                  <c:v>43328</c:v>
                </c:pt>
                <c:pt idx="256">
                  <c:v>43321</c:v>
                </c:pt>
                <c:pt idx="257">
                  <c:v>43314</c:v>
                </c:pt>
                <c:pt idx="258">
                  <c:v>43307</c:v>
                </c:pt>
                <c:pt idx="259">
                  <c:v>43300</c:v>
                </c:pt>
                <c:pt idx="260">
                  <c:v>43293</c:v>
                </c:pt>
                <c:pt idx="261">
                  <c:v>43286</c:v>
                </c:pt>
                <c:pt idx="262">
                  <c:v>43279</c:v>
                </c:pt>
                <c:pt idx="263">
                  <c:v>43272</c:v>
                </c:pt>
                <c:pt idx="264">
                  <c:v>43265</c:v>
                </c:pt>
                <c:pt idx="265">
                  <c:v>43258</c:v>
                </c:pt>
                <c:pt idx="266">
                  <c:v>43251</c:v>
                </c:pt>
                <c:pt idx="267">
                  <c:v>43244</c:v>
                </c:pt>
                <c:pt idx="268">
                  <c:v>43237</c:v>
                </c:pt>
                <c:pt idx="269">
                  <c:v>43231</c:v>
                </c:pt>
                <c:pt idx="270">
                  <c:v>43223</c:v>
                </c:pt>
                <c:pt idx="271">
                  <c:v>43216</c:v>
                </c:pt>
                <c:pt idx="272">
                  <c:v>43209</c:v>
                </c:pt>
                <c:pt idx="273">
                  <c:v>43202</c:v>
                </c:pt>
                <c:pt idx="274">
                  <c:v>43194</c:v>
                </c:pt>
                <c:pt idx="275">
                  <c:v>43188</c:v>
                </c:pt>
                <c:pt idx="276">
                  <c:v>43182</c:v>
                </c:pt>
              </c:numCache>
            </c:numRef>
          </c:cat>
          <c:val>
            <c:numRef>
              <c:f>铝棒社会库存!$F$5:$F$281</c:f>
              <c:numCache>
                <c:formatCode>General</c:formatCode>
                <c:ptCount val="277"/>
                <c:pt idx="0">
                  <c:v>0.4</c:v>
                </c:pt>
                <c:pt idx="1">
                  <c:v>0.4</c:v>
                </c:pt>
                <c:pt idx="2">
                  <c:v>0.43</c:v>
                </c:pt>
                <c:pt idx="3">
                  <c:v>0.5</c:v>
                </c:pt>
                <c:pt idx="4">
                  <c:v>0.5</c:v>
                </c:pt>
                <c:pt idx="5">
                  <c:v>0.46</c:v>
                </c:pt>
                <c:pt idx="6">
                  <c:v>0.47</c:v>
                </c:pt>
                <c:pt idx="7">
                  <c:v>0.49</c:v>
                </c:pt>
                <c:pt idx="8">
                  <c:v>0.54</c:v>
                </c:pt>
                <c:pt idx="9">
                  <c:v>0.47</c:v>
                </c:pt>
                <c:pt idx="10">
                  <c:v>0.45</c:v>
                </c:pt>
                <c:pt idx="11">
                  <c:v>0.35</c:v>
                </c:pt>
                <c:pt idx="12">
                  <c:v>0.34</c:v>
                </c:pt>
                <c:pt idx="13">
                  <c:v>0.38</c:v>
                </c:pt>
                <c:pt idx="14">
                  <c:v>0.42</c:v>
                </c:pt>
                <c:pt idx="15">
                  <c:v>0.39</c:v>
                </c:pt>
                <c:pt idx="16">
                  <c:v>0.32</c:v>
                </c:pt>
                <c:pt idx="17">
                  <c:v>0.32</c:v>
                </c:pt>
                <c:pt idx="18">
                  <c:v>0.33</c:v>
                </c:pt>
                <c:pt idx="19">
                  <c:v>0.21</c:v>
                </c:pt>
                <c:pt idx="20">
                  <c:v>0.21</c:v>
                </c:pt>
                <c:pt idx="21">
                  <c:v>0.2</c:v>
                </c:pt>
                <c:pt idx="22">
                  <c:v>0.24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0.23</c:v>
                </c:pt>
                <c:pt idx="27">
                  <c:v>0.28000000000000003</c:v>
                </c:pt>
                <c:pt idx="28">
                  <c:v>0.38</c:v>
                </c:pt>
                <c:pt idx="29">
                  <c:v>0.43</c:v>
                </c:pt>
                <c:pt idx="30">
                  <c:v>0.33</c:v>
                </c:pt>
                <c:pt idx="31">
                  <c:v>0.28000000000000003</c:v>
                </c:pt>
                <c:pt idx="32">
                  <c:v>0.28000000000000003</c:v>
                </c:pt>
                <c:pt idx="33">
                  <c:v>0.28999999999999998</c:v>
                </c:pt>
                <c:pt idx="34">
                  <c:v>0.32</c:v>
                </c:pt>
                <c:pt idx="35">
                  <c:v>0.42</c:v>
                </c:pt>
                <c:pt idx="36">
                  <c:v>0.82</c:v>
                </c:pt>
                <c:pt idx="37">
                  <c:v>0.92</c:v>
                </c:pt>
                <c:pt idx="38">
                  <c:v>1.08</c:v>
                </c:pt>
                <c:pt idx="39">
                  <c:v>0.77</c:v>
                </c:pt>
                <c:pt idx="40">
                  <c:v>0.87</c:v>
                </c:pt>
                <c:pt idx="41">
                  <c:v>0.68</c:v>
                </c:pt>
                <c:pt idx="42">
                  <c:v>0.89</c:v>
                </c:pt>
                <c:pt idx="43">
                  <c:v>0.98</c:v>
                </c:pt>
                <c:pt idx="44">
                  <c:v>0.98</c:v>
                </c:pt>
                <c:pt idx="45">
                  <c:v>0.98</c:v>
                </c:pt>
                <c:pt idx="46">
                  <c:v>0.77</c:v>
                </c:pt>
                <c:pt idx="47">
                  <c:v>0.67</c:v>
                </c:pt>
                <c:pt idx="48">
                  <c:v>0.67</c:v>
                </c:pt>
                <c:pt idx="49">
                  <c:v>1.0900000000000001</c:v>
                </c:pt>
                <c:pt idx="50">
                  <c:v>0.97</c:v>
                </c:pt>
                <c:pt idx="51">
                  <c:v>1.18</c:v>
                </c:pt>
                <c:pt idx="52">
                  <c:v>1.5</c:v>
                </c:pt>
                <c:pt idx="53">
                  <c:v>1.32</c:v>
                </c:pt>
                <c:pt idx="54">
                  <c:v>1.06</c:v>
                </c:pt>
                <c:pt idx="55">
                  <c:v>0.67</c:v>
                </c:pt>
                <c:pt idx="56">
                  <c:v>0.67</c:v>
                </c:pt>
                <c:pt idx="57">
                  <c:v>0.72</c:v>
                </c:pt>
                <c:pt idx="58">
                  <c:v>0.71</c:v>
                </c:pt>
                <c:pt idx="59">
                  <c:v>0.7</c:v>
                </c:pt>
                <c:pt idx="60">
                  <c:v>0.82</c:v>
                </c:pt>
                <c:pt idx="61">
                  <c:v>1.02</c:v>
                </c:pt>
                <c:pt idx="62">
                  <c:v>1.04</c:v>
                </c:pt>
                <c:pt idx="63">
                  <c:v>1.08</c:v>
                </c:pt>
                <c:pt idx="64">
                  <c:v>1.1000000000000001</c:v>
                </c:pt>
                <c:pt idx="65">
                  <c:v>1.48</c:v>
                </c:pt>
                <c:pt idx="66">
                  <c:v>1.55</c:v>
                </c:pt>
                <c:pt idx="67">
                  <c:v>1.82</c:v>
                </c:pt>
                <c:pt idx="68">
                  <c:v>2.2200000000000002</c:v>
                </c:pt>
                <c:pt idx="69">
                  <c:v>2.4500000000000002</c:v>
                </c:pt>
                <c:pt idx="70">
                  <c:v>2.2599999999999998</c:v>
                </c:pt>
                <c:pt idx="71">
                  <c:v>1.86</c:v>
                </c:pt>
                <c:pt idx="72">
                  <c:v>1.61</c:v>
                </c:pt>
                <c:pt idx="73">
                  <c:v>1.42</c:v>
                </c:pt>
                <c:pt idx="74">
                  <c:v>1.31</c:v>
                </c:pt>
                <c:pt idx="75">
                  <c:v>1.1599999999999999</c:v>
                </c:pt>
                <c:pt idx="76">
                  <c:v>0.93</c:v>
                </c:pt>
                <c:pt idx="77">
                  <c:v>0.73</c:v>
                </c:pt>
                <c:pt idx="78">
                  <c:v>0.83</c:v>
                </c:pt>
                <c:pt idx="79">
                  <c:v>0.55000000000000004</c:v>
                </c:pt>
                <c:pt idx="80">
                  <c:v>0.66</c:v>
                </c:pt>
                <c:pt idx="81">
                  <c:v>0.7</c:v>
                </c:pt>
                <c:pt idx="82">
                  <c:v>0.7</c:v>
                </c:pt>
                <c:pt idx="83">
                  <c:v>0.77</c:v>
                </c:pt>
                <c:pt idx="84">
                  <c:v>0.9</c:v>
                </c:pt>
                <c:pt idx="85">
                  <c:v>1.05</c:v>
                </c:pt>
                <c:pt idx="86">
                  <c:v>1.23</c:v>
                </c:pt>
                <c:pt idx="87">
                  <c:v>1.34</c:v>
                </c:pt>
                <c:pt idx="88">
                  <c:v>1.32</c:v>
                </c:pt>
                <c:pt idx="89">
                  <c:v>1.3</c:v>
                </c:pt>
                <c:pt idx="90">
                  <c:v>1.33</c:v>
                </c:pt>
                <c:pt idx="91">
                  <c:v>1.8</c:v>
                </c:pt>
                <c:pt idx="92">
                  <c:v>2.1</c:v>
                </c:pt>
                <c:pt idx="93">
                  <c:v>2.5</c:v>
                </c:pt>
                <c:pt idx="94">
                  <c:v>2.75</c:v>
                </c:pt>
                <c:pt idx="95">
                  <c:v>2.4</c:v>
                </c:pt>
                <c:pt idx="96">
                  <c:v>2.0499999999999998</c:v>
                </c:pt>
                <c:pt idx="97">
                  <c:v>1.85</c:v>
                </c:pt>
                <c:pt idx="98">
                  <c:v>1.7</c:v>
                </c:pt>
                <c:pt idx="99">
                  <c:v>1.9</c:v>
                </c:pt>
                <c:pt idx="100">
                  <c:v>2.15</c:v>
                </c:pt>
                <c:pt idx="101">
                  <c:v>1.8</c:v>
                </c:pt>
                <c:pt idx="102">
                  <c:v>2.04</c:v>
                </c:pt>
                <c:pt idx="103">
                  <c:v>2.0699999999999998</c:v>
                </c:pt>
                <c:pt idx="104">
                  <c:v>1.82</c:v>
                </c:pt>
                <c:pt idx="105">
                  <c:v>1.83</c:v>
                </c:pt>
                <c:pt idx="106">
                  <c:v>2.2200000000000002</c:v>
                </c:pt>
                <c:pt idx="107">
                  <c:v>2.41</c:v>
                </c:pt>
                <c:pt idx="108">
                  <c:v>2.4500000000000002</c:v>
                </c:pt>
                <c:pt idx="109">
                  <c:v>2.3199999999999998</c:v>
                </c:pt>
                <c:pt idx="110">
                  <c:v>2.12</c:v>
                </c:pt>
                <c:pt idx="111">
                  <c:v>2.2999999999999998</c:v>
                </c:pt>
                <c:pt idx="112">
                  <c:v>1.88</c:v>
                </c:pt>
                <c:pt idx="113">
                  <c:v>1.55</c:v>
                </c:pt>
                <c:pt idx="114">
                  <c:v>1.1200000000000001</c:v>
                </c:pt>
                <c:pt idx="115">
                  <c:v>0.98</c:v>
                </c:pt>
                <c:pt idx="116">
                  <c:v>1.07</c:v>
                </c:pt>
                <c:pt idx="117">
                  <c:v>1.38</c:v>
                </c:pt>
                <c:pt idx="118">
                  <c:v>1.03</c:v>
                </c:pt>
                <c:pt idx="119">
                  <c:v>1.2</c:v>
                </c:pt>
                <c:pt idx="120">
                  <c:v>0.77</c:v>
                </c:pt>
                <c:pt idx="121">
                  <c:v>1.1299999999999999</c:v>
                </c:pt>
                <c:pt idx="122">
                  <c:v>1.28</c:v>
                </c:pt>
                <c:pt idx="123">
                  <c:v>0.98</c:v>
                </c:pt>
                <c:pt idx="124">
                  <c:v>1.28</c:v>
                </c:pt>
                <c:pt idx="125">
                  <c:v>1.26</c:v>
                </c:pt>
                <c:pt idx="126">
                  <c:v>1.81</c:v>
                </c:pt>
                <c:pt idx="127">
                  <c:v>2.4700000000000002</c:v>
                </c:pt>
                <c:pt idx="128">
                  <c:v>2.57</c:v>
                </c:pt>
                <c:pt idx="129">
                  <c:v>1.83</c:v>
                </c:pt>
                <c:pt idx="130">
                  <c:v>1.56</c:v>
                </c:pt>
                <c:pt idx="131">
                  <c:v>1.0900000000000001</c:v>
                </c:pt>
                <c:pt idx="132">
                  <c:v>0.85</c:v>
                </c:pt>
                <c:pt idx="133">
                  <c:v>1.05</c:v>
                </c:pt>
                <c:pt idx="134">
                  <c:v>1</c:v>
                </c:pt>
                <c:pt idx="135">
                  <c:v>0.69</c:v>
                </c:pt>
                <c:pt idx="136">
                  <c:v>0.74</c:v>
                </c:pt>
                <c:pt idx="137">
                  <c:v>1.06</c:v>
                </c:pt>
                <c:pt idx="138">
                  <c:v>1.2</c:v>
                </c:pt>
                <c:pt idx="139">
                  <c:v>1.4</c:v>
                </c:pt>
                <c:pt idx="140">
                  <c:v>1.28</c:v>
                </c:pt>
                <c:pt idx="141">
                  <c:v>1.05</c:v>
                </c:pt>
                <c:pt idx="142">
                  <c:v>1.38</c:v>
                </c:pt>
                <c:pt idx="143">
                  <c:v>1.31</c:v>
                </c:pt>
                <c:pt idx="144">
                  <c:v>1.26</c:v>
                </c:pt>
                <c:pt idx="145">
                  <c:v>1.08</c:v>
                </c:pt>
                <c:pt idx="146">
                  <c:v>1.27</c:v>
                </c:pt>
                <c:pt idx="147">
                  <c:v>1.31</c:v>
                </c:pt>
                <c:pt idx="148">
                  <c:v>1.34</c:v>
                </c:pt>
                <c:pt idx="149">
                  <c:v>1.99</c:v>
                </c:pt>
                <c:pt idx="150">
                  <c:v>1.73</c:v>
                </c:pt>
                <c:pt idx="151">
                  <c:v>1.32</c:v>
                </c:pt>
                <c:pt idx="152">
                  <c:v>1.21</c:v>
                </c:pt>
                <c:pt idx="153">
                  <c:v>0.88</c:v>
                </c:pt>
                <c:pt idx="154">
                  <c:v>1.01</c:v>
                </c:pt>
                <c:pt idx="155">
                  <c:v>1.52</c:v>
                </c:pt>
                <c:pt idx="156">
                  <c:v>1.6</c:v>
                </c:pt>
                <c:pt idx="157">
                  <c:v>0.79</c:v>
                </c:pt>
                <c:pt idx="158">
                  <c:v>0.82</c:v>
                </c:pt>
                <c:pt idx="159">
                  <c:v>0.68</c:v>
                </c:pt>
                <c:pt idx="160">
                  <c:v>0.9</c:v>
                </c:pt>
                <c:pt idx="161">
                  <c:v>1.1200000000000001</c:v>
                </c:pt>
                <c:pt idx="162">
                  <c:v>0.81</c:v>
                </c:pt>
                <c:pt idx="163">
                  <c:v>0.76</c:v>
                </c:pt>
                <c:pt idx="164">
                  <c:v>0.62</c:v>
                </c:pt>
                <c:pt idx="165">
                  <c:v>0.41</c:v>
                </c:pt>
                <c:pt idx="166">
                  <c:v>0.53</c:v>
                </c:pt>
                <c:pt idx="167">
                  <c:v>0.8</c:v>
                </c:pt>
                <c:pt idx="168">
                  <c:v>0.57999999999999996</c:v>
                </c:pt>
                <c:pt idx="169">
                  <c:v>0.66</c:v>
                </c:pt>
                <c:pt idx="170">
                  <c:v>0.52</c:v>
                </c:pt>
                <c:pt idx="171">
                  <c:v>0.55000000000000004</c:v>
                </c:pt>
                <c:pt idx="172">
                  <c:v>0.57999999999999996</c:v>
                </c:pt>
                <c:pt idx="173">
                  <c:v>0.74</c:v>
                </c:pt>
                <c:pt idx="174">
                  <c:v>0.59</c:v>
                </c:pt>
                <c:pt idx="175">
                  <c:v>0.96</c:v>
                </c:pt>
                <c:pt idx="176">
                  <c:v>0.72</c:v>
                </c:pt>
                <c:pt idx="177">
                  <c:v>0.77</c:v>
                </c:pt>
                <c:pt idx="178">
                  <c:v>1.42</c:v>
                </c:pt>
                <c:pt idx="179">
                  <c:v>2.08</c:v>
                </c:pt>
                <c:pt idx="180">
                  <c:v>2.33</c:v>
                </c:pt>
                <c:pt idx="181">
                  <c:v>2.21</c:v>
                </c:pt>
                <c:pt idx="182">
                  <c:v>1.53</c:v>
                </c:pt>
                <c:pt idx="183">
                  <c:v>1.1000000000000001</c:v>
                </c:pt>
                <c:pt idx="184">
                  <c:v>0.17</c:v>
                </c:pt>
                <c:pt idx="185">
                  <c:v>0.3</c:v>
                </c:pt>
                <c:pt idx="186">
                  <c:v>0.3</c:v>
                </c:pt>
                <c:pt idx="187">
                  <c:v>0.39</c:v>
                </c:pt>
                <c:pt idx="188">
                  <c:v>0.47</c:v>
                </c:pt>
                <c:pt idx="189">
                  <c:v>0.4</c:v>
                </c:pt>
                <c:pt idx="190">
                  <c:v>0.61</c:v>
                </c:pt>
                <c:pt idx="191">
                  <c:v>0.63</c:v>
                </c:pt>
                <c:pt idx="192">
                  <c:v>0.95</c:v>
                </c:pt>
                <c:pt idx="193">
                  <c:v>1.23</c:v>
                </c:pt>
                <c:pt idx="194">
                  <c:v>1.19</c:v>
                </c:pt>
                <c:pt idx="195">
                  <c:v>1.07</c:v>
                </c:pt>
                <c:pt idx="196">
                  <c:v>0.92</c:v>
                </c:pt>
                <c:pt idx="197">
                  <c:v>1.02</c:v>
                </c:pt>
                <c:pt idx="198">
                  <c:v>1.25</c:v>
                </c:pt>
                <c:pt idx="199">
                  <c:v>1.56</c:v>
                </c:pt>
                <c:pt idx="200">
                  <c:v>1.1599999999999999</c:v>
                </c:pt>
                <c:pt idx="201">
                  <c:v>1.25</c:v>
                </c:pt>
                <c:pt idx="202">
                  <c:v>1.05</c:v>
                </c:pt>
                <c:pt idx="203">
                  <c:v>1.01</c:v>
                </c:pt>
                <c:pt idx="204">
                  <c:v>0.86</c:v>
                </c:pt>
                <c:pt idx="205">
                  <c:v>1.03</c:v>
                </c:pt>
                <c:pt idx="206">
                  <c:v>0.68</c:v>
                </c:pt>
                <c:pt idx="207">
                  <c:v>0.53</c:v>
                </c:pt>
                <c:pt idx="208">
                  <c:v>0.46</c:v>
                </c:pt>
                <c:pt idx="209">
                  <c:v>0.51</c:v>
                </c:pt>
                <c:pt idx="210">
                  <c:v>0.64</c:v>
                </c:pt>
                <c:pt idx="211">
                  <c:v>0.99</c:v>
                </c:pt>
                <c:pt idx="212">
                  <c:v>1.34</c:v>
                </c:pt>
                <c:pt idx="213">
                  <c:v>1.64</c:v>
                </c:pt>
                <c:pt idx="214">
                  <c:v>1.76</c:v>
                </c:pt>
                <c:pt idx="215">
                  <c:v>1.44</c:v>
                </c:pt>
                <c:pt idx="216">
                  <c:v>1.34</c:v>
                </c:pt>
                <c:pt idx="217">
                  <c:v>1</c:v>
                </c:pt>
                <c:pt idx="218">
                  <c:v>0.76</c:v>
                </c:pt>
                <c:pt idx="219">
                  <c:v>0.83</c:v>
                </c:pt>
                <c:pt idx="220">
                  <c:v>0.39</c:v>
                </c:pt>
                <c:pt idx="221">
                  <c:v>0.31</c:v>
                </c:pt>
                <c:pt idx="222">
                  <c:v>0.33</c:v>
                </c:pt>
                <c:pt idx="223">
                  <c:v>0.32</c:v>
                </c:pt>
                <c:pt idx="224">
                  <c:v>0.42</c:v>
                </c:pt>
                <c:pt idx="225">
                  <c:v>0.7</c:v>
                </c:pt>
                <c:pt idx="226">
                  <c:v>0.75</c:v>
                </c:pt>
                <c:pt idx="227">
                  <c:v>0.54</c:v>
                </c:pt>
                <c:pt idx="228">
                  <c:v>1.08</c:v>
                </c:pt>
                <c:pt idx="229">
                  <c:v>1.58</c:v>
                </c:pt>
                <c:pt idx="230">
                  <c:v>2.2000000000000002</c:v>
                </c:pt>
                <c:pt idx="231">
                  <c:v>2.15</c:v>
                </c:pt>
                <c:pt idx="232">
                  <c:v>1.24</c:v>
                </c:pt>
                <c:pt idx="233">
                  <c:v>0.76</c:v>
                </c:pt>
                <c:pt idx="234">
                  <c:v>0.72</c:v>
                </c:pt>
                <c:pt idx="235">
                  <c:v>1.01</c:v>
                </c:pt>
                <c:pt idx="236">
                  <c:v>1.17</c:v>
                </c:pt>
                <c:pt idx="237">
                  <c:v>1.35</c:v>
                </c:pt>
                <c:pt idx="238">
                  <c:v>1.67</c:v>
                </c:pt>
                <c:pt idx="239">
                  <c:v>1.75</c:v>
                </c:pt>
                <c:pt idx="240">
                  <c:v>1.78</c:v>
                </c:pt>
                <c:pt idx="241">
                  <c:v>1.6</c:v>
                </c:pt>
                <c:pt idx="242">
                  <c:v>1.1299999999999999</c:v>
                </c:pt>
                <c:pt idx="243">
                  <c:v>1.39</c:v>
                </c:pt>
                <c:pt idx="244">
                  <c:v>1.73</c:v>
                </c:pt>
                <c:pt idx="245">
                  <c:v>1.29</c:v>
                </c:pt>
                <c:pt idx="246">
                  <c:v>1.68</c:v>
                </c:pt>
                <c:pt idx="247">
                  <c:v>1.22</c:v>
                </c:pt>
                <c:pt idx="248">
                  <c:v>1.34</c:v>
                </c:pt>
                <c:pt idx="249">
                  <c:v>0.49</c:v>
                </c:pt>
                <c:pt idx="250">
                  <c:v>0.79</c:v>
                </c:pt>
                <c:pt idx="251">
                  <c:v>0.72</c:v>
                </c:pt>
                <c:pt idx="252">
                  <c:v>0.77</c:v>
                </c:pt>
                <c:pt idx="253">
                  <c:v>1.05</c:v>
                </c:pt>
                <c:pt idx="254">
                  <c:v>1.1200000000000001</c:v>
                </c:pt>
                <c:pt idx="255">
                  <c:v>1.1200000000000001</c:v>
                </c:pt>
                <c:pt idx="256">
                  <c:v>1.33</c:v>
                </c:pt>
                <c:pt idx="257">
                  <c:v>1.07</c:v>
                </c:pt>
                <c:pt idx="258">
                  <c:v>0.73</c:v>
                </c:pt>
                <c:pt idx="259">
                  <c:v>0.76</c:v>
                </c:pt>
                <c:pt idx="260">
                  <c:v>0.6</c:v>
                </c:pt>
                <c:pt idx="261">
                  <c:v>0.56000000000000005</c:v>
                </c:pt>
                <c:pt idx="262">
                  <c:v>0.59</c:v>
                </c:pt>
                <c:pt idx="263">
                  <c:v>0.76</c:v>
                </c:pt>
                <c:pt idx="264">
                  <c:v>0.84</c:v>
                </c:pt>
                <c:pt idx="265">
                  <c:v>1.02</c:v>
                </c:pt>
                <c:pt idx="266">
                  <c:v>0.93</c:v>
                </c:pt>
                <c:pt idx="267">
                  <c:v>1.05</c:v>
                </c:pt>
                <c:pt idx="268">
                  <c:v>0.98</c:v>
                </c:pt>
                <c:pt idx="269">
                  <c:v>1.01</c:v>
                </c:pt>
                <c:pt idx="270">
                  <c:v>0.8</c:v>
                </c:pt>
                <c:pt idx="271">
                  <c:v>0.87</c:v>
                </c:pt>
                <c:pt idx="272">
                  <c:v>1.1399999999999999</c:v>
                </c:pt>
                <c:pt idx="273">
                  <c:v>1.03</c:v>
                </c:pt>
                <c:pt idx="274">
                  <c:v>0.91</c:v>
                </c:pt>
                <c:pt idx="275">
                  <c:v>1.07</c:v>
                </c:pt>
                <c:pt idx="276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A8-47C1-8360-E8A4F7E6D161}"/>
            </c:ext>
          </c:extLst>
        </c:ser>
        <c:ser>
          <c:idx val="5"/>
          <c:order val="5"/>
          <c:tx>
            <c:v>合计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铝棒社会库存!$A$5:$A$281</c:f>
              <c:numCache>
                <c:formatCode>yyyy\-mm\-dd;@</c:formatCode>
                <c:ptCount val="277"/>
                <c:pt idx="0">
                  <c:v>44854</c:v>
                </c:pt>
                <c:pt idx="1">
                  <c:v>44851</c:v>
                </c:pt>
                <c:pt idx="2">
                  <c:v>44847</c:v>
                </c:pt>
                <c:pt idx="3">
                  <c:v>44844</c:v>
                </c:pt>
                <c:pt idx="4">
                  <c:v>44842</c:v>
                </c:pt>
                <c:pt idx="5">
                  <c:v>44833</c:v>
                </c:pt>
                <c:pt idx="6">
                  <c:v>44830</c:v>
                </c:pt>
                <c:pt idx="7">
                  <c:v>44826</c:v>
                </c:pt>
                <c:pt idx="8">
                  <c:v>44823</c:v>
                </c:pt>
                <c:pt idx="9">
                  <c:v>44819</c:v>
                </c:pt>
                <c:pt idx="10">
                  <c:v>44817</c:v>
                </c:pt>
                <c:pt idx="11">
                  <c:v>44812</c:v>
                </c:pt>
                <c:pt idx="12">
                  <c:v>44809</c:v>
                </c:pt>
                <c:pt idx="13">
                  <c:v>44805</c:v>
                </c:pt>
                <c:pt idx="14">
                  <c:v>44802</c:v>
                </c:pt>
                <c:pt idx="15">
                  <c:v>44798</c:v>
                </c:pt>
                <c:pt idx="16">
                  <c:v>44795</c:v>
                </c:pt>
                <c:pt idx="17">
                  <c:v>44791</c:v>
                </c:pt>
                <c:pt idx="18">
                  <c:v>44788</c:v>
                </c:pt>
                <c:pt idx="19">
                  <c:v>44784</c:v>
                </c:pt>
                <c:pt idx="20">
                  <c:v>44781</c:v>
                </c:pt>
                <c:pt idx="21">
                  <c:v>44777</c:v>
                </c:pt>
                <c:pt idx="22">
                  <c:v>44774</c:v>
                </c:pt>
                <c:pt idx="23">
                  <c:v>44770</c:v>
                </c:pt>
                <c:pt idx="24">
                  <c:v>44767</c:v>
                </c:pt>
                <c:pt idx="25">
                  <c:v>44763</c:v>
                </c:pt>
                <c:pt idx="26">
                  <c:v>44760</c:v>
                </c:pt>
                <c:pt idx="27">
                  <c:v>44756</c:v>
                </c:pt>
                <c:pt idx="28">
                  <c:v>44753</c:v>
                </c:pt>
                <c:pt idx="29">
                  <c:v>44749</c:v>
                </c:pt>
                <c:pt idx="30">
                  <c:v>44746</c:v>
                </c:pt>
                <c:pt idx="31">
                  <c:v>44742</c:v>
                </c:pt>
                <c:pt idx="32">
                  <c:v>44739</c:v>
                </c:pt>
                <c:pt idx="33">
                  <c:v>44735</c:v>
                </c:pt>
                <c:pt idx="34">
                  <c:v>44732</c:v>
                </c:pt>
                <c:pt idx="35">
                  <c:v>44728</c:v>
                </c:pt>
                <c:pt idx="36">
                  <c:v>44725</c:v>
                </c:pt>
                <c:pt idx="37">
                  <c:v>44721</c:v>
                </c:pt>
                <c:pt idx="38">
                  <c:v>44718</c:v>
                </c:pt>
                <c:pt idx="39">
                  <c:v>44714</c:v>
                </c:pt>
                <c:pt idx="40">
                  <c:v>44711</c:v>
                </c:pt>
                <c:pt idx="41">
                  <c:v>44707</c:v>
                </c:pt>
                <c:pt idx="42">
                  <c:v>44704</c:v>
                </c:pt>
                <c:pt idx="43">
                  <c:v>44700</c:v>
                </c:pt>
                <c:pt idx="44">
                  <c:v>44697</c:v>
                </c:pt>
                <c:pt idx="45">
                  <c:v>44693</c:v>
                </c:pt>
                <c:pt idx="46">
                  <c:v>44690</c:v>
                </c:pt>
                <c:pt idx="47">
                  <c:v>44686</c:v>
                </c:pt>
                <c:pt idx="48">
                  <c:v>44679</c:v>
                </c:pt>
                <c:pt idx="49">
                  <c:v>44676</c:v>
                </c:pt>
                <c:pt idx="50">
                  <c:v>44672</c:v>
                </c:pt>
                <c:pt idx="51">
                  <c:v>44669</c:v>
                </c:pt>
                <c:pt idx="52">
                  <c:v>44665</c:v>
                </c:pt>
                <c:pt idx="53">
                  <c:v>44662</c:v>
                </c:pt>
                <c:pt idx="54">
                  <c:v>44658</c:v>
                </c:pt>
                <c:pt idx="55">
                  <c:v>44657</c:v>
                </c:pt>
                <c:pt idx="56">
                  <c:v>44651</c:v>
                </c:pt>
                <c:pt idx="57">
                  <c:v>44648</c:v>
                </c:pt>
                <c:pt idx="58">
                  <c:v>44644</c:v>
                </c:pt>
                <c:pt idx="59">
                  <c:v>44641</c:v>
                </c:pt>
                <c:pt idx="60">
                  <c:v>44637</c:v>
                </c:pt>
                <c:pt idx="61">
                  <c:v>44634</c:v>
                </c:pt>
                <c:pt idx="62">
                  <c:v>44630</c:v>
                </c:pt>
                <c:pt idx="63">
                  <c:v>44627</c:v>
                </c:pt>
                <c:pt idx="64">
                  <c:v>44623</c:v>
                </c:pt>
                <c:pt idx="65">
                  <c:v>44620</c:v>
                </c:pt>
                <c:pt idx="66">
                  <c:v>44616</c:v>
                </c:pt>
                <c:pt idx="67">
                  <c:v>44609</c:v>
                </c:pt>
                <c:pt idx="68">
                  <c:v>44606</c:v>
                </c:pt>
                <c:pt idx="69">
                  <c:v>44602</c:v>
                </c:pt>
                <c:pt idx="70">
                  <c:v>44599</c:v>
                </c:pt>
                <c:pt idx="71">
                  <c:v>44588</c:v>
                </c:pt>
                <c:pt idx="72">
                  <c:v>44585</c:v>
                </c:pt>
                <c:pt idx="73">
                  <c:v>44581</c:v>
                </c:pt>
                <c:pt idx="74">
                  <c:v>44578</c:v>
                </c:pt>
                <c:pt idx="75">
                  <c:v>44574</c:v>
                </c:pt>
                <c:pt idx="76">
                  <c:v>44571</c:v>
                </c:pt>
                <c:pt idx="77">
                  <c:v>44567</c:v>
                </c:pt>
                <c:pt idx="78">
                  <c:v>44565</c:v>
                </c:pt>
                <c:pt idx="79">
                  <c:v>44560</c:v>
                </c:pt>
                <c:pt idx="80">
                  <c:v>44557</c:v>
                </c:pt>
                <c:pt idx="81">
                  <c:v>44553</c:v>
                </c:pt>
                <c:pt idx="82">
                  <c:v>44550</c:v>
                </c:pt>
                <c:pt idx="83">
                  <c:v>44546</c:v>
                </c:pt>
                <c:pt idx="84">
                  <c:v>44543</c:v>
                </c:pt>
                <c:pt idx="85">
                  <c:v>44539</c:v>
                </c:pt>
                <c:pt idx="86">
                  <c:v>44536</c:v>
                </c:pt>
                <c:pt idx="87">
                  <c:v>44532</c:v>
                </c:pt>
                <c:pt idx="88">
                  <c:v>44525</c:v>
                </c:pt>
                <c:pt idx="89">
                  <c:v>44518</c:v>
                </c:pt>
                <c:pt idx="90">
                  <c:v>44511</c:v>
                </c:pt>
                <c:pt idx="91">
                  <c:v>44504</c:v>
                </c:pt>
                <c:pt idx="92">
                  <c:v>44497</c:v>
                </c:pt>
                <c:pt idx="93">
                  <c:v>44490</c:v>
                </c:pt>
                <c:pt idx="94">
                  <c:v>44483</c:v>
                </c:pt>
                <c:pt idx="95">
                  <c:v>44477</c:v>
                </c:pt>
                <c:pt idx="96">
                  <c:v>44469</c:v>
                </c:pt>
                <c:pt idx="97">
                  <c:v>44462</c:v>
                </c:pt>
                <c:pt idx="98">
                  <c:v>44455</c:v>
                </c:pt>
                <c:pt idx="99">
                  <c:v>44448</c:v>
                </c:pt>
                <c:pt idx="100">
                  <c:v>44441</c:v>
                </c:pt>
                <c:pt idx="101">
                  <c:v>44434</c:v>
                </c:pt>
                <c:pt idx="102">
                  <c:v>44427</c:v>
                </c:pt>
                <c:pt idx="103">
                  <c:v>44420</c:v>
                </c:pt>
                <c:pt idx="104">
                  <c:v>44413</c:v>
                </c:pt>
                <c:pt idx="105">
                  <c:v>44406</c:v>
                </c:pt>
                <c:pt idx="106">
                  <c:v>44399</c:v>
                </c:pt>
                <c:pt idx="107">
                  <c:v>44392</c:v>
                </c:pt>
                <c:pt idx="108">
                  <c:v>44385</c:v>
                </c:pt>
                <c:pt idx="109">
                  <c:v>44378</c:v>
                </c:pt>
                <c:pt idx="110">
                  <c:v>44371</c:v>
                </c:pt>
                <c:pt idx="111">
                  <c:v>44364</c:v>
                </c:pt>
                <c:pt idx="112">
                  <c:v>44357</c:v>
                </c:pt>
                <c:pt idx="113">
                  <c:v>44350</c:v>
                </c:pt>
                <c:pt idx="114">
                  <c:v>44343</c:v>
                </c:pt>
                <c:pt idx="115">
                  <c:v>44336</c:v>
                </c:pt>
                <c:pt idx="116">
                  <c:v>44329</c:v>
                </c:pt>
                <c:pt idx="117">
                  <c:v>44322</c:v>
                </c:pt>
                <c:pt idx="118">
                  <c:v>44315</c:v>
                </c:pt>
                <c:pt idx="119">
                  <c:v>44308</c:v>
                </c:pt>
                <c:pt idx="120">
                  <c:v>44301</c:v>
                </c:pt>
                <c:pt idx="121">
                  <c:v>44294</c:v>
                </c:pt>
                <c:pt idx="122">
                  <c:v>44287</c:v>
                </c:pt>
                <c:pt idx="123">
                  <c:v>44280</c:v>
                </c:pt>
                <c:pt idx="124">
                  <c:v>44273</c:v>
                </c:pt>
                <c:pt idx="125">
                  <c:v>44266</c:v>
                </c:pt>
                <c:pt idx="126">
                  <c:v>44259</c:v>
                </c:pt>
                <c:pt idx="127">
                  <c:v>44252</c:v>
                </c:pt>
                <c:pt idx="128">
                  <c:v>44245</c:v>
                </c:pt>
                <c:pt idx="129">
                  <c:v>44237</c:v>
                </c:pt>
                <c:pt idx="130">
                  <c:v>44231</c:v>
                </c:pt>
                <c:pt idx="131">
                  <c:v>44224</c:v>
                </c:pt>
                <c:pt idx="132">
                  <c:v>44217</c:v>
                </c:pt>
                <c:pt idx="133">
                  <c:v>44210</c:v>
                </c:pt>
                <c:pt idx="134">
                  <c:v>44203</c:v>
                </c:pt>
                <c:pt idx="135">
                  <c:v>44196</c:v>
                </c:pt>
                <c:pt idx="136">
                  <c:v>44189</c:v>
                </c:pt>
                <c:pt idx="137">
                  <c:v>44182</c:v>
                </c:pt>
                <c:pt idx="138">
                  <c:v>44175</c:v>
                </c:pt>
                <c:pt idx="139">
                  <c:v>44168</c:v>
                </c:pt>
                <c:pt idx="140">
                  <c:v>44161</c:v>
                </c:pt>
                <c:pt idx="141">
                  <c:v>44154</c:v>
                </c:pt>
                <c:pt idx="142">
                  <c:v>44147</c:v>
                </c:pt>
                <c:pt idx="143">
                  <c:v>44140</c:v>
                </c:pt>
                <c:pt idx="144">
                  <c:v>44133</c:v>
                </c:pt>
                <c:pt idx="145">
                  <c:v>44126</c:v>
                </c:pt>
                <c:pt idx="146">
                  <c:v>44119</c:v>
                </c:pt>
                <c:pt idx="147">
                  <c:v>44113</c:v>
                </c:pt>
                <c:pt idx="148">
                  <c:v>44104</c:v>
                </c:pt>
                <c:pt idx="149">
                  <c:v>44098</c:v>
                </c:pt>
                <c:pt idx="150">
                  <c:v>44091</c:v>
                </c:pt>
                <c:pt idx="151">
                  <c:v>44084</c:v>
                </c:pt>
                <c:pt idx="152">
                  <c:v>44077</c:v>
                </c:pt>
                <c:pt idx="153">
                  <c:v>44070</c:v>
                </c:pt>
                <c:pt idx="154">
                  <c:v>44063</c:v>
                </c:pt>
                <c:pt idx="155">
                  <c:v>44056</c:v>
                </c:pt>
                <c:pt idx="156">
                  <c:v>44049</c:v>
                </c:pt>
                <c:pt idx="157">
                  <c:v>44042</c:v>
                </c:pt>
                <c:pt idx="158">
                  <c:v>44035</c:v>
                </c:pt>
                <c:pt idx="159">
                  <c:v>44028</c:v>
                </c:pt>
                <c:pt idx="160">
                  <c:v>44021</c:v>
                </c:pt>
                <c:pt idx="161">
                  <c:v>44014</c:v>
                </c:pt>
                <c:pt idx="162">
                  <c:v>44006</c:v>
                </c:pt>
                <c:pt idx="163">
                  <c:v>44000</c:v>
                </c:pt>
                <c:pt idx="164">
                  <c:v>43993</c:v>
                </c:pt>
                <c:pt idx="165">
                  <c:v>43986</c:v>
                </c:pt>
                <c:pt idx="166">
                  <c:v>43979</c:v>
                </c:pt>
                <c:pt idx="167">
                  <c:v>43972</c:v>
                </c:pt>
                <c:pt idx="168">
                  <c:v>43965</c:v>
                </c:pt>
                <c:pt idx="169">
                  <c:v>43957</c:v>
                </c:pt>
                <c:pt idx="170">
                  <c:v>43951</c:v>
                </c:pt>
                <c:pt idx="171">
                  <c:v>43944</c:v>
                </c:pt>
                <c:pt idx="172">
                  <c:v>43937</c:v>
                </c:pt>
                <c:pt idx="173">
                  <c:v>43930</c:v>
                </c:pt>
                <c:pt idx="174">
                  <c:v>43923</c:v>
                </c:pt>
                <c:pt idx="175">
                  <c:v>43916</c:v>
                </c:pt>
                <c:pt idx="176">
                  <c:v>43909</c:v>
                </c:pt>
                <c:pt idx="177">
                  <c:v>43902</c:v>
                </c:pt>
                <c:pt idx="178">
                  <c:v>43895</c:v>
                </c:pt>
                <c:pt idx="179">
                  <c:v>43888</c:v>
                </c:pt>
                <c:pt idx="180">
                  <c:v>43881</c:v>
                </c:pt>
                <c:pt idx="181">
                  <c:v>43874</c:v>
                </c:pt>
                <c:pt idx="182">
                  <c:v>43867</c:v>
                </c:pt>
                <c:pt idx="183">
                  <c:v>43853</c:v>
                </c:pt>
                <c:pt idx="184">
                  <c:v>43846</c:v>
                </c:pt>
                <c:pt idx="185">
                  <c:v>43839</c:v>
                </c:pt>
                <c:pt idx="186">
                  <c:v>43832</c:v>
                </c:pt>
                <c:pt idx="187">
                  <c:v>43825</c:v>
                </c:pt>
                <c:pt idx="188">
                  <c:v>43818</c:v>
                </c:pt>
                <c:pt idx="189">
                  <c:v>43811</c:v>
                </c:pt>
                <c:pt idx="190">
                  <c:v>43804</c:v>
                </c:pt>
                <c:pt idx="191">
                  <c:v>43797</c:v>
                </c:pt>
                <c:pt idx="192">
                  <c:v>43790</c:v>
                </c:pt>
                <c:pt idx="193">
                  <c:v>43783</c:v>
                </c:pt>
                <c:pt idx="194">
                  <c:v>43776</c:v>
                </c:pt>
                <c:pt idx="195">
                  <c:v>43769</c:v>
                </c:pt>
                <c:pt idx="196">
                  <c:v>43762</c:v>
                </c:pt>
                <c:pt idx="197">
                  <c:v>43755</c:v>
                </c:pt>
                <c:pt idx="198">
                  <c:v>43748</c:v>
                </c:pt>
                <c:pt idx="199">
                  <c:v>43734</c:v>
                </c:pt>
                <c:pt idx="200">
                  <c:v>43727</c:v>
                </c:pt>
                <c:pt idx="201">
                  <c:v>43720</c:v>
                </c:pt>
                <c:pt idx="202">
                  <c:v>43713</c:v>
                </c:pt>
                <c:pt idx="203">
                  <c:v>43706</c:v>
                </c:pt>
                <c:pt idx="204">
                  <c:v>43699</c:v>
                </c:pt>
                <c:pt idx="205">
                  <c:v>43692</c:v>
                </c:pt>
                <c:pt idx="206">
                  <c:v>43685</c:v>
                </c:pt>
                <c:pt idx="207">
                  <c:v>43678</c:v>
                </c:pt>
                <c:pt idx="208">
                  <c:v>43671</c:v>
                </c:pt>
                <c:pt idx="209">
                  <c:v>43664</c:v>
                </c:pt>
                <c:pt idx="210">
                  <c:v>43657</c:v>
                </c:pt>
                <c:pt idx="211">
                  <c:v>43650</c:v>
                </c:pt>
                <c:pt idx="212">
                  <c:v>43643</c:v>
                </c:pt>
                <c:pt idx="213">
                  <c:v>43636</c:v>
                </c:pt>
                <c:pt idx="214">
                  <c:v>43629</c:v>
                </c:pt>
                <c:pt idx="215">
                  <c:v>43622</c:v>
                </c:pt>
                <c:pt idx="216">
                  <c:v>43615</c:v>
                </c:pt>
                <c:pt idx="217">
                  <c:v>43608</c:v>
                </c:pt>
                <c:pt idx="218">
                  <c:v>43601</c:v>
                </c:pt>
                <c:pt idx="219">
                  <c:v>43594</c:v>
                </c:pt>
                <c:pt idx="220">
                  <c:v>43580</c:v>
                </c:pt>
                <c:pt idx="221">
                  <c:v>43573</c:v>
                </c:pt>
                <c:pt idx="222">
                  <c:v>43566</c:v>
                </c:pt>
                <c:pt idx="223">
                  <c:v>43559</c:v>
                </c:pt>
                <c:pt idx="224">
                  <c:v>43552</c:v>
                </c:pt>
                <c:pt idx="225">
                  <c:v>43545</c:v>
                </c:pt>
                <c:pt idx="226">
                  <c:v>43538</c:v>
                </c:pt>
                <c:pt idx="227">
                  <c:v>43531</c:v>
                </c:pt>
                <c:pt idx="228">
                  <c:v>43524</c:v>
                </c:pt>
                <c:pt idx="229">
                  <c:v>43517</c:v>
                </c:pt>
                <c:pt idx="230">
                  <c:v>43510</c:v>
                </c:pt>
                <c:pt idx="231">
                  <c:v>43507</c:v>
                </c:pt>
                <c:pt idx="232">
                  <c:v>43496</c:v>
                </c:pt>
                <c:pt idx="233">
                  <c:v>43489</c:v>
                </c:pt>
                <c:pt idx="234">
                  <c:v>43482</c:v>
                </c:pt>
                <c:pt idx="235">
                  <c:v>43475</c:v>
                </c:pt>
                <c:pt idx="236">
                  <c:v>43461</c:v>
                </c:pt>
                <c:pt idx="237">
                  <c:v>43454</c:v>
                </c:pt>
                <c:pt idx="238">
                  <c:v>43447</c:v>
                </c:pt>
                <c:pt idx="239">
                  <c:v>43440</c:v>
                </c:pt>
                <c:pt idx="240">
                  <c:v>43433</c:v>
                </c:pt>
                <c:pt idx="241">
                  <c:v>43426</c:v>
                </c:pt>
                <c:pt idx="242">
                  <c:v>43419</c:v>
                </c:pt>
                <c:pt idx="243">
                  <c:v>43412</c:v>
                </c:pt>
                <c:pt idx="244">
                  <c:v>43405</c:v>
                </c:pt>
                <c:pt idx="245">
                  <c:v>43398</c:v>
                </c:pt>
                <c:pt idx="246">
                  <c:v>43391</c:v>
                </c:pt>
                <c:pt idx="247">
                  <c:v>43384</c:v>
                </c:pt>
                <c:pt idx="248">
                  <c:v>43381</c:v>
                </c:pt>
                <c:pt idx="249">
                  <c:v>43370</c:v>
                </c:pt>
                <c:pt idx="250">
                  <c:v>43363</c:v>
                </c:pt>
                <c:pt idx="251">
                  <c:v>43356</c:v>
                </c:pt>
                <c:pt idx="252">
                  <c:v>43349</c:v>
                </c:pt>
                <c:pt idx="253">
                  <c:v>43342</c:v>
                </c:pt>
                <c:pt idx="254">
                  <c:v>43335</c:v>
                </c:pt>
                <c:pt idx="255">
                  <c:v>43328</c:v>
                </c:pt>
                <c:pt idx="256">
                  <c:v>43321</c:v>
                </c:pt>
                <c:pt idx="257">
                  <c:v>43314</c:v>
                </c:pt>
                <c:pt idx="258">
                  <c:v>43307</c:v>
                </c:pt>
                <c:pt idx="259">
                  <c:v>43300</c:v>
                </c:pt>
                <c:pt idx="260">
                  <c:v>43293</c:v>
                </c:pt>
                <c:pt idx="261">
                  <c:v>43286</c:v>
                </c:pt>
                <c:pt idx="262">
                  <c:v>43279</c:v>
                </c:pt>
                <c:pt idx="263">
                  <c:v>43272</c:v>
                </c:pt>
                <c:pt idx="264">
                  <c:v>43265</c:v>
                </c:pt>
                <c:pt idx="265">
                  <c:v>43258</c:v>
                </c:pt>
                <c:pt idx="266">
                  <c:v>43251</c:v>
                </c:pt>
                <c:pt idx="267">
                  <c:v>43244</c:v>
                </c:pt>
                <c:pt idx="268">
                  <c:v>43237</c:v>
                </c:pt>
                <c:pt idx="269">
                  <c:v>43231</c:v>
                </c:pt>
                <c:pt idx="270">
                  <c:v>43223</c:v>
                </c:pt>
                <c:pt idx="271">
                  <c:v>43216</c:v>
                </c:pt>
                <c:pt idx="272">
                  <c:v>43209</c:v>
                </c:pt>
                <c:pt idx="273">
                  <c:v>43202</c:v>
                </c:pt>
                <c:pt idx="274">
                  <c:v>43194</c:v>
                </c:pt>
                <c:pt idx="275">
                  <c:v>43188</c:v>
                </c:pt>
                <c:pt idx="276">
                  <c:v>43182</c:v>
                </c:pt>
              </c:numCache>
            </c:numRef>
          </c:cat>
          <c:val>
            <c:numRef>
              <c:f>铝棒社会库存!$G$5:$G$281</c:f>
              <c:numCache>
                <c:formatCode>General</c:formatCode>
                <c:ptCount val="277"/>
                <c:pt idx="0">
                  <c:v>7.19</c:v>
                </c:pt>
                <c:pt idx="1">
                  <c:v>8.5500000000000007</c:v>
                </c:pt>
                <c:pt idx="2">
                  <c:v>9.76</c:v>
                </c:pt>
                <c:pt idx="3">
                  <c:v>10.76</c:v>
                </c:pt>
                <c:pt idx="4">
                  <c:v>10.02</c:v>
                </c:pt>
                <c:pt idx="5">
                  <c:v>8.01</c:v>
                </c:pt>
                <c:pt idx="6">
                  <c:v>9.2799999999999994</c:v>
                </c:pt>
                <c:pt idx="7">
                  <c:v>10.61</c:v>
                </c:pt>
                <c:pt idx="8">
                  <c:v>11.27</c:v>
                </c:pt>
                <c:pt idx="9">
                  <c:v>11.49</c:v>
                </c:pt>
                <c:pt idx="10">
                  <c:v>12.18</c:v>
                </c:pt>
                <c:pt idx="11">
                  <c:v>11.76</c:v>
                </c:pt>
                <c:pt idx="12">
                  <c:v>11.86</c:v>
                </c:pt>
                <c:pt idx="13">
                  <c:v>11.97</c:v>
                </c:pt>
                <c:pt idx="14">
                  <c:v>12</c:v>
                </c:pt>
                <c:pt idx="15">
                  <c:v>12.02</c:v>
                </c:pt>
                <c:pt idx="16">
                  <c:v>11.88</c:v>
                </c:pt>
                <c:pt idx="17">
                  <c:v>11.63</c:v>
                </c:pt>
                <c:pt idx="18">
                  <c:v>12.27</c:v>
                </c:pt>
                <c:pt idx="19">
                  <c:v>12.15</c:v>
                </c:pt>
                <c:pt idx="20">
                  <c:v>12.43</c:v>
                </c:pt>
                <c:pt idx="21">
                  <c:v>11.64</c:v>
                </c:pt>
                <c:pt idx="22">
                  <c:v>11.74</c:v>
                </c:pt>
                <c:pt idx="23">
                  <c:v>10.76</c:v>
                </c:pt>
                <c:pt idx="24">
                  <c:v>9.93</c:v>
                </c:pt>
                <c:pt idx="25">
                  <c:v>9.5399999999999991</c:v>
                </c:pt>
                <c:pt idx="26">
                  <c:v>9.3699999999999992</c:v>
                </c:pt>
                <c:pt idx="27">
                  <c:v>9.85</c:v>
                </c:pt>
                <c:pt idx="28">
                  <c:v>8.93</c:v>
                </c:pt>
                <c:pt idx="29">
                  <c:v>10.17</c:v>
                </c:pt>
                <c:pt idx="30">
                  <c:v>10.87</c:v>
                </c:pt>
                <c:pt idx="31">
                  <c:v>10.64</c:v>
                </c:pt>
                <c:pt idx="32">
                  <c:v>10.36</c:v>
                </c:pt>
                <c:pt idx="33">
                  <c:v>11.16</c:v>
                </c:pt>
                <c:pt idx="34">
                  <c:v>11.4</c:v>
                </c:pt>
                <c:pt idx="35">
                  <c:v>11.89</c:v>
                </c:pt>
                <c:pt idx="36">
                  <c:v>13.23</c:v>
                </c:pt>
                <c:pt idx="37">
                  <c:v>14</c:v>
                </c:pt>
                <c:pt idx="38">
                  <c:v>14.5</c:v>
                </c:pt>
                <c:pt idx="39">
                  <c:v>12.71</c:v>
                </c:pt>
                <c:pt idx="40">
                  <c:v>13.18</c:v>
                </c:pt>
                <c:pt idx="41">
                  <c:v>13.01</c:v>
                </c:pt>
                <c:pt idx="42">
                  <c:v>12.98</c:v>
                </c:pt>
                <c:pt idx="43">
                  <c:v>13.64</c:v>
                </c:pt>
                <c:pt idx="44">
                  <c:v>13.91</c:v>
                </c:pt>
                <c:pt idx="45">
                  <c:v>13.87</c:v>
                </c:pt>
                <c:pt idx="46">
                  <c:v>13.38</c:v>
                </c:pt>
                <c:pt idx="47">
                  <c:v>12.86</c:v>
                </c:pt>
                <c:pt idx="48">
                  <c:v>10.59</c:v>
                </c:pt>
                <c:pt idx="49">
                  <c:v>11.75</c:v>
                </c:pt>
                <c:pt idx="50">
                  <c:v>11.91</c:v>
                </c:pt>
                <c:pt idx="51">
                  <c:v>13.44</c:v>
                </c:pt>
                <c:pt idx="52">
                  <c:v>14.64</c:v>
                </c:pt>
                <c:pt idx="53">
                  <c:v>15.92</c:v>
                </c:pt>
                <c:pt idx="54">
                  <c:v>16.559999999999999</c:v>
                </c:pt>
                <c:pt idx="55">
                  <c:v>15.97</c:v>
                </c:pt>
                <c:pt idx="56">
                  <c:v>15.75</c:v>
                </c:pt>
                <c:pt idx="57">
                  <c:v>16.079999999999998</c:v>
                </c:pt>
                <c:pt idx="58">
                  <c:v>15.19</c:v>
                </c:pt>
                <c:pt idx="59">
                  <c:v>17.63</c:v>
                </c:pt>
                <c:pt idx="60">
                  <c:v>19</c:v>
                </c:pt>
                <c:pt idx="61">
                  <c:v>20.84</c:v>
                </c:pt>
                <c:pt idx="62">
                  <c:v>22.5</c:v>
                </c:pt>
                <c:pt idx="63">
                  <c:v>24.19</c:v>
                </c:pt>
                <c:pt idx="64">
                  <c:v>24.15</c:v>
                </c:pt>
                <c:pt idx="65">
                  <c:v>25.77</c:v>
                </c:pt>
                <c:pt idx="66">
                  <c:v>26.06</c:v>
                </c:pt>
                <c:pt idx="67">
                  <c:v>26.46</c:v>
                </c:pt>
                <c:pt idx="68">
                  <c:v>27.48</c:v>
                </c:pt>
                <c:pt idx="69">
                  <c:v>26.75</c:v>
                </c:pt>
                <c:pt idx="70">
                  <c:v>24.99</c:v>
                </c:pt>
                <c:pt idx="71">
                  <c:v>21.16</c:v>
                </c:pt>
                <c:pt idx="72">
                  <c:v>19.47</c:v>
                </c:pt>
                <c:pt idx="73">
                  <c:v>17.690000000000001</c:v>
                </c:pt>
                <c:pt idx="74">
                  <c:v>16.3</c:v>
                </c:pt>
                <c:pt idx="75">
                  <c:v>14.05</c:v>
                </c:pt>
                <c:pt idx="76">
                  <c:v>12.39</c:v>
                </c:pt>
                <c:pt idx="77">
                  <c:v>11.32</c:v>
                </c:pt>
                <c:pt idx="78">
                  <c:v>10.75</c:v>
                </c:pt>
                <c:pt idx="79">
                  <c:v>8.0299999999999994</c:v>
                </c:pt>
                <c:pt idx="80">
                  <c:v>7.84</c:v>
                </c:pt>
                <c:pt idx="81">
                  <c:v>7.46</c:v>
                </c:pt>
                <c:pt idx="82">
                  <c:v>7.66</c:v>
                </c:pt>
                <c:pt idx="83">
                  <c:v>7.55</c:v>
                </c:pt>
                <c:pt idx="84">
                  <c:v>8.1300000000000008</c:v>
                </c:pt>
                <c:pt idx="85">
                  <c:v>8.5500000000000007</c:v>
                </c:pt>
                <c:pt idx="86">
                  <c:v>8.33</c:v>
                </c:pt>
                <c:pt idx="87">
                  <c:v>7.17</c:v>
                </c:pt>
                <c:pt idx="88">
                  <c:v>7.89</c:v>
                </c:pt>
                <c:pt idx="89">
                  <c:v>10.050000000000001</c:v>
                </c:pt>
                <c:pt idx="90">
                  <c:v>11.22</c:v>
                </c:pt>
                <c:pt idx="91">
                  <c:v>13.83</c:v>
                </c:pt>
                <c:pt idx="92">
                  <c:v>16.309999999999999</c:v>
                </c:pt>
                <c:pt idx="93">
                  <c:v>18.12</c:v>
                </c:pt>
                <c:pt idx="94">
                  <c:v>18.440000000000001</c:v>
                </c:pt>
                <c:pt idx="95">
                  <c:v>17.7</c:v>
                </c:pt>
                <c:pt idx="96">
                  <c:v>15.75</c:v>
                </c:pt>
                <c:pt idx="97">
                  <c:v>15.7</c:v>
                </c:pt>
                <c:pt idx="98">
                  <c:v>14.88</c:v>
                </c:pt>
                <c:pt idx="99">
                  <c:v>14.55</c:v>
                </c:pt>
                <c:pt idx="100">
                  <c:v>13.9</c:v>
                </c:pt>
                <c:pt idx="101">
                  <c:v>12.44</c:v>
                </c:pt>
                <c:pt idx="102">
                  <c:v>13.06</c:v>
                </c:pt>
                <c:pt idx="103">
                  <c:v>11.76</c:v>
                </c:pt>
                <c:pt idx="104">
                  <c:v>10.32</c:v>
                </c:pt>
                <c:pt idx="105">
                  <c:v>9.9</c:v>
                </c:pt>
                <c:pt idx="106">
                  <c:v>11.96</c:v>
                </c:pt>
                <c:pt idx="107">
                  <c:v>12.08</c:v>
                </c:pt>
                <c:pt idx="108">
                  <c:v>12.38</c:v>
                </c:pt>
                <c:pt idx="109">
                  <c:v>11.12</c:v>
                </c:pt>
                <c:pt idx="110">
                  <c:v>9.73</c:v>
                </c:pt>
                <c:pt idx="111">
                  <c:v>10.07</c:v>
                </c:pt>
                <c:pt idx="112">
                  <c:v>8.84</c:v>
                </c:pt>
                <c:pt idx="113">
                  <c:v>8.94</c:v>
                </c:pt>
                <c:pt idx="114">
                  <c:v>8.83</c:v>
                </c:pt>
                <c:pt idx="115">
                  <c:v>8.86</c:v>
                </c:pt>
                <c:pt idx="116">
                  <c:v>10.52</c:v>
                </c:pt>
                <c:pt idx="117">
                  <c:v>13.91</c:v>
                </c:pt>
                <c:pt idx="118">
                  <c:v>13.4</c:v>
                </c:pt>
                <c:pt idx="119">
                  <c:v>16.28</c:v>
                </c:pt>
                <c:pt idx="120">
                  <c:v>16.52</c:v>
                </c:pt>
                <c:pt idx="121">
                  <c:v>18.100000000000001</c:v>
                </c:pt>
                <c:pt idx="122">
                  <c:v>19.38</c:v>
                </c:pt>
                <c:pt idx="123">
                  <c:v>19.82</c:v>
                </c:pt>
                <c:pt idx="124">
                  <c:v>23.29</c:v>
                </c:pt>
                <c:pt idx="125">
                  <c:v>23.68</c:v>
                </c:pt>
                <c:pt idx="126">
                  <c:v>24.63</c:v>
                </c:pt>
                <c:pt idx="127">
                  <c:v>23.93</c:v>
                </c:pt>
                <c:pt idx="128">
                  <c:v>21.42</c:v>
                </c:pt>
                <c:pt idx="129">
                  <c:v>16.55</c:v>
                </c:pt>
                <c:pt idx="130">
                  <c:v>12.82</c:v>
                </c:pt>
                <c:pt idx="131">
                  <c:v>10.07</c:v>
                </c:pt>
                <c:pt idx="132">
                  <c:v>8.43</c:v>
                </c:pt>
                <c:pt idx="133">
                  <c:v>8.27</c:v>
                </c:pt>
                <c:pt idx="134">
                  <c:v>8.57</c:v>
                </c:pt>
                <c:pt idx="135">
                  <c:v>7.09</c:v>
                </c:pt>
                <c:pt idx="136">
                  <c:v>7.24</c:v>
                </c:pt>
                <c:pt idx="137">
                  <c:v>7.3</c:v>
                </c:pt>
                <c:pt idx="138">
                  <c:v>7.03</c:v>
                </c:pt>
                <c:pt idx="139">
                  <c:v>7.27</c:v>
                </c:pt>
                <c:pt idx="140">
                  <c:v>6.9</c:v>
                </c:pt>
                <c:pt idx="141">
                  <c:v>7.54</c:v>
                </c:pt>
                <c:pt idx="142">
                  <c:v>8.7899999999999991</c:v>
                </c:pt>
                <c:pt idx="143">
                  <c:v>9.4499999999999993</c:v>
                </c:pt>
                <c:pt idx="144">
                  <c:v>9.02</c:v>
                </c:pt>
                <c:pt idx="145">
                  <c:v>9.09</c:v>
                </c:pt>
                <c:pt idx="146">
                  <c:v>10.25</c:v>
                </c:pt>
                <c:pt idx="147">
                  <c:v>10.57</c:v>
                </c:pt>
                <c:pt idx="148">
                  <c:v>6.36</c:v>
                </c:pt>
                <c:pt idx="149">
                  <c:v>7.15</c:v>
                </c:pt>
                <c:pt idx="150">
                  <c:v>6.76</c:v>
                </c:pt>
                <c:pt idx="151">
                  <c:v>6.36</c:v>
                </c:pt>
                <c:pt idx="152">
                  <c:v>6.02</c:v>
                </c:pt>
                <c:pt idx="153">
                  <c:v>5.62</c:v>
                </c:pt>
                <c:pt idx="154">
                  <c:v>6</c:v>
                </c:pt>
                <c:pt idx="155">
                  <c:v>6.94</c:v>
                </c:pt>
                <c:pt idx="156">
                  <c:v>7.58</c:v>
                </c:pt>
                <c:pt idx="157">
                  <c:v>6.59</c:v>
                </c:pt>
                <c:pt idx="158">
                  <c:v>6.86</c:v>
                </c:pt>
                <c:pt idx="159">
                  <c:v>6.5</c:v>
                </c:pt>
                <c:pt idx="160">
                  <c:v>7.23</c:v>
                </c:pt>
                <c:pt idx="161">
                  <c:v>7.32</c:v>
                </c:pt>
                <c:pt idx="162">
                  <c:v>6.62</c:v>
                </c:pt>
                <c:pt idx="163">
                  <c:v>7.15</c:v>
                </c:pt>
                <c:pt idx="164">
                  <c:v>7.4</c:v>
                </c:pt>
                <c:pt idx="165">
                  <c:v>7.31</c:v>
                </c:pt>
                <c:pt idx="166">
                  <c:v>7.71</c:v>
                </c:pt>
                <c:pt idx="167">
                  <c:v>9.2799999999999994</c:v>
                </c:pt>
                <c:pt idx="168">
                  <c:v>11.28</c:v>
                </c:pt>
                <c:pt idx="169">
                  <c:v>13.21</c:v>
                </c:pt>
                <c:pt idx="170">
                  <c:v>12.94</c:v>
                </c:pt>
                <c:pt idx="171">
                  <c:v>14.56</c:v>
                </c:pt>
                <c:pt idx="172">
                  <c:v>16.489999999999998</c:v>
                </c:pt>
                <c:pt idx="173">
                  <c:v>17.010000000000002</c:v>
                </c:pt>
                <c:pt idx="174">
                  <c:v>17.420000000000002</c:v>
                </c:pt>
                <c:pt idx="175">
                  <c:v>19.27</c:v>
                </c:pt>
                <c:pt idx="176">
                  <c:v>19.760000000000002</c:v>
                </c:pt>
                <c:pt idx="177">
                  <c:v>19.93</c:v>
                </c:pt>
                <c:pt idx="178">
                  <c:v>21.89</c:v>
                </c:pt>
                <c:pt idx="179">
                  <c:v>21.24</c:v>
                </c:pt>
                <c:pt idx="180">
                  <c:v>19.309999999999999</c:v>
                </c:pt>
                <c:pt idx="181">
                  <c:v>17.059999999999999</c:v>
                </c:pt>
                <c:pt idx="182">
                  <c:v>14.68</c:v>
                </c:pt>
                <c:pt idx="183">
                  <c:v>10</c:v>
                </c:pt>
                <c:pt idx="184">
                  <c:v>6.64</c:v>
                </c:pt>
                <c:pt idx="185">
                  <c:v>5.32</c:v>
                </c:pt>
                <c:pt idx="186">
                  <c:v>4.99</c:v>
                </c:pt>
                <c:pt idx="187">
                  <c:v>5.0599999999999996</c:v>
                </c:pt>
                <c:pt idx="188">
                  <c:v>5.23</c:v>
                </c:pt>
                <c:pt idx="189">
                  <c:v>5.44</c:v>
                </c:pt>
                <c:pt idx="190">
                  <c:v>7.68</c:v>
                </c:pt>
                <c:pt idx="191">
                  <c:v>7.79</c:v>
                </c:pt>
                <c:pt idx="192">
                  <c:v>8.67</c:v>
                </c:pt>
                <c:pt idx="193">
                  <c:v>9.8800000000000008</c:v>
                </c:pt>
                <c:pt idx="194">
                  <c:v>11.24</c:v>
                </c:pt>
                <c:pt idx="195">
                  <c:v>11.62</c:v>
                </c:pt>
                <c:pt idx="196">
                  <c:v>11.81</c:v>
                </c:pt>
                <c:pt idx="197">
                  <c:v>12.92</c:v>
                </c:pt>
                <c:pt idx="198">
                  <c:v>13.68</c:v>
                </c:pt>
                <c:pt idx="199">
                  <c:v>11.24</c:v>
                </c:pt>
                <c:pt idx="200">
                  <c:v>11.31</c:v>
                </c:pt>
                <c:pt idx="201">
                  <c:v>10.71</c:v>
                </c:pt>
                <c:pt idx="202">
                  <c:v>10.54</c:v>
                </c:pt>
                <c:pt idx="203">
                  <c:v>9.17</c:v>
                </c:pt>
                <c:pt idx="204">
                  <c:v>9.1300000000000008</c:v>
                </c:pt>
                <c:pt idx="205">
                  <c:v>9.3699999999999992</c:v>
                </c:pt>
                <c:pt idx="206">
                  <c:v>9.59</c:v>
                </c:pt>
                <c:pt idx="207">
                  <c:v>8.34</c:v>
                </c:pt>
                <c:pt idx="208">
                  <c:v>8.27</c:v>
                </c:pt>
                <c:pt idx="209">
                  <c:v>8.11</c:v>
                </c:pt>
                <c:pt idx="210">
                  <c:v>8.15</c:v>
                </c:pt>
                <c:pt idx="211">
                  <c:v>8.32</c:v>
                </c:pt>
                <c:pt idx="212">
                  <c:v>7.77</c:v>
                </c:pt>
                <c:pt idx="213">
                  <c:v>7.17</c:v>
                </c:pt>
                <c:pt idx="214">
                  <c:v>7.39</c:v>
                </c:pt>
                <c:pt idx="215">
                  <c:v>6.31</c:v>
                </c:pt>
                <c:pt idx="216">
                  <c:v>7.72</c:v>
                </c:pt>
                <c:pt idx="217">
                  <c:v>7.97</c:v>
                </c:pt>
                <c:pt idx="218">
                  <c:v>9.36</c:v>
                </c:pt>
                <c:pt idx="219">
                  <c:v>9.65</c:v>
                </c:pt>
                <c:pt idx="220">
                  <c:v>9.2200000000000006</c:v>
                </c:pt>
                <c:pt idx="221">
                  <c:v>9.86</c:v>
                </c:pt>
                <c:pt idx="222">
                  <c:v>10.84</c:v>
                </c:pt>
                <c:pt idx="223">
                  <c:v>11.2</c:v>
                </c:pt>
                <c:pt idx="224">
                  <c:v>12.06</c:v>
                </c:pt>
                <c:pt idx="225">
                  <c:v>13.76</c:v>
                </c:pt>
                <c:pt idx="226">
                  <c:v>14.45</c:v>
                </c:pt>
                <c:pt idx="227">
                  <c:v>15.1</c:v>
                </c:pt>
                <c:pt idx="228">
                  <c:v>14.67</c:v>
                </c:pt>
                <c:pt idx="229">
                  <c:v>16.45</c:v>
                </c:pt>
                <c:pt idx="230">
                  <c:v>16.93</c:v>
                </c:pt>
                <c:pt idx="231">
                  <c:v>15.67</c:v>
                </c:pt>
                <c:pt idx="232">
                  <c:v>11.02</c:v>
                </c:pt>
                <c:pt idx="233">
                  <c:v>8.77</c:v>
                </c:pt>
                <c:pt idx="234">
                  <c:v>8.07</c:v>
                </c:pt>
                <c:pt idx="235">
                  <c:v>8.9499999999999993</c:v>
                </c:pt>
                <c:pt idx="236">
                  <c:v>11</c:v>
                </c:pt>
                <c:pt idx="237">
                  <c:v>10.86</c:v>
                </c:pt>
                <c:pt idx="238">
                  <c:v>12.05</c:v>
                </c:pt>
                <c:pt idx="239">
                  <c:v>11.79</c:v>
                </c:pt>
                <c:pt idx="240">
                  <c:v>12.1</c:v>
                </c:pt>
                <c:pt idx="241">
                  <c:v>11.76</c:v>
                </c:pt>
                <c:pt idx="242">
                  <c:v>11.81</c:v>
                </c:pt>
                <c:pt idx="243">
                  <c:v>12.98</c:v>
                </c:pt>
                <c:pt idx="244">
                  <c:v>14.11</c:v>
                </c:pt>
                <c:pt idx="245">
                  <c:v>14.35</c:v>
                </c:pt>
                <c:pt idx="246">
                  <c:v>15</c:v>
                </c:pt>
                <c:pt idx="247">
                  <c:v>15.2</c:v>
                </c:pt>
                <c:pt idx="248">
                  <c:v>13.95</c:v>
                </c:pt>
                <c:pt idx="249">
                  <c:v>11.72</c:v>
                </c:pt>
                <c:pt idx="250">
                  <c:v>11.62</c:v>
                </c:pt>
                <c:pt idx="251">
                  <c:v>12.11</c:v>
                </c:pt>
                <c:pt idx="252">
                  <c:v>11.79</c:v>
                </c:pt>
                <c:pt idx="253">
                  <c:v>10.58</c:v>
                </c:pt>
                <c:pt idx="254">
                  <c:v>10.31</c:v>
                </c:pt>
                <c:pt idx="255">
                  <c:v>9.19</c:v>
                </c:pt>
                <c:pt idx="256">
                  <c:v>8.2799999999999994</c:v>
                </c:pt>
                <c:pt idx="257">
                  <c:v>8.52</c:v>
                </c:pt>
                <c:pt idx="258">
                  <c:v>7.94</c:v>
                </c:pt>
                <c:pt idx="259">
                  <c:v>7.08</c:v>
                </c:pt>
                <c:pt idx="260">
                  <c:v>6.85</c:v>
                </c:pt>
                <c:pt idx="261">
                  <c:v>6.56</c:v>
                </c:pt>
                <c:pt idx="262">
                  <c:v>6.13</c:v>
                </c:pt>
                <c:pt idx="263">
                  <c:v>6.32</c:v>
                </c:pt>
                <c:pt idx="264">
                  <c:v>5.55</c:v>
                </c:pt>
                <c:pt idx="265">
                  <c:v>5.99</c:v>
                </c:pt>
                <c:pt idx="266">
                  <c:v>6.42</c:v>
                </c:pt>
                <c:pt idx="267">
                  <c:v>6.87</c:v>
                </c:pt>
                <c:pt idx="268">
                  <c:v>6.87</c:v>
                </c:pt>
                <c:pt idx="269">
                  <c:v>7.98</c:v>
                </c:pt>
                <c:pt idx="270">
                  <c:v>8.17</c:v>
                </c:pt>
                <c:pt idx="271">
                  <c:v>8.49</c:v>
                </c:pt>
                <c:pt idx="272">
                  <c:v>9.7899999999999991</c:v>
                </c:pt>
                <c:pt idx="273">
                  <c:v>10.16</c:v>
                </c:pt>
                <c:pt idx="274">
                  <c:v>10.73</c:v>
                </c:pt>
                <c:pt idx="275">
                  <c:v>10.71</c:v>
                </c:pt>
                <c:pt idx="276">
                  <c:v>11.79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DA8-47C1-8360-E8A4F7E6D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6060191"/>
        <c:axId val="796061023"/>
      </c:lineChart>
      <c:dateAx>
        <c:axId val="796060191"/>
        <c:scaling>
          <c:orientation val="minMax"/>
        </c:scaling>
        <c:delete val="0"/>
        <c:axPos val="b"/>
        <c:numFmt formatCode="yyyy\-mm\-dd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6061023"/>
        <c:crosses val="autoZero"/>
        <c:auto val="1"/>
        <c:lblOffset val="100"/>
        <c:baseTimeUnit val="days"/>
      </c:dateAx>
      <c:valAx>
        <c:axId val="796061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9606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上期所仓单库存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'上期所库存-季节性'!$E$2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'上期所库存-季节性'!$E$3:$E$367</c:f>
              <c:numCache>
                <c:formatCode>yyyy\-mm\-dd;@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'上期所库存-季节性'!$J$3:$J$367</c:f>
              <c:numCache>
                <c:formatCode>General</c:formatCode>
                <c:ptCount val="365"/>
                <c:pt idx="0">
                  <c:v>#N/A</c:v>
                </c:pt>
                <c:pt idx="1">
                  <c:v>71.201400000000007</c:v>
                </c:pt>
                <c:pt idx="2">
                  <c:v>71.635599999999997</c:v>
                </c:pt>
                <c:pt idx="3">
                  <c:v>72.118600000000001</c:v>
                </c:pt>
                <c:pt idx="4">
                  <c:v>72.238100000000003</c:v>
                </c:pt>
                <c:pt idx="5">
                  <c:v>#N/A</c:v>
                </c:pt>
                <c:pt idx="6">
                  <c:v>#N/A</c:v>
                </c:pt>
                <c:pt idx="7">
                  <c:v>72.662899999999993</c:v>
                </c:pt>
                <c:pt idx="8">
                  <c:v>72.887699999999995</c:v>
                </c:pt>
                <c:pt idx="9">
                  <c:v>72.925399999999996</c:v>
                </c:pt>
                <c:pt idx="10">
                  <c:v>73.1631</c:v>
                </c:pt>
                <c:pt idx="11">
                  <c:v>73.4542</c:v>
                </c:pt>
                <c:pt idx="12">
                  <c:v>#N/A</c:v>
                </c:pt>
                <c:pt idx="13">
                  <c:v>#N/A</c:v>
                </c:pt>
                <c:pt idx="14">
                  <c:v>74.252399999999994</c:v>
                </c:pt>
                <c:pt idx="15">
                  <c:v>74.227400000000003</c:v>
                </c:pt>
                <c:pt idx="16">
                  <c:v>74.443600000000004</c:v>
                </c:pt>
                <c:pt idx="17">
                  <c:v>74.508200000000002</c:v>
                </c:pt>
                <c:pt idx="18">
                  <c:v>74.4208</c:v>
                </c:pt>
                <c:pt idx="19">
                  <c:v>#N/A</c:v>
                </c:pt>
                <c:pt idx="20">
                  <c:v>#N/A</c:v>
                </c:pt>
                <c:pt idx="21">
                  <c:v>74.687700000000007</c:v>
                </c:pt>
                <c:pt idx="22">
                  <c:v>74.7774</c:v>
                </c:pt>
                <c:pt idx="23">
                  <c:v>74.954499999999996</c:v>
                </c:pt>
                <c:pt idx="24">
                  <c:v>74.981200000000001</c:v>
                </c:pt>
                <c:pt idx="25">
                  <c:v>75.020700000000005</c:v>
                </c:pt>
                <c:pt idx="26">
                  <c:v>#N/A</c:v>
                </c:pt>
                <c:pt idx="27">
                  <c:v>#N/A</c:v>
                </c:pt>
                <c:pt idx="28">
                  <c:v>75.167599999999993</c:v>
                </c:pt>
                <c:pt idx="29">
                  <c:v>75.204899999999995</c:v>
                </c:pt>
                <c:pt idx="30">
                  <c:v>75.321899999999999</c:v>
                </c:pt>
                <c:pt idx="31">
                  <c:v>75.416399999999996</c:v>
                </c:pt>
                <c:pt idx="32">
                  <c:v>75.436499999999995</c:v>
                </c:pt>
                <c:pt idx="33">
                  <c:v>#N/A</c:v>
                </c:pt>
                <c:pt idx="34">
                  <c:v>#N/A</c:v>
                </c:pt>
                <c:pt idx="35">
                  <c:v>75.574700000000007</c:v>
                </c:pt>
                <c:pt idx="36">
                  <c:v>75.818600000000004</c:v>
                </c:pt>
                <c:pt idx="37">
                  <c:v>75.796099999999996</c:v>
                </c:pt>
                <c:pt idx="38">
                  <c:v>75.958100000000002</c:v>
                </c:pt>
                <c:pt idx="39">
                  <c:v>76.003699999999995</c:v>
                </c:pt>
                <c:pt idx="40">
                  <c:v>#N/A</c:v>
                </c:pt>
                <c:pt idx="41">
                  <c:v>#N/A</c:v>
                </c:pt>
                <c:pt idx="42">
                  <c:v>76.382800000000003</c:v>
                </c:pt>
                <c:pt idx="43">
                  <c:v>76.389700000000005</c:v>
                </c:pt>
                <c:pt idx="44">
                  <c:v>76.9024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76.9024</c:v>
                </c:pt>
                <c:pt idx="53">
                  <c:v>76.944900000000004</c:v>
                </c:pt>
                <c:pt idx="54">
                  <c:v>#N/A</c:v>
                </c:pt>
                <c:pt idx="55">
                  <c:v>#N/A</c:v>
                </c:pt>
                <c:pt idx="56">
                  <c:v>77.130300000000005</c:v>
                </c:pt>
                <c:pt idx="57">
                  <c:v>77.491200000000006</c:v>
                </c:pt>
                <c:pt idx="58">
                  <c:v>77.591200000000001</c:v>
                </c:pt>
                <c:pt idx="59">
                  <c:v>77.591200000000001</c:v>
                </c:pt>
                <c:pt idx="60">
                  <c:v>77.559200000000004</c:v>
                </c:pt>
                <c:pt idx="61">
                  <c:v>#N/A</c:v>
                </c:pt>
                <c:pt idx="62">
                  <c:v>#N/A</c:v>
                </c:pt>
                <c:pt idx="63">
                  <c:v>77.924700000000001</c:v>
                </c:pt>
                <c:pt idx="64">
                  <c:v>77.955100000000002</c:v>
                </c:pt>
                <c:pt idx="65">
                  <c:v>77.887600000000006</c:v>
                </c:pt>
                <c:pt idx="66">
                  <c:v>78.141199999999998</c:v>
                </c:pt>
                <c:pt idx="67">
                  <c:v>78.246600000000001</c:v>
                </c:pt>
                <c:pt idx="68">
                  <c:v>#N/A</c:v>
                </c:pt>
                <c:pt idx="69">
                  <c:v>#N/A</c:v>
                </c:pt>
                <c:pt idx="70">
                  <c:v>78.626900000000006</c:v>
                </c:pt>
                <c:pt idx="71">
                  <c:v>78.726799999999997</c:v>
                </c:pt>
                <c:pt idx="72">
                  <c:v>79.188900000000004</c:v>
                </c:pt>
                <c:pt idx="73">
                  <c:v>79.792400000000001</c:v>
                </c:pt>
                <c:pt idx="74">
                  <c:v>80.558099999999996</c:v>
                </c:pt>
                <c:pt idx="75">
                  <c:v>#N/A</c:v>
                </c:pt>
                <c:pt idx="76">
                  <c:v>#N/A</c:v>
                </c:pt>
                <c:pt idx="77">
                  <c:v>80.635400000000004</c:v>
                </c:pt>
                <c:pt idx="78">
                  <c:v>80.652900000000002</c:v>
                </c:pt>
                <c:pt idx="79">
                  <c:v>81.033600000000007</c:v>
                </c:pt>
                <c:pt idx="80">
                  <c:v>81.265500000000003</c:v>
                </c:pt>
                <c:pt idx="81">
                  <c:v>81.025400000000005</c:v>
                </c:pt>
                <c:pt idx="82">
                  <c:v>#N/A</c:v>
                </c:pt>
                <c:pt idx="83">
                  <c:v>#N/A</c:v>
                </c:pt>
                <c:pt idx="84">
                  <c:v>81.040400000000005</c:v>
                </c:pt>
                <c:pt idx="85">
                  <c:v>81.684399999999997</c:v>
                </c:pt>
                <c:pt idx="86">
                  <c:v>81.869399999999999</c:v>
                </c:pt>
                <c:pt idx="87">
                  <c:v>82.381799999999998</c:v>
                </c:pt>
                <c:pt idx="88">
                  <c:v>82.233800000000002</c:v>
                </c:pt>
                <c:pt idx="89">
                  <c:v>#N/A</c:v>
                </c:pt>
                <c:pt idx="90">
                  <c:v>#N/A</c:v>
                </c:pt>
                <c:pt idx="91">
                  <c:v>82.056200000000004</c:v>
                </c:pt>
                <c:pt idx="92">
                  <c:v>82.308000000000007</c:v>
                </c:pt>
                <c:pt idx="93">
                  <c:v>82.494699999999995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83.955500000000001</c:v>
                </c:pt>
                <c:pt idx="99">
                  <c:v>84.682599999999994</c:v>
                </c:pt>
                <c:pt idx="100">
                  <c:v>85.342100000000002</c:v>
                </c:pt>
                <c:pt idx="101">
                  <c:v>85.530199999999994</c:v>
                </c:pt>
                <c:pt idx="102">
                  <c:v>85.375100000000003</c:v>
                </c:pt>
                <c:pt idx="103">
                  <c:v>#N/A</c:v>
                </c:pt>
                <c:pt idx="104">
                  <c:v>#N/A</c:v>
                </c:pt>
                <c:pt idx="105">
                  <c:v>86.440200000000004</c:v>
                </c:pt>
                <c:pt idx="106">
                  <c:v>87.1023</c:v>
                </c:pt>
                <c:pt idx="107">
                  <c:v>87.1751</c:v>
                </c:pt>
                <c:pt idx="108">
                  <c:v>87.673000000000002</c:v>
                </c:pt>
                <c:pt idx="109">
                  <c:v>87.554900000000004</c:v>
                </c:pt>
                <c:pt idx="110">
                  <c:v>#N/A</c:v>
                </c:pt>
                <c:pt idx="111">
                  <c:v>#N/A</c:v>
                </c:pt>
                <c:pt idx="112">
                  <c:v>87.8292</c:v>
                </c:pt>
                <c:pt idx="113">
                  <c:v>87.958699999999993</c:v>
                </c:pt>
                <c:pt idx="114">
                  <c:v>87.608999999999995</c:v>
                </c:pt>
                <c:pt idx="115">
                  <c:v>87.710499999999996</c:v>
                </c:pt>
                <c:pt idx="116">
                  <c:v>87.543099999999995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87.240499999999997</c:v>
                </c:pt>
                <c:pt idx="122">
                  <c:v>86.336100000000002</c:v>
                </c:pt>
                <c:pt idx="123">
                  <c:v>86.1708</c:v>
                </c:pt>
                <c:pt idx="124">
                  <c:v>#N/A</c:v>
                </c:pt>
                <c:pt idx="125">
                  <c:v>#N/A</c:v>
                </c:pt>
                <c:pt idx="126">
                  <c:v>86.060599999999994</c:v>
                </c:pt>
                <c:pt idx="127">
                  <c:v>86.410600000000002</c:v>
                </c:pt>
                <c:pt idx="128">
                  <c:v>86.423100000000005</c:v>
                </c:pt>
                <c:pt idx="129">
                  <c:v>86.728099999999998</c:v>
                </c:pt>
                <c:pt idx="130">
                  <c:v>86.422600000000003</c:v>
                </c:pt>
                <c:pt idx="131">
                  <c:v>#N/A</c:v>
                </c:pt>
                <c:pt idx="132">
                  <c:v>#N/A</c:v>
                </c:pt>
                <c:pt idx="133">
                  <c:v>86.460899999999995</c:v>
                </c:pt>
                <c:pt idx="134">
                  <c:v>86.283199999999994</c:v>
                </c:pt>
                <c:pt idx="135">
                  <c:v>86.115499999999997</c:v>
                </c:pt>
                <c:pt idx="136">
                  <c:v>86.095299999999995</c:v>
                </c:pt>
                <c:pt idx="137">
                  <c:v>84.919200000000004</c:v>
                </c:pt>
                <c:pt idx="138">
                  <c:v>#N/A</c:v>
                </c:pt>
                <c:pt idx="139">
                  <c:v>#N/A</c:v>
                </c:pt>
                <c:pt idx="140">
                  <c:v>81.810199999999995</c:v>
                </c:pt>
                <c:pt idx="141">
                  <c:v>81.5107</c:v>
                </c:pt>
                <c:pt idx="142">
                  <c:v>81.442899999999995</c:v>
                </c:pt>
                <c:pt idx="143">
                  <c:v>81.407600000000002</c:v>
                </c:pt>
                <c:pt idx="144">
                  <c:v>81.173599999999993</c:v>
                </c:pt>
                <c:pt idx="145">
                  <c:v>#N/A</c:v>
                </c:pt>
                <c:pt idx="146">
                  <c:v>#N/A</c:v>
                </c:pt>
                <c:pt idx="147">
                  <c:v>80.936300000000003</c:v>
                </c:pt>
                <c:pt idx="148">
                  <c:v>80.730900000000005</c:v>
                </c:pt>
                <c:pt idx="149">
                  <c:v>80.604900000000001</c:v>
                </c:pt>
                <c:pt idx="150">
                  <c:v>80.495099999999994</c:v>
                </c:pt>
                <c:pt idx="151">
                  <c:v>80.3399</c:v>
                </c:pt>
                <c:pt idx="152">
                  <c:v>#N/A</c:v>
                </c:pt>
                <c:pt idx="153">
                  <c:v>#N/A</c:v>
                </c:pt>
                <c:pt idx="154">
                  <c:v>80.274799999999999</c:v>
                </c:pt>
                <c:pt idx="155">
                  <c:v>80.162000000000006</c:v>
                </c:pt>
                <c:pt idx="156">
                  <c:v>79.906499999999994</c:v>
                </c:pt>
                <c:pt idx="157">
                  <c:v>79.497500000000002</c:v>
                </c:pt>
                <c:pt idx="158">
                  <c:v>79.280199999999994</c:v>
                </c:pt>
                <c:pt idx="159">
                  <c:v>#N/A</c:v>
                </c:pt>
                <c:pt idx="160">
                  <c:v>#N/A</c:v>
                </c:pt>
                <c:pt idx="161">
                  <c:v>79.790099999999995</c:v>
                </c:pt>
                <c:pt idx="162">
                  <c:v>79.573499999999996</c:v>
                </c:pt>
                <c:pt idx="163">
                  <c:v>79.385999999999996</c:v>
                </c:pt>
                <c:pt idx="164">
                  <c:v>79.405199999999994</c:v>
                </c:pt>
                <c:pt idx="165">
                  <c:v>79.993799999999993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79.608599999999996</c:v>
                </c:pt>
                <c:pt idx="170">
                  <c:v>79.090900000000005</c:v>
                </c:pt>
                <c:pt idx="171">
                  <c:v>78.830399999999997</c:v>
                </c:pt>
                <c:pt idx="172">
                  <c:v>78.208100000000002</c:v>
                </c:pt>
                <c:pt idx="173">
                  <c:v>#N/A</c:v>
                </c:pt>
                <c:pt idx="174">
                  <c:v>#N/A</c:v>
                </c:pt>
                <c:pt idx="175">
                  <c:v>77.955699999999993</c:v>
                </c:pt>
                <c:pt idx="176">
                  <c:v>77.049800000000005</c:v>
                </c:pt>
                <c:pt idx="177">
                  <c:v>76.658199999999994</c:v>
                </c:pt>
                <c:pt idx="178">
                  <c:v>76.585599999999999</c:v>
                </c:pt>
                <c:pt idx="179">
                  <c:v>76.468500000000006</c:v>
                </c:pt>
                <c:pt idx="180">
                  <c:v>#N/A</c:v>
                </c:pt>
                <c:pt idx="181">
                  <c:v>#N/A</c:v>
                </c:pt>
                <c:pt idx="182">
                  <c:v>76.293300000000002</c:v>
                </c:pt>
                <c:pt idx="183">
                  <c:v>76.257900000000006</c:v>
                </c:pt>
                <c:pt idx="184">
                  <c:v>75.134299999999996</c:v>
                </c:pt>
                <c:pt idx="185">
                  <c:v>74.561700000000002</c:v>
                </c:pt>
                <c:pt idx="186">
                  <c:v>73.998599999999996</c:v>
                </c:pt>
                <c:pt idx="187">
                  <c:v>#N/A</c:v>
                </c:pt>
                <c:pt idx="188">
                  <c:v>#N/A</c:v>
                </c:pt>
                <c:pt idx="189">
                  <c:v>73.671999999999997</c:v>
                </c:pt>
                <c:pt idx="190">
                  <c:v>73.571899999999999</c:v>
                </c:pt>
                <c:pt idx="191">
                  <c:v>73.335599999999999</c:v>
                </c:pt>
                <c:pt idx="192">
                  <c:v>72.924400000000006</c:v>
                </c:pt>
                <c:pt idx="193">
                  <c:v>73.403800000000004</c:v>
                </c:pt>
                <c:pt idx="194">
                  <c:v>#N/A</c:v>
                </c:pt>
                <c:pt idx="195">
                  <c:v>#N/A</c:v>
                </c:pt>
                <c:pt idx="196">
                  <c:v>73.3523</c:v>
                </c:pt>
                <c:pt idx="197">
                  <c:v>73.104500000000002</c:v>
                </c:pt>
                <c:pt idx="198">
                  <c:v>72.997200000000007</c:v>
                </c:pt>
                <c:pt idx="199">
                  <c:v>72.974599999999995</c:v>
                </c:pt>
                <c:pt idx="200">
                  <c:v>72.792199999999994</c:v>
                </c:pt>
                <c:pt idx="201">
                  <c:v>#N/A</c:v>
                </c:pt>
                <c:pt idx="202">
                  <c:v>#N/A</c:v>
                </c:pt>
                <c:pt idx="203">
                  <c:v>72.5749</c:v>
                </c:pt>
                <c:pt idx="204">
                  <c:v>72.554000000000002</c:v>
                </c:pt>
                <c:pt idx="205">
                  <c:v>72.539000000000001</c:v>
                </c:pt>
                <c:pt idx="206">
                  <c:v>72.532600000000002</c:v>
                </c:pt>
                <c:pt idx="207">
                  <c:v>72.517899999999997</c:v>
                </c:pt>
                <c:pt idx="208">
                  <c:v>#N/A</c:v>
                </c:pt>
                <c:pt idx="209">
                  <c:v>#N/A</c:v>
                </c:pt>
                <c:pt idx="210">
                  <c:v>72.567899999999995</c:v>
                </c:pt>
                <c:pt idx="211">
                  <c:v>72.655900000000003</c:v>
                </c:pt>
                <c:pt idx="212">
                  <c:v>72.830699999999993</c:v>
                </c:pt>
                <c:pt idx="213">
                  <c:v>73.161699999999996</c:v>
                </c:pt>
                <c:pt idx="214">
                  <c:v>73.174199999999999</c:v>
                </c:pt>
                <c:pt idx="215">
                  <c:v>#N/A</c:v>
                </c:pt>
                <c:pt idx="216">
                  <c:v>#N/A</c:v>
                </c:pt>
                <c:pt idx="217">
                  <c:v>73.084699999999998</c:v>
                </c:pt>
                <c:pt idx="218">
                  <c:v>73.009799999999998</c:v>
                </c:pt>
                <c:pt idx="219">
                  <c:v>73.154399999999995</c:v>
                </c:pt>
                <c:pt idx="220">
                  <c:v>73.104299999999995</c:v>
                </c:pt>
                <c:pt idx="221">
                  <c:v>73.318600000000004</c:v>
                </c:pt>
                <c:pt idx="222">
                  <c:v>#N/A</c:v>
                </c:pt>
                <c:pt idx="223">
                  <c:v>#N/A</c:v>
                </c:pt>
                <c:pt idx="224">
                  <c:v>73.4392</c:v>
                </c:pt>
                <c:pt idx="225">
                  <c:v>73.5471</c:v>
                </c:pt>
                <c:pt idx="226">
                  <c:v>73.897999999999996</c:v>
                </c:pt>
                <c:pt idx="227">
                  <c:v>73.798500000000004</c:v>
                </c:pt>
                <c:pt idx="228">
                  <c:v>73.528700000000001</c:v>
                </c:pt>
                <c:pt idx="229">
                  <c:v>#N/A</c:v>
                </c:pt>
                <c:pt idx="230">
                  <c:v>#N/A</c:v>
                </c:pt>
                <c:pt idx="231">
                  <c:v>73.271500000000003</c:v>
                </c:pt>
                <c:pt idx="232">
                  <c:v>72.890799999999999</c:v>
                </c:pt>
                <c:pt idx="233">
                  <c:v>72.384500000000003</c:v>
                </c:pt>
                <c:pt idx="234">
                  <c:v>72.136399999999995</c:v>
                </c:pt>
                <c:pt idx="235">
                  <c:v>72.152100000000004</c:v>
                </c:pt>
                <c:pt idx="236">
                  <c:v>#N/A</c:v>
                </c:pt>
                <c:pt idx="237">
                  <c:v>#N/A</c:v>
                </c:pt>
                <c:pt idx="238">
                  <c:v>72.044700000000006</c:v>
                </c:pt>
                <c:pt idx="239">
                  <c:v>71.892600000000002</c:v>
                </c:pt>
                <c:pt idx="240">
                  <c:v>71.805199999999999</c:v>
                </c:pt>
                <c:pt idx="241">
                  <c:v>71.8352</c:v>
                </c:pt>
                <c:pt idx="242">
                  <c:v>71.782300000000006</c:v>
                </c:pt>
                <c:pt idx="243">
                  <c:v>#N/A</c:v>
                </c:pt>
                <c:pt idx="244">
                  <c:v>#N/A</c:v>
                </c:pt>
                <c:pt idx="245">
                  <c:v>71.443700000000007</c:v>
                </c:pt>
                <c:pt idx="246">
                  <c:v>71.463499999999996</c:v>
                </c:pt>
                <c:pt idx="247">
                  <c:v>71.2059</c:v>
                </c:pt>
                <c:pt idx="248">
                  <c:v>70.510400000000004</c:v>
                </c:pt>
                <c:pt idx="249">
                  <c:v>70.091999999999999</c:v>
                </c:pt>
                <c:pt idx="250">
                  <c:v>#N/A</c:v>
                </c:pt>
                <c:pt idx="251">
                  <c:v>#N/A</c:v>
                </c:pt>
                <c:pt idx="252">
                  <c:v>69.785899999999998</c:v>
                </c:pt>
                <c:pt idx="253">
                  <c:v>69.318100000000001</c:v>
                </c:pt>
                <c:pt idx="254">
                  <c:v>69.015799999999999</c:v>
                </c:pt>
                <c:pt idx="255">
                  <c:v>68.726299999999995</c:v>
                </c:pt>
                <c:pt idx="256">
                  <c:v>68.457899999999995</c:v>
                </c:pt>
                <c:pt idx="257">
                  <c:v>#N/A</c:v>
                </c:pt>
                <c:pt idx="258">
                  <c:v>#N/A</c:v>
                </c:pt>
                <c:pt idx="259">
                  <c:v>68.582599999999999</c:v>
                </c:pt>
                <c:pt idx="260">
                  <c:v>68.599400000000003</c:v>
                </c:pt>
                <c:pt idx="261">
                  <c:v>67.943399999999997</c:v>
                </c:pt>
                <c:pt idx="262">
                  <c:v>67.5946</c:v>
                </c:pt>
                <c:pt idx="263">
                  <c:v>67.171400000000006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66.842299999999994</c:v>
                </c:pt>
                <c:pt idx="268">
                  <c:v>66.717100000000002</c:v>
                </c:pt>
                <c:pt idx="269">
                  <c:v>66.062200000000004</c:v>
                </c:pt>
                <c:pt idx="270">
                  <c:v>65.693100000000001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65.287000000000006</c:v>
                </c:pt>
                <c:pt idx="281">
                  <c:v>65.113399999999999</c:v>
                </c:pt>
                <c:pt idx="282">
                  <c:v>65.183599999999998</c:v>
                </c:pt>
                <c:pt idx="283">
                  <c:v>64.992900000000006</c:v>
                </c:pt>
                <c:pt idx="284">
                  <c:v>65.640600000000006</c:v>
                </c:pt>
                <c:pt idx="285">
                  <c:v>#N/A</c:v>
                </c:pt>
                <c:pt idx="286">
                  <c:v>#N/A</c:v>
                </c:pt>
                <c:pt idx="287">
                  <c:v>64.878699999999995</c:v>
                </c:pt>
                <c:pt idx="288">
                  <c:v>64.730500000000006</c:v>
                </c:pt>
                <c:pt idx="289">
                  <c:v>64.560100000000006</c:v>
                </c:pt>
                <c:pt idx="290">
                  <c:v>63.9146</c:v>
                </c:pt>
                <c:pt idx="291">
                  <c:v>63.293100000000003</c:v>
                </c:pt>
                <c:pt idx="292">
                  <c:v>#N/A</c:v>
                </c:pt>
                <c:pt idx="293">
                  <c:v>#N/A</c:v>
                </c:pt>
                <c:pt idx="294">
                  <c:v>62.6601</c:v>
                </c:pt>
                <c:pt idx="295">
                  <c:v>62.544499999999999</c:v>
                </c:pt>
                <c:pt idx="296">
                  <c:v>62.379899999999999</c:v>
                </c:pt>
                <c:pt idx="297">
                  <c:v>62.179099999999998</c:v>
                </c:pt>
                <c:pt idx="298">
                  <c:v>62.241500000000002</c:v>
                </c:pt>
                <c:pt idx="299">
                  <c:v>#N/A</c:v>
                </c:pt>
                <c:pt idx="300">
                  <c:v>#N/A</c:v>
                </c:pt>
                <c:pt idx="301">
                  <c:v>62.005600000000001</c:v>
                </c:pt>
                <c:pt idx="302">
                  <c:v>62.055599999999998</c:v>
                </c:pt>
                <c:pt idx="303">
                  <c:v>61.892899999999997</c:v>
                </c:pt>
                <c:pt idx="304">
                  <c:v>61.673200000000001</c:v>
                </c:pt>
                <c:pt idx="305">
                  <c:v>61.2393</c:v>
                </c:pt>
                <c:pt idx="306">
                  <c:v>#N/A</c:v>
                </c:pt>
                <c:pt idx="307">
                  <c:v>#N/A</c:v>
                </c:pt>
                <c:pt idx="308">
                  <c:v>60.7438</c:v>
                </c:pt>
                <c:pt idx="309">
                  <c:v>60.555199999999999</c:v>
                </c:pt>
                <c:pt idx="310">
                  <c:v>60.138399999999997</c:v>
                </c:pt>
                <c:pt idx="311">
                  <c:v>60.338500000000003</c:v>
                </c:pt>
                <c:pt idx="312">
                  <c:v>60.183</c:v>
                </c:pt>
                <c:pt idx="313">
                  <c:v>#N/A</c:v>
                </c:pt>
                <c:pt idx="314">
                  <c:v>#N/A</c:v>
                </c:pt>
                <c:pt idx="315">
                  <c:v>60.290300000000002</c:v>
                </c:pt>
                <c:pt idx="316">
                  <c:v>59.872300000000003</c:v>
                </c:pt>
                <c:pt idx="317">
                  <c:v>59.650100000000002</c:v>
                </c:pt>
                <c:pt idx="318">
                  <c:v>59.351900000000001</c:v>
                </c:pt>
                <c:pt idx="319">
                  <c:v>58.674100000000003</c:v>
                </c:pt>
                <c:pt idx="320">
                  <c:v>#N/A</c:v>
                </c:pt>
                <c:pt idx="321">
                  <c:v>#N/A</c:v>
                </c:pt>
                <c:pt idx="322">
                  <c:v>58.139699999999998</c:v>
                </c:pt>
                <c:pt idx="323">
                  <c:v>58.015799999999999</c:v>
                </c:pt>
                <c:pt idx="324">
                  <c:v>57.73</c:v>
                </c:pt>
                <c:pt idx="325">
                  <c:v>57.397500000000001</c:v>
                </c:pt>
                <c:pt idx="326">
                  <c:v>57.016800000000003</c:v>
                </c:pt>
                <c:pt idx="327">
                  <c:v>#N/A</c:v>
                </c:pt>
                <c:pt idx="328">
                  <c:v>#N/A</c:v>
                </c:pt>
                <c:pt idx="329">
                  <c:v>56.455100000000002</c:v>
                </c:pt>
                <c:pt idx="330">
                  <c:v>56.217700000000001</c:v>
                </c:pt>
                <c:pt idx="331">
                  <c:v>56.000799999999998</c:v>
                </c:pt>
                <c:pt idx="332">
                  <c:v>55.677999999999997</c:v>
                </c:pt>
                <c:pt idx="333">
                  <c:v>55.323</c:v>
                </c:pt>
                <c:pt idx="334">
                  <c:v>#N/A</c:v>
                </c:pt>
                <c:pt idx="335">
                  <c:v>#N/A</c:v>
                </c:pt>
                <c:pt idx="336">
                  <c:v>55.032299999999999</c:v>
                </c:pt>
                <c:pt idx="337">
                  <c:v>54.924199999999999</c:v>
                </c:pt>
                <c:pt idx="338">
                  <c:v>55.128500000000003</c:v>
                </c:pt>
                <c:pt idx="339">
                  <c:v>54.933799999999998</c:v>
                </c:pt>
                <c:pt idx="340">
                  <c:v>54.7179</c:v>
                </c:pt>
                <c:pt idx="341">
                  <c:v>#N/A</c:v>
                </c:pt>
                <c:pt idx="342">
                  <c:v>#N/A</c:v>
                </c:pt>
                <c:pt idx="343">
                  <c:v>54.203000000000003</c:v>
                </c:pt>
                <c:pt idx="344">
                  <c:v>53.895299999999999</c:v>
                </c:pt>
                <c:pt idx="345">
                  <c:v>53.573099999999997</c:v>
                </c:pt>
                <c:pt idx="346">
                  <c:v>53.317</c:v>
                </c:pt>
                <c:pt idx="347">
                  <c:v>52.826900000000002</c:v>
                </c:pt>
                <c:pt idx="348">
                  <c:v>#N/A</c:v>
                </c:pt>
                <c:pt idx="349">
                  <c:v>#N/A</c:v>
                </c:pt>
                <c:pt idx="350">
                  <c:v>52.821800000000003</c:v>
                </c:pt>
                <c:pt idx="351">
                  <c:v>52.3795</c:v>
                </c:pt>
                <c:pt idx="352">
                  <c:v>52.276699999999998</c:v>
                </c:pt>
                <c:pt idx="353">
                  <c:v>52.100999999999999</c:v>
                </c:pt>
                <c:pt idx="354">
                  <c:v>52.3474</c:v>
                </c:pt>
                <c:pt idx="355">
                  <c:v>#N/A</c:v>
                </c:pt>
                <c:pt idx="356">
                  <c:v>#N/A</c:v>
                </c:pt>
                <c:pt idx="357">
                  <c:v>52.103299999999997</c:v>
                </c:pt>
                <c:pt idx="358">
                  <c:v>52.091099999999997</c:v>
                </c:pt>
                <c:pt idx="359">
                  <c:v>51.973500000000001</c:v>
                </c:pt>
                <c:pt idx="360">
                  <c:v>51.895800000000001</c:v>
                </c:pt>
                <c:pt idx="361">
                  <c:v>51.715400000000002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33-4566-B571-C5DD790BD77F}"/>
            </c:ext>
          </c:extLst>
        </c:ser>
        <c:ser>
          <c:idx val="1"/>
          <c:order val="1"/>
          <c:tx>
            <c:strRef>
              <c:f>'上期所库存-季节性'!$F$2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'上期所库存-季节性'!$E$3:$E$367</c:f>
              <c:numCache>
                <c:formatCode>yyyy\-mm\-dd;@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'上期所库存-季节性'!$K$3:$K$367</c:f>
              <c:numCache>
                <c:formatCode>General</c:formatCode>
                <c:ptCount val="365"/>
                <c:pt idx="0">
                  <c:v>#N/A</c:v>
                </c:pt>
                <c:pt idx="1">
                  <c:v>51.653100000000002</c:v>
                </c:pt>
                <c:pt idx="2">
                  <c:v>51.5901</c:v>
                </c:pt>
                <c:pt idx="3">
                  <c:v>51.1524</c:v>
                </c:pt>
                <c:pt idx="4">
                  <c:v>#N/A</c:v>
                </c:pt>
                <c:pt idx="5">
                  <c:v>#N/A</c:v>
                </c:pt>
                <c:pt idx="6">
                  <c:v>50.924100000000003</c:v>
                </c:pt>
                <c:pt idx="7">
                  <c:v>50.838999999999999</c:v>
                </c:pt>
                <c:pt idx="8">
                  <c:v>50.843000000000004</c:v>
                </c:pt>
                <c:pt idx="9">
                  <c:v>51.5152</c:v>
                </c:pt>
                <c:pt idx="10">
                  <c:v>51.645600000000002</c:v>
                </c:pt>
                <c:pt idx="11">
                  <c:v>#N/A</c:v>
                </c:pt>
                <c:pt idx="12">
                  <c:v>#N/A</c:v>
                </c:pt>
                <c:pt idx="13">
                  <c:v>51.541800000000002</c:v>
                </c:pt>
                <c:pt idx="14">
                  <c:v>51.130800000000001</c:v>
                </c:pt>
                <c:pt idx="15">
                  <c:v>50.815100000000001</c:v>
                </c:pt>
                <c:pt idx="16">
                  <c:v>50.628</c:v>
                </c:pt>
                <c:pt idx="17">
                  <c:v>50.157699999999998</c:v>
                </c:pt>
                <c:pt idx="18">
                  <c:v>#N/A</c:v>
                </c:pt>
                <c:pt idx="19">
                  <c:v>#N/A</c:v>
                </c:pt>
                <c:pt idx="20">
                  <c:v>49.870199999999997</c:v>
                </c:pt>
                <c:pt idx="21">
                  <c:v>49.820300000000003</c:v>
                </c:pt>
                <c:pt idx="22">
                  <c:v>49.157499999999999</c:v>
                </c:pt>
                <c:pt idx="23">
                  <c:v>49.1021</c:v>
                </c:pt>
                <c:pt idx="24">
                  <c:v>49.307699999999997</c:v>
                </c:pt>
                <c:pt idx="25">
                  <c:v>#N/A</c:v>
                </c:pt>
                <c:pt idx="26">
                  <c:v>#N/A</c:v>
                </c:pt>
                <c:pt idx="27">
                  <c:v>49.328000000000003</c:v>
                </c:pt>
                <c:pt idx="28">
                  <c:v>49.527700000000003</c:v>
                </c:pt>
                <c:pt idx="29">
                  <c:v>49.779000000000003</c:v>
                </c:pt>
                <c:pt idx="30">
                  <c:v>49.8307</c:v>
                </c:pt>
                <c:pt idx="31">
                  <c:v>50.407699999999998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51.413200000000003</c:v>
                </c:pt>
                <c:pt idx="42">
                  <c:v>51.616100000000003</c:v>
                </c:pt>
                <c:pt idx="43">
                  <c:v>51.685899999999997</c:v>
                </c:pt>
                <c:pt idx="44">
                  <c:v>52.258499999999998</c:v>
                </c:pt>
                <c:pt idx="45">
                  <c:v>53.276899999999998</c:v>
                </c:pt>
                <c:pt idx="46">
                  <c:v>#N/A</c:v>
                </c:pt>
                <c:pt idx="47">
                  <c:v>#N/A</c:v>
                </c:pt>
                <c:pt idx="48">
                  <c:v>53.941499999999998</c:v>
                </c:pt>
                <c:pt idx="49">
                  <c:v>53.813299999999998</c:v>
                </c:pt>
                <c:pt idx="50">
                  <c:v>53.658000000000001</c:v>
                </c:pt>
                <c:pt idx="51">
                  <c:v>53.76</c:v>
                </c:pt>
                <c:pt idx="52">
                  <c:v>53.702599999999997</c:v>
                </c:pt>
                <c:pt idx="53">
                  <c:v>#N/A</c:v>
                </c:pt>
                <c:pt idx="54">
                  <c:v>#N/A</c:v>
                </c:pt>
                <c:pt idx="55">
                  <c:v>53.775100000000002</c:v>
                </c:pt>
                <c:pt idx="56">
                  <c:v>53.742600000000003</c:v>
                </c:pt>
                <c:pt idx="57">
                  <c:v>53.771099999999997</c:v>
                </c:pt>
                <c:pt idx="58">
                  <c:v>53.841900000000003</c:v>
                </c:pt>
                <c:pt idx="59">
                  <c:v>53.804200000000002</c:v>
                </c:pt>
                <c:pt idx="60">
                  <c:v>#N/A</c:v>
                </c:pt>
                <c:pt idx="61">
                  <c:v>#N/A</c:v>
                </c:pt>
                <c:pt idx="62">
                  <c:v>53.8767</c:v>
                </c:pt>
                <c:pt idx="63">
                  <c:v>53.9313</c:v>
                </c:pt>
                <c:pt idx="64">
                  <c:v>53.960799999999999</c:v>
                </c:pt>
                <c:pt idx="65">
                  <c:v>53.927999999999997</c:v>
                </c:pt>
                <c:pt idx="66">
                  <c:v>53.83</c:v>
                </c:pt>
                <c:pt idx="67">
                  <c:v>#N/A</c:v>
                </c:pt>
                <c:pt idx="68">
                  <c:v>#N/A</c:v>
                </c:pt>
                <c:pt idx="69">
                  <c:v>53.835500000000003</c:v>
                </c:pt>
                <c:pt idx="70">
                  <c:v>53.785299999999999</c:v>
                </c:pt>
                <c:pt idx="71">
                  <c:v>53.761000000000003</c:v>
                </c:pt>
                <c:pt idx="72">
                  <c:v>53.553699999999999</c:v>
                </c:pt>
                <c:pt idx="73">
                  <c:v>54.814</c:v>
                </c:pt>
                <c:pt idx="74">
                  <c:v>#N/A</c:v>
                </c:pt>
                <c:pt idx="75">
                  <c:v>#N/A</c:v>
                </c:pt>
                <c:pt idx="76">
                  <c:v>54.650799999999997</c:v>
                </c:pt>
                <c:pt idx="77">
                  <c:v>54.613100000000003</c:v>
                </c:pt>
                <c:pt idx="78">
                  <c:v>54.280099999999997</c:v>
                </c:pt>
                <c:pt idx="79">
                  <c:v>54.045499999999997</c:v>
                </c:pt>
                <c:pt idx="80">
                  <c:v>53.722299999999997</c:v>
                </c:pt>
                <c:pt idx="81">
                  <c:v>#N/A</c:v>
                </c:pt>
                <c:pt idx="82">
                  <c:v>#N/A</c:v>
                </c:pt>
                <c:pt idx="83">
                  <c:v>53.145800000000001</c:v>
                </c:pt>
                <c:pt idx="84">
                  <c:v>52.047800000000002</c:v>
                </c:pt>
                <c:pt idx="85">
                  <c:v>51.101799999999997</c:v>
                </c:pt>
                <c:pt idx="86">
                  <c:v>50.179000000000002</c:v>
                </c:pt>
                <c:pt idx="87">
                  <c:v>49.963099999999997</c:v>
                </c:pt>
                <c:pt idx="88">
                  <c:v>#N/A</c:v>
                </c:pt>
                <c:pt idx="89">
                  <c:v>#N/A</c:v>
                </c:pt>
                <c:pt idx="90">
                  <c:v>49.772500000000001</c:v>
                </c:pt>
                <c:pt idx="91">
                  <c:v>49.509599999999999</c:v>
                </c:pt>
                <c:pt idx="92">
                  <c:v>48.628700000000002</c:v>
                </c:pt>
                <c:pt idx="93">
                  <c:v>48.056899999999999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47.429699999999997</c:v>
                </c:pt>
                <c:pt idx="98">
                  <c:v>46.781599999999997</c:v>
                </c:pt>
                <c:pt idx="99">
                  <c:v>45.715499999999999</c:v>
                </c:pt>
                <c:pt idx="100">
                  <c:v>45.234900000000003</c:v>
                </c:pt>
                <c:pt idx="101">
                  <c:v>44.890900000000002</c:v>
                </c:pt>
                <c:pt idx="102">
                  <c:v>#N/A</c:v>
                </c:pt>
                <c:pt idx="103">
                  <c:v>#N/A</c:v>
                </c:pt>
                <c:pt idx="104">
                  <c:v>44.406399999999998</c:v>
                </c:pt>
                <c:pt idx="105">
                  <c:v>43.777200000000001</c:v>
                </c:pt>
                <c:pt idx="106">
                  <c:v>43.404800000000002</c:v>
                </c:pt>
                <c:pt idx="107">
                  <c:v>42.029200000000003</c:v>
                </c:pt>
                <c:pt idx="108">
                  <c:v>41.235599999999998</c:v>
                </c:pt>
                <c:pt idx="109">
                  <c:v>#N/A</c:v>
                </c:pt>
                <c:pt idx="110">
                  <c:v>#N/A</c:v>
                </c:pt>
                <c:pt idx="111">
                  <c:v>40.426200000000001</c:v>
                </c:pt>
                <c:pt idx="112">
                  <c:v>40.166899999999998</c:v>
                </c:pt>
                <c:pt idx="113">
                  <c:v>39.874899999999997</c:v>
                </c:pt>
                <c:pt idx="114">
                  <c:v>39.7973</c:v>
                </c:pt>
                <c:pt idx="115">
                  <c:v>39.467599999999997</c:v>
                </c:pt>
                <c:pt idx="116">
                  <c:v>#N/A</c:v>
                </c:pt>
                <c:pt idx="117">
                  <c:v>#N/A</c:v>
                </c:pt>
                <c:pt idx="118">
                  <c:v>38.948799999999999</c:v>
                </c:pt>
                <c:pt idx="119">
                  <c:v>38.325899999999997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37.39</c:v>
                </c:pt>
                <c:pt idx="126">
                  <c:v>36.837000000000003</c:v>
                </c:pt>
                <c:pt idx="127">
                  <c:v>36.526699999999998</c:v>
                </c:pt>
                <c:pt idx="128">
                  <c:v>35.958199999999998</c:v>
                </c:pt>
                <c:pt idx="129">
                  <c:v>35.355400000000003</c:v>
                </c:pt>
                <c:pt idx="130">
                  <c:v>#N/A</c:v>
                </c:pt>
                <c:pt idx="131">
                  <c:v>#N/A</c:v>
                </c:pt>
                <c:pt idx="132">
                  <c:v>34.082099999999997</c:v>
                </c:pt>
                <c:pt idx="133">
                  <c:v>33.378300000000003</c:v>
                </c:pt>
                <c:pt idx="134">
                  <c:v>32.811199999999999</c:v>
                </c:pt>
                <c:pt idx="135">
                  <c:v>32.656500000000001</c:v>
                </c:pt>
                <c:pt idx="136">
                  <c:v>32.406500000000001</c:v>
                </c:pt>
                <c:pt idx="137">
                  <c:v>#N/A</c:v>
                </c:pt>
                <c:pt idx="138">
                  <c:v>#N/A</c:v>
                </c:pt>
                <c:pt idx="139">
                  <c:v>32.072000000000003</c:v>
                </c:pt>
                <c:pt idx="140">
                  <c:v>29.493200000000002</c:v>
                </c:pt>
                <c:pt idx="141">
                  <c:v>28.8644</c:v>
                </c:pt>
                <c:pt idx="142">
                  <c:v>28.417000000000002</c:v>
                </c:pt>
                <c:pt idx="143">
                  <c:v>27.680199999999999</c:v>
                </c:pt>
                <c:pt idx="144">
                  <c:v>#N/A</c:v>
                </c:pt>
                <c:pt idx="145">
                  <c:v>#N/A</c:v>
                </c:pt>
                <c:pt idx="146">
                  <c:v>27.103300000000001</c:v>
                </c:pt>
                <c:pt idx="147">
                  <c:v>26.5063</c:v>
                </c:pt>
                <c:pt idx="148">
                  <c:v>26.0595</c:v>
                </c:pt>
                <c:pt idx="149">
                  <c:v>25.3933</c:v>
                </c:pt>
                <c:pt idx="150">
                  <c:v>24.7926</c:v>
                </c:pt>
                <c:pt idx="151">
                  <c:v>#N/A</c:v>
                </c:pt>
                <c:pt idx="152">
                  <c:v>#N/A</c:v>
                </c:pt>
                <c:pt idx="153">
                  <c:v>23.746300000000002</c:v>
                </c:pt>
                <c:pt idx="154">
                  <c:v>22.989699999999999</c:v>
                </c:pt>
                <c:pt idx="155">
                  <c:v>22.436800000000002</c:v>
                </c:pt>
                <c:pt idx="156">
                  <c:v>21.733599999999999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21.230599999999999</c:v>
                </c:pt>
                <c:pt idx="161">
                  <c:v>20.8719</c:v>
                </c:pt>
                <c:pt idx="162">
                  <c:v>20.686699999999998</c:v>
                </c:pt>
                <c:pt idx="163">
                  <c:v>20.409099999999999</c:v>
                </c:pt>
                <c:pt idx="164">
                  <c:v>20.1234</c:v>
                </c:pt>
                <c:pt idx="165">
                  <c:v>#N/A</c:v>
                </c:pt>
                <c:pt idx="166">
                  <c:v>#N/A</c:v>
                </c:pt>
                <c:pt idx="167">
                  <c:v>20.132400000000001</c:v>
                </c:pt>
                <c:pt idx="168">
                  <c:v>19.639199999999999</c:v>
                </c:pt>
                <c:pt idx="169">
                  <c:v>19.5718</c:v>
                </c:pt>
                <c:pt idx="170">
                  <c:v>19.468900000000001</c:v>
                </c:pt>
                <c:pt idx="171">
                  <c:v>17.664000000000001</c:v>
                </c:pt>
                <c:pt idx="172">
                  <c:v>#N/A</c:v>
                </c:pt>
                <c:pt idx="173">
                  <c:v>#N/A</c:v>
                </c:pt>
                <c:pt idx="174">
                  <c:v>17.3476</c:v>
                </c:pt>
                <c:pt idx="175">
                  <c:v>17.2074</c:v>
                </c:pt>
                <c:pt idx="176">
                  <c:v>17.177299999999999</c:v>
                </c:pt>
                <c:pt idx="177">
                  <c:v>17.035399999999999</c:v>
                </c:pt>
                <c:pt idx="178">
                  <c:v>16.965299999999999</c:v>
                </c:pt>
                <c:pt idx="179">
                  <c:v>#N/A</c:v>
                </c:pt>
                <c:pt idx="180">
                  <c:v>#N/A</c:v>
                </c:pt>
                <c:pt idx="181">
                  <c:v>16.848099999999999</c:v>
                </c:pt>
                <c:pt idx="182">
                  <c:v>16.818000000000001</c:v>
                </c:pt>
                <c:pt idx="183">
                  <c:v>16.759499999999999</c:v>
                </c:pt>
                <c:pt idx="184">
                  <c:v>16.6723</c:v>
                </c:pt>
                <c:pt idx="185">
                  <c:v>16.078099999999999</c:v>
                </c:pt>
                <c:pt idx="186">
                  <c:v>#N/A</c:v>
                </c:pt>
                <c:pt idx="187">
                  <c:v>#N/A</c:v>
                </c:pt>
                <c:pt idx="188">
                  <c:v>15.6656</c:v>
                </c:pt>
                <c:pt idx="189">
                  <c:v>15.553599999999999</c:v>
                </c:pt>
                <c:pt idx="190">
                  <c:v>15.604100000000001</c:v>
                </c:pt>
                <c:pt idx="191">
                  <c:v>15.5741</c:v>
                </c:pt>
                <c:pt idx="192">
                  <c:v>15.5266</c:v>
                </c:pt>
                <c:pt idx="193">
                  <c:v>#N/A</c:v>
                </c:pt>
                <c:pt idx="194">
                  <c:v>#N/A</c:v>
                </c:pt>
                <c:pt idx="195">
                  <c:v>15.4445</c:v>
                </c:pt>
                <c:pt idx="196">
                  <c:v>15.376899999999999</c:v>
                </c:pt>
                <c:pt idx="197">
                  <c:v>15.321999999999999</c:v>
                </c:pt>
                <c:pt idx="198">
                  <c:v>15.312099999999999</c:v>
                </c:pt>
                <c:pt idx="199">
                  <c:v>15.2544</c:v>
                </c:pt>
                <c:pt idx="200">
                  <c:v>#N/A</c:v>
                </c:pt>
                <c:pt idx="201">
                  <c:v>#N/A</c:v>
                </c:pt>
                <c:pt idx="202">
                  <c:v>15.1441</c:v>
                </c:pt>
                <c:pt idx="203">
                  <c:v>14.886200000000001</c:v>
                </c:pt>
                <c:pt idx="204">
                  <c:v>14.8409</c:v>
                </c:pt>
                <c:pt idx="205">
                  <c:v>14.678800000000001</c:v>
                </c:pt>
                <c:pt idx="206">
                  <c:v>14.523400000000001</c:v>
                </c:pt>
                <c:pt idx="207">
                  <c:v>#N/A</c:v>
                </c:pt>
                <c:pt idx="208">
                  <c:v>#N/A</c:v>
                </c:pt>
                <c:pt idx="209">
                  <c:v>14.753500000000001</c:v>
                </c:pt>
                <c:pt idx="210">
                  <c:v>14.7134</c:v>
                </c:pt>
                <c:pt idx="211">
                  <c:v>14.6462</c:v>
                </c:pt>
                <c:pt idx="212">
                  <c:v>14.5168</c:v>
                </c:pt>
                <c:pt idx="213">
                  <c:v>14.3413</c:v>
                </c:pt>
                <c:pt idx="214">
                  <c:v>#N/A</c:v>
                </c:pt>
                <c:pt idx="215">
                  <c:v>#N/A</c:v>
                </c:pt>
                <c:pt idx="216">
                  <c:v>14.181100000000001</c:v>
                </c:pt>
                <c:pt idx="217">
                  <c:v>14.141400000000001</c:v>
                </c:pt>
                <c:pt idx="218">
                  <c:v>14.0616</c:v>
                </c:pt>
                <c:pt idx="219">
                  <c:v>14.041499999999999</c:v>
                </c:pt>
                <c:pt idx="220">
                  <c:v>13.9313</c:v>
                </c:pt>
                <c:pt idx="221">
                  <c:v>#N/A</c:v>
                </c:pt>
                <c:pt idx="222">
                  <c:v>#N/A</c:v>
                </c:pt>
                <c:pt idx="223">
                  <c:v>13.7417</c:v>
                </c:pt>
                <c:pt idx="224">
                  <c:v>13.730499999999999</c:v>
                </c:pt>
                <c:pt idx="225">
                  <c:v>13.6655</c:v>
                </c:pt>
                <c:pt idx="226">
                  <c:v>14.947800000000001</c:v>
                </c:pt>
                <c:pt idx="227">
                  <c:v>14.867599999999999</c:v>
                </c:pt>
                <c:pt idx="228">
                  <c:v>#N/A</c:v>
                </c:pt>
                <c:pt idx="229">
                  <c:v>#N/A</c:v>
                </c:pt>
                <c:pt idx="230">
                  <c:v>14.7097</c:v>
                </c:pt>
                <c:pt idx="231">
                  <c:v>14.940799999999999</c:v>
                </c:pt>
                <c:pt idx="232">
                  <c:v>14.8422</c:v>
                </c:pt>
                <c:pt idx="233">
                  <c:v>14.754799999999999</c:v>
                </c:pt>
                <c:pt idx="234">
                  <c:v>14.6701</c:v>
                </c:pt>
                <c:pt idx="235">
                  <c:v>#N/A</c:v>
                </c:pt>
                <c:pt idx="236">
                  <c:v>#N/A</c:v>
                </c:pt>
                <c:pt idx="237">
                  <c:v>14.565099999999999</c:v>
                </c:pt>
                <c:pt idx="238">
                  <c:v>14.440099999999999</c:v>
                </c:pt>
                <c:pt idx="239">
                  <c:v>14.3574</c:v>
                </c:pt>
                <c:pt idx="240">
                  <c:v>14.297499999999999</c:v>
                </c:pt>
                <c:pt idx="241">
                  <c:v>14.202</c:v>
                </c:pt>
                <c:pt idx="242">
                  <c:v>#N/A</c:v>
                </c:pt>
                <c:pt idx="243">
                  <c:v>#N/A</c:v>
                </c:pt>
                <c:pt idx="244">
                  <c:v>14.089399999999999</c:v>
                </c:pt>
                <c:pt idx="245">
                  <c:v>13.9321</c:v>
                </c:pt>
                <c:pt idx="246">
                  <c:v>13.8294</c:v>
                </c:pt>
                <c:pt idx="247">
                  <c:v>13.7715</c:v>
                </c:pt>
                <c:pt idx="248">
                  <c:v>13.6988</c:v>
                </c:pt>
                <c:pt idx="249">
                  <c:v>#N/A</c:v>
                </c:pt>
                <c:pt idx="250">
                  <c:v>#N/A</c:v>
                </c:pt>
                <c:pt idx="251">
                  <c:v>13.5715</c:v>
                </c:pt>
                <c:pt idx="252">
                  <c:v>13.4689</c:v>
                </c:pt>
                <c:pt idx="253">
                  <c:v>13.336399999999999</c:v>
                </c:pt>
                <c:pt idx="254">
                  <c:v>13.516400000000001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13.9938</c:v>
                </c:pt>
                <c:pt idx="259">
                  <c:v>13.966100000000001</c:v>
                </c:pt>
                <c:pt idx="260">
                  <c:v>13.9176</c:v>
                </c:pt>
                <c:pt idx="261">
                  <c:v>13.308</c:v>
                </c:pt>
                <c:pt idx="262">
                  <c:v>11.312799999999999</c:v>
                </c:pt>
                <c:pt idx="263">
                  <c:v>#N/A</c:v>
                </c:pt>
                <c:pt idx="264">
                  <c:v>#N/A</c:v>
                </c:pt>
                <c:pt idx="265">
                  <c:v>10.859</c:v>
                </c:pt>
                <c:pt idx="266">
                  <c:v>10.6038</c:v>
                </c:pt>
                <c:pt idx="267">
                  <c:v>10.5185</c:v>
                </c:pt>
                <c:pt idx="268">
                  <c:v>10.445499999999999</c:v>
                </c:pt>
                <c:pt idx="269">
                  <c:v>10.296099999999999</c:v>
                </c:pt>
                <c:pt idx="270">
                  <c:v>#N/A</c:v>
                </c:pt>
                <c:pt idx="271">
                  <c:v>#N/A</c:v>
                </c:pt>
                <c:pt idx="272">
                  <c:v>10.136900000000001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9.8826000000000001</c:v>
                </c:pt>
                <c:pt idx="281">
                  <c:v>9.6280000000000001</c:v>
                </c:pt>
                <c:pt idx="282">
                  <c:v>9.5050000000000008</c:v>
                </c:pt>
                <c:pt idx="283">
                  <c:v>9.4801000000000002</c:v>
                </c:pt>
                <c:pt idx="284">
                  <c:v>#N/A</c:v>
                </c:pt>
                <c:pt idx="285">
                  <c:v>#N/A</c:v>
                </c:pt>
                <c:pt idx="286">
                  <c:v>9.7691999999999997</c:v>
                </c:pt>
                <c:pt idx="287">
                  <c:v>9.5508000000000006</c:v>
                </c:pt>
                <c:pt idx="288">
                  <c:v>9.8686000000000007</c:v>
                </c:pt>
                <c:pt idx="289">
                  <c:v>9.7186000000000003</c:v>
                </c:pt>
                <c:pt idx="290">
                  <c:v>8.2757000000000005</c:v>
                </c:pt>
                <c:pt idx="291">
                  <c:v>#N/A</c:v>
                </c:pt>
                <c:pt idx="292">
                  <c:v>#N/A</c:v>
                </c:pt>
                <c:pt idx="293">
                  <c:v>7.6005000000000003</c:v>
                </c:pt>
                <c:pt idx="294">
                  <c:v>7.4450000000000003</c:v>
                </c:pt>
                <c:pt idx="295">
                  <c:v>7.2188999999999997</c:v>
                </c:pt>
                <c:pt idx="296">
                  <c:v>7.0590999999999999</c:v>
                </c:pt>
                <c:pt idx="297">
                  <c:v>6.9715999999999996</c:v>
                </c:pt>
                <c:pt idx="298">
                  <c:v>#N/A</c:v>
                </c:pt>
                <c:pt idx="299">
                  <c:v>#N/A</c:v>
                </c:pt>
                <c:pt idx="300">
                  <c:v>6.8918999999999997</c:v>
                </c:pt>
                <c:pt idx="301">
                  <c:v>6.8343999999999996</c:v>
                </c:pt>
                <c:pt idx="302">
                  <c:v>6.7343999999999999</c:v>
                </c:pt>
                <c:pt idx="303">
                  <c:v>6.7042000000000002</c:v>
                </c:pt>
                <c:pt idx="304">
                  <c:v>6.6196000000000002</c:v>
                </c:pt>
                <c:pt idx="305">
                  <c:v>#N/A</c:v>
                </c:pt>
                <c:pt idx="306">
                  <c:v>#N/A</c:v>
                </c:pt>
                <c:pt idx="307">
                  <c:v>6.5720999999999998</c:v>
                </c:pt>
                <c:pt idx="308">
                  <c:v>6.3650000000000002</c:v>
                </c:pt>
                <c:pt idx="309">
                  <c:v>6.2289000000000003</c:v>
                </c:pt>
                <c:pt idx="310">
                  <c:v>6.1334999999999997</c:v>
                </c:pt>
                <c:pt idx="311">
                  <c:v>6.0754000000000001</c:v>
                </c:pt>
                <c:pt idx="312">
                  <c:v>#N/A</c:v>
                </c:pt>
                <c:pt idx="313">
                  <c:v>#N/A</c:v>
                </c:pt>
                <c:pt idx="314">
                  <c:v>5.968</c:v>
                </c:pt>
                <c:pt idx="315">
                  <c:v>6.1734999999999998</c:v>
                </c:pt>
                <c:pt idx="316">
                  <c:v>6.6570999999999998</c:v>
                </c:pt>
                <c:pt idx="317">
                  <c:v>7.8040000000000003</c:v>
                </c:pt>
                <c:pt idx="318">
                  <c:v>9.2189999999999994</c:v>
                </c:pt>
                <c:pt idx="319">
                  <c:v>#N/A</c:v>
                </c:pt>
                <c:pt idx="320">
                  <c:v>#N/A</c:v>
                </c:pt>
                <c:pt idx="321">
                  <c:v>9.2189999999999994</c:v>
                </c:pt>
                <c:pt idx="322">
                  <c:v>9.2139000000000006</c:v>
                </c:pt>
                <c:pt idx="323">
                  <c:v>9.2088999999999999</c:v>
                </c:pt>
                <c:pt idx="324">
                  <c:v>8.484</c:v>
                </c:pt>
                <c:pt idx="325">
                  <c:v>7.8033000000000001</c:v>
                </c:pt>
                <c:pt idx="326">
                  <c:v>#N/A</c:v>
                </c:pt>
                <c:pt idx="327">
                  <c:v>#N/A</c:v>
                </c:pt>
                <c:pt idx="328">
                  <c:v>7.3289999999999997</c:v>
                </c:pt>
                <c:pt idx="329">
                  <c:v>7.3566000000000003</c:v>
                </c:pt>
                <c:pt idx="330">
                  <c:v>7.2519</c:v>
                </c:pt>
                <c:pt idx="331">
                  <c:v>7.0057999999999998</c:v>
                </c:pt>
                <c:pt idx="332">
                  <c:v>6.7032999999999996</c:v>
                </c:pt>
                <c:pt idx="333">
                  <c:v>#N/A</c:v>
                </c:pt>
                <c:pt idx="334">
                  <c:v>#N/A</c:v>
                </c:pt>
                <c:pt idx="335">
                  <c:v>6.2145999999999999</c:v>
                </c:pt>
                <c:pt idx="336">
                  <c:v>6.1741999999999999</c:v>
                </c:pt>
                <c:pt idx="337">
                  <c:v>6.1242000000000001</c:v>
                </c:pt>
                <c:pt idx="338">
                  <c:v>6.1143000000000001</c:v>
                </c:pt>
                <c:pt idx="339">
                  <c:v>5.9946999999999999</c:v>
                </c:pt>
                <c:pt idx="340">
                  <c:v>#N/A</c:v>
                </c:pt>
                <c:pt idx="341">
                  <c:v>#N/A</c:v>
                </c:pt>
                <c:pt idx="342">
                  <c:v>5.8945999999999996</c:v>
                </c:pt>
                <c:pt idx="343">
                  <c:v>5.5842999999999998</c:v>
                </c:pt>
                <c:pt idx="344">
                  <c:v>5.3921999999999999</c:v>
                </c:pt>
                <c:pt idx="345">
                  <c:v>5.2568999999999999</c:v>
                </c:pt>
                <c:pt idx="346">
                  <c:v>5.0659999999999998</c:v>
                </c:pt>
                <c:pt idx="347">
                  <c:v>#N/A</c:v>
                </c:pt>
                <c:pt idx="348">
                  <c:v>#N/A</c:v>
                </c:pt>
                <c:pt idx="349">
                  <c:v>5.4053000000000004</c:v>
                </c:pt>
                <c:pt idx="350">
                  <c:v>5.2755000000000001</c:v>
                </c:pt>
                <c:pt idx="351">
                  <c:v>5.2225999999999999</c:v>
                </c:pt>
                <c:pt idx="352">
                  <c:v>5.0876000000000001</c:v>
                </c:pt>
                <c:pt idx="353">
                  <c:v>4.8707000000000003</c:v>
                </c:pt>
                <c:pt idx="354">
                  <c:v>#N/A</c:v>
                </c:pt>
                <c:pt idx="355">
                  <c:v>#N/A</c:v>
                </c:pt>
                <c:pt idx="356">
                  <c:v>4.6191000000000004</c:v>
                </c:pt>
                <c:pt idx="357">
                  <c:v>4.4195000000000002</c:v>
                </c:pt>
                <c:pt idx="358">
                  <c:v>4.3472</c:v>
                </c:pt>
                <c:pt idx="359">
                  <c:v>4.3070000000000004</c:v>
                </c:pt>
                <c:pt idx="360">
                  <c:v>4.1553000000000004</c:v>
                </c:pt>
                <c:pt idx="361">
                  <c:v>#N/A</c:v>
                </c:pt>
                <c:pt idx="362">
                  <c:v>#N/A</c:v>
                </c:pt>
                <c:pt idx="363">
                  <c:v>3.8826999999999998</c:v>
                </c:pt>
                <c:pt idx="364">
                  <c:v>3.8426999999999998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33-4566-B571-C5DD790BD77F}"/>
            </c:ext>
          </c:extLst>
        </c:ser>
        <c:ser>
          <c:idx val="2"/>
          <c:order val="2"/>
          <c:tx>
            <c:strRef>
              <c:f>'上期所库存-季节性'!$G$2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'上期所库存-季节性'!$E$3:$E$367</c:f>
              <c:numCache>
                <c:formatCode>yyyy\-mm\-dd;@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'上期所库存-季节性'!$L$3:$L$367</c:f>
              <c:numCache>
                <c:formatCode>General</c:formatCode>
                <c:ptCount val="365"/>
                <c:pt idx="0">
                  <c:v>#N/A</c:v>
                </c:pt>
                <c:pt idx="1">
                  <c:v>3.9550000000000001</c:v>
                </c:pt>
                <c:pt idx="2">
                  <c:v>4.0350000000000001</c:v>
                </c:pt>
                <c:pt idx="3">
                  <c:v>#N/A</c:v>
                </c:pt>
                <c:pt idx="4">
                  <c:v>#N/A</c:v>
                </c:pt>
                <c:pt idx="5">
                  <c:v>4.0522999999999998</c:v>
                </c:pt>
                <c:pt idx="6">
                  <c:v>4.2264999999999997</c:v>
                </c:pt>
                <c:pt idx="7">
                  <c:v>4.1989999999999998</c:v>
                </c:pt>
                <c:pt idx="8">
                  <c:v>4.2839</c:v>
                </c:pt>
                <c:pt idx="9">
                  <c:v>4.6165000000000003</c:v>
                </c:pt>
                <c:pt idx="10">
                  <c:v>#N/A</c:v>
                </c:pt>
                <c:pt idx="11">
                  <c:v>#N/A</c:v>
                </c:pt>
                <c:pt idx="12">
                  <c:v>4.9139999999999997</c:v>
                </c:pt>
                <c:pt idx="13">
                  <c:v>6.2267999999999999</c:v>
                </c:pt>
                <c:pt idx="14">
                  <c:v>8.9428000000000001</c:v>
                </c:pt>
                <c:pt idx="15">
                  <c:v>9.24</c:v>
                </c:pt>
                <c:pt idx="16">
                  <c:v>9.1951000000000001</c:v>
                </c:pt>
                <c:pt idx="17">
                  <c:v>#N/A</c:v>
                </c:pt>
                <c:pt idx="18">
                  <c:v>#N/A</c:v>
                </c:pt>
                <c:pt idx="19">
                  <c:v>9.0876000000000001</c:v>
                </c:pt>
                <c:pt idx="20">
                  <c:v>7.6276999999999999</c:v>
                </c:pt>
                <c:pt idx="21">
                  <c:v>7.5549999999999997</c:v>
                </c:pt>
                <c:pt idx="22">
                  <c:v>7.6651999999999996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7.7750000000000004</c:v>
                </c:pt>
                <c:pt idx="34">
                  <c:v>8.2287999999999997</c:v>
                </c:pt>
                <c:pt idx="35">
                  <c:v>8.7354000000000003</c:v>
                </c:pt>
                <c:pt idx="36">
                  <c:v>9.8442000000000007</c:v>
                </c:pt>
                <c:pt idx="37">
                  <c:v>10.2525</c:v>
                </c:pt>
                <c:pt idx="38">
                  <c:v>#N/A</c:v>
                </c:pt>
                <c:pt idx="39">
                  <c:v>#N/A</c:v>
                </c:pt>
                <c:pt idx="40">
                  <c:v>11.284599999999999</c:v>
                </c:pt>
                <c:pt idx="41">
                  <c:v>11.977600000000001</c:v>
                </c:pt>
                <c:pt idx="42">
                  <c:v>13.6462</c:v>
                </c:pt>
                <c:pt idx="43">
                  <c:v>14.3066</c:v>
                </c:pt>
                <c:pt idx="44">
                  <c:v>16.772200000000002</c:v>
                </c:pt>
                <c:pt idx="45">
                  <c:v>#N/A</c:v>
                </c:pt>
                <c:pt idx="46">
                  <c:v>#N/A</c:v>
                </c:pt>
                <c:pt idx="47">
                  <c:v>19.7105</c:v>
                </c:pt>
                <c:pt idx="48">
                  <c:v>20.056899999999999</c:v>
                </c:pt>
                <c:pt idx="49">
                  <c:v>20.061900000000001</c:v>
                </c:pt>
                <c:pt idx="50">
                  <c:v>18.670500000000001</c:v>
                </c:pt>
                <c:pt idx="51">
                  <c:v>19.310199999999998</c:v>
                </c:pt>
                <c:pt idx="52">
                  <c:v>#N/A</c:v>
                </c:pt>
                <c:pt idx="53">
                  <c:v>#N/A</c:v>
                </c:pt>
                <c:pt idx="54">
                  <c:v>19.657800000000002</c:v>
                </c:pt>
                <c:pt idx="55">
                  <c:v>20.1798</c:v>
                </c:pt>
                <c:pt idx="56">
                  <c:v>20.477499999999999</c:v>
                </c:pt>
                <c:pt idx="57">
                  <c:v>20.743099999999998</c:v>
                </c:pt>
                <c:pt idx="58">
                  <c:v>20.94</c:v>
                </c:pt>
                <c:pt idx="59">
                  <c:v>#N/A</c:v>
                </c:pt>
                <c:pt idx="60">
                  <c:v>#N/A</c:v>
                </c:pt>
                <c:pt idx="61">
                  <c:v>21.6937</c:v>
                </c:pt>
                <c:pt idx="62">
                  <c:v>21.970700000000001</c:v>
                </c:pt>
                <c:pt idx="63">
                  <c:v>22.025700000000001</c:v>
                </c:pt>
                <c:pt idx="64">
                  <c:v>22.025700000000001</c:v>
                </c:pt>
                <c:pt idx="65">
                  <c:v>22.611699999999999</c:v>
                </c:pt>
                <c:pt idx="66">
                  <c:v>#N/A</c:v>
                </c:pt>
                <c:pt idx="67">
                  <c:v>#N/A</c:v>
                </c:pt>
                <c:pt idx="68">
                  <c:v>23.474599999999999</c:v>
                </c:pt>
                <c:pt idx="69">
                  <c:v>24.6675</c:v>
                </c:pt>
                <c:pt idx="70">
                  <c:v>25.441700000000001</c:v>
                </c:pt>
                <c:pt idx="71">
                  <c:v>25.6721</c:v>
                </c:pt>
                <c:pt idx="72">
                  <c:v>27.143799999999999</c:v>
                </c:pt>
                <c:pt idx="73">
                  <c:v>#N/A</c:v>
                </c:pt>
                <c:pt idx="74">
                  <c:v>#N/A</c:v>
                </c:pt>
                <c:pt idx="75">
                  <c:v>29.418900000000001</c:v>
                </c:pt>
                <c:pt idx="76">
                  <c:v>30.421199999999999</c:v>
                </c:pt>
                <c:pt idx="77">
                  <c:v>30.149100000000001</c:v>
                </c:pt>
                <c:pt idx="78">
                  <c:v>30.191800000000001</c:v>
                </c:pt>
                <c:pt idx="79">
                  <c:v>29.636900000000001</c:v>
                </c:pt>
                <c:pt idx="80">
                  <c:v>#N/A</c:v>
                </c:pt>
                <c:pt idx="81">
                  <c:v>#N/A</c:v>
                </c:pt>
                <c:pt idx="82">
                  <c:v>28.770600000000002</c:v>
                </c:pt>
                <c:pt idx="83">
                  <c:v>29.401299999999999</c:v>
                </c:pt>
                <c:pt idx="84">
                  <c:v>29.020900000000001</c:v>
                </c:pt>
                <c:pt idx="85">
                  <c:v>29.078399999999998</c:v>
                </c:pt>
                <c:pt idx="86">
                  <c:v>29.138300000000001</c:v>
                </c:pt>
                <c:pt idx="87">
                  <c:v>#N/A</c:v>
                </c:pt>
                <c:pt idx="88">
                  <c:v>#N/A</c:v>
                </c:pt>
                <c:pt idx="89">
                  <c:v>30.480699999999999</c:v>
                </c:pt>
                <c:pt idx="90">
                  <c:v>30.592700000000001</c:v>
                </c:pt>
                <c:pt idx="91">
                  <c:v>30.520299999999999</c:v>
                </c:pt>
                <c:pt idx="92">
                  <c:v>30.2363</c:v>
                </c:pt>
                <c:pt idx="93">
                  <c:v>29.929600000000001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31.578199999999999</c:v>
                </c:pt>
                <c:pt idx="98">
                  <c:v>31.458200000000001</c:v>
                </c:pt>
                <c:pt idx="99">
                  <c:v>31.3779</c:v>
                </c:pt>
                <c:pt idx="100">
                  <c:v>29.502400000000002</c:v>
                </c:pt>
                <c:pt idx="101">
                  <c:v>#N/A</c:v>
                </c:pt>
                <c:pt idx="102">
                  <c:v>#N/A</c:v>
                </c:pt>
                <c:pt idx="103">
                  <c:v>29.172999999999998</c:v>
                </c:pt>
                <c:pt idx="104">
                  <c:v>29.974499999999999</c:v>
                </c:pt>
                <c:pt idx="105">
                  <c:v>29.409500000000001</c:v>
                </c:pt>
                <c:pt idx="106">
                  <c:v>28.991800000000001</c:v>
                </c:pt>
                <c:pt idx="107">
                  <c:v>28.856400000000001</c:v>
                </c:pt>
                <c:pt idx="108">
                  <c:v>#N/A</c:v>
                </c:pt>
                <c:pt idx="109">
                  <c:v>#N/A</c:v>
                </c:pt>
                <c:pt idx="110">
                  <c:v>28.634399999999999</c:v>
                </c:pt>
                <c:pt idx="111">
                  <c:v>27.725100000000001</c:v>
                </c:pt>
                <c:pt idx="112">
                  <c:v>26.668900000000001</c:v>
                </c:pt>
                <c:pt idx="113">
                  <c:v>26.008600000000001</c:v>
                </c:pt>
                <c:pt idx="114">
                  <c:v>25.1191</c:v>
                </c:pt>
                <c:pt idx="115">
                  <c:v>#N/A</c:v>
                </c:pt>
                <c:pt idx="116">
                  <c:v>#N/A</c:v>
                </c:pt>
                <c:pt idx="117">
                  <c:v>23.621400000000001</c:v>
                </c:pt>
                <c:pt idx="118">
                  <c:v>22.942699999999999</c:v>
                </c:pt>
                <c:pt idx="119">
                  <c:v>22.113600000000002</c:v>
                </c:pt>
                <c:pt idx="120">
                  <c:v>21.3734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20.375800000000002</c:v>
                </c:pt>
                <c:pt idx="127">
                  <c:v>18.9754</c:v>
                </c:pt>
                <c:pt idx="128">
                  <c:v>17.955400000000001</c:v>
                </c:pt>
                <c:pt idx="129">
                  <c:v>#N/A</c:v>
                </c:pt>
                <c:pt idx="130">
                  <c:v>#N/A</c:v>
                </c:pt>
                <c:pt idx="131">
                  <c:v>17.710799999999999</c:v>
                </c:pt>
                <c:pt idx="132">
                  <c:v>17.442900000000002</c:v>
                </c:pt>
                <c:pt idx="133">
                  <c:v>17.144400000000001</c:v>
                </c:pt>
                <c:pt idx="134">
                  <c:v>16.924299999999999</c:v>
                </c:pt>
                <c:pt idx="135">
                  <c:v>16.750900000000001</c:v>
                </c:pt>
                <c:pt idx="136">
                  <c:v>#N/A</c:v>
                </c:pt>
                <c:pt idx="137">
                  <c:v>#N/A</c:v>
                </c:pt>
                <c:pt idx="138">
                  <c:v>16.5581</c:v>
                </c:pt>
                <c:pt idx="139">
                  <c:v>16.435500000000001</c:v>
                </c:pt>
                <c:pt idx="140">
                  <c:v>16.267399999999999</c:v>
                </c:pt>
                <c:pt idx="141">
                  <c:v>14.1815</c:v>
                </c:pt>
                <c:pt idx="142">
                  <c:v>13.2912</c:v>
                </c:pt>
                <c:pt idx="143">
                  <c:v>#N/A</c:v>
                </c:pt>
                <c:pt idx="144">
                  <c:v>#N/A</c:v>
                </c:pt>
                <c:pt idx="145">
                  <c:v>12.3522</c:v>
                </c:pt>
                <c:pt idx="146">
                  <c:v>11.923999999999999</c:v>
                </c:pt>
                <c:pt idx="147">
                  <c:v>11.7835</c:v>
                </c:pt>
                <c:pt idx="148">
                  <c:v>11.489100000000001</c:v>
                </c:pt>
                <c:pt idx="149">
                  <c:v>11.2165</c:v>
                </c:pt>
                <c:pt idx="150">
                  <c:v>#N/A</c:v>
                </c:pt>
                <c:pt idx="151">
                  <c:v>#N/A</c:v>
                </c:pt>
                <c:pt idx="152">
                  <c:v>11.0869</c:v>
                </c:pt>
                <c:pt idx="153">
                  <c:v>10.9139</c:v>
                </c:pt>
                <c:pt idx="154">
                  <c:v>10.746600000000001</c:v>
                </c:pt>
                <c:pt idx="155">
                  <c:v>10.516299999999999</c:v>
                </c:pt>
                <c:pt idx="156">
                  <c:v>10.466200000000001</c:v>
                </c:pt>
                <c:pt idx="157">
                  <c:v>#N/A</c:v>
                </c:pt>
                <c:pt idx="158">
                  <c:v>#N/A</c:v>
                </c:pt>
                <c:pt idx="159">
                  <c:v>10.286300000000001</c:v>
                </c:pt>
                <c:pt idx="160">
                  <c:v>10.1884</c:v>
                </c:pt>
                <c:pt idx="161">
                  <c:v>10.0009</c:v>
                </c:pt>
                <c:pt idx="162">
                  <c:v>10.104100000000001</c:v>
                </c:pt>
                <c:pt idx="163">
                  <c:v>10.3566</c:v>
                </c:pt>
                <c:pt idx="164">
                  <c:v>#N/A</c:v>
                </c:pt>
                <c:pt idx="165">
                  <c:v>#N/A</c:v>
                </c:pt>
                <c:pt idx="166">
                  <c:v>10.536899999999999</c:v>
                </c:pt>
                <c:pt idx="167">
                  <c:v>10.464399999999999</c:v>
                </c:pt>
                <c:pt idx="168">
                  <c:v>10.436999999999999</c:v>
                </c:pt>
                <c:pt idx="169">
                  <c:v>10.271599999999999</c:v>
                </c:pt>
                <c:pt idx="170">
                  <c:v>9.5929000000000002</c:v>
                </c:pt>
                <c:pt idx="171">
                  <c:v>#N/A</c:v>
                </c:pt>
                <c:pt idx="172">
                  <c:v>#N/A</c:v>
                </c:pt>
                <c:pt idx="173">
                  <c:v>9.3622999999999994</c:v>
                </c:pt>
                <c:pt idx="174">
                  <c:v>9.2562999999999995</c:v>
                </c:pt>
                <c:pt idx="175">
                  <c:v>9.2035999999999998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9.0404</c:v>
                </c:pt>
                <c:pt idx="181">
                  <c:v>8.9826999999999995</c:v>
                </c:pt>
                <c:pt idx="182">
                  <c:v>8.9725000000000001</c:v>
                </c:pt>
                <c:pt idx="183">
                  <c:v>9.0327999999999999</c:v>
                </c:pt>
                <c:pt idx="184">
                  <c:v>9.0131999999999994</c:v>
                </c:pt>
                <c:pt idx="185">
                  <c:v>#N/A</c:v>
                </c:pt>
                <c:pt idx="186">
                  <c:v>#N/A</c:v>
                </c:pt>
                <c:pt idx="187">
                  <c:v>8.9331999999999994</c:v>
                </c:pt>
                <c:pt idx="188">
                  <c:v>8.8356999999999992</c:v>
                </c:pt>
                <c:pt idx="189">
                  <c:v>8.7929999999999993</c:v>
                </c:pt>
                <c:pt idx="190">
                  <c:v>9.1181000000000001</c:v>
                </c:pt>
                <c:pt idx="191">
                  <c:v>9.7622</c:v>
                </c:pt>
                <c:pt idx="192">
                  <c:v>#N/A</c:v>
                </c:pt>
                <c:pt idx="193">
                  <c:v>#N/A</c:v>
                </c:pt>
                <c:pt idx="194">
                  <c:v>10.015700000000001</c:v>
                </c:pt>
                <c:pt idx="195">
                  <c:v>11.414199999999999</c:v>
                </c:pt>
                <c:pt idx="196">
                  <c:v>11.5943</c:v>
                </c:pt>
                <c:pt idx="197">
                  <c:v>11.827999999999999</c:v>
                </c:pt>
                <c:pt idx="198">
                  <c:v>11.705</c:v>
                </c:pt>
                <c:pt idx="199">
                  <c:v>#N/A</c:v>
                </c:pt>
                <c:pt idx="200">
                  <c:v>#N/A</c:v>
                </c:pt>
                <c:pt idx="201">
                  <c:v>11.422700000000001</c:v>
                </c:pt>
                <c:pt idx="202">
                  <c:v>10.9132</c:v>
                </c:pt>
                <c:pt idx="203">
                  <c:v>10.5863</c:v>
                </c:pt>
                <c:pt idx="204">
                  <c:v>10.1661</c:v>
                </c:pt>
                <c:pt idx="205">
                  <c:v>10.003</c:v>
                </c:pt>
                <c:pt idx="206">
                  <c:v>#N/A</c:v>
                </c:pt>
                <c:pt idx="207">
                  <c:v>#N/A</c:v>
                </c:pt>
                <c:pt idx="208">
                  <c:v>9.8820999999999994</c:v>
                </c:pt>
                <c:pt idx="209">
                  <c:v>9.7596000000000007</c:v>
                </c:pt>
                <c:pt idx="210">
                  <c:v>9.6645000000000003</c:v>
                </c:pt>
                <c:pt idx="211">
                  <c:v>9.7371999999999996</c:v>
                </c:pt>
                <c:pt idx="212">
                  <c:v>10.2166</c:v>
                </c:pt>
                <c:pt idx="213">
                  <c:v>#N/A</c:v>
                </c:pt>
                <c:pt idx="214">
                  <c:v>#N/A</c:v>
                </c:pt>
                <c:pt idx="215">
                  <c:v>9.9917999999999996</c:v>
                </c:pt>
                <c:pt idx="216">
                  <c:v>10.479799999999999</c:v>
                </c:pt>
                <c:pt idx="217">
                  <c:v>10.526199999999999</c:v>
                </c:pt>
                <c:pt idx="218">
                  <c:v>10.756</c:v>
                </c:pt>
                <c:pt idx="219">
                  <c:v>11.3169</c:v>
                </c:pt>
                <c:pt idx="220">
                  <c:v>#N/A</c:v>
                </c:pt>
                <c:pt idx="221">
                  <c:v>#N/A</c:v>
                </c:pt>
                <c:pt idx="222">
                  <c:v>11.858599999999999</c:v>
                </c:pt>
                <c:pt idx="223">
                  <c:v>12.056699999999999</c:v>
                </c:pt>
                <c:pt idx="224">
                  <c:v>12.4452</c:v>
                </c:pt>
                <c:pt idx="225">
                  <c:v>12.494999999999999</c:v>
                </c:pt>
                <c:pt idx="226">
                  <c:v>13.220700000000001</c:v>
                </c:pt>
                <c:pt idx="227">
                  <c:v>#N/A</c:v>
                </c:pt>
                <c:pt idx="228">
                  <c:v>#N/A</c:v>
                </c:pt>
                <c:pt idx="229">
                  <c:v>14.5176</c:v>
                </c:pt>
                <c:pt idx="230">
                  <c:v>14.5801</c:v>
                </c:pt>
                <c:pt idx="231">
                  <c:v>14.440300000000001</c:v>
                </c:pt>
                <c:pt idx="232">
                  <c:v>14.3727</c:v>
                </c:pt>
                <c:pt idx="233">
                  <c:v>14.062200000000001</c:v>
                </c:pt>
                <c:pt idx="234">
                  <c:v>#N/A</c:v>
                </c:pt>
                <c:pt idx="235">
                  <c:v>#N/A</c:v>
                </c:pt>
                <c:pt idx="236">
                  <c:v>13.936999999999999</c:v>
                </c:pt>
                <c:pt idx="237">
                  <c:v>13.802199999999999</c:v>
                </c:pt>
                <c:pt idx="238">
                  <c:v>13.5525</c:v>
                </c:pt>
                <c:pt idx="239">
                  <c:v>13.434699999999999</c:v>
                </c:pt>
                <c:pt idx="240">
                  <c:v>13.170999999999999</c:v>
                </c:pt>
                <c:pt idx="241">
                  <c:v>#N/A</c:v>
                </c:pt>
                <c:pt idx="242">
                  <c:v>#N/A</c:v>
                </c:pt>
                <c:pt idx="243">
                  <c:v>12.8843</c:v>
                </c:pt>
                <c:pt idx="244">
                  <c:v>12.803800000000001</c:v>
                </c:pt>
                <c:pt idx="245">
                  <c:v>13.028499999999999</c:v>
                </c:pt>
                <c:pt idx="246">
                  <c:v>13.1754</c:v>
                </c:pt>
                <c:pt idx="247">
                  <c:v>13.1958</c:v>
                </c:pt>
                <c:pt idx="248">
                  <c:v>#N/A</c:v>
                </c:pt>
                <c:pt idx="249">
                  <c:v>#N/A</c:v>
                </c:pt>
                <c:pt idx="250">
                  <c:v>12.621600000000001</c:v>
                </c:pt>
                <c:pt idx="251">
                  <c:v>12.8767</c:v>
                </c:pt>
                <c:pt idx="252">
                  <c:v>13.7905</c:v>
                </c:pt>
                <c:pt idx="253">
                  <c:v>13.5944</c:v>
                </c:pt>
                <c:pt idx="254">
                  <c:v>13.8575</c:v>
                </c:pt>
                <c:pt idx="255">
                  <c:v>#N/A</c:v>
                </c:pt>
                <c:pt idx="256">
                  <c:v>#N/A</c:v>
                </c:pt>
                <c:pt idx="257">
                  <c:v>14.5822</c:v>
                </c:pt>
                <c:pt idx="258">
                  <c:v>14.485300000000001</c:v>
                </c:pt>
                <c:pt idx="259">
                  <c:v>13.8949</c:v>
                </c:pt>
                <c:pt idx="260">
                  <c:v>13.8177</c:v>
                </c:pt>
                <c:pt idx="261">
                  <c:v>13.4931</c:v>
                </c:pt>
                <c:pt idx="262">
                  <c:v>#N/A</c:v>
                </c:pt>
                <c:pt idx="263">
                  <c:v>#N/A</c:v>
                </c:pt>
                <c:pt idx="264">
                  <c:v>11.434799999999999</c:v>
                </c:pt>
                <c:pt idx="265">
                  <c:v>10.702</c:v>
                </c:pt>
                <c:pt idx="266">
                  <c:v>10.410399999999999</c:v>
                </c:pt>
                <c:pt idx="267">
                  <c:v>10.251099999999999</c:v>
                </c:pt>
                <c:pt idx="268">
                  <c:v>9.7650000000000006</c:v>
                </c:pt>
                <c:pt idx="269">
                  <c:v>#N/A</c:v>
                </c:pt>
                <c:pt idx="270">
                  <c:v>#N/A</c:v>
                </c:pt>
                <c:pt idx="271">
                  <c:v>9.0982000000000003</c:v>
                </c:pt>
                <c:pt idx="272">
                  <c:v>8.9837000000000007</c:v>
                </c:pt>
                <c:pt idx="273">
                  <c:v>10.6098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10.978999999999999</c:v>
                </c:pt>
                <c:pt idx="283">
                  <c:v>#N/A</c:v>
                </c:pt>
                <c:pt idx="284">
                  <c:v>#N/A</c:v>
                </c:pt>
                <c:pt idx="285">
                  <c:v>12.1395</c:v>
                </c:pt>
                <c:pt idx="286">
                  <c:v>12.5822</c:v>
                </c:pt>
                <c:pt idx="287">
                  <c:v>12.537100000000001</c:v>
                </c:pt>
                <c:pt idx="288">
                  <c:v>12.6691</c:v>
                </c:pt>
                <c:pt idx="289">
                  <c:v>12.6791</c:v>
                </c:pt>
                <c:pt idx="290">
                  <c:v>#N/A</c:v>
                </c:pt>
                <c:pt idx="291">
                  <c:v>#N/A</c:v>
                </c:pt>
                <c:pt idx="292">
                  <c:v>12.591799999999999</c:v>
                </c:pt>
                <c:pt idx="293">
                  <c:v>12.5892</c:v>
                </c:pt>
                <c:pt idx="294">
                  <c:v>10.2219</c:v>
                </c:pt>
                <c:pt idx="295">
                  <c:v>9.8942999999999994</c:v>
                </c:pt>
                <c:pt idx="296">
                  <c:v>9.8315999999999999</c:v>
                </c:pt>
                <c:pt idx="297">
                  <c:v>#N/A</c:v>
                </c:pt>
                <c:pt idx="298">
                  <c:v>#N/A</c:v>
                </c:pt>
                <c:pt idx="299">
                  <c:v>9.8013999999999992</c:v>
                </c:pt>
                <c:pt idx="300">
                  <c:v>9.7937999999999992</c:v>
                </c:pt>
                <c:pt idx="301">
                  <c:v>9.7263999999999999</c:v>
                </c:pt>
                <c:pt idx="302">
                  <c:v>9.7263999999999999</c:v>
                </c:pt>
                <c:pt idx="303">
                  <c:v>9.6888000000000005</c:v>
                </c:pt>
                <c:pt idx="304">
                  <c:v>#N/A</c:v>
                </c:pt>
                <c:pt idx="305">
                  <c:v>#N/A</c:v>
                </c:pt>
                <c:pt idx="306">
                  <c:v>9.2125000000000004</c:v>
                </c:pt>
                <c:pt idx="307">
                  <c:v>9.1874000000000002</c:v>
                </c:pt>
                <c:pt idx="308">
                  <c:v>9.0266999999999999</c:v>
                </c:pt>
                <c:pt idx="309">
                  <c:v>9.2501999999999995</c:v>
                </c:pt>
                <c:pt idx="310">
                  <c:v>9.6142000000000003</c:v>
                </c:pt>
                <c:pt idx="311">
                  <c:v>#N/A</c:v>
                </c:pt>
                <c:pt idx="312">
                  <c:v>#N/A</c:v>
                </c:pt>
                <c:pt idx="313">
                  <c:v>9.8291000000000004</c:v>
                </c:pt>
                <c:pt idx="314">
                  <c:v>10.8748</c:v>
                </c:pt>
                <c:pt idx="315">
                  <c:v>10.839600000000001</c:v>
                </c:pt>
                <c:pt idx="316">
                  <c:v>11.5885</c:v>
                </c:pt>
                <c:pt idx="317">
                  <c:v>12.440899999999999</c:v>
                </c:pt>
                <c:pt idx="318">
                  <c:v>#N/A</c:v>
                </c:pt>
                <c:pt idx="319">
                  <c:v>#N/A</c:v>
                </c:pt>
                <c:pt idx="320">
                  <c:v>12.6661</c:v>
                </c:pt>
                <c:pt idx="321">
                  <c:v>12.6134</c:v>
                </c:pt>
                <c:pt idx="322">
                  <c:v>12.5784</c:v>
                </c:pt>
                <c:pt idx="323">
                  <c:v>12.408799999999999</c:v>
                </c:pt>
                <c:pt idx="324">
                  <c:v>11.0336</c:v>
                </c:pt>
                <c:pt idx="325">
                  <c:v>#N/A</c:v>
                </c:pt>
                <c:pt idx="326">
                  <c:v>#N/A</c:v>
                </c:pt>
                <c:pt idx="327">
                  <c:v>9.8237000000000005</c:v>
                </c:pt>
                <c:pt idx="328">
                  <c:v>9.6736000000000004</c:v>
                </c:pt>
                <c:pt idx="329">
                  <c:v>9.5607000000000006</c:v>
                </c:pt>
                <c:pt idx="330">
                  <c:v>9.4909999999999997</c:v>
                </c:pt>
                <c:pt idx="331">
                  <c:v>9.3686000000000007</c:v>
                </c:pt>
                <c:pt idx="332">
                  <c:v>#N/A</c:v>
                </c:pt>
                <c:pt idx="333">
                  <c:v>#N/A</c:v>
                </c:pt>
                <c:pt idx="334">
                  <c:v>8.6976999999999993</c:v>
                </c:pt>
                <c:pt idx="335">
                  <c:v>8.6701999999999995</c:v>
                </c:pt>
                <c:pt idx="336">
                  <c:v>8.6151</c:v>
                </c:pt>
                <c:pt idx="337">
                  <c:v>8.5751000000000008</c:v>
                </c:pt>
                <c:pt idx="338">
                  <c:v>8.5050000000000008</c:v>
                </c:pt>
                <c:pt idx="339">
                  <c:v>#N/A</c:v>
                </c:pt>
                <c:pt idx="340">
                  <c:v>#N/A</c:v>
                </c:pt>
                <c:pt idx="341">
                  <c:v>8.4245000000000001</c:v>
                </c:pt>
                <c:pt idx="342">
                  <c:v>8.4021000000000008</c:v>
                </c:pt>
                <c:pt idx="343">
                  <c:v>8.3646999999999991</c:v>
                </c:pt>
                <c:pt idx="344">
                  <c:v>8.3346</c:v>
                </c:pt>
                <c:pt idx="345">
                  <c:v>8.0671999999999997</c:v>
                </c:pt>
                <c:pt idx="346">
                  <c:v>#N/A</c:v>
                </c:pt>
                <c:pt idx="347">
                  <c:v>#N/A</c:v>
                </c:pt>
                <c:pt idx="348">
                  <c:v>8.0547000000000004</c:v>
                </c:pt>
                <c:pt idx="349">
                  <c:v>7.9420000000000002</c:v>
                </c:pt>
                <c:pt idx="350">
                  <c:v>7.8643000000000001</c:v>
                </c:pt>
                <c:pt idx="351">
                  <c:v>7.6045999999999996</c:v>
                </c:pt>
                <c:pt idx="352">
                  <c:v>7.0666000000000002</c:v>
                </c:pt>
                <c:pt idx="353">
                  <c:v>#N/A</c:v>
                </c:pt>
                <c:pt idx="354">
                  <c:v>#N/A</c:v>
                </c:pt>
                <c:pt idx="355">
                  <c:v>6.7984</c:v>
                </c:pt>
                <c:pt idx="356">
                  <c:v>6.7907999999999999</c:v>
                </c:pt>
                <c:pt idx="357">
                  <c:v>6.7332999999999998</c:v>
                </c:pt>
                <c:pt idx="358">
                  <c:v>6.5887000000000002</c:v>
                </c:pt>
                <c:pt idx="359">
                  <c:v>6.4908999999999999</c:v>
                </c:pt>
                <c:pt idx="360">
                  <c:v>#N/A</c:v>
                </c:pt>
                <c:pt idx="361">
                  <c:v>#N/A</c:v>
                </c:pt>
                <c:pt idx="362">
                  <c:v>6.4882999999999997</c:v>
                </c:pt>
                <c:pt idx="363">
                  <c:v>6.5281000000000002</c:v>
                </c:pt>
                <c:pt idx="364">
                  <c:v>6.5180999999999996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33-4566-B571-C5DD790BD77F}"/>
            </c:ext>
          </c:extLst>
        </c:ser>
        <c:ser>
          <c:idx val="3"/>
          <c:order val="3"/>
          <c:tx>
            <c:strRef>
              <c:f>'上期所库存-季节性'!$H$2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'上期所库存-季节性'!$E$3:$E$367</c:f>
              <c:numCache>
                <c:formatCode>yyyy\-mm\-dd;@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'上期所库存-季节性'!$M$3:$M$367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6.4802999999999997</c:v>
                </c:pt>
                <c:pt idx="4">
                  <c:v>6.4778000000000002</c:v>
                </c:pt>
                <c:pt idx="5">
                  <c:v>6.4778000000000002</c:v>
                </c:pt>
                <c:pt idx="6">
                  <c:v>6.4778000000000002</c:v>
                </c:pt>
                <c:pt idx="7">
                  <c:v>6.4580000000000002</c:v>
                </c:pt>
                <c:pt idx="8">
                  <c:v>#N/A</c:v>
                </c:pt>
                <c:pt idx="9">
                  <c:v>#N/A</c:v>
                </c:pt>
                <c:pt idx="10">
                  <c:v>6.4580000000000002</c:v>
                </c:pt>
                <c:pt idx="11">
                  <c:v>7.4352999999999998</c:v>
                </c:pt>
                <c:pt idx="12">
                  <c:v>7.5053999999999998</c:v>
                </c:pt>
                <c:pt idx="13">
                  <c:v>7.8574999999999999</c:v>
                </c:pt>
                <c:pt idx="14">
                  <c:v>8.7790999999999997</c:v>
                </c:pt>
                <c:pt idx="15">
                  <c:v>#N/A</c:v>
                </c:pt>
                <c:pt idx="16">
                  <c:v>#N/A</c:v>
                </c:pt>
                <c:pt idx="17">
                  <c:v>9.0507000000000009</c:v>
                </c:pt>
                <c:pt idx="18">
                  <c:v>8.9481999999999999</c:v>
                </c:pt>
                <c:pt idx="19">
                  <c:v>8.7009000000000007</c:v>
                </c:pt>
                <c:pt idx="20">
                  <c:v>8.2270000000000003</c:v>
                </c:pt>
                <c:pt idx="21">
                  <c:v>8.1191999999999993</c:v>
                </c:pt>
                <c:pt idx="22">
                  <c:v>#N/A</c:v>
                </c:pt>
                <c:pt idx="23">
                  <c:v>#N/A</c:v>
                </c:pt>
                <c:pt idx="24">
                  <c:v>8.0265000000000004</c:v>
                </c:pt>
                <c:pt idx="25">
                  <c:v>7.9889000000000001</c:v>
                </c:pt>
                <c:pt idx="26">
                  <c:v>7.6714000000000002</c:v>
                </c:pt>
                <c:pt idx="27">
                  <c:v>8.0444999999999993</c:v>
                </c:pt>
                <c:pt idx="28">
                  <c:v>7.9320000000000004</c:v>
                </c:pt>
                <c:pt idx="29">
                  <c:v>#N/A</c:v>
                </c:pt>
                <c:pt idx="30">
                  <c:v>#N/A</c:v>
                </c:pt>
                <c:pt idx="31">
                  <c:v>8.3080999999999996</c:v>
                </c:pt>
                <c:pt idx="32">
                  <c:v>8.2931000000000008</c:v>
                </c:pt>
                <c:pt idx="33">
                  <c:v>8.4451000000000001</c:v>
                </c:pt>
                <c:pt idx="34">
                  <c:v>8.6304999999999996</c:v>
                </c:pt>
                <c:pt idx="35">
                  <c:v>9.1648999999999994</c:v>
                </c:pt>
                <c:pt idx="36">
                  <c:v>#N/A</c:v>
                </c:pt>
                <c:pt idx="37">
                  <c:v>#N/A</c:v>
                </c:pt>
                <c:pt idx="38">
                  <c:v>10.3461</c:v>
                </c:pt>
                <c:pt idx="39">
                  <c:v>10.3461</c:v>
                </c:pt>
                <c:pt idx="40">
                  <c:v>10.6439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10.6616</c:v>
                </c:pt>
                <c:pt idx="49">
                  <c:v>10.6616</c:v>
                </c:pt>
                <c:pt idx="50">
                  <c:v>#N/A</c:v>
                </c:pt>
                <c:pt idx="51">
                  <c:v>#N/A</c:v>
                </c:pt>
                <c:pt idx="52">
                  <c:v>10.771699999999999</c:v>
                </c:pt>
                <c:pt idx="53">
                  <c:v>10.8188</c:v>
                </c:pt>
                <c:pt idx="54">
                  <c:v>10.8139</c:v>
                </c:pt>
                <c:pt idx="55">
                  <c:v>10.894</c:v>
                </c:pt>
                <c:pt idx="56">
                  <c:v>10.894</c:v>
                </c:pt>
                <c:pt idx="57">
                  <c:v>#N/A</c:v>
                </c:pt>
                <c:pt idx="58">
                  <c:v>#N/A</c:v>
                </c:pt>
                <c:pt idx="59">
                  <c:v>10.891500000000001</c:v>
                </c:pt>
                <c:pt idx="60">
                  <c:v>11.090999999999999</c:v>
                </c:pt>
                <c:pt idx="61">
                  <c:v>11.151199999999999</c:v>
                </c:pt>
                <c:pt idx="62">
                  <c:v>11.3139</c:v>
                </c:pt>
                <c:pt idx="63">
                  <c:v>11.753500000000001</c:v>
                </c:pt>
                <c:pt idx="64">
                  <c:v>#N/A</c:v>
                </c:pt>
                <c:pt idx="65">
                  <c:v>#N/A</c:v>
                </c:pt>
                <c:pt idx="66">
                  <c:v>11.753500000000001</c:v>
                </c:pt>
                <c:pt idx="67">
                  <c:v>13.1572</c:v>
                </c:pt>
                <c:pt idx="68">
                  <c:v>14.391299999999999</c:v>
                </c:pt>
                <c:pt idx="69">
                  <c:v>15.2578</c:v>
                </c:pt>
                <c:pt idx="70">
                  <c:v>15.708</c:v>
                </c:pt>
                <c:pt idx="71">
                  <c:v>#N/A</c:v>
                </c:pt>
                <c:pt idx="72">
                  <c:v>#N/A</c:v>
                </c:pt>
                <c:pt idx="73">
                  <c:v>16.024999999999999</c:v>
                </c:pt>
                <c:pt idx="74">
                  <c:v>16.165700000000001</c:v>
                </c:pt>
                <c:pt idx="75">
                  <c:v>16.160699999999999</c:v>
                </c:pt>
                <c:pt idx="76">
                  <c:v>16.115500000000001</c:v>
                </c:pt>
                <c:pt idx="77">
                  <c:v>16.070399999999999</c:v>
                </c:pt>
                <c:pt idx="78">
                  <c:v>#N/A</c:v>
                </c:pt>
                <c:pt idx="79">
                  <c:v>#N/A</c:v>
                </c:pt>
                <c:pt idx="80">
                  <c:v>16.0303</c:v>
                </c:pt>
                <c:pt idx="81">
                  <c:v>16.0078</c:v>
                </c:pt>
                <c:pt idx="82">
                  <c:v>15.922499999999999</c:v>
                </c:pt>
                <c:pt idx="83">
                  <c:v>15.807399999999999</c:v>
                </c:pt>
                <c:pt idx="84">
                  <c:v>15.647500000000001</c:v>
                </c:pt>
                <c:pt idx="85">
                  <c:v>#N/A</c:v>
                </c:pt>
                <c:pt idx="86">
                  <c:v>#N/A</c:v>
                </c:pt>
                <c:pt idx="87">
                  <c:v>15.5975</c:v>
                </c:pt>
                <c:pt idx="88">
                  <c:v>15.559799999999999</c:v>
                </c:pt>
                <c:pt idx="89">
                  <c:v>15.6919</c:v>
                </c:pt>
                <c:pt idx="90">
                  <c:v>15.448499999999999</c:v>
                </c:pt>
                <c:pt idx="91">
                  <c:v>15.4285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15.3683</c:v>
                </c:pt>
                <c:pt idx="96">
                  <c:v>15.318099999999999</c:v>
                </c:pt>
                <c:pt idx="97">
                  <c:v>15.7585</c:v>
                </c:pt>
                <c:pt idx="98">
                  <c:v>15.8583</c:v>
                </c:pt>
                <c:pt idx="99">
                  <c:v>#N/A</c:v>
                </c:pt>
                <c:pt idx="100">
                  <c:v>#N/A</c:v>
                </c:pt>
                <c:pt idx="101">
                  <c:v>15.7181</c:v>
                </c:pt>
                <c:pt idx="102">
                  <c:v>15.7578</c:v>
                </c:pt>
                <c:pt idx="103">
                  <c:v>15.767200000000001</c:v>
                </c:pt>
                <c:pt idx="104">
                  <c:v>15.6999</c:v>
                </c:pt>
                <c:pt idx="105">
                  <c:v>15.8551</c:v>
                </c:pt>
                <c:pt idx="106">
                  <c:v>#N/A</c:v>
                </c:pt>
                <c:pt idx="107">
                  <c:v>#N/A</c:v>
                </c:pt>
                <c:pt idx="108">
                  <c:v>15.84</c:v>
                </c:pt>
                <c:pt idx="109">
                  <c:v>15.7903</c:v>
                </c:pt>
                <c:pt idx="110">
                  <c:v>15.583600000000001</c:v>
                </c:pt>
                <c:pt idx="111">
                  <c:v>15.118600000000001</c:v>
                </c:pt>
                <c:pt idx="112">
                  <c:v>15.0708</c:v>
                </c:pt>
                <c:pt idx="113">
                  <c:v>#N/A</c:v>
                </c:pt>
                <c:pt idx="114">
                  <c:v>#N/A</c:v>
                </c:pt>
                <c:pt idx="115">
                  <c:v>14.8757</c:v>
                </c:pt>
                <c:pt idx="116">
                  <c:v>14.6882</c:v>
                </c:pt>
                <c:pt idx="117">
                  <c:v>14.3832</c:v>
                </c:pt>
                <c:pt idx="118">
                  <c:v>14.2455</c:v>
                </c:pt>
                <c:pt idx="119">
                  <c:v>14.0907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13.997</c:v>
                </c:pt>
                <c:pt idx="126">
                  <c:v>15.6319</c:v>
                </c:pt>
                <c:pt idx="127">
                  <c:v>#N/A</c:v>
                </c:pt>
                <c:pt idx="128">
                  <c:v>#N/A</c:v>
                </c:pt>
                <c:pt idx="129">
                  <c:v>15.865500000000001</c:v>
                </c:pt>
                <c:pt idx="130">
                  <c:v>15.9483</c:v>
                </c:pt>
                <c:pt idx="131">
                  <c:v>16.255199999999999</c:v>
                </c:pt>
                <c:pt idx="132">
                  <c:v>16.559200000000001</c:v>
                </c:pt>
                <c:pt idx="133">
                  <c:v>17.793299999999999</c:v>
                </c:pt>
                <c:pt idx="134">
                  <c:v>#N/A</c:v>
                </c:pt>
                <c:pt idx="135">
                  <c:v>#N/A</c:v>
                </c:pt>
                <c:pt idx="136">
                  <c:v>17.831399999999999</c:v>
                </c:pt>
                <c:pt idx="137">
                  <c:v>17.831399999999999</c:v>
                </c:pt>
                <c:pt idx="138">
                  <c:v>17.8264</c:v>
                </c:pt>
                <c:pt idx="139">
                  <c:v>17.1022</c:v>
                </c:pt>
                <c:pt idx="140">
                  <c:v>16.622399999999999</c:v>
                </c:pt>
                <c:pt idx="141">
                  <c:v>#N/A</c:v>
                </c:pt>
                <c:pt idx="142">
                  <c:v>#N/A</c:v>
                </c:pt>
                <c:pt idx="143">
                  <c:v>15.980399999999999</c:v>
                </c:pt>
                <c:pt idx="144">
                  <c:v>15.445</c:v>
                </c:pt>
                <c:pt idx="145">
                  <c:v>15.0802</c:v>
                </c:pt>
                <c:pt idx="146">
                  <c:v>14.6829</c:v>
                </c:pt>
                <c:pt idx="147">
                  <c:v>14.188499999999999</c:v>
                </c:pt>
                <c:pt idx="148">
                  <c:v>#N/A</c:v>
                </c:pt>
                <c:pt idx="149">
                  <c:v>#N/A</c:v>
                </c:pt>
                <c:pt idx="150">
                  <c:v>12.870799999999999</c:v>
                </c:pt>
                <c:pt idx="151">
                  <c:v>12.2981</c:v>
                </c:pt>
                <c:pt idx="152">
                  <c:v>11.795199999999999</c:v>
                </c:pt>
                <c:pt idx="153">
                  <c:v>11.4838</c:v>
                </c:pt>
                <c:pt idx="154">
                  <c:v>10.7941</c:v>
                </c:pt>
                <c:pt idx="155">
                  <c:v>#N/A</c:v>
                </c:pt>
                <c:pt idx="156">
                  <c:v>#N/A</c:v>
                </c:pt>
                <c:pt idx="157">
                  <c:v>10.238099999999999</c:v>
                </c:pt>
                <c:pt idx="158">
                  <c:v>10.048299999999999</c:v>
                </c:pt>
                <c:pt idx="159">
                  <c:v>9.0076999999999998</c:v>
                </c:pt>
                <c:pt idx="160">
                  <c:v>8.8877000000000006</c:v>
                </c:pt>
                <c:pt idx="161">
                  <c:v>8.7627000000000006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8.0907999999999998</c:v>
                </c:pt>
                <c:pt idx="166">
                  <c:v>8.1129999999999995</c:v>
                </c:pt>
                <c:pt idx="167">
                  <c:v>8.1129999999999995</c:v>
                </c:pt>
                <c:pt idx="168">
                  <c:v>7.9527999999999999</c:v>
                </c:pt>
                <c:pt idx="169">
                  <c:v>#N/A</c:v>
                </c:pt>
                <c:pt idx="170">
                  <c:v>#N/A</c:v>
                </c:pt>
                <c:pt idx="171">
                  <c:v>7.4476000000000004</c:v>
                </c:pt>
                <c:pt idx="172">
                  <c:v>7.4150999999999998</c:v>
                </c:pt>
                <c:pt idx="173">
                  <c:v>7.3851000000000004</c:v>
                </c:pt>
                <c:pt idx="174">
                  <c:v>6.9977</c:v>
                </c:pt>
                <c:pt idx="175">
                  <c:v>7.3818000000000001</c:v>
                </c:pt>
                <c:pt idx="176">
                  <c:v>#N/A</c:v>
                </c:pt>
                <c:pt idx="177">
                  <c:v>#N/A</c:v>
                </c:pt>
                <c:pt idx="178">
                  <c:v>7.3768000000000002</c:v>
                </c:pt>
                <c:pt idx="179">
                  <c:v>7.3742999999999999</c:v>
                </c:pt>
                <c:pt idx="180">
                  <c:v>6.9817999999999998</c:v>
                </c:pt>
                <c:pt idx="181">
                  <c:v>6.9245000000000001</c:v>
                </c:pt>
                <c:pt idx="182">
                  <c:v>6.9169</c:v>
                </c:pt>
                <c:pt idx="183">
                  <c:v>#N/A</c:v>
                </c:pt>
                <c:pt idx="184">
                  <c:v>#N/A</c:v>
                </c:pt>
                <c:pt idx="185">
                  <c:v>6.9169</c:v>
                </c:pt>
                <c:pt idx="186">
                  <c:v>6.9069000000000003</c:v>
                </c:pt>
                <c:pt idx="187">
                  <c:v>6.9367999999999999</c:v>
                </c:pt>
                <c:pt idx="188">
                  <c:v>7.2244999999999999</c:v>
                </c:pt>
                <c:pt idx="189">
                  <c:v>7.2569999999999997</c:v>
                </c:pt>
                <c:pt idx="190">
                  <c:v>#N/A</c:v>
                </c:pt>
                <c:pt idx="191">
                  <c:v>#N/A</c:v>
                </c:pt>
                <c:pt idx="192">
                  <c:v>7.5879000000000003</c:v>
                </c:pt>
                <c:pt idx="193">
                  <c:v>7.9427000000000003</c:v>
                </c:pt>
                <c:pt idx="194">
                  <c:v>7.9896000000000003</c:v>
                </c:pt>
                <c:pt idx="195">
                  <c:v>8.5894999999999992</c:v>
                </c:pt>
                <c:pt idx="196">
                  <c:v>8.5920000000000005</c:v>
                </c:pt>
                <c:pt idx="197">
                  <c:v>#N/A</c:v>
                </c:pt>
                <c:pt idx="198">
                  <c:v>#N/A</c:v>
                </c:pt>
                <c:pt idx="199">
                  <c:v>8.6542999999999992</c:v>
                </c:pt>
                <c:pt idx="200">
                  <c:v>8.8040000000000003</c:v>
                </c:pt>
                <c:pt idx="201">
                  <c:v>9.0259</c:v>
                </c:pt>
                <c:pt idx="202">
                  <c:v>9.0012000000000008</c:v>
                </c:pt>
                <c:pt idx="203">
                  <c:v>8.9688999999999997</c:v>
                </c:pt>
                <c:pt idx="204">
                  <c:v>#N/A</c:v>
                </c:pt>
                <c:pt idx="205">
                  <c:v>#N/A</c:v>
                </c:pt>
                <c:pt idx="206">
                  <c:v>8.9688999999999997</c:v>
                </c:pt>
                <c:pt idx="207">
                  <c:v>9.0341000000000005</c:v>
                </c:pt>
                <c:pt idx="208">
                  <c:v>9.0169999999999995</c:v>
                </c:pt>
                <c:pt idx="209">
                  <c:v>9.0169999999999995</c:v>
                </c:pt>
                <c:pt idx="210">
                  <c:v>9.0169999999999995</c:v>
                </c:pt>
                <c:pt idx="211">
                  <c:v>#N/A</c:v>
                </c:pt>
                <c:pt idx="212">
                  <c:v>#N/A</c:v>
                </c:pt>
                <c:pt idx="213">
                  <c:v>9.0292999999999992</c:v>
                </c:pt>
                <c:pt idx="214">
                  <c:v>9.0267999999999997</c:v>
                </c:pt>
                <c:pt idx="215">
                  <c:v>9.0765999999999991</c:v>
                </c:pt>
                <c:pt idx="216">
                  <c:v>9.0665999999999993</c:v>
                </c:pt>
                <c:pt idx="217">
                  <c:v>9.0490999999999993</c:v>
                </c:pt>
                <c:pt idx="218">
                  <c:v>#N/A</c:v>
                </c:pt>
                <c:pt idx="219">
                  <c:v>#N/A</c:v>
                </c:pt>
                <c:pt idx="220">
                  <c:v>8.9316999999999993</c:v>
                </c:pt>
                <c:pt idx="221">
                  <c:v>8.9117999999999995</c:v>
                </c:pt>
                <c:pt idx="222">
                  <c:v>8.8920999999999992</c:v>
                </c:pt>
                <c:pt idx="223">
                  <c:v>8.8819999999999997</c:v>
                </c:pt>
                <c:pt idx="224">
                  <c:v>8.9120000000000008</c:v>
                </c:pt>
                <c:pt idx="225">
                  <c:v>#N/A</c:v>
                </c:pt>
                <c:pt idx="226">
                  <c:v>#N/A</c:v>
                </c:pt>
                <c:pt idx="227">
                  <c:v>9.1242000000000001</c:v>
                </c:pt>
                <c:pt idx="228">
                  <c:v>9.2063000000000006</c:v>
                </c:pt>
                <c:pt idx="229">
                  <c:v>9.2013999999999996</c:v>
                </c:pt>
                <c:pt idx="230">
                  <c:v>9.1540999999999997</c:v>
                </c:pt>
                <c:pt idx="231">
                  <c:v>8.4762000000000004</c:v>
                </c:pt>
                <c:pt idx="232">
                  <c:v>#N/A</c:v>
                </c:pt>
                <c:pt idx="233">
                  <c:v>#N/A</c:v>
                </c:pt>
                <c:pt idx="234">
                  <c:v>8.3439999999999994</c:v>
                </c:pt>
                <c:pt idx="235">
                  <c:v>8.0652000000000008</c:v>
                </c:pt>
                <c:pt idx="236">
                  <c:v>8.0249000000000006</c:v>
                </c:pt>
                <c:pt idx="237">
                  <c:v>8.0149000000000008</c:v>
                </c:pt>
                <c:pt idx="238">
                  <c:v>7.9097</c:v>
                </c:pt>
                <c:pt idx="239">
                  <c:v>#N/A</c:v>
                </c:pt>
                <c:pt idx="240">
                  <c:v>#N/A</c:v>
                </c:pt>
                <c:pt idx="241">
                  <c:v>7.8650000000000002</c:v>
                </c:pt>
                <c:pt idx="242">
                  <c:v>7.5191999999999997</c:v>
                </c:pt>
                <c:pt idx="243">
                  <c:v>7.4744999999999999</c:v>
                </c:pt>
                <c:pt idx="244">
                  <c:v>7.5044000000000004</c:v>
                </c:pt>
                <c:pt idx="245">
                  <c:v>7.6433999999999997</c:v>
                </c:pt>
                <c:pt idx="246">
                  <c:v>#N/A</c:v>
                </c:pt>
                <c:pt idx="247">
                  <c:v>#N/A</c:v>
                </c:pt>
                <c:pt idx="248">
                  <c:v>7.6433999999999997</c:v>
                </c:pt>
                <c:pt idx="249">
                  <c:v>7.8381999999999996</c:v>
                </c:pt>
                <c:pt idx="250">
                  <c:v>7.8156999999999996</c:v>
                </c:pt>
                <c:pt idx="251">
                  <c:v>8.0395000000000003</c:v>
                </c:pt>
                <c:pt idx="252">
                  <c:v>8.0395000000000003</c:v>
                </c:pt>
                <c:pt idx="253">
                  <c:v>#N/A</c:v>
                </c:pt>
                <c:pt idx="254">
                  <c:v>#N/A</c:v>
                </c:pt>
                <c:pt idx="255">
                  <c:v>9.4567999999999994</c:v>
                </c:pt>
                <c:pt idx="256">
                  <c:v>9.9787999999999997</c:v>
                </c:pt>
                <c:pt idx="257">
                  <c:v>10.2087</c:v>
                </c:pt>
                <c:pt idx="258">
                  <c:v>10.153600000000001</c:v>
                </c:pt>
                <c:pt idx="259">
                  <c:v>10.161300000000001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9.6751000000000005</c:v>
                </c:pt>
                <c:pt idx="265">
                  <c:v>9.6503999999999994</c:v>
                </c:pt>
                <c:pt idx="266">
                  <c:v>9.6478000000000002</c:v>
                </c:pt>
                <c:pt idx="267">
                  <c:v>#N/A</c:v>
                </c:pt>
                <c:pt idx="268">
                  <c:v>#N/A</c:v>
                </c:pt>
                <c:pt idx="269">
                  <c:v>9.5851000000000006</c:v>
                </c:pt>
                <c:pt idx="270">
                  <c:v>9.5851000000000006</c:v>
                </c:pt>
                <c:pt idx="271">
                  <c:v>9.9163999999999994</c:v>
                </c:pt>
                <c:pt idx="272">
                  <c:v>9.9163999999999994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10.2094</c:v>
                </c:pt>
                <c:pt idx="281">
                  <c:v>#N/A</c:v>
                </c:pt>
                <c:pt idx="282">
                  <c:v>#N/A</c:v>
                </c:pt>
                <c:pt idx="283">
                  <c:v>10.3066</c:v>
                </c:pt>
                <c:pt idx="284">
                  <c:v>10.4809</c:v>
                </c:pt>
                <c:pt idx="285">
                  <c:v>10.5684</c:v>
                </c:pt>
                <c:pt idx="286">
                  <c:v>11.183999999999999</c:v>
                </c:pt>
                <c:pt idx="287">
                  <c:v>12.0306</c:v>
                </c:pt>
                <c:pt idx="288">
                  <c:v>#N/A</c:v>
                </c:pt>
                <c:pt idx="289">
                  <c:v>#N/A</c:v>
                </c:pt>
                <c:pt idx="290">
                  <c:v>12.113200000000001</c:v>
                </c:pt>
                <c:pt idx="291">
                  <c:v>12.1805</c:v>
                </c:pt>
                <c:pt idx="292">
                  <c:v>12.3026</c:v>
                </c:pt>
                <c:pt idx="293">
                  <c:v>12.6114</c:v>
                </c:pt>
                <c:pt idx="294">
                  <c:v>13.0017</c:v>
                </c:pt>
                <c:pt idx="295">
                  <c:v>#N/A</c:v>
                </c:pt>
                <c:pt idx="296">
                  <c:v>#N/A</c:v>
                </c:pt>
                <c:pt idx="297">
                  <c:v>13.0535</c:v>
                </c:pt>
                <c:pt idx="298">
                  <c:v>13.1358</c:v>
                </c:pt>
                <c:pt idx="299">
                  <c:v>13.2384</c:v>
                </c:pt>
                <c:pt idx="300">
                  <c:v>13.2384</c:v>
                </c:pt>
                <c:pt idx="301">
                  <c:v>13.4985</c:v>
                </c:pt>
                <c:pt idx="302">
                  <c:v>#N/A</c:v>
                </c:pt>
                <c:pt idx="303">
                  <c:v>#N/A</c:v>
                </c:pt>
                <c:pt idx="304">
                  <c:v>13.6541</c:v>
                </c:pt>
                <c:pt idx="305">
                  <c:v>13.796799999999999</c:v>
                </c:pt>
                <c:pt idx="306">
                  <c:v>13.834300000000001</c:v>
                </c:pt>
                <c:pt idx="307">
                  <c:v>14.0413</c:v>
                </c:pt>
                <c:pt idx="308">
                  <c:v>14.3415</c:v>
                </c:pt>
                <c:pt idx="309">
                  <c:v>#N/A</c:v>
                </c:pt>
                <c:pt idx="310">
                  <c:v>#N/A</c:v>
                </c:pt>
                <c:pt idx="311">
                  <c:v>14.779199999999999</c:v>
                </c:pt>
                <c:pt idx="312">
                  <c:v>15.097099999999999</c:v>
                </c:pt>
                <c:pt idx="313">
                  <c:v>15.234</c:v>
                </c:pt>
                <c:pt idx="314">
                  <c:v>16.004999999999999</c:v>
                </c:pt>
                <c:pt idx="315">
                  <c:v>17.141400000000001</c:v>
                </c:pt>
                <c:pt idx="316">
                  <c:v>#N/A</c:v>
                </c:pt>
                <c:pt idx="317">
                  <c:v>#N/A</c:v>
                </c:pt>
                <c:pt idx="318">
                  <c:v>19.539100000000001</c:v>
                </c:pt>
                <c:pt idx="319">
                  <c:v>19.9939</c:v>
                </c:pt>
                <c:pt idx="320">
                  <c:v>20.0944</c:v>
                </c:pt>
                <c:pt idx="321">
                  <c:v>20.218900000000001</c:v>
                </c:pt>
                <c:pt idx="322">
                  <c:v>20.241299999999999</c:v>
                </c:pt>
                <c:pt idx="323">
                  <c:v>#N/A</c:v>
                </c:pt>
                <c:pt idx="324">
                  <c:v>#N/A</c:v>
                </c:pt>
                <c:pt idx="325">
                  <c:v>20.367100000000001</c:v>
                </c:pt>
                <c:pt idx="326">
                  <c:v>20.664999999999999</c:v>
                </c:pt>
                <c:pt idx="327">
                  <c:v>21.081600000000002</c:v>
                </c:pt>
                <c:pt idx="328">
                  <c:v>21.3796</c:v>
                </c:pt>
                <c:pt idx="329">
                  <c:v>21.232800000000001</c:v>
                </c:pt>
                <c:pt idx="330">
                  <c:v>#N/A</c:v>
                </c:pt>
                <c:pt idx="331">
                  <c:v>#N/A</c:v>
                </c:pt>
                <c:pt idx="332">
                  <c:v>21.232700000000001</c:v>
                </c:pt>
                <c:pt idx="333">
                  <c:v>21.600300000000001</c:v>
                </c:pt>
                <c:pt idx="334">
                  <c:v>21.7456</c:v>
                </c:pt>
                <c:pt idx="335">
                  <c:v>22.145099999999999</c:v>
                </c:pt>
                <c:pt idx="336">
                  <c:v>22.530799999999999</c:v>
                </c:pt>
                <c:pt idx="337">
                  <c:v>#N/A</c:v>
                </c:pt>
                <c:pt idx="338">
                  <c:v>#N/A</c:v>
                </c:pt>
                <c:pt idx="339">
                  <c:v>22.437200000000001</c:v>
                </c:pt>
                <c:pt idx="340">
                  <c:v>22.796700000000001</c:v>
                </c:pt>
                <c:pt idx="341">
                  <c:v>22.679300000000001</c:v>
                </c:pt>
                <c:pt idx="342">
                  <c:v>22.666799999999999</c:v>
                </c:pt>
                <c:pt idx="343">
                  <c:v>22.872199999999999</c:v>
                </c:pt>
                <c:pt idx="344">
                  <c:v>#N/A</c:v>
                </c:pt>
                <c:pt idx="345">
                  <c:v>#N/A</c:v>
                </c:pt>
                <c:pt idx="346">
                  <c:v>23.0974</c:v>
                </c:pt>
                <c:pt idx="347">
                  <c:v>24.231000000000002</c:v>
                </c:pt>
                <c:pt idx="348">
                  <c:v>24.237400000000001</c:v>
                </c:pt>
                <c:pt idx="349">
                  <c:v>24.080200000000001</c:v>
                </c:pt>
                <c:pt idx="350">
                  <c:v>24.0396</c:v>
                </c:pt>
                <c:pt idx="351">
                  <c:v>#N/A</c:v>
                </c:pt>
                <c:pt idx="352">
                  <c:v>#N/A</c:v>
                </c:pt>
                <c:pt idx="353">
                  <c:v>24.319900000000001</c:v>
                </c:pt>
                <c:pt idx="354">
                  <c:v>23.113800000000001</c:v>
                </c:pt>
                <c:pt idx="355">
                  <c:v>23.023900000000001</c:v>
                </c:pt>
                <c:pt idx="356">
                  <c:v>22.9815</c:v>
                </c:pt>
                <c:pt idx="357">
                  <c:v>23.081700000000001</c:v>
                </c:pt>
                <c:pt idx="358">
                  <c:v>#N/A</c:v>
                </c:pt>
                <c:pt idx="359">
                  <c:v>#N/A</c:v>
                </c:pt>
                <c:pt idx="360">
                  <c:v>23.193899999999999</c:v>
                </c:pt>
                <c:pt idx="361">
                  <c:v>23.226900000000001</c:v>
                </c:pt>
                <c:pt idx="362">
                  <c:v>23.1495</c:v>
                </c:pt>
                <c:pt idx="363">
                  <c:v>23.1157</c:v>
                </c:pt>
                <c:pt idx="364">
                  <c:v>23.105699999999999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33-4566-B571-C5DD790BD77F}"/>
            </c:ext>
          </c:extLst>
        </c:ser>
        <c:ser>
          <c:idx val="4"/>
          <c:order val="4"/>
          <c:tx>
            <c:strRef>
              <c:f>'上期所库存-季节性'!$I$2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'上期所库存-季节性'!$E$3:$E$367</c:f>
              <c:numCache>
                <c:formatCode>yyyy\-mm\-dd;@</c:formatCode>
                <c:ptCount val="365"/>
                <c:pt idx="0">
                  <c:v>43101</c:v>
                </c:pt>
                <c:pt idx="1">
                  <c:v>43102</c:v>
                </c:pt>
                <c:pt idx="2">
                  <c:v>43103</c:v>
                </c:pt>
                <c:pt idx="3">
                  <c:v>43104</c:v>
                </c:pt>
                <c:pt idx="4">
                  <c:v>43105</c:v>
                </c:pt>
                <c:pt idx="5">
                  <c:v>43106</c:v>
                </c:pt>
                <c:pt idx="6">
                  <c:v>43107</c:v>
                </c:pt>
                <c:pt idx="7">
                  <c:v>43108</c:v>
                </c:pt>
                <c:pt idx="8">
                  <c:v>43109</c:v>
                </c:pt>
                <c:pt idx="9">
                  <c:v>43110</c:v>
                </c:pt>
                <c:pt idx="10">
                  <c:v>43111</c:v>
                </c:pt>
                <c:pt idx="11">
                  <c:v>43112</c:v>
                </c:pt>
                <c:pt idx="12">
                  <c:v>43113</c:v>
                </c:pt>
                <c:pt idx="13">
                  <c:v>43114</c:v>
                </c:pt>
                <c:pt idx="14">
                  <c:v>43115</c:v>
                </c:pt>
                <c:pt idx="15">
                  <c:v>43116</c:v>
                </c:pt>
                <c:pt idx="16">
                  <c:v>43117</c:v>
                </c:pt>
                <c:pt idx="17">
                  <c:v>43118</c:v>
                </c:pt>
                <c:pt idx="18">
                  <c:v>43119</c:v>
                </c:pt>
                <c:pt idx="19">
                  <c:v>43120</c:v>
                </c:pt>
                <c:pt idx="20">
                  <c:v>43121</c:v>
                </c:pt>
                <c:pt idx="21">
                  <c:v>43122</c:v>
                </c:pt>
                <c:pt idx="22">
                  <c:v>43123</c:v>
                </c:pt>
                <c:pt idx="23">
                  <c:v>43124</c:v>
                </c:pt>
                <c:pt idx="24">
                  <c:v>43125</c:v>
                </c:pt>
                <c:pt idx="25">
                  <c:v>43126</c:v>
                </c:pt>
                <c:pt idx="26">
                  <c:v>43127</c:v>
                </c:pt>
                <c:pt idx="27">
                  <c:v>43128</c:v>
                </c:pt>
                <c:pt idx="28">
                  <c:v>43129</c:v>
                </c:pt>
                <c:pt idx="29">
                  <c:v>43130</c:v>
                </c:pt>
                <c:pt idx="30">
                  <c:v>43131</c:v>
                </c:pt>
                <c:pt idx="31">
                  <c:v>43132</c:v>
                </c:pt>
                <c:pt idx="32">
                  <c:v>43133</c:v>
                </c:pt>
                <c:pt idx="33">
                  <c:v>43134</c:v>
                </c:pt>
                <c:pt idx="34">
                  <c:v>43135</c:v>
                </c:pt>
                <c:pt idx="35">
                  <c:v>43136</c:v>
                </c:pt>
                <c:pt idx="36">
                  <c:v>43137</c:v>
                </c:pt>
                <c:pt idx="37">
                  <c:v>43138</c:v>
                </c:pt>
                <c:pt idx="38">
                  <c:v>43139</c:v>
                </c:pt>
                <c:pt idx="39">
                  <c:v>43140</c:v>
                </c:pt>
                <c:pt idx="40">
                  <c:v>43141</c:v>
                </c:pt>
                <c:pt idx="41">
                  <c:v>43142</c:v>
                </c:pt>
                <c:pt idx="42">
                  <c:v>43143</c:v>
                </c:pt>
                <c:pt idx="43">
                  <c:v>43144</c:v>
                </c:pt>
                <c:pt idx="44">
                  <c:v>43145</c:v>
                </c:pt>
                <c:pt idx="45">
                  <c:v>43146</c:v>
                </c:pt>
                <c:pt idx="46">
                  <c:v>43147</c:v>
                </c:pt>
                <c:pt idx="47">
                  <c:v>43148</c:v>
                </c:pt>
                <c:pt idx="48">
                  <c:v>43149</c:v>
                </c:pt>
                <c:pt idx="49">
                  <c:v>43150</c:v>
                </c:pt>
                <c:pt idx="50">
                  <c:v>43151</c:v>
                </c:pt>
                <c:pt idx="51">
                  <c:v>43152</c:v>
                </c:pt>
                <c:pt idx="52">
                  <c:v>43153</c:v>
                </c:pt>
                <c:pt idx="53">
                  <c:v>43154</c:v>
                </c:pt>
                <c:pt idx="54">
                  <c:v>43155</c:v>
                </c:pt>
                <c:pt idx="55">
                  <c:v>43156</c:v>
                </c:pt>
                <c:pt idx="56">
                  <c:v>43157</c:v>
                </c:pt>
                <c:pt idx="57">
                  <c:v>43158</c:v>
                </c:pt>
                <c:pt idx="58">
                  <c:v>43159</c:v>
                </c:pt>
                <c:pt idx="59">
                  <c:v>43160</c:v>
                </c:pt>
                <c:pt idx="60">
                  <c:v>43161</c:v>
                </c:pt>
                <c:pt idx="61">
                  <c:v>43162</c:v>
                </c:pt>
                <c:pt idx="62">
                  <c:v>43163</c:v>
                </c:pt>
                <c:pt idx="63">
                  <c:v>43164</c:v>
                </c:pt>
                <c:pt idx="64">
                  <c:v>43165</c:v>
                </c:pt>
                <c:pt idx="65">
                  <c:v>43166</c:v>
                </c:pt>
                <c:pt idx="66">
                  <c:v>43167</c:v>
                </c:pt>
                <c:pt idx="67">
                  <c:v>43168</c:v>
                </c:pt>
                <c:pt idx="68">
                  <c:v>43169</c:v>
                </c:pt>
                <c:pt idx="69">
                  <c:v>43170</c:v>
                </c:pt>
                <c:pt idx="70">
                  <c:v>43171</c:v>
                </c:pt>
                <c:pt idx="71">
                  <c:v>43172</c:v>
                </c:pt>
                <c:pt idx="72">
                  <c:v>43173</c:v>
                </c:pt>
                <c:pt idx="73">
                  <c:v>43174</c:v>
                </c:pt>
                <c:pt idx="74">
                  <c:v>43175</c:v>
                </c:pt>
                <c:pt idx="75">
                  <c:v>43176</c:v>
                </c:pt>
                <c:pt idx="76">
                  <c:v>43177</c:v>
                </c:pt>
                <c:pt idx="77">
                  <c:v>43178</c:v>
                </c:pt>
                <c:pt idx="78">
                  <c:v>43179</c:v>
                </c:pt>
                <c:pt idx="79">
                  <c:v>43180</c:v>
                </c:pt>
                <c:pt idx="80">
                  <c:v>43181</c:v>
                </c:pt>
                <c:pt idx="81">
                  <c:v>43182</c:v>
                </c:pt>
                <c:pt idx="82">
                  <c:v>43183</c:v>
                </c:pt>
                <c:pt idx="83">
                  <c:v>43184</c:v>
                </c:pt>
                <c:pt idx="84">
                  <c:v>43185</c:v>
                </c:pt>
                <c:pt idx="85">
                  <c:v>43186</c:v>
                </c:pt>
                <c:pt idx="86">
                  <c:v>43187</c:v>
                </c:pt>
                <c:pt idx="87">
                  <c:v>43188</c:v>
                </c:pt>
                <c:pt idx="88">
                  <c:v>43189</c:v>
                </c:pt>
                <c:pt idx="89">
                  <c:v>43190</c:v>
                </c:pt>
                <c:pt idx="90">
                  <c:v>43191</c:v>
                </c:pt>
                <c:pt idx="91">
                  <c:v>43192</c:v>
                </c:pt>
                <c:pt idx="92">
                  <c:v>43193</c:v>
                </c:pt>
                <c:pt idx="93">
                  <c:v>43194</c:v>
                </c:pt>
                <c:pt idx="94">
                  <c:v>43195</c:v>
                </c:pt>
                <c:pt idx="95">
                  <c:v>43196</c:v>
                </c:pt>
                <c:pt idx="96">
                  <c:v>43197</c:v>
                </c:pt>
                <c:pt idx="97">
                  <c:v>43198</c:v>
                </c:pt>
                <c:pt idx="98">
                  <c:v>43199</c:v>
                </c:pt>
                <c:pt idx="99">
                  <c:v>43200</c:v>
                </c:pt>
                <c:pt idx="100">
                  <c:v>43201</c:v>
                </c:pt>
                <c:pt idx="101">
                  <c:v>43202</c:v>
                </c:pt>
                <c:pt idx="102">
                  <c:v>43203</c:v>
                </c:pt>
                <c:pt idx="103">
                  <c:v>43204</c:v>
                </c:pt>
                <c:pt idx="104">
                  <c:v>43205</c:v>
                </c:pt>
                <c:pt idx="105">
                  <c:v>43206</c:v>
                </c:pt>
                <c:pt idx="106">
                  <c:v>43207</c:v>
                </c:pt>
                <c:pt idx="107">
                  <c:v>43208</c:v>
                </c:pt>
                <c:pt idx="108">
                  <c:v>43209</c:v>
                </c:pt>
                <c:pt idx="109">
                  <c:v>43210</c:v>
                </c:pt>
                <c:pt idx="110">
                  <c:v>43211</c:v>
                </c:pt>
                <c:pt idx="111">
                  <c:v>43212</c:v>
                </c:pt>
                <c:pt idx="112">
                  <c:v>43213</c:v>
                </c:pt>
                <c:pt idx="113">
                  <c:v>43214</c:v>
                </c:pt>
                <c:pt idx="114">
                  <c:v>43215</c:v>
                </c:pt>
                <c:pt idx="115">
                  <c:v>43216</c:v>
                </c:pt>
                <c:pt idx="116">
                  <c:v>43217</c:v>
                </c:pt>
                <c:pt idx="117">
                  <c:v>43218</c:v>
                </c:pt>
                <c:pt idx="118">
                  <c:v>43219</c:v>
                </c:pt>
                <c:pt idx="119">
                  <c:v>43220</c:v>
                </c:pt>
                <c:pt idx="120">
                  <c:v>43221</c:v>
                </c:pt>
                <c:pt idx="121">
                  <c:v>43222</c:v>
                </c:pt>
                <c:pt idx="122">
                  <c:v>43223</c:v>
                </c:pt>
                <c:pt idx="123">
                  <c:v>43224</c:v>
                </c:pt>
                <c:pt idx="124">
                  <c:v>43225</c:v>
                </c:pt>
                <c:pt idx="125">
                  <c:v>43226</c:v>
                </c:pt>
                <c:pt idx="126">
                  <c:v>43227</c:v>
                </c:pt>
                <c:pt idx="127">
                  <c:v>43228</c:v>
                </c:pt>
                <c:pt idx="128">
                  <c:v>43229</c:v>
                </c:pt>
                <c:pt idx="129">
                  <c:v>43230</c:v>
                </c:pt>
                <c:pt idx="130">
                  <c:v>43231</c:v>
                </c:pt>
                <c:pt idx="131">
                  <c:v>43232</c:v>
                </c:pt>
                <c:pt idx="132">
                  <c:v>43233</c:v>
                </c:pt>
                <c:pt idx="133">
                  <c:v>43234</c:v>
                </c:pt>
                <c:pt idx="134">
                  <c:v>43235</c:v>
                </c:pt>
                <c:pt idx="135">
                  <c:v>43236</c:v>
                </c:pt>
                <c:pt idx="136">
                  <c:v>43237</c:v>
                </c:pt>
                <c:pt idx="137">
                  <c:v>43238</c:v>
                </c:pt>
                <c:pt idx="138">
                  <c:v>43239</c:v>
                </c:pt>
                <c:pt idx="139">
                  <c:v>43240</c:v>
                </c:pt>
                <c:pt idx="140">
                  <c:v>43241</c:v>
                </c:pt>
                <c:pt idx="141">
                  <c:v>43242</c:v>
                </c:pt>
                <c:pt idx="142">
                  <c:v>43243</c:v>
                </c:pt>
                <c:pt idx="143">
                  <c:v>43244</c:v>
                </c:pt>
                <c:pt idx="144">
                  <c:v>43245</c:v>
                </c:pt>
                <c:pt idx="145">
                  <c:v>43246</c:v>
                </c:pt>
                <c:pt idx="146">
                  <c:v>43247</c:v>
                </c:pt>
                <c:pt idx="147">
                  <c:v>43248</c:v>
                </c:pt>
                <c:pt idx="148">
                  <c:v>43249</c:v>
                </c:pt>
                <c:pt idx="149">
                  <c:v>43250</c:v>
                </c:pt>
                <c:pt idx="150">
                  <c:v>43251</c:v>
                </c:pt>
                <c:pt idx="151">
                  <c:v>43252</c:v>
                </c:pt>
                <c:pt idx="152">
                  <c:v>43253</c:v>
                </c:pt>
                <c:pt idx="153">
                  <c:v>43254</c:v>
                </c:pt>
                <c:pt idx="154">
                  <c:v>43255</c:v>
                </c:pt>
                <c:pt idx="155">
                  <c:v>43256</c:v>
                </c:pt>
                <c:pt idx="156">
                  <c:v>43257</c:v>
                </c:pt>
                <c:pt idx="157">
                  <c:v>43258</c:v>
                </c:pt>
                <c:pt idx="158">
                  <c:v>43259</c:v>
                </c:pt>
                <c:pt idx="159">
                  <c:v>43260</c:v>
                </c:pt>
                <c:pt idx="160">
                  <c:v>43261</c:v>
                </c:pt>
                <c:pt idx="161">
                  <c:v>43262</c:v>
                </c:pt>
                <c:pt idx="162">
                  <c:v>43263</c:v>
                </c:pt>
                <c:pt idx="163">
                  <c:v>43264</c:v>
                </c:pt>
                <c:pt idx="164">
                  <c:v>43265</c:v>
                </c:pt>
                <c:pt idx="165">
                  <c:v>43266</c:v>
                </c:pt>
                <c:pt idx="166">
                  <c:v>43267</c:v>
                </c:pt>
                <c:pt idx="167">
                  <c:v>43268</c:v>
                </c:pt>
                <c:pt idx="168">
                  <c:v>43269</c:v>
                </c:pt>
                <c:pt idx="169">
                  <c:v>43270</c:v>
                </c:pt>
                <c:pt idx="170">
                  <c:v>43271</c:v>
                </c:pt>
                <c:pt idx="171">
                  <c:v>43272</c:v>
                </c:pt>
                <c:pt idx="172">
                  <c:v>43273</c:v>
                </c:pt>
                <c:pt idx="173">
                  <c:v>43274</c:v>
                </c:pt>
                <c:pt idx="174">
                  <c:v>43275</c:v>
                </c:pt>
                <c:pt idx="175">
                  <c:v>43276</c:v>
                </c:pt>
                <c:pt idx="176">
                  <c:v>43277</c:v>
                </c:pt>
                <c:pt idx="177">
                  <c:v>43278</c:v>
                </c:pt>
                <c:pt idx="178">
                  <c:v>43279</c:v>
                </c:pt>
                <c:pt idx="179">
                  <c:v>43280</c:v>
                </c:pt>
                <c:pt idx="180">
                  <c:v>43281</c:v>
                </c:pt>
                <c:pt idx="181">
                  <c:v>43282</c:v>
                </c:pt>
                <c:pt idx="182">
                  <c:v>43283</c:v>
                </c:pt>
                <c:pt idx="183">
                  <c:v>43284</c:v>
                </c:pt>
                <c:pt idx="184">
                  <c:v>43285</c:v>
                </c:pt>
                <c:pt idx="185">
                  <c:v>43286</c:v>
                </c:pt>
                <c:pt idx="186">
                  <c:v>43287</c:v>
                </c:pt>
                <c:pt idx="187">
                  <c:v>43288</c:v>
                </c:pt>
                <c:pt idx="188">
                  <c:v>43289</c:v>
                </c:pt>
                <c:pt idx="189">
                  <c:v>43290</c:v>
                </c:pt>
                <c:pt idx="190">
                  <c:v>43291</c:v>
                </c:pt>
                <c:pt idx="191">
                  <c:v>43292</c:v>
                </c:pt>
                <c:pt idx="192">
                  <c:v>43293</c:v>
                </c:pt>
                <c:pt idx="193">
                  <c:v>43294</c:v>
                </c:pt>
                <c:pt idx="194">
                  <c:v>43295</c:v>
                </c:pt>
                <c:pt idx="195">
                  <c:v>43296</c:v>
                </c:pt>
                <c:pt idx="196">
                  <c:v>43297</c:v>
                </c:pt>
                <c:pt idx="197">
                  <c:v>43298</c:v>
                </c:pt>
                <c:pt idx="198">
                  <c:v>43299</c:v>
                </c:pt>
                <c:pt idx="199">
                  <c:v>43300</c:v>
                </c:pt>
                <c:pt idx="200">
                  <c:v>43301</c:v>
                </c:pt>
                <c:pt idx="201">
                  <c:v>43302</c:v>
                </c:pt>
                <c:pt idx="202">
                  <c:v>43303</c:v>
                </c:pt>
                <c:pt idx="203">
                  <c:v>43304</c:v>
                </c:pt>
                <c:pt idx="204">
                  <c:v>43305</c:v>
                </c:pt>
                <c:pt idx="205">
                  <c:v>43306</c:v>
                </c:pt>
                <c:pt idx="206">
                  <c:v>43307</c:v>
                </c:pt>
                <c:pt idx="207">
                  <c:v>43308</c:v>
                </c:pt>
                <c:pt idx="208">
                  <c:v>43309</c:v>
                </c:pt>
                <c:pt idx="209">
                  <c:v>43310</c:v>
                </c:pt>
                <c:pt idx="210">
                  <c:v>43311</c:v>
                </c:pt>
                <c:pt idx="211">
                  <c:v>43312</c:v>
                </c:pt>
                <c:pt idx="212">
                  <c:v>43313</c:v>
                </c:pt>
                <c:pt idx="213">
                  <c:v>43314</c:v>
                </c:pt>
                <c:pt idx="214">
                  <c:v>43315</c:v>
                </c:pt>
                <c:pt idx="215">
                  <c:v>43316</c:v>
                </c:pt>
                <c:pt idx="216">
                  <c:v>43317</c:v>
                </c:pt>
                <c:pt idx="217">
                  <c:v>43318</c:v>
                </c:pt>
                <c:pt idx="218">
                  <c:v>43319</c:v>
                </c:pt>
                <c:pt idx="219">
                  <c:v>43320</c:v>
                </c:pt>
                <c:pt idx="220">
                  <c:v>43321</c:v>
                </c:pt>
                <c:pt idx="221">
                  <c:v>43322</c:v>
                </c:pt>
                <c:pt idx="222">
                  <c:v>43323</c:v>
                </c:pt>
                <c:pt idx="223">
                  <c:v>43324</c:v>
                </c:pt>
                <c:pt idx="224">
                  <c:v>43325</c:v>
                </c:pt>
                <c:pt idx="225">
                  <c:v>43326</c:v>
                </c:pt>
                <c:pt idx="226">
                  <c:v>43327</c:v>
                </c:pt>
                <c:pt idx="227">
                  <c:v>43328</c:v>
                </c:pt>
                <c:pt idx="228">
                  <c:v>43329</c:v>
                </c:pt>
                <c:pt idx="229">
                  <c:v>43330</c:v>
                </c:pt>
                <c:pt idx="230">
                  <c:v>43331</c:v>
                </c:pt>
                <c:pt idx="231">
                  <c:v>43332</c:v>
                </c:pt>
                <c:pt idx="232">
                  <c:v>43333</c:v>
                </c:pt>
                <c:pt idx="233">
                  <c:v>43334</c:v>
                </c:pt>
                <c:pt idx="234">
                  <c:v>43335</c:v>
                </c:pt>
                <c:pt idx="235">
                  <c:v>43336</c:v>
                </c:pt>
                <c:pt idx="236">
                  <c:v>43337</c:v>
                </c:pt>
                <c:pt idx="237">
                  <c:v>43338</c:v>
                </c:pt>
                <c:pt idx="238">
                  <c:v>43339</c:v>
                </c:pt>
                <c:pt idx="239">
                  <c:v>43340</c:v>
                </c:pt>
                <c:pt idx="240">
                  <c:v>43341</c:v>
                </c:pt>
                <c:pt idx="241">
                  <c:v>43342</c:v>
                </c:pt>
                <c:pt idx="242">
                  <c:v>43343</c:v>
                </c:pt>
                <c:pt idx="243">
                  <c:v>43344</c:v>
                </c:pt>
                <c:pt idx="244">
                  <c:v>43345</c:v>
                </c:pt>
                <c:pt idx="245">
                  <c:v>43346</c:v>
                </c:pt>
                <c:pt idx="246">
                  <c:v>43347</c:v>
                </c:pt>
                <c:pt idx="247">
                  <c:v>43348</c:v>
                </c:pt>
                <c:pt idx="248">
                  <c:v>43349</c:v>
                </c:pt>
                <c:pt idx="249">
                  <c:v>43350</c:v>
                </c:pt>
                <c:pt idx="250">
                  <c:v>43351</c:v>
                </c:pt>
                <c:pt idx="251">
                  <c:v>43352</c:v>
                </c:pt>
                <c:pt idx="252">
                  <c:v>43353</c:v>
                </c:pt>
                <c:pt idx="253">
                  <c:v>43354</c:v>
                </c:pt>
                <c:pt idx="254">
                  <c:v>43355</c:v>
                </c:pt>
                <c:pt idx="255">
                  <c:v>43356</c:v>
                </c:pt>
                <c:pt idx="256">
                  <c:v>43357</c:v>
                </c:pt>
                <c:pt idx="257">
                  <c:v>43358</c:v>
                </c:pt>
                <c:pt idx="258">
                  <c:v>43359</c:v>
                </c:pt>
                <c:pt idx="259">
                  <c:v>43360</c:v>
                </c:pt>
                <c:pt idx="260">
                  <c:v>43361</c:v>
                </c:pt>
                <c:pt idx="261">
                  <c:v>43362</c:v>
                </c:pt>
                <c:pt idx="262">
                  <c:v>43363</c:v>
                </c:pt>
                <c:pt idx="263">
                  <c:v>43364</c:v>
                </c:pt>
                <c:pt idx="264">
                  <c:v>43365</c:v>
                </c:pt>
                <c:pt idx="265">
                  <c:v>43366</c:v>
                </c:pt>
                <c:pt idx="266">
                  <c:v>43367</c:v>
                </c:pt>
                <c:pt idx="267">
                  <c:v>43368</c:v>
                </c:pt>
                <c:pt idx="268">
                  <c:v>43369</c:v>
                </c:pt>
                <c:pt idx="269">
                  <c:v>43370</c:v>
                </c:pt>
                <c:pt idx="270">
                  <c:v>43371</c:v>
                </c:pt>
                <c:pt idx="271">
                  <c:v>43372</c:v>
                </c:pt>
                <c:pt idx="272">
                  <c:v>43373</c:v>
                </c:pt>
                <c:pt idx="273">
                  <c:v>43374</c:v>
                </c:pt>
                <c:pt idx="274">
                  <c:v>43375</c:v>
                </c:pt>
                <c:pt idx="275">
                  <c:v>43376</c:v>
                </c:pt>
                <c:pt idx="276">
                  <c:v>43377</c:v>
                </c:pt>
                <c:pt idx="277">
                  <c:v>43378</c:v>
                </c:pt>
                <c:pt idx="278">
                  <c:v>43379</c:v>
                </c:pt>
                <c:pt idx="279">
                  <c:v>43380</c:v>
                </c:pt>
                <c:pt idx="280">
                  <c:v>43381</c:v>
                </c:pt>
                <c:pt idx="281">
                  <c:v>43382</c:v>
                </c:pt>
                <c:pt idx="282">
                  <c:v>43383</c:v>
                </c:pt>
                <c:pt idx="283">
                  <c:v>43384</c:v>
                </c:pt>
                <c:pt idx="284">
                  <c:v>43385</c:v>
                </c:pt>
                <c:pt idx="285">
                  <c:v>43386</c:v>
                </c:pt>
                <c:pt idx="286">
                  <c:v>43387</c:v>
                </c:pt>
                <c:pt idx="287">
                  <c:v>43388</c:v>
                </c:pt>
                <c:pt idx="288">
                  <c:v>43389</c:v>
                </c:pt>
                <c:pt idx="289">
                  <c:v>43390</c:v>
                </c:pt>
                <c:pt idx="290">
                  <c:v>43391</c:v>
                </c:pt>
                <c:pt idx="291">
                  <c:v>43392</c:v>
                </c:pt>
                <c:pt idx="292">
                  <c:v>43393</c:v>
                </c:pt>
                <c:pt idx="293">
                  <c:v>43394</c:v>
                </c:pt>
                <c:pt idx="294">
                  <c:v>43395</c:v>
                </c:pt>
                <c:pt idx="295">
                  <c:v>43396</c:v>
                </c:pt>
                <c:pt idx="296">
                  <c:v>43397</c:v>
                </c:pt>
                <c:pt idx="297">
                  <c:v>43398</c:v>
                </c:pt>
                <c:pt idx="298">
                  <c:v>43399</c:v>
                </c:pt>
                <c:pt idx="299">
                  <c:v>43400</c:v>
                </c:pt>
                <c:pt idx="300">
                  <c:v>43401</c:v>
                </c:pt>
                <c:pt idx="301">
                  <c:v>43402</c:v>
                </c:pt>
                <c:pt idx="302">
                  <c:v>43403</c:v>
                </c:pt>
                <c:pt idx="303">
                  <c:v>43404</c:v>
                </c:pt>
                <c:pt idx="304">
                  <c:v>43405</c:v>
                </c:pt>
                <c:pt idx="305">
                  <c:v>43406</c:v>
                </c:pt>
                <c:pt idx="306">
                  <c:v>43407</c:v>
                </c:pt>
                <c:pt idx="307">
                  <c:v>43408</c:v>
                </c:pt>
                <c:pt idx="308">
                  <c:v>43409</c:v>
                </c:pt>
                <c:pt idx="309">
                  <c:v>43410</c:v>
                </c:pt>
                <c:pt idx="310">
                  <c:v>43411</c:v>
                </c:pt>
                <c:pt idx="311">
                  <c:v>43412</c:v>
                </c:pt>
                <c:pt idx="312">
                  <c:v>43413</c:v>
                </c:pt>
                <c:pt idx="313">
                  <c:v>43414</c:v>
                </c:pt>
                <c:pt idx="314">
                  <c:v>43415</c:v>
                </c:pt>
                <c:pt idx="315">
                  <c:v>43416</c:v>
                </c:pt>
                <c:pt idx="316">
                  <c:v>43417</c:v>
                </c:pt>
                <c:pt idx="317">
                  <c:v>43418</c:v>
                </c:pt>
                <c:pt idx="318">
                  <c:v>43419</c:v>
                </c:pt>
                <c:pt idx="319">
                  <c:v>43420</c:v>
                </c:pt>
                <c:pt idx="320">
                  <c:v>43421</c:v>
                </c:pt>
                <c:pt idx="321">
                  <c:v>43422</c:v>
                </c:pt>
                <c:pt idx="322">
                  <c:v>43423</c:v>
                </c:pt>
                <c:pt idx="323">
                  <c:v>43424</c:v>
                </c:pt>
                <c:pt idx="324">
                  <c:v>43425</c:v>
                </c:pt>
                <c:pt idx="325">
                  <c:v>43426</c:v>
                </c:pt>
                <c:pt idx="326">
                  <c:v>43427</c:v>
                </c:pt>
                <c:pt idx="327">
                  <c:v>43428</c:v>
                </c:pt>
                <c:pt idx="328">
                  <c:v>43429</c:v>
                </c:pt>
                <c:pt idx="329">
                  <c:v>43430</c:v>
                </c:pt>
                <c:pt idx="330">
                  <c:v>43431</c:v>
                </c:pt>
                <c:pt idx="331">
                  <c:v>43432</c:v>
                </c:pt>
                <c:pt idx="332">
                  <c:v>43433</c:v>
                </c:pt>
                <c:pt idx="333">
                  <c:v>43434</c:v>
                </c:pt>
                <c:pt idx="334">
                  <c:v>43435</c:v>
                </c:pt>
                <c:pt idx="335">
                  <c:v>43436</c:v>
                </c:pt>
                <c:pt idx="336">
                  <c:v>43437</c:v>
                </c:pt>
                <c:pt idx="337">
                  <c:v>43438</c:v>
                </c:pt>
                <c:pt idx="338">
                  <c:v>43439</c:v>
                </c:pt>
                <c:pt idx="339">
                  <c:v>43440</c:v>
                </c:pt>
                <c:pt idx="340">
                  <c:v>43441</c:v>
                </c:pt>
                <c:pt idx="341">
                  <c:v>43442</c:v>
                </c:pt>
                <c:pt idx="342">
                  <c:v>43443</c:v>
                </c:pt>
                <c:pt idx="343">
                  <c:v>43444</c:v>
                </c:pt>
                <c:pt idx="344">
                  <c:v>43445</c:v>
                </c:pt>
                <c:pt idx="345">
                  <c:v>43446</c:v>
                </c:pt>
                <c:pt idx="346">
                  <c:v>43447</c:v>
                </c:pt>
                <c:pt idx="347">
                  <c:v>43448</c:v>
                </c:pt>
                <c:pt idx="348">
                  <c:v>43449</c:v>
                </c:pt>
                <c:pt idx="349">
                  <c:v>43450</c:v>
                </c:pt>
                <c:pt idx="350">
                  <c:v>43451</c:v>
                </c:pt>
                <c:pt idx="351">
                  <c:v>43452</c:v>
                </c:pt>
                <c:pt idx="352">
                  <c:v>43453</c:v>
                </c:pt>
                <c:pt idx="353">
                  <c:v>43454</c:v>
                </c:pt>
                <c:pt idx="354">
                  <c:v>43455</c:v>
                </c:pt>
                <c:pt idx="355">
                  <c:v>43456</c:v>
                </c:pt>
                <c:pt idx="356">
                  <c:v>43457</c:v>
                </c:pt>
                <c:pt idx="357">
                  <c:v>43458</c:v>
                </c:pt>
                <c:pt idx="358">
                  <c:v>43459</c:v>
                </c:pt>
                <c:pt idx="359">
                  <c:v>43460</c:v>
                </c:pt>
                <c:pt idx="360">
                  <c:v>43461</c:v>
                </c:pt>
                <c:pt idx="361">
                  <c:v>43462</c:v>
                </c:pt>
                <c:pt idx="362">
                  <c:v>43463</c:v>
                </c:pt>
                <c:pt idx="363">
                  <c:v>43464</c:v>
                </c:pt>
                <c:pt idx="364">
                  <c:v>43465</c:v>
                </c:pt>
              </c:numCache>
            </c:numRef>
          </c:cat>
          <c:val>
            <c:numRef>
              <c:f>'上期所库存-季节性'!$N$3:$N$367</c:f>
              <c:numCache>
                <c:formatCode>General</c:formatCode>
                <c:ptCount val="365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23.0884</c:v>
                </c:pt>
                <c:pt idx="4">
                  <c:v>22.894200000000001</c:v>
                </c:pt>
                <c:pt idx="5">
                  <c:v>21.8248</c:v>
                </c:pt>
                <c:pt idx="6">
                  <c:v>20.797499999999999</c:v>
                </c:pt>
                <c:pt idx="7">
                  <c:v>#N/A</c:v>
                </c:pt>
                <c:pt idx="8">
                  <c:v>#N/A</c:v>
                </c:pt>
                <c:pt idx="9">
                  <c:v>20.910599999999999</c:v>
                </c:pt>
                <c:pt idx="10">
                  <c:v>20.125299999999999</c:v>
                </c:pt>
                <c:pt idx="11">
                  <c:v>19.791399999999999</c:v>
                </c:pt>
                <c:pt idx="12">
                  <c:v>19.940000000000001</c:v>
                </c:pt>
                <c:pt idx="13">
                  <c:v>20.186699999999998</c:v>
                </c:pt>
                <c:pt idx="14">
                  <c:v>#N/A</c:v>
                </c:pt>
                <c:pt idx="15">
                  <c:v>#N/A</c:v>
                </c:pt>
                <c:pt idx="16">
                  <c:v>20.072399999999998</c:v>
                </c:pt>
                <c:pt idx="17">
                  <c:v>19.839500000000001</c:v>
                </c:pt>
                <c:pt idx="18">
                  <c:v>19.714400000000001</c:v>
                </c:pt>
                <c:pt idx="19">
                  <c:v>14.143800000000001</c:v>
                </c:pt>
                <c:pt idx="20">
                  <c:v>14.1083</c:v>
                </c:pt>
                <c:pt idx="21">
                  <c:v>#N/A</c:v>
                </c:pt>
                <c:pt idx="22">
                  <c:v>#N/A</c:v>
                </c:pt>
                <c:pt idx="23">
                  <c:v>14.155900000000001</c:v>
                </c:pt>
                <c:pt idx="24">
                  <c:v>14.3209</c:v>
                </c:pt>
                <c:pt idx="25">
                  <c:v>14.228199999999999</c:v>
                </c:pt>
                <c:pt idx="26">
                  <c:v>14.228199999999999</c:v>
                </c:pt>
                <c:pt idx="27">
                  <c:v>14.2782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14.4777</c:v>
                </c:pt>
                <c:pt idx="38">
                  <c:v>14.667899999999999</c:v>
                </c:pt>
                <c:pt idx="39">
                  <c:v>14.513199999999999</c:v>
                </c:pt>
                <c:pt idx="40">
                  <c:v>14.5107</c:v>
                </c:pt>
                <c:pt idx="41">
                  <c:v>15.727</c:v>
                </c:pt>
                <c:pt idx="42">
                  <c:v>#N/A</c:v>
                </c:pt>
                <c:pt idx="43">
                  <c:v>#N/A</c:v>
                </c:pt>
                <c:pt idx="44">
                  <c:v>16.072900000000001</c:v>
                </c:pt>
                <c:pt idx="45">
                  <c:v>18.988399999999999</c:v>
                </c:pt>
                <c:pt idx="46">
                  <c:v>19.3629</c:v>
                </c:pt>
                <c:pt idx="47">
                  <c:v>19.357900000000001</c:v>
                </c:pt>
                <c:pt idx="48">
                  <c:v>18.2699</c:v>
                </c:pt>
                <c:pt idx="49">
                  <c:v>#N/A</c:v>
                </c:pt>
                <c:pt idx="50">
                  <c:v>#N/A</c:v>
                </c:pt>
                <c:pt idx="51">
                  <c:v>17.0181</c:v>
                </c:pt>
                <c:pt idx="52">
                  <c:v>16.910299999999999</c:v>
                </c:pt>
                <c:pt idx="53">
                  <c:v>16.902799999999999</c:v>
                </c:pt>
                <c:pt idx="54">
                  <c:v>17.135200000000001</c:v>
                </c:pt>
                <c:pt idx="55">
                  <c:v>17.372599999999998</c:v>
                </c:pt>
                <c:pt idx="56">
                  <c:v>#N/A</c:v>
                </c:pt>
                <c:pt idx="57">
                  <c:v>#N/A</c:v>
                </c:pt>
                <c:pt idx="58">
                  <c:v>17.5382</c:v>
                </c:pt>
                <c:pt idx="59">
                  <c:v>17.3904</c:v>
                </c:pt>
                <c:pt idx="60">
                  <c:v>17.325099999999999</c:v>
                </c:pt>
                <c:pt idx="61">
                  <c:v>17.695</c:v>
                </c:pt>
                <c:pt idx="62">
                  <c:v>18.7498</c:v>
                </c:pt>
                <c:pt idx="63">
                  <c:v>#N/A</c:v>
                </c:pt>
                <c:pt idx="64">
                  <c:v>#N/A</c:v>
                </c:pt>
                <c:pt idx="65">
                  <c:v>19.7361</c:v>
                </c:pt>
                <c:pt idx="66">
                  <c:v>20.104399999999998</c:v>
                </c:pt>
                <c:pt idx="67">
                  <c:v>20.412299999999998</c:v>
                </c:pt>
                <c:pt idx="68">
                  <c:v>20.5078</c:v>
                </c:pt>
                <c:pt idx="69">
                  <c:v>20.347100000000001</c:v>
                </c:pt>
                <c:pt idx="70">
                  <c:v>#N/A</c:v>
                </c:pt>
                <c:pt idx="71">
                  <c:v>#N/A</c:v>
                </c:pt>
                <c:pt idx="72">
                  <c:v>19.843399999999999</c:v>
                </c:pt>
                <c:pt idx="73">
                  <c:v>20.063700000000001</c:v>
                </c:pt>
                <c:pt idx="74">
                  <c:v>19.8309</c:v>
                </c:pt>
                <c:pt idx="75">
                  <c:v>19.926600000000001</c:v>
                </c:pt>
                <c:pt idx="76">
                  <c:v>19.718699999999998</c:v>
                </c:pt>
                <c:pt idx="77">
                  <c:v>#N/A</c:v>
                </c:pt>
                <c:pt idx="78">
                  <c:v>#N/A</c:v>
                </c:pt>
                <c:pt idx="79">
                  <c:v>16.2227</c:v>
                </c:pt>
                <c:pt idx="80">
                  <c:v>16.111999999999998</c:v>
                </c:pt>
                <c:pt idx="81">
                  <c:v>15.774800000000001</c:v>
                </c:pt>
                <c:pt idx="82">
                  <c:v>15.7226</c:v>
                </c:pt>
                <c:pt idx="83">
                  <c:v>16.213000000000001</c:v>
                </c:pt>
                <c:pt idx="84">
                  <c:v>#N/A</c:v>
                </c:pt>
                <c:pt idx="85">
                  <c:v>#N/A</c:v>
                </c:pt>
                <c:pt idx="86">
                  <c:v>16.987200000000001</c:v>
                </c:pt>
                <c:pt idx="87">
                  <c:v>16.9727</c:v>
                </c:pt>
                <c:pt idx="88">
                  <c:v>17.413900000000002</c:v>
                </c:pt>
                <c:pt idx="89">
                  <c:v>17.541799999999999</c:v>
                </c:pt>
                <c:pt idx="90">
                  <c:v>17.4771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17.767299999999999</c:v>
                </c:pt>
                <c:pt idx="96">
                  <c:v>18.042100000000001</c:v>
                </c:pt>
                <c:pt idx="97">
                  <c:v>18.260200000000001</c:v>
                </c:pt>
                <c:pt idx="98">
                  <c:v>#N/A</c:v>
                </c:pt>
                <c:pt idx="99">
                  <c:v>#N/A</c:v>
                </c:pt>
                <c:pt idx="100">
                  <c:v>18.802499999999998</c:v>
                </c:pt>
                <c:pt idx="101">
                  <c:v>18.819700000000001</c:v>
                </c:pt>
                <c:pt idx="102">
                  <c:v>18.657299999999999</c:v>
                </c:pt>
                <c:pt idx="103">
                  <c:v>18.593299999999999</c:v>
                </c:pt>
                <c:pt idx="104">
                  <c:v>18.813199999999998</c:v>
                </c:pt>
                <c:pt idx="105">
                  <c:v>#N/A</c:v>
                </c:pt>
                <c:pt idx="106">
                  <c:v>#N/A</c:v>
                </c:pt>
                <c:pt idx="107">
                  <c:v>19.1233</c:v>
                </c:pt>
                <c:pt idx="108">
                  <c:v>18.949300000000001</c:v>
                </c:pt>
                <c:pt idx="109">
                  <c:v>18.7514</c:v>
                </c:pt>
                <c:pt idx="110">
                  <c:v>16.7592</c:v>
                </c:pt>
                <c:pt idx="111">
                  <c:v>16.666599999999999</c:v>
                </c:pt>
                <c:pt idx="112">
                  <c:v>#N/A</c:v>
                </c:pt>
                <c:pt idx="113">
                  <c:v>#N/A</c:v>
                </c:pt>
                <c:pt idx="114">
                  <c:v>16.410299999999999</c:v>
                </c:pt>
                <c:pt idx="115">
                  <c:v>16.070900000000002</c:v>
                </c:pt>
                <c:pt idx="116">
                  <c:v>16.000800000000002</c:v>
                </c:pt>
                <c:pt idx="117">
                  <c:v>15.9199</c:v>
                </c:pt>
                <c:pt idx="118">
                  <c:v>15.888999999999999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15.9117</c:v>
                </c:pt>
                <c:pt idx="125">
                  <c:v>15.8462</c:v>
                </c:pt>
                <c:pt idx="126">
                  <c:v>#N/A</c:v>
                </c:pt>
                <c:pt idx="127">
                  <c:v>#N/A</c:v>
                </c:pt>
                <c:pt idx="128">
                  <c:v>15.753500000000001</c:v>
                </c:pt>
                <c:pt idx="129">
                  <c:v>14.798999999999999</c:v>
                </c:pt>
                <c:pt idx="130">
                  <c:v>14.8592</c:v>
                </c:pt>
                <c:pt idx="131">
                  <c:v>14.8592</c:v>
                </c:pt>
                <c:pt idx="132">
                  <c:v>15.1371</c:v>
                </c:pt>
                <c:pt idx="133">
                  <c:v>#N/A</c:v>
                </c:pt>
                <c:pt idx="134">
                  <c:v>#N/A</c:v>
                </c:pt>
                <c:pt idx="135">
                  <c:v>15.105</c:v>
                </c:pt>
                <c:pt idx="136">
                  <c:v>15.0098</c:v>
                </c:pt>
                <c:pt idx="137">
                  <c:v>14.841799999999999</c:v>
                </c:pt>
                <c:pt idx="138">
                  <c:v>14.772</c:v>
                </c:pt>
                <c:pt idx="139">
                  <c:v>14.5298</c:v>
                </c:pt>
                <c:pt idx="140">
                  <c:v>#N/A</c:v>
                </c:pt>
                <c:pt idx="141">
                  <c:v>#N/A</c:v>
                </c:pt>
                <c:pt idx="142">
                  <c:v>14.412000000000001</c:v>
                </c:pt>
                <c:pt idx="143">
                  <c:v>14.278499999999999</c:v>
                </c:pt>
                <c:pt idx="144">
                  <c:v>14.2509</c:v>
                </c:pt>
                <c:pt idx="145">
                  <c:v>14.198</c:v>
                </c:pt>
                <c:pt idx="146">
                  <c:v>14.1656</c:v>
                </c:pt>
                <c:pt idx="147">
                  <c:v>#N/A</c:v>
                </c:pt>
                <c:pt idx="148">
                  <c:v>#N/A</c:v>
                </c:pt>
                <c:pt idx="149">
                  <c:v>14.0276</c:v>
                </c:pt>
                <c:pt idx="150">
                  <c:v>14.0276</c:v>
                </c:pt>
                <c:pt idx="151">
                  <c:v>14.0025</c:v>
                </c:pt>
                <c:pt idx="152">
                  <c:v>13.6099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13.6768</c:v>
                </c:pt>
                <c:pt idx="157">
                  <c:v>13.2302</c:v>
                </c:pt>
                <c:pt idx="158">
                  <c:v>13.028600000000001</c:v>
                </c:pt>
                <c:pt idx="159">
                  <c:v>13.075200000000001</c:v>
                </c:pt>
                <c:pt idx="160">
                  <c:v>13.442500000000001</c:v>
                </c:pt>
                <c:pt idx="161">
                  <c:v>#N/A</c:v>
                </c:pt>
                <c:pt idx="162">
                  <c:v>#N/A</c:v>
                </c:pt>
                <c:pt idx="163">
                  <c:v>14.397399999999999</c:v>
                </c:pt>
                <c:pt idx="164">
                  <c:v>14.7563</c:v>
                </c:pt>
                <c:pt idx="165">
                  <c:v>14.641299999999999</c:v>
                </c:pt>
                <c:pt idx="166">
                  <c:v>13.5921</c:v>
                </c:pt>
                <c:pt idx="167">
                  <c:v>13.0275</c:v>
                </c:pt>
                <c:pt idx="168">
                  <c:v>#N/A</c:v>
                </c:pt>
                <c:pt idx="169">
                  <c:v>#N/A</c:v>
                </c:pt>
                <c:pt idx="170">
                  <c:v>12.358499999999999</c:v>
                </c:pt>
                <c:pt idx="171">
                  <c:v>11.6487</c:v>
                </c:pt>
                <c:pt idx="172">
                  <c:v>11.2234</c:v>
                </c:pt>
                <c:pt idx="173">
                  <c:v>10.995799999999999</c:v>
                </c:pt>
                <c:pt idx="174">
                  <c:v>10.363</c:v>
                </c:pt>
                <c:pt idx="175">
                  <c:v>#N/A</c:v>
                </c:pt>
                <c:pt idx="176">
                  <c:v>#N/A</c:v>
                </c:pt>
                <c:pt idx="177">
                  <c:v>10.154999999999999</c:v>
                </c:pt>
                <c:pt idx="178">
                  <c:v>10.002000000000001</c:v>
                </c:pt>
                <c:pt idx="179">
                  <c:v>9.7415000000000003</c:v>
                </c:pt>
                <c:pt idx="180">
                  <c:v>9.5244</c:v>
                </c:pt>
                <c:pt idx="181">
                  <c:v>9.4616000000000007</c:v>
                </c:pt>
                <c:pt idx="182">
                  <c:v>#N/A</c:v>
                </c:pt>
                <c:pt idx="183">
                  <c:v>#N/A</c:v>
                </c:pt>
                <c:pt idx="184">
                  <c:v>9.3866999999999994</c:v>
                </c:pt>
                <c:pt idx="185">
                  <c:v>9.2643000000000004</c:v>
                </c:pt>
                <c:pt idx="186">
                  <c:v>9.1267999999999994</c:v>
                </c:pt>
                <c:pt idx="187">
                  <c:v>9.0588999999999995</c:v>
                </c:pt>
                <c:pt idx="188">
                  <c:v>8.7347000000000001</c:v>
                </c:pt>
                <c:pt idx="189">
                  <c:v>#N/A</c:v>
                </c:pt>
                <c:pt idx="190">
                  <c:v>#N/A</c:v>
                </c:pt>
                <c:pt idx="191">
                  <c:v>8.7224000000000004</c:v>
                </c:pt>
                <c:pt idx="192">
                  <c:v>8.66</c:v>
                </c:pt>
                <c:pt idx="193">
                  <c:v>8.6248000000000005</c:v>
                </c:pt>
                <c:pt idx="194">
                  <c:v>8.5147999999999993</c:v>
                </c:pt>
                <c:pt idx="195">
                  <c:v>8.4418000000000006</c:v>
                </c:pt>
                <c:pt idx="196">
                  <c:v>#N/A</c:v>
                </c:pt>
                <c:pt idx="197">
                  <c:v>#N/A</c:v>
                </c:pt>
                <c:pt idx="198">
                  <c:v>8.4243000000000006</c:v>
                </c:pt>
                <c:pt idx="199">
                  <c:v>8.3667999999999996</c:v>
                </c:pt>
                <c:pt idx="200">
                  <c:v>8.1898</c:v>
                </c:pt>
                <c:pt idx="201">
                  <c:v>7.1872999999999996</c:v>
                </c:pt>
                <c:pt idx="202">
                  <c:v>6.5522999999999998</c:v>
                </c:pt>
                <c:pt idx="203">
                  <c:v>#N/A</c:v>
                </c:pt>
                <c:pt idx="204">
                  <c:v>#N/A</c:v>
                </c:pt>
                <c:pt idx="205">
                  <c:v>6.4645000000000001</c:v>
                </c:pt>
                <c:pt idx="206">
                  <c:v>6.3869999999999996</c:v>
                </c:pt>
                <c:pt idx="207">
                  <c:v>6.2549999999999999</c:v>
                </c:pt>
                <c:pt idx="208">
                  <c:v>6.2248999999999999</c:v>
                </c:pt>
                <c:pt idx="209">
                  <c:v>6.3</c:v>
                </c:pt>
                <c:pt idx="210">
                  <c:v>#N/A</c:v>
                </c:pt>
                <c:pt idx="211">
                  <c:v>#N/A</c:v>
                </c:pt>
                <c:pt idx="212">
                  <c:v>6.2122999999999999</c:v>
                </c:pt>
                <c:pt idx="213">
                  <c:v>5.9680999999999997</c:v>
                </c:pt>
                <c:pt idx="214">
                  <c:v>5.9630999999999998</c:v>
                </c:pt>
                <c:pt idx="215">
                  <c:v>5.9630999999999998</c:v>
                </c:pt>
                <c:pt idx="216">
                  <c:v>6.1204999999999998</c:v>
                </c:pt>
                <c:pt idx="217">
                  <c:v>#N/A</c:v>
                </c:pt>
                <c:pt idx="218">
                  <c:v>#N/A</c:v>
                </c:pt>
                <c:pt idx="219">
                  <c:v>6.1703999999999999</c:v>
                </c:pt>
                <c:pt idx="220">
                  <c:v>6.4436</c:v>
                </c:pt>
                <c:pt idx="221">
                  <c:v>6.8037999999999998</c:v>
                </c:pt>
                <c:pt idx="222">
                  <c:v>7.5239000000000003</c:v>
                </c:pt>
                <c:pt idx="223">
                  <c:v>8.3894000000000002</c:v>
                </c:pt>
                <c:pt idx="224">
                  <c:v>#N/A</c:v>
                </c:pt>
                <c:pt idx="225">
                  <c:v>#N/A</c:v>
                </c:pt>
                <c:pt idx="226">
                  <c:v>11.137</c:v>
                </c:pt>
                <c:pt idx="227">
                  <c:v>11.132</c:v>
                </c:pt>
                <c:pt idx="228">
                  <c:v>10.9968</c:v>
                </c:pt>
                <c:pt idx="229">
                  <c:v>10.914400000000001</c:v>
                </c:pt>
                <c:pt idx="230">
                  <c:v>10.3413</c:v>
                </c:pt>
                <c:pt idx="231">
                  <c:v>#N/A</c:v>
                </c:pt>
                <c:pt idx="232">
                  <c:v>#N/A</c:v>
                </c:pt>
                <c:pt idx="233">
                  <c:v>10.341200000000001</c:v>
                </c:pt>
                <c:pt idx="234">
                  <c:v>10.273899999999999</c:v>
                </c:pt>
                <c:pt idx="235">
                  <c:v>10.1762</c:v>
                </c:pt>
                <c:pt idx="236">
                  <c:v>9.9663000000000004</c:v>
                </c:pt>
                <c:pt idx="237">
                  <c:v>9.7563999999999993</c:v>
                </c:pt>
                <c:pt idx="238">
                  <c:v>#N/A</c:v>
                </c:pt>
                <c:pt idx="239">
                  <c:v>#N/A</c:v>
                </c:pt>
                <c:pt idx="240">
                  <c:v>9.6784999999999997</c:v>
                </c:pt>
                <c:pt idx="241">
                  <c:v>9.5381999999999998</c:v>
                </c:pt>
                <c:pt idx="242">
                  <c:v>9.5357000000000003</c:v>
                </c:pt>
                <c:pt idx="243">
                  <c:v>9.5553000000000008</c:v>
                </c:pt>
                <c:pt idx="244">
                  <c:v>9.2476000000000003</c:v>
                </c:pt>
                <c:pt idx="245">
                  <c:v>#N/A</c:v>
                </c:pt>
                <c:pt idx="246">
                  <c:v>#N/A</c:v>
                </c:pt>
                <c:pt idx="247">
                  <c:v>8.7363</c:v>
                </c:pt>
                <c:pt idx="248">
                  <c:v>8.1051000000000002</c:v>
                </c:pt>
                <c:pt idx="249">
                  <c:v>8.1974999999999998</c:v>
                </c:pt>
                <c:pt idx="250">
                  <c:v>8.2352000000000007</c:v>
                </c:pt>
                <c:pt idx="251">
                  <c:v>7.9753999999999996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8.9060000000000006</c:v>
                </c:pt>
                <c:pt idx="256">
                  <c:v>10.7883</c:v>
                </c:pt>
                <c:pt idx="257">
                  <c:v>11.4659</c:v>
                </c:pt>
                <c:pt idx="258">
                  <c:v>11.087</c:v>
                </c:pt>
                <c:pt idx="259">
                  <c:v>#N/A</c:v>
                </c:pt>
                <c:pt idx="260">
                  <c:v>#N/A</c:v>
                </c:pt>
                <c:pt idx="261">
                  <c:v>10.7966</c:v>
                </c:pt>
                <c:pt idx="262">
                  <c:v>10.501300000000001</c:v>
                </c:pt>
                <c:pt idx="263">
                  <c:v>10.058400000000001</c:v>
                </c:pt>
                <c:pt idx="264">
                  <c:v>9.7226999999999997</c:v>
                </c:pt>
                <c:pt idx="265">
                  <c:v>9.3078000000000003</c:v>
                </c:pt>
                <c:pt idx="266">
                  <c:v>#N/A</c:v>
                </c:pt>
                <c:pt idx="267">
                  <c:v>#N/A</c:v>
                </c:pt>
                <c:pt idx="268">
                  <c:v>8.9390000000000001</c:v>
                </c:pt>
                <c:pt idx="269">
                  <c:v>8.5824999999999996</c:v>
                </c:pt>
                <c:pt idx="270">
                  <c:v>8.5238999999999994</c:v>
                </c:pt>
                <c:pt idx="271">
                  <c:v>8.1212</c:v>
                </c:pt>
                <c:pt idx="272">
                  <c:v>7.6261999999999999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7.6538000000000004</c:v>
                </c:pt>
                <c:pt idx="283">
                  <c:v>8.7210000000000001</c:v>
                </c:pt>
                <c:pt idx="284">
                  <c:v>8.7566000000000006</c:v>
                </c:pt>
                <c:pt idx="285">
                  <c:v>9.2035999999999998</c:v>
                </c:pt>
                <c:pt idx="286">
                  <c:v>9.3413000000000004</c:v>
                </c:pt>
                <c:pt idx="287">
                  <c:v>#N/A</c:v>
                </c:pt>
                <c:pt idx="288">
                  <c:v>#N/A</c:v>
                </c:pt>
                <c:pt idx="289">
                  <c:v>11.1943</c:v>
                </c:pt>
                <c:pt idx="290">
                  <c:v>11.1797</c:v>
                </c:pt>
                <c:pt idx="291">
                  <c:v>11.1998</c:v>
                </c:pt>
                <c:pt idx="292">
                  <c:v>10.9147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833-4566-B571-C5DD790BD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7382752"/>
        <c:axId val="783572640"/>
      </c:lineChart>
      <c:dateAx>
        <c:axId val="1657382752"/>
        <c:scaling>
          <c:orientation val="minMax"/>
        </c:scaling>
        <c:delete val="0"/>
        <c:axPos val="b"/>
        <c:numFmt formatCode="yyyy\-mm\-d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3572640"/>
        <c:crosses val="autoZero"/>
        <c:auto val="1"/>
        <c:lblOffset val="100"/>
        <c:baseTimeUnit val="days"/>
      </c:dateAx>
      <c:valAx>
        <c:axId val="78357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5738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641513560804899E-2"/>
          <c:y val="0.15555868016497937"/>
          <c:w val="0.86343985126859146"/>
          <c:h val="0.79206036745406827"/>
        </c:manualLayout>
      </c:layout>
      <c:lineChart>
        <c:grouping val="standard"/>
        <c:varyColors val="0"/>
        <c:ser>
          <c:idx val="0"/>
          <c:order val="0"/>
          <c:tx>
            <c:strRef>
              <c:f>美国物价!$B$2</c:f>
              <c:strCache>
                <c:ptCount val="1"/>
                <c:pt idx="0">
                  <c:v>美国:CPI:当月同比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美国物价!$A$3:$A$109</c:f>
              <c:numCache>
                <c:formatCode>yyyy\-mm</c:formatCode>
                <c:ptCount val="107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  <c:pt idx="52">
                  <c:v>43251</c:v>
                </c:pt>
                <c:pt idx="53">
                  <c:v>43220</c:v>
                </c:pt>
                <c:pt idx="54">
                  <c:v>43190</c:v>
                </c:pt>
                <c:pt idx="55">
                  <c:v>43159</c:v>
                </c:pt>
                <c:pt idx="56">
                  <c:v>43131</c:v>
                </c:pt>
                <c:pt idx="57">
                  <c:v>43100</c:v>
                </c:pt>
                <c:pt idx="58">
                  <c:v>43069</c:v>
                </c:pt>
                <c:pt idx="59">
                  <c:v>43039</c:v>
                </c:pt>
                <c:pt idx="60">
                  <c:v>43008</c:v>
                </c:pt>
                <c:pt idx="61">
                  <c:v>42978</c:v>
                </c:pt>
                <c:pt idx="62">
                  <c:v>42947</c:v>
                </c:pt>
                <c:pt idx="63">
                  <c:v>42916</c:v>
                </c:pt>
                <c:pt idx="64">
                  <c:v>42886</c:v>
                </c:pt>
                <c:pt idx="65">
                  <c:v>42855</c:v>
                </c:pt>
                <c:pt idx="66">
                  <c:v>42825</c:v>
                </c:pt>
                <c:pt idx="67">
                  <c:v>42794</c:v>
                </c:pt>
                <c:pt idx="68">
                  <c:v>42766</c:v>
                </c:pt>
                <c:pt idx="69">
                  <c:v>42735</c:v>
                </c:pt>
                <c:pt idx="70">
                  <c:v>42704</c:v>
                </c:pt>
                <c:pt idx="71">
                  <c:v>42674</c:v>
                </c:pt>
                <c:pt idx="72">
                  <c:v>42643</c:v>
                </c:pt>
                <c:pt idx="73">
                  <c:v>42613</c:v>
                </c:pt>
                <c:pt idx="74">
                  <c:v>42582</c:v>
                </c:pt>
                <c:pt idx="75">
                  <c:v>42551</c:v>
                </c:pt>
                <c:pt idx="76">
                  <c:v>42521</c:v>
                </c:pt>
                <c:pt idx="77">
                  <c:v>42490</c:v>
                </c:pt>
                <c:pt idx="78">
                  <c:v>42460</c:v>
                </c:pt>
                <c:pt idx="79">
                  <c:v>42429</c:v>
                </c:pt>
                <c:pt idx="80">
                  <c:v>42400</c:v>
                </c:pt>
                <c:pt idx="81">
                  <c:v>42369</c:v>
                </c:pt>
                <c:pt idx="82">
                  <c:v>42338</c:v>
                </c:pt>
                <c:pt idx="83">
                  <c:v>42308</c:v>
                </c:pt>
                <c:pt idx="84">
                  <c:v>42277</c:v>
                </c:pt>
                <c:pt idx="85">
                  <c:v>42247</c:v>
                </c:pt>
                <c:pt idx="86">
                  <c:v>42216</c:v>
                </c:pt>
                <c:pt idx="87">
                  <c:v>42185</c:v>
                </c:pt>
                <c:pt idx="88">
                  <c:v>42155</c:v>
                </c:pt>
                <c:pt idx="89">
                  <c:v>42124</c:v>
                </c:pt>
                <c:pt idx="90">
                  <c:v>42094</c:v>
                </c:pt>
                <c:pt idx="91">
                  <c:v>42063</c:v>
                </c:pt>
                <c:pt idx="92">
                  <c:v>42035</c:v>
                </c:pt>
                <c:pt idx="93">
                  <c:v>42004</c:v>
                </c:pt>
                <c:pt idx="94">
                  <c:v>41973</c:v>
                </c:pt>
                <c:pt idx="95">
                  <c:v>41943</c:v>
                </c:pt>
                <c:pt idx="96">
                  <c:v>41912</c:v>
                </c:pt>
                <c:pt idx="97">
                  <c:v>41882</c:v>
                </c:pt>
                <c:pt idx="98">
                  <c:v>41851</c:v>
                </c:pt>
                <c:pt idx="99">
                  <c:v>41820</c:v>
                </c:pt>
                <c:pt idx="100">
                  <c:v>41790</c:v>
                </c:pt>
                <c:pt idx="101">
                  <c:v>41759</c:v>
                </c:pt>
                <c:pt idx="102">
                  <c:v>41729</c:v>
                </c:pt>
                <c:pt idx="103">
                  <c:v>41698</c:v>
                </c:pt>
                <c:pt idx="104">
                  <c:v>41670</c:v>
                </c:pt>
                <c:pt idx="105">
                  <c:v>41639</c:v>
                </c:pt>
                <c:pt idx="106">
                  <c:v>41608</c:v>
                </c:pt>
              </c:numCache>
            </c:numRef>
          </c:cat>
          <c:val>
            <c:numRef>
              <c:f>美国物价!$B$3:$B$109</c:f>
              <c:numCache>
                <c:formatCode>#,##0.00_ </c:formatCode>
                <c:ptCount val="107"/>
                <c:pt idx="0">
                  <c:v>8.1999999999999993</c:v>
                </c:pt>
                <c:pt idx="1">
                  <c:v>8.3000000000000007</c:v>
                </c:pt>
                <c:pt idx="2">
                  <c:v>8.5</c:v>
                </c:pt>
                <c:pt idx="3">
                  <c:v>9.1</c:v>
                </c:pt>
                <c:pt idx="4">
                  <c:v>8.6</c:v>
                </c:pt>
                <c:pt idx="5">
                  <c:v>8.3000000000000007</c:v>
                </c:pt>
                <c:pt idx="6">
                  <c:v>8.5</c:v>
                </c:pt>
                <c:pt idx="7">
                  <c:v>7.9</c:v>
                </c:pt>
                <c:pt idx="8">
                  <c:v>7.5</c:v>
                </c:pt>
                <c:pt idx="9">
                  <c:v>7</c:v>
                </c:pt>
                <c:pt idx="10">
                  <c:v>6.8</c:v>
                </c:pt>
                <c:pt idx="11">
                  <c:v>6.2</c:v>
                </c:pt>
                <c:pt idx="12">
                  <c:v>5.4</c:v>
                </c:pt>
                <c:pt idx="13">
                  <c:v>5.3</c:v>
                </c:pt>
                <c:pt idx="14">
                  <c:v>5.4</c:v>
                </c:pt>
                <c:pt idx="15">
                  <c:v>5.4</c:v>
                </c:pt>
                <c:pt idx="16">
                  <c:v>5</c:v>
                </c:pt>
                <c:pt idx="17">
                  <c:v>4.2</c:v>
                </c:pt>
                <c:pt idx="18">
                  <c:v>2.6</c:v>
                </c:pt>
                <c:pt idx="19">
                  <c:v>1.7</c:v>
                </c:pt>
                <c:pt idx="20">
                  <c:v>1.4</c:v>
                </c:pt>
                <c:pt idx="21">
                  <c:v>1.4</c:v>
                </c:pt>
                <c:pt idx="22">
                  <c:v>1.2</c:v>
                </c:pt>
                <c:pt idx="23">
                  <c:v>1.2</c:v>
                </c:pt>
                <c:pt idx="24">
                  <c:v>1.4</c:v>
                </c:pt>
                <c:pt idx="25">
                  <c:v>1.3</c:v>
                </c:pt>
                <c:pt idx="26">
                  <c:v>1</c:v>
                </c:pt>
                <c:pt idx="27">
                  <c:v>0.6</c:v>
                </c:pt>
                <c:pt idx="28">
                  <c:v>0.1</c:v>
                </c:pt>
                <c:pt idx="29">
                  <c:v>0.3</c:v>
                </c:pt>
                <c:pt idx="30">
                  <c:v>1.5</c:v>
                </c:pt>
                <c:pt idx="31">
                  <c:v>2.2999999999999998</c:v>
                </c:pt>
                <c:pt idx="32">
                  <c:v>2.5</c:v>
                </c:pt>
                <c:pt idx="33">
                  <c:v>2.2999999999999998</c:v>
                </c:pt>
                <c:pt idx="34">
                  <c:v>2.1</c:v>
                </c:pt>
                <c:pt idx="35">
                  <c:v>1.8</c:v>
                </c:pt>
                <c:pt idx="36">
                  <c:v>1.7</c:v>
                </c:pt>
                <c:pt idx="37">
                  <c:v>1.7</c:v>
                </c:pt>
                <c:pt idx="38">
                  <c:v>1.8</c:v>
                </c:pt>
                <c:pt idx="39">
                  <c:v>1.6</c:v>
                </c:pt>
                <c:pt idx="40">
                  <c:v>1.8</c:v>
                </c:pt>
                <c:pt idx="41">
                  <c:v>2</c:v>
                </c:pt>
                <c:pt idx="42">
                  <c:v>1.9</c:v>
                </c:pt>
                <c:pt idx="43">
                  <c:v>1.5</c:v>
                </c:pt>
                <c:pt idx="44">
                  <c:v>1.6</c:v>
                </c:pt>
                <c:pt idx="45">
                  <c:v>1.9</c:v>
                </c:pt>
                <c:pt idx="46">
                  <c:v>2.2000000000000002</c:v>
                </c:pt>
                <c:pt idx="47">
                  <c:v>2.5</c:v>
                </c:pt>
                <c:pt idx="48">
                  <c:v>2.2999999999999998</c:v>
                </c:pt>
                <c:pt idx="49">
                  <c:v>2.7</c:v>
                </c:pt>
                <c:pt idx="50">
                  <c:v>2.9</c:v>
                </c:pt>
                <c:pt idx="51">
                  <c:v>2.9</c:v>
                </c:pt>
                <c:pt idx="52">
                  <c:v>2.8</c:v>
                </c:pt>
                <c:pt idx="53">
                  <c:v>2.5</c:v>
                </c:pt>
                <c:pt idx="54">
                  <c:v>2.4</c:v>
                </c:pt>
                <c:pt idx="55">
                  <c:v>2.2000000000000002</c:v>
                </c:pt>
                <c:pt idx="56">
                  <c:v>2.1</c:v>
                </c:pt>
                <c:pt idx="57">
                  <c:v>2.1</c:v>
                </c:pt>
                <c:pt idx="58">
                  <c:v>2.2000000000000002</c:v>
                </c:pt>
                <c:pt idx="59">
                  <c:v>2</c:v>
                </c:pt>
                <c:pt idx="60">
                  <c:v>2.2000000000000002</c:v>
                </c:pt>
                <c:pt idx="61">
                  <c:v>1.9</c:v>
                </c:pt>
                <c:pt idx="62">
                  <c:v>1.7</c:v>
                </c:pt>
                <c:pt idx="63">
                  <c:v>1.6</c:v>
                </c:pt>
                <c:pt idx="64">
                  <c:v>1.9</c:v>
                </c:pt>
                <c:pt idx="65">
                  <c:v>2.2000000000000002</c:v>
                </c:pt>
                <c:pt idx="66">
                  <c:v>2.4</c:v>
                </c:pt>
                <c:pt idx="67">
                  <c:v>2.7</c:v>
                </c:pt>
                <c:pt idx="68">
                  <c:v>2.5</c:v>
                </c:pt>
                <c:pt idx="69">
                  <c:v>2.1</c:v>
                </c:pt>
                <c:pt idx="70">
                  <c:v>1.7</c:v>
                </c:pt>
                <c:pt idx="71">
                  <c:v>1.6</c:v>
                </c:pt>
                <c:pt idx="72">
                  <c:v>1.5</c:v>
                </c:pt>
                <c:pt idx="73">
                  <c:v>1.1000000000000001</c:v>
                </c:pt>
                <c:pt idx="74">
                  <c:v>0.8</c:v>
                </c:pt>
                <c:pt idx="75">
                  <c:v>1</c:v>
                </c:pt>
                <c:pt idx="76">
                  <c:v>1</c:v>
                </c:pt>
                <c:pt idx="77">
                  <c:v>1.1000000000000001</c:v>
                </c:pt>
                <c:pt idx="78">
                  <c:v>0.9</c:v>
                </c:pt>
                <c:pt idx="79">
                  <c:v>1</c:v>
                </c:pt>
                <c:pt idx="80">
                  <c:v>1.4</c:v>
                </c:pt>
                <c:pt idx="81">
                  <c:v>0.7</c:v>
                </c:pt>
                <c:pt idx="82">
                  <c:v>0.5</c:v>
                </c:pt>
                <c:pt idx="83">
                  <c:v>0.2</c:v>
                </c:pt>
                <c:pt idx="84">
                  <c:v>0</c:v>
                </c:pt>
                <c:pt idx="85">
                  <c:v>0.2</c:v>
                </c:pt>
                <c:pt idx="86">
                  <c:v>0.2</c:v>
                </c:pt>
                <c:pt idx="87">
                  <c:v>0.1</c:v>
                </c:pt>
                <c:pt idx="88">
                  <c:v>0</c:v>
                </c:pt>
                <c:pt idx="89">
                  <c:v>-0.2</c:v>
                </c:pt>
                <c:pt idx="90">
                  <c:v>-0.1</c:v>
                </c:pt>
                <c:pt idx="91">
                  <c:v>0</c:v>
                </c:pt>
                <c:pt idx="92">
                  <c:v>-0.1</c:v>
                </c:pt>
                <c:pt idx="93">
                  <c:v>0.8</c:v>
                </c:pt>
                <c:pt idx="94">
                  <c:v>1.3</c:v>
                </c:pt>
                <c:pt idx="95">
                  <c:v>1.7</c:v>
                </c:pt>
                <c:pt idx="96">
                  <c:v>1.7</c:v>
                </c:pt>
                <c:pt idx="97">
                  <c:v>1.7</c:v>
                </c:pt>
                <c:pt idx="98">
                  <c:v>2</c:v>
                </c:pt>
                <c:pt idx="99">
                  <c:v>2.1</c:v>
                </c:pt>
                <c:pt idx="100">
                  <c:v>2.1</c:v>
                </c:pt>
                <c:pt idx="101">
                  <c:v>2</c:v>
                </c:pt>
                <c:pt idx="102">
                  <c:v>1.5</c:v>
                </c:pt>
                <c:pt idx="103">
                  <c:v>1.1000000000000001</c:v>
                </c:pt>
                <c:pt idx="104">
                  <c:v>1.6</c:v>
                </c:pt>
                <c:pt idx="105">
                  <c:v>1.5</c:v>
                </c:pt>
                <c:pt idx="106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52A-4456-9838-FC9A8B29200B}"/>
            </c:ext>
          </c:extLst>
        </c:ser>
        <c:ser>
          <c:idx val="1"/>
          <c:order val="1"/>
          <c:tx>
            <c:strRef>
              <c:f>美国物价!$C$2</c:f>
              <c:strCache>
                <c:ptCount val="1"/>
                <c:pt idx="0">
                  <c:v>美国:核心CPI:当月同比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美国物价!$A$3:$A$109</c:f>
              <c:numCache>
                <c:formatCode>yyyy\-mm</c:formatCode>
                <c:ptCount val="107"/>
                <c:pt idx="0">
                  <c:v>44834</c:v>
                </c:pt>
                <c:pt idx="1">
                  <c:v>44804</c:v>
                </c:pt>
                <c:pt idx="2">
                  <c:v>44773</c:v>
                </c:pt>
                <c:pt idx="3">
                  <c:v>44742</c:v>
                </c:pt>
                <c:pt idx="4">
                  <c:v>44712</c:v>
                </c:pt>
                <c:pt idx="5">
                  <c:v>44681</c:v>
                </c:pt>
                <c:pt idx="6">
                  <c:v>44651</c:v>
                </c:pt>
                <c:pt idx="7">
                  <c:v>44620</c:v>
                </c:pt>
                <c:pt idx="8">
                  <c:v>44592</c:v>
                </c:pt>
                <c:pt idx="9">
                  <c:v>44561</c:v>
                </c:pt>
                <c:pt idx="10">
                  <c:v>44530</c:v>
                </c:pt>
                <c:pt idx="11">
                  <c:v>44500</c:v>
                </c:pt>
                <c:pt idx="12">
                  <c:v>44469</c:v>
                </c:pt>
                <c:pt idx="13">
                  <c:v>44439</c:v>
                </c:pt>
                <c:pt idx="14">
                  <c:v>44408</c:v>
                </c:pt>
                <c:pt idx="15">
                  <c:v>44377</c:v>
                </c:pt>
                <c:pt idx="16">
                  <c:v>44347</c:v>
                </c:pt>
                <c:pt idx="17">
                  <c:v>44316</c:v>
                </c:pt>
                <c:pt idx="18">
                  <c:v>44286</c:v>
                </c:pt>
                <c:pt idx="19">
                  <c:v>44255</c:v>
                </c:pt>
                <c:pt idx="20">
                  <c:v>44227</c:v>
                </c:pt>
                <c:pt idx="21">
                  <c:v>44196</c:v>
                </c:pt>
                <c:pt idx="22">
                  <c:v>44165</c:v>
                </c:pt>
                <c:pt idx="23">
                  <c:v>44135</c:v>
                </c:pt>
                <c:pt idx="24">
                  <c:v>44104</c:v>
                </c:pt>
                <c:pt idx="25">
                  <c:v>44074</c:v>
                </c:pt>
                <c:pt idx="26">
                  <c:v>44043</c:v>
                </c:pt>
                <c:pt idx="27">
                  <c:v>44012</c:v>
                </c:pt>
                <c:pt idx="28">
                  <c:v>43982</c:v>
                </c:pt>
                <c:pt idx="29">
                  <c:v>43951</c:v>
                </c:pt>
                <c:pt idx="30">
                  <c:v>43921</c:v>
                </c:pt>
                <c:pt idx="31">
                  <c:v>43890</c:v>
                </c:pt>
                <c:pt idx="32">
                  <c:v>43861</c:v>
                </c:pt>
                <c:pt idx="33">
                  <c:v>43830</c:v>
                </c:pt>
                <c:pt idx="34">
                  <c:v>43799</c:v>
                </c:pt>
                <c:pt idx="35">
                  <c:v>43769</c:v>
                </c:pt>
                <c:pt idx="36">
                  <c:v>43738</c:v>
                </c:pt>
                <c:pt idx="37">
                  <c:v>43708</c:v>
                </c:pt>
                <c:pt idx="38">
                  <c:v>43677</c:v>
                </c:pt>
                <c:pt idx="39">
                  <c:v>43646</c:v>
                </c:pt>
                <c:pt idx="40">
                  <c:v>43616</c:v>
                </c:pt>
                <c:pt idx="41">
                  <c:v>43585</c:v>
                </c:pt>
                <c:pt idx="42">
                  <c:v>43555</c:v>
                </c:pt>
                <c:pt idx="43">
                  <c:v>43524</c:v>
                </c:pt>
                <c:pt idx="44">
                  <c:v>43496</c:v>
                </c:pt>
                <c:pt idx="45">
                  <c:v>43465</c:v>
                </c:pt>
                <c:pt idx="46">
                  <c:v>43434</c:v>
                </c:pt>
                <c:pt idx="47">
                  <c:v>43404</c:v>
                </c:pt>
                <c:pt idx="48">
                  <c:v>43373</c:v>
                </c:pt>
                <c:pt idx="49">
                  <c:v>43343</c:v>
                </c:pt>
                <c:pt idx="50">
                  <c:v>43312</c:v>
                </c:pt>
                <c:pt idx="51">
                  <c:v>43281</c:v>
                </c:pt>
                <c:pt idx="52">
                  <c:v>43251</c:v>
                </c:pt>
                <c:pt idx="53">
                  <c:v>43220</c:v>
                </c:pt>
                <c:pt idx="54">
                  <c:v>43190</c:v>
                </c:pt>
                <c:pt idx="55">
                  <c:v>43159</c:v>
                </c:pt>
                <c:pt idx="56">
                  <c:v>43131</c:v>
                </c:pt>
                <c:pt idx="57">
                  <c:v>43100</c:v>
                </c:pt>
                <c:pt idx="58">
                  <c:v>43069</c:v>
                </c:pt>
                <c:pt idx="59">
                  <c:v>43039</c:v>
                </c:pt>
                <c:pt idx="60">
                  <c:v>43008</c:v>
                </c:pt>
                <c:pt idx="61">
                  <c:v>42978</c:v>
                </c:pt>
                <c:pt idx="62">
                  <c:v>42947</c:v>
                </c:pt>
                <c:pt idx="63">
                  <c:v>42916</c:v>
                </c:pt>
                <c:pt idx="64">
                  <c:v>42886</c:v>
                </c:pt>
                <c:pt idx="65">
                  <c:v>42855</c:v>
                </c:pt>
                <c:pt idx="66">
                  <c:v>42825</c:v>
                </c:pt>
                <c:pt idx="67">
                  <c:v>42794</c:v>
                </c:pt>
                <c:pt idx="68">
                  <c:v>42766</c:v>
                </c:pt>
                <c:pt idx="69">
                  <c:v>42735</c:v>
                </c:pt>
                <c:pt idx="70">
                  <c:v>42704</c:v>
                </c:pt>
                <c:pt idx="71">
                  <c:v>42674</c:v>
                </c:pt>
                <c:pt idx="72">
                  <c:v>42643</c:v>
                </c:pt>
                <c:pt idx="73">
                  <c:v>42613</c:v>
                </c:pt>
                <c:pt idx="74">
                  <c:v>42582</c:v>
                </c:pt>
                <c:pt idx="75">
                  <c:v>42551</c:v>
                </c:pt>
                <c:pt idx="76">
                  <c:v>42521</c:v>
                </c:pt>
                <c:pt idx="77">
                  <c:v>42490</c:v>
                </c:pt>
                <c:pt idx="78">
                  <c:v>42460</c:v>
                </c:pt>
                <c:pt idx="79">
                  <c:v>42429</c:v>
                </c:pt>
                <c:pt idx="80">
                  <c:v>42400</c:v>
                </c:pt>
                <c:pt idx="81">
                  <c:v>42369</c:v>
                </c:pt>
                <c:pt idx="82">
                  <c:v>42338</c:v>
                </c:pt>
                <c:pt idx="83">
                  <c:v>42308</c:v>
                </c:pt>
                <c:pt idx="84">
                  <c:v>42277</c:v>
                </c:pt>
                <c:pt idx="85">
                  <c:v>42247</c:v>
                </c:pt>
                <c:pt idx="86">
                  <c:v>42216</c:v>
                </c:pt>
                <c:pt idx="87">
                  <c:v>42185</c:v>
                </c:pt>
                <c:pt idx="88">
                  <c:v>42155</c:v>
                </c:pt>
                <c:pt idx="89">
                  <c:v>42124</c:v>
                </c:pt>
                <c:pt idx="90">
                  <c:v>42094</c:v>
                </c:pt>
                <c:pt idx="91">
                  <c:v>42063</c:v>
                </c:pt>
                <c:pt idx="92">
                  <c:v>42035</c:v>
                </c:pt>
                <c:pt idx="93">
                  <c:v>42004</c:v>
                </c:pt>
                <c:pt idx="94">
                  <c:v>41973</c:v>
                </c:pt>
                <c:pt idx="95">
                  <c:v>41943</c:v>
                </c:pt>
                <c:pt idx="96">
                  <c:v>41912</c:v>
                </c:pt>
                <c:pt idx="97">
                  <c:v>41882</c:v>
                </c:pt>
                <c:pt idx="98">
                  <c:v>41851</c:v>
                </c:pt>
                <c:pt idx="99">
                  <c:v>41820</c:v>
                </c:pt>
                <c:pt idx="100">
                  <c:v>41790</c:v>
                </c:pt>
                <c:pt idx="101">
                  <c:v>41759</c:v>
                </c:pt>
                <c:pt idx="102">
                  <c:v>41729</c:v>
                </c:pt>
                <c:pt idx="103">
                  <c:v>41698</c:v>
                </c:pt>
                <c:pt idx="104">
                  <c:v>41670</c:v>
                </c:pt>
                <c:pt idx="105">
                  <c:v>41639</c:v>
                </c:pt>
                <c:pt idx="106">
                  <c:v>41608</c:v>
                </c:pt>
              </c:numCache>
            </c:numRef>
          </c:cat>
          <c:val>
            <c:numRef>
              <c:f>美国物价!$C$3:$C$109</c:f>
              <c:numCache>
                <c:formatCode>#,##0.00_ </c:formatCode>
                <c:ptCount val="107"/>
                <c:pt idx="0">
                  <c:v>6.6</c:v>
                </c:pt>
                <c:pt idx="1">
                  <c:v>6.3</c:v>
                </c:pt>
                <c:pt idx="2">
                  <c:v>5.9</c:v>
                </c:pt>
                <c:pt idx="3">
                  <c:v>5.9</c:v>
                </c:pt>
                <c:pt idx="4">
                  <c:v>6</c:v>
                </c:pt>
                <c:pt idx="5">
                  <c:v>6.2</c:v>
                </c:pt>
                <c:pt idx="6">
                  <c:v>6.5</c:v>
                </c:pt>
                <c:pt idx="7">
                  <c:v>6.4</c:v>
                </c:pt>
                <c:pt idx="8">
                  <c:v>6</c:v>
                </c:pt>
                <c:pt idx="9">
                  <c:v>5.5</c:v>
                </c:pt>
                <c:pt idx="10">
                  <c:v>4.9000000000000004</c:v>
                </c:pt>
                <c:pt idx="11">
                  <c:v>4.5999999999999996</c:v>
                </c:pt>
                <c:pt idx="12">
                  <c:v>4</c:v>
                </c:pt>
                <c:pt idx="13">
                  <c:v>4</c:v>
                </c:pt>
                <c:pt idx="14">
                  <c:v>4.3</c:v>
                </c:pt>
                <c:pt idx="15">
                  <c:v>4.5</c:v>
                </c:pt>
                <c:pt idx="16">
                  <c:v>3.8</c:v>
                </c:pt>
                <c:pt idx="17">
                  <c:v>3</c:v>
                </c:pt>
                <c:pt idx="18">
                  <c:v>1.6</c:v>
                </c:pt>
                <c:pt idx="19">
                  <c:v>1.3</c:v>
                </c:pt>
                <c:pt idx="20">
                  <c:v>1.4</c:v>
                </c:pt>
                <c:pt idx="21">
                  <c:v>1.6</c:v>
                </c:pt>
                <c:pt idx="22">
                  <c:v>1.6</c:v>
                </c:pt>
                <c:pt idx="23">
                  <c:v>1.6</c:v>
                </c:pt>
                <c:pt idx="24">
                  <c:v>1.7</c:v>
                </c:pt>
                <c:pt idx="25">
                  <c:v>1.7</c:v>
                </c:pt>
                <c:pt idx="26">
                  <c:v>1.6</c:v>
                </c:pt>
                <c:pt idx="27">
                  <c:v>1.2</c:v>
                </c:pt>
                <c:pt idx="28">
                  <c:v>1.2</c:v>
                </c:pt>
                <c:pt idx="29">
                  <c:v>1.4</c:v>
                </c:pt>
                <c:pt idx="30">
                  <c:v>2.1</c:v>
                </c:pt>
                <c:pt idx="31">
                  <c:v>2.4</c:v>
                </c:pt>
                <c:pt idx="32">
                  <c:v>2.2999999999999998</c:v>
                </c:pt>
                <c:pt idx="33">
                  <c:v>2.2999999999999998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2.4</c:v>
                </c:pt>
                <c:pt idx="37">
                  <c:v>2.4</c:v>
                </c:pt>
                <c:pt idx="38">
                  <c:v>2.2000000000000002</c:v>
                </c:pt>
                <c:pt idx="39">
                  <c:v>2.1</c:v>
                </c:pt>
                <c:pt idx="40">
                  <c:v>2</c:v>
                </c:pt>
                <c:pt idx="41">
                  <c:v>2.1</c:v>
                </c:pt>
                <c:pt idx="42">
                  <c:v>2</c:v>
                </c:pt>
                <c:pt idx="43">
                  <c:v>2.1</c:v>
                </c:pt>
                <c:pt idx="44">
                  <c:v>2.2000000000000002</c:v>
                </c:pt>
                <c:pt idx="45">
                  <c:v>2.2000000000000002</c:v>
                </c:pt>
                <c:pt idx="46">
                  <c:v>2.2000000000000002</c:v>
                </c:pt>
                <c:pt idx="47">
                  <c:v>2.1</c:v>
                </c:pt>
                <c:pt idx="48">
                  <c:v>2.2000000000000002</c:v>
                </c:pt>
                <c:pt idx="49">
                  <c:v>2.2000000000000002</c:v>
                </c:pt>
                <c:pt idx="50">
                  <c:v>2.4</c:v>
                </c:pt>
                <c:pt idx="51">
                  <c:v>2.2999999999999998</c:v>
                </c:pt>
                <c:pt idx="52">
                  <c:v>2.2000000000000002</c:v>
                </c:pt>
                <c:pt idx="53">
                  <c:v>2.1</c:v>
                </c:pt>
                <c:pt idx="54">
                  <c:v>2.1</c:v>
                </c:pt>
                <c:pt idx="55">
                  <c:v>1.8</c:v>
                </c:pt>
                <c:pt idx="56">
                  <c:v>1.8</c:v>
                </c:pt>
                <c:pt idx="57">
                  <c:v>1.8</c:v>
                </c:pt>
                <c:pt idx="58">
                  <c:v>1.7</c:v>
                </c:pt>
                <c:pt idx="59">
                  <c:v>1.8</c:v>
                </c:pt>
                <c:pt idx="60">
                  <c:v>1.7</c:v>
                </c:pt>
                <c:pt idx="61">
                  <c:v>1.7</c:v>
                </c:pt>
                <c:pt idx="62">
                  <c:v>1.7</c:v>
                </c:pt>
                <c:pt idx="63">
                  <c:v>1.7</c:v>
                </c:pt>
                <c:pt idx="64">
                  <c:v>1.7</c:v>
                </c:pt>
                <c:pt idx="65">
                  <c:v>1.9</c:v>
                </c:pt>
                <c:pt idx="66">
                  <c:v>2</c:v>
                </c:pt>
                <c:pt idx="67">
                  <c:v>2.2000000000000002</c:v>
                </c:pt>
                <c:pt idx="68">
                  <c:v>2.2999999999999998</c:v>
                </c:pt>
                <c:pt idx="69">
                  <c:v>2.2000000000000002</c:v>
                </c:pt>
                <c:pt idx="70">
                  <c:v>2.1</c:v>
                </c:pt>
                <c:pt idx="71">
                  <c:v>2.1</c:v>
                </c:pt>
                <c:pt idx="72">
                  <c:v>2.2000000000000002</c:v>
                </c:pt>
                <c:pt idx="73">
                  <c:v>2.2999999999999998</c:v>
                </c:pt>
                <c:pt idx="74">
                  <c:v>2.2000000000000002</c:v>
                </c:pt>
                <c:pt idx="75">
                  <c:v>2.2000000000000002</c:v>
                </c:pt>
                <c:pt idx="76">
                  <c:v>2.2000000000000002</c:v>
                </c:pt>
                <c:pt idx="77">
                  <c:v>2.1</c:v>
                </c:pt>
                <c:pt idx="78">
                  <c:v>2.2000000000000002</c:v>
                </c:pt>
                <c:pt idx="79">
                  <c:v>2.2999999999999998</c:v>
                </c:pt>
                <c:pt idx="80">
                  <c:v>2.2000000000000002</c:v>
                </c:pt>
                <c:pt idx="81">
                  <c:v>2.1</c:v>
                </c:pt>
                <c:pt idx="82">
                  <c:v>2</c:v>
                </c:pt>
                <c:pt idx="83">
                  <c:v>1.9</c:v>
                </c:pt>
                <c:pt idx="84">
                  <c:v>1.9</c:v>
                </c:pt>
                <c:pt idx="85">
                  <c:v>1.8</c:v>
                </c:pt>
                <c:pt idx="86">
                  <c:v>1.8</c:v>
                </c:pt>
                <c:pt idx="87">
                  <c:v>1.8</c:v>
                </c:pt>
                <c:pt idx="88">
                  <c:v>1.7</c:v>
                </c:pt>
                <c:pt idx="89">
                  <c:v>1.8</c:v>
                </c:pt>
                <c:pt idx="90">
                  <c:v>1.8</c:v>
                </c:pt>
                <c:pt idx="91">
                  <c:v>1.7</c:v>
                </c:pt>
                <c:pt idx="92">
                  <c:v>1.6</c:v>
                </c:pt>
                <c:pt idx="93">
                  <c:v>1.6</c:v>
                </c:pt>
                <c:pt idx="94">
                  <c:v>1.7</c:v>
                </c:pt>
                <c:pt idx="95">
                  <c:v>1.8</c:v>
                </c:pt>
                <c:pt idx="96">
                  <c:v>1.7</c:v>
                </c:pt>
                <c:pt idx="97">
                  <c:v>1.7</c:v>
                </c:pt>
                <c:pt idx="98">
                  <c:v>1.9</c:v>
                </c:pt>
                <c:pt idx="99">
                  <c:v>1.9</c:v>
                </c:pt>
                <c:pt idx="100">
                  <c:v>2</c:v>
                </c:pt>
                <c:pt idx="101">
                  <c:v>1.8</c:v>
                </c:pt>
                <c:pt idx="102">
                  <c:v>1.7</c:v>
                </c:pt>
                <c:pt idx="103">
                  <c:v>1.6</c:v>
                </c:pt>
                <c:pt idx="104">
                  <c:v>1.6</c:v>
                </c:pt>
                <c:pt idx="105">
                  <c:v>1.7</c:v>
                </c:pt>
                <c:pt idx="106">
                  <c:v>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2A-4456-9838-FC9A8B292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70921872"/>
        <c:axId val="-270928944"/>
      </c:lineChart>
      <c:dateAx>
        <c:axId val="-270921872"/>
        <c:scaling>
          <c:orientation val="minMax"/>
        </c:scaling>
        <c:delete val="0"/>
        <c:axPos val="b"/>
        <c:numFmt formatCode="yy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70928944"/>
        <c:crosses val="autoZero"/>
        <c:auto val="1"/>
        <c:lblOffset val="100"/>
        <c:baseTimeUnit val="days"/>
      </c:dateAx>
      <c:valAx>
        <c:axId val="-270928944"/>
        <c:scaling>
          <c:orientation val="minMax"/>
        </c:scaling>
        <c:delete val="0"/>
        <c:axPos val="l"/>
        <c:numFmt formatCode="#,##0.0_ 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27092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pPr>
            <a:r>
              <a:rPr lang="zh-CN" dirty="0">
                <a:latin typeface="等线" panose="02010600030101010101" pitchFamily="2" charset="-122"/>
                <a:ea typeface="等线" panose="02010600030101010101" pitchFamily="2" charset="-122"/>
              </a:rPr>
              <a:t>美国通胀一级分项权重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1C-49D5-A711-B7B0B17B99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1C-49D5-A711-B7B0B17B99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1C-49D5-A711-B7B0B17B99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01C-49D5-A711-B7B0B17B99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01C-49D5-A711-B7B0B17B99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01C-49D5-A711-B7B0B17B99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01C-49D5-A711-B7B0B17B996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01C-49D5-A711-B7B0B17B9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zh-CN"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美国通胀分项权重!$B$4:$B$11</c:f>
              <c:strCache>
                <c:ptCount val="8"/>
                <c:pt idx="0">
                  <c:v>食品饮料</c:v>
                </c:pt>
                <c:pt idx="1">
                  <c:v>住宅</c:v>
                </c:pt>
                <c:pt idx="2">
                  <c:v>服装</c:v>
                </c:pt>
                <c:pt idx="3">
                  <c:v>交通运输</c:v>
                </c:pt>
                <c:pt idx="4">
                  <c:v>医疗保健</c:v>
                </c:pt>
                <c:pt idx="5">
                  <c:v>娱乐</c:v>
                </c:pt>
                <c:pt idx="6">
                  <c:v>教育和通信</c:v>
                </c:pt>
                <c:pt idx="7">
                  <c:v>其他商品以及服务</c:v>
                </c:pt>
              </c:strCache>
            </c:strRef>
          </c:cat>
          <c:val>
            <c:numRef>
              <c:f>美国通胀分项权重!$C$4:$C$11</c:f>
              <c:numCache>
                <c:formatCode>0.00%</c:formatCode>
                <c:ptCount val="8"/>
                <c:pt idx="0">
                  <c:v>0.152</c:v>
                </c:pt>
                <c:pt idx="1">
                  <c:v>0.42399999999999999</c:v>
                </c:pt>
                <c:pt idx="2">
                  <c:v>2.7E-2</c:v>
                </c:pt>
                <c:pt idx="3">
                  <c:v>0.152</c:v>
                </c:pt>
                <c:pt idx="4">
                  <c:v>8.8999999999999996E-2</c:v>
                </c:pt>
                <c:pt idx="5">
                  <c:v>5.8000000000000003E-2</c:v>
                </c:pt>
                <c:pt idx="6">
                  <c:v>6.8000000000000005E-2</c:v>
                </c:pt>
                <c:pt idx="7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01C-49D5-A711-B7B0B17B996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zh-CN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pPr>
            <a:r>
              <a:rPr lang="zh-CN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在售房屋库存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zh-CN" sz="14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latin typeface="等线" panose="02010600030101010101" pitchFamily="2" charset="-122"/>
              <a:ea typeface="等线" panose="02010600030101010101" pitchFamily="2" charset="-122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2017年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Sheet1!$A$4:$A$15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Sheet1!$B$4:$B$15</c:f>
              <c:numCache>
                <c:formatCode>General</c:formatCode>
                <c:ptCount val="12"/>
                <c:pt idx="0">
                  <c:v>1221101</c:v>
                </c:pt>
                <c:pt idx="1">
                  <c:v>1218559</c:v>
                </c:pt>
                <c:pt idx="2">
                  <c:v>1239700</c:v>
                </c:pt>
                <c:pt idx="3">
                  <c:v>1262588</c:v>
                </c:pt>
                <c:pt idx="4">
                  <c:v>1322569</c:v>
                </c:pt>
                <c:pt idx="5">
                  <c:v>1363005</c:v>
                </c:pt>
                <c:pt idx="6">
                  <c:v>1396513</c:v>
                </c:pt>
                <c:pt idx="7">
                  <c:v>1435655</c:v>
                </c:pt>
                <c:pt idx="8">
                  <c:v>1413816</c:v>
                </c:pt>
                <c:pt idx="9">
                  <c:v>1393690</c:v>
                </c:pt>
                <c:pt idx="10">
                  <c:v>1328836</c:v>
                </c:pt>
                <c:pt idx="11">
                  <c:v>1219598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14-4BDB-A98A-27F066FB732B}"/>
            </c:ext>
          </c:extLst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2018年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Sheet1!$A$4:$A$15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Sheet1!$C$4:$C$15</c:f>
              <c:numCache>
                <c:formatCode>General</c:formatCode>
                <c:ptCount val="12"/>
                <c:pt idx="0">
                  <c:v>1129765</c:v>
                </c:pt>
                <c:pt idx="1">
                  <c:v>1130608</c:v>
                </c:pt>
                <c:pt idx="2">
                  <c:v>1151862</c:v>
                </c:pt>
                <c:pt idx="3">
                  <c:v>1193080</c:v>
                </c:pt>
                <c:pt idx="4">
                  <c:v>1254086</c:v>
                </c:pt>
                <c:pt idx="5">
                  <c:v>1320045</c:v>
                </c:pt>
                <c:pt idx="6">
                  <c:v>1367969</c:v>
                </c:pt>
                <c:pt idx="7">
                  <c:v>1392669</c:v>
                </c:pt>
                <c:pt idx="8">
                  <c:v>1416029</c:v>
                </c:pt>
                <c:pt idx="9">
                  <c:v>1416319</c:v>
                </c:pt>
                <c:pt idx="10">
                  <c:v>1382050</c:v>
                </c:pt>
                <c:pt idx="11">
                  <c:v>1288587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14-4BDB-A98A-27F066FB732B}"/>
            </c:ext>
          </c:extLst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2019年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Sheet1!$A$4:$A$15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Sheet1!$D$4:$D$15</c:f>
              <c:numCache>
                <c:formatCode>General</c:formatCode>
                <c:ptCount val="12"/>
                <c:pt idx="0">
                  <c:v>1204689</c:v>
                </c:pt>
                <c:pt idx="1">
                  <c:v>1195248</c:v>
                </c:pt>
                <c:pt idx="2">
                  <c:v>1207857</c:v>
                </c:pt>
                <c:pt idx="3">
                  <c:v>1232130</c:v>
                </c:pt>
                <c:pt idx="4">
                  <c:v>1278895</c:v>
                </c:pt>
                <c:pt idx="5">
                  <c:v>1324118</c:v>
                </c:pt>
                <c:pt idx="6">
                  <c:v>1345333</c:v>
                </c:pt>
                <c:pt idx="7">
                  <c:v>1332749</c:v>
                </c:pt>
                <c:pt idx="8">
                  <c:v>1316825</c:v>
                </c:pt>
                <c:pt idx="9">
                  <c:v>1310899</c:v>
                </c:pt>
                <c:pt idx="10">
                  <c:v>1244837</c:v>
                </c:pt>
                <c:pt idx="11">
                  <c:v>1125557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14-4BDB-A98A-27F066FB732B}"/>
            </c:ext>
          </c:extLst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2020年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Sheet1!$A$4:$A$15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Sheet1!$E$4:$E$15</c:f>
              <c:numCache>
                <c:formatCode>General</c:formatCode>
                <c:ptCount val="12"/>
                <c:pt idx="0">
                  <c:v>1032583</c:v>
                </c:pt>
                <c:pt idx="1">
                  <c:v>1006205</c:v>
                </c:pt>
                <c:pt idx="2">
                  <c:v>1012439</c:v>
                </c:pt>
                <c:pt idx="3">
                  <c:v>1024443</c:v>
                </c:pt>
                <c:pt idx="4">
                  <c:v>1003219</c:v>
                </c:pt>
                <c:pt idx="5">
                  <c:v>939748</c:v>
                </c:pt>
                <c:pt idx="6">
                  <c:v>886577</c:v>
                </c:pt>
                <c:pt idx="7">
                  <c:v>839770</c:v>
                </c:pt>
                <c:pt idx="8">
                  <c:v>806132</c:v>
                </c:pt>
                <c:pt idx="9">
                  <c:v>789248</c:v>
                </c:pt>
                <c:pt idx="10">
                  <c:v>747839</c:v>
                </c:pt>
                <c:pt idx="11">
                  <c:v>660335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14-4BDB-A98A-27F066FB732B}"/>
            </c:ext>
          </c:extLst>
        </c:ser>
        <c:ser>
          <c:idx val="4"/>
          <c:order val="4"/>
          <c:tx>
            <c:strRef>
              <c:f>Sheet1!$F$3</c:f>
              <c:strCache>
                <c:ptCount val="1"/>
                <c:pt idx="0">
                  <c:v>2021年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Sheet1!$A$4:$A$15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Sheet1!$F$4:$F$15</c:f>
              <c:numCache>
                <c:formatCode>General</c:formatCode>
                <c:ptCount val="12"/>
                <c:pt idx="0">
                  <c:v>571491</c:v>
                </c:pt>
                <c:pt idx="1">
                  <c:v>497753</c:v>
                </c:pt>
                <c:pt idx="2">
                  <c:v>471119</c:v>
                </c:pt>
                <c:pt idx="3">
                  <c:v>465964</c:v>
                </c:pt>
                <c:pt idx="4">
                  <c:v>477951</c:v>
                </c:pt>
                <c:pt idx="5">
                  <c:v>521723</c:v>
                </c:pt>
                <c:pt idx="6">
                  <c:v>571731</c:v>
                </c:pt>
                <c:pt idx="7">
                  <c:v>615621</c:v>
                </c:pt>
                <c:pt idx="8">
                  <c:v>621196</c:v>
                </c:pt>
                <c:pt idx="9">
                  <c:v>611928</c:v>
                </c:pt>
                <c:pt idx="10">
                  <c:v>553510</c:v>
                </c:pt>
                <c:pt idx="11">
                  <c:v>483266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714-4BDB-A98A-27F066FB732B}"/>
            </c:ext>
          </c:extLst>
        </c:ser>
        <c:ser>
          <c:idx val="5"/>
          <c:order val="5"/>
          <c:tx>
            <c:strRef>
              <c:f>Sheet1!$G$3</c:f>
              <c:strCache>
                <c:ptCount val="1"/>
                <c:pt idx="0">
                  <c:v>2022年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Sheet1!$A$4:$A$15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Sheet1!$G$4:$G$15</c:f>
              <c:numCache>
                <c:formatCode>General</c:formatCode>
                <c:ptCount val="12"/>
                <c:pt idx="0">
                  <c:v>408922</c:v>
                </c:pt>
                <c:pt idx="1">
                  <c:v>376018</c:v>
                </c:pt>
                <c:pt idx="2">
                  <c:v>381950</c:v>
                </c:pt>
                <c:pt idx="3">
                  <c:v>409473</c:v>
                </c:pt>
                <c:pt idx="4">
                  <c:v>516362</c:v>
                </c:pt>
                <c:pt idx="5">
                  <c:v>619305</c:v>
                </c:pt>
                <c:pt idx="6">
                  <c:v>747526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714-4BDB-A98A-27F066FB7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4627439"/>
        <c:axId val="1474637007"/>
      </c:lineChart>
      <c:catAx>
        <c:axId val="147462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474637007"/>
        <c:crosses val="autoZero"/>
        <c:auto val="1"/>
        <c:lblAlgn val="ctr"/>
        <c:lblOffset val="100"/>
        <c:noMultiLvlLbl val="0"/>
      </c:catAx>
      <c:valAx>
        <c:axId val="1474637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pPr>
            <a:endParaRPr lang="zh-CN"/>
          </a:p>
        </c:txPr>
        <c:crossAx val="1474627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楷体" panose="02010609060101010101" pitchFamily="49" charset="-122"/>
          <a:ea typeface="楷体" panose="02010609060101010101" pitchFamily="49" charset="-122"/>
        </a:defRPr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0.48921</cdr:x>
      <cdr:y>0.01923</cdr:y>
    </cdr:from>
    <cdr:to>
      <cdr:x>0.48921</cdr:x>
      <cdr:y>0.73077</cdr:y>
    </cdr:to>
    <cdr:cxnSp macro="">
      <cdr:nvCxnSpPr>
        <cdr:cNvPr id="4" name="直接连接符 3">
          <a:extLst xmlns:a="http://schemas.openxmlformats.org/drawingml/2006/main">
            <a:ext uri="{FF2B5EF4-FFF2-40B4-BE49-F238E27FC236}">
              <a16:creationId xmlns:a16="http://schemas.microsoft.com/office/drawing/2014/main" id="{F4314F5C-9724-0F26-E455-97E45709338E}"/>
            </a:ext>
          </a:extLst>
        </cdr:cNvPr>
        <cdr:cNvCxnSpPr/>
      </cdr:nvCxnSpPr>
      <cdr:spPr>
        <a:xfrm xmlns:a="http://schemas.openxmlformats.org/drawingml/2006/main">
          <a:off x="4896544" y="72008"/>
          <a:ext cx="0" cy="266429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0.55166</cdr:x>
      <cdr:y>0.01606</cdr:y>
    </cdr:from>
    <cdr:to>
      <cdr:x>0.55166</cdr:x>
      <cdr:y>0.7276</cdr:y>
    </cdr:to>
    <cdr:cxnSp macro="">
      <cdr:nvCxnSpPr>
        <cdr:cNvPr id="5" name="直接连接符 4">
          <a:extLst xmlns:a="http://schemas.openxmlformats.org/drawingml/2006/main">
            <a:ext uri="{FF2B5EF4-FFF2-40B4-BE49-F238E27FC236}">
              <a16:creationId xmlns:a16="http://schemas.microsoft.com/office/drawing/2014/main" id="{5C4BF8B9-F3DB-7472-9815-9176BF7A6397}"/>
            </a:ext>
          </a:extLst>
        </cdr:cNvPr>
        <cdr:cNvCxnSpPr/>
      </cdr:nvCxnSpPr>
      <cdr:spPr>
        <a:xfrm xmlns:a="http://schemas.openxmlformats.org/drawingml/2006/main">
          <a:off x="5760640" y="60154"/>
          <a:ext cx="0" cy="266429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0.6551</cdr:x>
      <cdr:y>0.0353</cdr:y>
    </cdr:from>
    <cdr:to>
      <cdr:x>0.6551</cdr:x>
      <cdr:y>0.74683</cdr:y>
    </cdr:to>
    <cdr:cxnSp macro="">
      <cdr:nvCxnSpPr>
        <cdr:cNvPr id="7" name="直接连接符 6">
          <a:extLst xmlns:a="http://schemas.openxmlformats.org/drawingml/2006/main">
            <a:ext uri="{FF2B5EF4-FFF2-40B4-BE49-F238E27FC236}">
              <a16:creationId xmlns:a16="http://schemas.microsoft.com/office/drawing/2014/main" id="{2A5EE5C8-0007-041E-DD3B-9238494D53E0}"/>
            </a:ext>
          </a:extLst>
        </cdr:cNvPr>
        <cdr:cNvCxnSpPr/>
      </cdr:nvCxnSpPr>
      <cdr:spPr>
        <a:xfrm xmlns:a="http://schemas.openxmlformats.org/drawingml/2006/main">
          <a:off x="6840760" y="132162"/>
          <a:ext cx="0" cy="266429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0.77232</cdr:x>
      <cdr:y>0.0353</cdr:y>
    </cdr:from>
    <cdr:to>
      <cdr:x>0.77232</cdr:x>
      <cdr:y>0.74683</cdr:y>
    </cdr:to>
    <cdr:cxnSp macro="">
      <cdr:nvCxnSpPr>
        <cdr:cNvPr id="8" name="直接连接符 7">
          <a:extLst xmlns:a="http://schemas.openxmlformats.org/drawingml/2006/main">
            <a:ext uri="{FF2B5EF4-FFF2-40B4-BE49-F238E27FC236}">
              <a16:creationId xmlns:a16="http://schemas.microsoft.com/office/drawing/2014/main" id="{DE75EEBF-2CAA-6869-0AD8-3A7E955F9E70}"/>
            </a:ext>
          </a:extLst>
        </cdr:cNvPr>
        <cdr:cNvCxnSpPr/>
      </cdr:nvCxnSpPr>
      <cdr:spPr>
        <a:xfrm xmlns:a="http://schemas.openxmlformats.org/drawingml/2006/main">
          <a:off x="8064896" y="132162"/>
          <a:ext cx="0" cy="266429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0.52408</cdr:x>
      <cdr:y>0.26923</cdr:y>
    </cdr:from>
    <cdr:to>
      <cdr:x>0.53651</cdr:x>
      <cdr:y>0.35794</cdr:y>
    </cdr:to>
    <cdr:cxnSp macro="">
      <cdr:nvCxnSpPr>
        <cdr:cNvPr id="10" name="直接箭头连接符 9">
          <a:extLst xmlns:a="http://schemas.openxmlformats.org/drawingml/2006/main">
            <a:ext uri="{FF2B5EF4-FFF2-40B4-BE49-F238E27FC236}">
              <a16:creationId xmlns:a16="http://schemas.microsoft.com/office/drawing/2014/main" id="{16A90907-FBEB-489F-BB27-F6685A83982E}"/>
            </a:ext>
          </a:extLst>
        </cdr:cNvPr>
        <cdr:cNvCxnSpPr/>
      </cdr:nvCxnSpPr>
      <cdr:spPr bwMode="auto">
        <a:xfrm xmlns:a="http://schemas.openxmlformats.org/drawingml/2006/main">
          <a:off x="5472608" y="1008112"/>
          <a:ext cx="129867" cy="33215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  <a:tailEnd type="triangle"/>
        </a:ln>
        <a:effectLst xmlns:a="http://schemas.openxmlformats.org/drawingml/2006/main">
          <a:outerShdw dist="35921" dir="2700000" algn="ctr" rotWithShape="0">
            <a:schemeClr val="bg2"/>
          </a:outerShdw>
        </a:effectLst>
      </cdr:spPr>
    </cdr:cxnSp>
  </cdr:relSizeAnchor>
  <cdr:relSizeAnchor xmlns:cdr="http://schemas.openxmlformats.org/drawingml/2006/chartDrawing">
    <cdr:from>
      <cdr:x>0.59993</cdr:x>
      <cdr:y>0.18955</cdr:y>
    </cdr:from>
    <cdr:to>
      <cdr:x>0.61237</cdr:x>
      <cdr:y>0.27826</cdr:y>
    </cdr:to>
    <cdr:cxnSp macro="">
      <cdr:nvCxnSpPr>
        <cdr:cNvPr id="11" name="直接箭头连接符 10">
          <a:extLst xmlns:a="http://schemas.openxmlformats.org/drawingml/2006/main">
            <a:ext uri="{FF2B5EF4-FFF2-40B4-BE49-F238E27FC236}">
              <a16:creationId xmlns:a16="http://schemas.microsoft.com/office/drawing/2014/main" id="{16A90907-FBEB-489F-BB27-F6685A83982E}"/>
            </a:ext>
          </a:extLst>
        </cdr:cNvPr>
        <cdr:cNvCxnSpPr/>
      </cdr:nvCxnSpPr>
      <cdr:spPr bwMode="auto">
        <a:xfrm xmlns:a="http://schemas.openxmlformats.org/drawingml/2006/main">
          <a:off x="6264696" y="709752"/>
          <a:ext cx="129867" cy="33215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  <a:tailEnd type="triangle"/>
        </a:ln>
        <a:effectLst xmlns:a="http://schemas.openxmlformats.org/drawingml/2006/main">
          <a:outerShdw dist="35921" dir="2700000" algn="ctr" rotWithShape="0">
            <a:schemeClr val="bg2"/>
          </a:outerShdw>
        </a:effectLst>
      </cdr:spPr>
    </cdr:cxnSp>
  </cdr:relSizeAnchor>
  <cdr:relSizeAnchor xmlns:cdr="http://schemas.openxmlformats.org/drawingml/2006/chartDrawing">
    <cdr:from>
      <cdr:x>0.81234</cdr:x>
      <cdr:y>0.07019</cdr:y>
    </cdr:from>
    <cdr:to>
      <cdr:x>0.82478</cdr:x>
      <cdr:y>0.1589</cdr:y>
    </cdr:to>
    <cdr:cxnSp macro="">
      <cdr:nvCxnSpPr>
        <cdr:cNvPr id="12" name="直接箭头连接符 11">
          <a:extLst xmlns:a="http://schemas.openxmlformats.org/drawingml/2006/main">
            <a:ext uri="{FF2B5EF4-FFF2-40B4-BE49-F238E27FC236}">
              <a16:creationId xmlns:a16="http://schemas.microsoft.com/office/drawing/2014/main" id="{16A90907-FBEB-489F-BB27-F6685A83982E}"/>
            </a:ext>
          </a:extLst>
        </cdr:cNvPr>
        <cdr:cNvCxnSpPr/>
      </cdr:nvCxnSpPr>
      <cdr:spPr bwMode="auto">
        <a:xfrm xmlns:a="http://schemas.openxmlformats.org/drawingml/2006/main">
          <a:off x="8482771" y="262832"/>
          <a:ext cx="129867" cy="33215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  <a:tailEnd type="triangle"/>
        </a:ln>
        <a:effectLst xmlns:a="http://schemas.openxmlformats.org/drawingml/2006/main">
          <a:outerShdw dist="35921" dir="2700000" algn="ctr" rotWithShape="0">
            <a:schemeClr val="bg2"/>
          </a:outerShdw>
        </a:effectLst>
      </cdr:spPr>
    </cdr:cxnSp>
  </cdr:relSizeAnchor>
  <cdr:relSizeAnchor xmlns:cdr="http://schemas.openxmlformats.org/drawingml/2006/chartDrawing">
    <cdr:from>
      <cdr:x>0.89623</cdr:x>
      <cdr:y>0.05144</cdr:y>
    </cdr:from>
    <cdr:to>
      <cdr:x>0.92415</cdr:x>
      <cdr:y>0.20409</cdr:y>
    </cdr:to>
    <cdr:cxnSp macro="">
      <cdr:nvCxnSpPr>
        <cdr:cNvPr id="13" name="直接箭头连接符 12">
          <a:extLst xmlns:a="http://schemas.openxmlformats.org/drawingml/2006/main">
            <a:ext uri="{FF2B5EF4-FFF2-40B4-BE49-F238E27FC236}">
              <a16:creationId xmlns:a16="http://schemas.microsoft.com/office/drawing/2014/main" id="{16A90907-FBEB-489F-BB27-F6685A83982E}"/>
            </a:ext>
          </a:extLst>
        </cdr:cNvPr>
        <cdr:cNvCxnSpPr/>
      </cdr:nvCxnSpPr>
      <cdr:spPr bwMode="auto">
        <a:xfrm xmlns:a="http://schemas.openxmlformats.org/drawingml/2006/main" flipH="1">
          <a:off x="9358771" y="192620"/>
          <a:ext cx="291517" cy="571578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  <a:tailEnd type="triangle"/>
        </a:ln>
        <a:effectLst xmlns:a="http://schemas.openxmlformats.org/drawingml/2006/main">
          <a:outerShdw dist="35921" dir="2700000" algn="ctr" rotWithShape="0">
            <a:schemeClr val="bg2"/>
          </a:outerShdw>
        </a:effectLst>
      </cdr:spPr>
    </cdr:cxnSp>
  </cdr:relSizeAnchor>
  <cdr:relSizeAnchor xmlns:cdr="http://schemas.openxmlformats.org/drawingml/2006/chartDrawing">
    <cdr:from>
      <cdr:x>0.48896</cdr:x>
      <cdr:y>0.04591</cdr:y>
    </cdr:from>
    <cdr:to>
      <cdr:x>0.5609</cdr:x>
      <cdr:y>0.27195</cdr:y>
    </cdr:to>
    <cdr:sp macro="" textlink="">
      <cdr:nvSpPr>
        <cdr:cNvPr id="15" name="文本框 11">
          <a:extLst xmlns:a="http://schemas.openxmlformats.org/drawingml/2006/main">
            <a:ext uri="{FF2B5EF4-FFF2-40B4-BE49-F238E27FC236}">
              <a16:creationId xmlns:a16="http://schemas.microsoft.com/office/drawing/2014/main" id="{CDBB7AD9-96E8-4C37-9898-E9AFB4D93F7A}"/>
            </a:ext>
          </a:extLst>
        </cdr:cNvPr>
        <cdr:cNvSpPr txBox="1"/>
      </cdr:nvSpPr>
      <cdr:spPr>
        <a:xfrm xmlns:a="http://schemas.openxmlformats.org/drawingml/2006/main">
          <a:off x="5105861" y="171913"/>
          <a:ext cx="751237" cy="8463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zh-CN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0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rPr>
            <a:t>阶段</a:t>
          </a:r>
          <a:r>
            <a:rPr lang="en-US" altLang="zh-CN" sz="10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rPr>
            <a:t>1</a:t>
          </a:r>
          <a:r>
            <a:rPr lang="zh-CN" altLang="en-US" sz="10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rPr>
            <a:t>：疫情控制</a:t>
          </a:r>
          <a:r>
            <a:rPr lang="en-US" altLang="zh-CN" sz="10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rPr>
            <a:t>+</a:t>
          </a:r>
          <a:r>
            <a:rPr lang="zh-CN" altLang="en-US" sz="10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rPr>
            <a:t>阶段性供需错配</a:t>
          </a:r>
          <a:endParaRPr lang="en-US" altLang="zh-CN" sz="1000" dirty="0">
            <a:solidFill>
              <a:srgbClr val="FF0000"/>
            </a:solidFill>
            <a:latin typeface="等线" panose="02010600030101010101" pitchFamily="2" charset="-122"/>
            <a:ea typeface="等线" panose="02010600030101010101" pitchFamily="2" charset="-122"/>
          </a:endParaRPr>
        </a:p>
        <a:p xmlns:a="http://schemas.openxmlformats.org/drawingml/2006/main">
          <a:endParaRPr lang="zh-CN" altLang="en-US" sz="900" dirty="0"/>
        </a:p>
      </cdr:txBody>
    </cdr:sp>
  </cdr:relSizeAnchor>
  <cdr:relSizeAnchor xmlns:cdr="http://schemas.openxmlformats.org/drawingml/2006/chartDrawing">
    <cdr:from>
      <cdr:x>0.85263</cdr:x>
      <cdr:y>0.02892</cdr:y>
    </cdr:from>
    <cdr:to>
      <cdr:x>0.85263</cdr:x>
      <cdr:y>0.74046</cdr:y>
    </cdr:to>
    <cdr:cxnSp macro="">
      <cdr:nvCxnSpPr>
        <cdr:cNvPr id="17" name="直接连接符 16">
          <a:extLst xmlns:a="http://schemas.openxmlformats.org/drawingml/2006/main">
            <a:ext uri="{FF2B5EF4-FFF2-40B4-BE49-F238E27FC236}">
              <a16:creationId xmlns:a16="http://schemas.microsoft.com/office/drawing/2014/main" id="{8340AE67-F88F-6D15-54BC-E4EA58B9AB87}"/>
            </a:ext>
          </a:extLst>
        </cdr:cNvPr>
        <cdr:cNvCxnSpPr/>
      </cdr:nvCxnSpPr>
      <cdr:spPr>
        <a:xfrm xmlns:a="http://schemas.openxmlformats.org/drawingml/2006/main">
          <a:off x="8903464" y="108282"/>
          <a:ext cx="0" cy="266430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0.72892</cdr:x>
      <cdr:y>0.09319</cdr:y>
    </cdr:from>
    <cdr:to>
      <cdr:x>0.74135</cdr:x>
      <cdr:y>0.18189</cdr:y>
    </cdr:to>
    <cdr:cxnSp macro="">
      <cdr:nvCxnSpPr>
        <cdr:cNvPr id="18" name="直接箭头连接符 17">
          <a:extLst xmlns:a="http://schemas.openxmlformats.org/drawingml/2006/main">
            <a:ext uri="{FF2B5EF4-FFF2-40B4-BE49-F238E27FC236}">
              <a16:creationId xmlns:a16="http://schemas.microsoft.com/office/drawing/2014/main" id="{D0F7B810-0951-0CA0-1B94-932F7A7AB783}"/>
            </a:ext>
          </a:extLst>
        </cdr:cNvPr>
        <cdr:cNvCxnSpPr/>
      </cdr:nvCxnSpPr>
      <cdr:spPr bwMode="auto">
        <a:xfrm xmlns:a="http://schemas.openxmlformats.org/drawingml/2006/main">
          <a:off x="7611640" y="348924"/>
          <a:ext cx="129867" cy="332152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>
          <a:solidFill>
            <a:srgbClr val="C00000"/>
          </a:solidFill>
          <a:tailEnd type="triangle"/>
        </a:ln>
        <a:effectLst xmlns:a="http://schemas.openxmlformats.org/drawingml/2006/main">
          <a:outerShdw dist="35921" dir="2700000" algn="ctr" rotWithShape="0">
            <a:schemeClr val="bg2"/>
          </a:outerShdw>
        </a:effec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0.09108</cdr:x>
      <cdr:y>0.0752</cdr:y>
    </cdr:from>
    <cdr:to>
      <cdr:x>0.34156</cdr:x>
      <cdr:y>0.14092</cdr:y>
    </cdr:to>
    <cdr:sp macro="" textlink="">
      <cdr:nvSpPr>
        <cdr:cNvPr id="2" name="文本框 1">
          <a:extLst xmlns:a="http://schemas.openxmlformats.org/drawingml/2006/main">
            <a:ext uri="{FF2B5EF4-FFF2-40B4-BE49-F238E27FC236}">
              <a16:creationId xmlns:a16="http://schemas.microsoft.com/office/drawing/2014/main" id="{A1F85B45-12C1-7589-05F7-64455542E4F1}"/>
            </a:ext>
          </a:extLst>
        </cdr:cNvPr>
        <cdr:cNvSpPr txBox="1"/>
      </cdr:nvSpPr>
      <cdr:spPr>
        <a:xfrm xmlns:a="http://schemas.openxmlformats.org/drawingml/2006/main">
          <a:off x="596449" y="286175"/>
          <a:ext cx="1640301" cy="250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50" dirty="0">
              <a:solidFill>
                <a:srgbClr val="C00000"/>
              </a:solidFill>
            </a:rPr>
            <a:t>氧化铝均价：</a:t>
          </a:r>
          <a:r>
            <a:rPr lang="en-US" altLang="zh-CN" sz="1050" dirty="0">
              <a:solidFill>
                <a:srgbClr val="C00000"/>
              </a:solidFill>
            </a:rPr>
            <a:t>2964</a:t>
          </a:r>
          <a:endParaRPr lang="zh-CN" altLang="en-US" sz="1050" dirty="0">
            <a:solidFill>
              <a:srgbClr val="C0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0.08358</cdr:x>
      <cdr:y>0.22267</cdr:y>
    </cdr:from>
    <cdr:to>
      <cdr:x>0.97086</cdr:x>
      <cdr:y>0.22267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:a16="http://schemas.microsoft.com/office/drawing/2014/main" id="{02D79969-B92A-4650-962C-7BA24A9725BD}"/>
            </a:ext>
          </a:extLst>
        </cdr:cNvPr>
        <cdr:cNvCxnSpPr/>
      </cdr:nvCxnSpPr>
      <cdr:spPr>
        <a:xfrm xmlns:a="http://schemas.openxmlformats.org/drawingml/2006/main">
          <a:off x="657880" y="750315"/>
          <a:ext cx="6983720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0.06396</cdr:x>
      <cdr:y>0.15097</cdr:y>
    </cdr:from>
    <cdr:to>
      <cdr:x>0.23168</cdr:x>
      <cdr:y>0.22967</cdr:y>
    </cdr:to>
    <cdr:sp macro="" textlink="">
      <cdr:nvSpPr>
        <cdr:cNvPr id="5" name="文本框 4"/>
        <cdr:cNvSpPr txBox="1"/>
      </cdr:nvSpPr>
      <cdr:spPr>
        <a:xfrm xmlns:a="http://schemas.openxmlformats.org/drawingml/2006/main">
          <a:off x="503397" y="508705"/>
          <a:ext cx="1320112" cy="2651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zh-CN" altLang="en-US" sz="1050" dirty="0">
              <a:solidFill>
                <a:srgbClr val="FF0000"/>
              </a:solidFill>
              <a:latin typeface="+mn-ea"/>
              <a:ea typeface="+mn-ea"/>
            </a:rPr>
            <a:t>铝价</a:t>
          </a:r>
          <a:r>
            <a:rPr lang="en-US" altLang="zh-CN" sz="1050" dirty="0">
              <a:solidFill>
                <a:srgbClr val="FF0000"/>
              </a:solidFill>
              <a:latin typeface="+mn-ea"/>
              <a:ea typeface="+mn-ea"/>
            </a:rPr>
            <a:t>18660</a:t>
          </a:r>
          <a:endParaRPr lang="zh-CN" altLang="en-US" sz="1050" dirty="0">
            <a:solidFill>
              <a:srgbClr val="FF0000"/>
            </a:solidFill>
            <a:latin typeface="+mn-ea"/>
            <a:ea typeface="+mn-e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D7206D8-DDA2-4EDB-A6C0-2CEE6BEDCAD8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A2F0E5B-1FB1-455F-BECC-5A1D12ABC561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73642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0E5B-1FB1-455F-BECC-5A1D12ABC56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6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263" y="746125"/>
            <a:ext cx="6624637" cy="3727450"/>
          </a:xfrm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F0E5B-1FB1-455F-BECC-5A1D12ABC5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263" y="746125"/>
            <a:ext cx="6624637" cy="3727450"/>
          </a:xfrm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/>
              <a:t>这是第一次下跌，熊市起点，价格是往一个安全位置快速修复。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F0E5B-1FB1-455F-BECC-5A1D12ABC5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534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263" y="746125"/>
            <a:ext cx="6624637" cy="3727450"/>
          </a:xfrm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F0E5B-1FB1-455F-BECC-5A1D12ABC5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263" y="746125"/>
            <a:ext cx="6624637" cy="3727450"/>
          </a:xfrm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F0E5B-1FB1-455F-BECC-5A1D12ABC5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68263" y="746125"/>
            <a:ext cx="6624637" cy="3727450"/>
          </a:xfrm>
          <a:ln>
            <a:solidFill>
              <a:srgbClr val="000000"/>
            </a:solidFill>
            <a:miter lim="800000"/>
          </a:ln>
        </p:spPr>
      </p:sp>
      <p:sp>
        <p:nvSpPr>
          <p:cNvPr id="2662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F0E5B-1FB1-455F-BECC-5A1D12ABC56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278B-2A8B-499F-B5F2-AD37155ED9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82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8C3C-F68B-4861-9522-FD163738B6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06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B4E4F-CEB6-4842-9AB3-BFE3F1669F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14657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D8E6E-3E7C-441F-B892-0D25E110D8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53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45009-F58B-4047-9EA6-20BF6E9E37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96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99D1-262F-4285-BA06-4A20B39B85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67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44F26-0E14-46E2-BB4F-A70ED27EAC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92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9945-8C86-4541-9078-41EABCDFF1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20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5954" y="6513739"/>
            <a:ext cx="2743200" cy="365125"/>
          </a:xfrm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14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3FE93-ECC8-482A-AC5D-40B00002E8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008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434AC-4A1F-4513-B161-AF9E3E396A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0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4E4F-CEB6-4842-9AB3-BFE3F1669F3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5388733-432E-44CE-8328-0ECF801BEF1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612" y="162042"/>
            <a:ext cx="2062188" cy="47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1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9.xml"/><Relationship Id="rId4" Type="http://schemas.openxmlformats.org/officeDocument/2006/relationships/chart" Target="../charts/chart5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3.xml"/><Relationship Id="rId4" Type="http://schemas.openxmlformats.org/officeDocument/2006/relationships/chart" Target="../charts/char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7.xml"/><Relationship Id="rId4" Type="http://schemas.openxmlformats.org/officeDocument/2006/relationships/chart" Target="../charts/chart6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518920" y="1283970"/>
            <a:ext cx="9144000" cy="18059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2289" name="Text Box 3"/>
          <p:cNvSpPr txBox="1">
            <a:spLocks noChangeArrowheads="1"/>
          </p:cNvSpPr>
          <p:nvPr/>
        </p:nvSpPr>
        <p:spPr bwMode="auto">
          <a:xfrm>
            <a:off x="1950806" y="1808741"/>
            <a:ext cx="8497790" cy="6938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77550" tIns="38775" rIns="77550" bIns="38775" anchorCtr="1">
            <a:spAutoFit/>
          </a:bodyPr>
          <a:lstStyle/>
          <a:p>
            <a:pPr algn="ctr" defTabSz="873125"/>
            <a:r>
              <a:rPr lang="zh-CN" altLang="en-US" sz="40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加息周期下铝价走势展望</a:t>
            </a:r>
          </a:p>
        </p:txBody>
      </p:sp>
      <p:sp>
        <p:nvSpPr>
          <p:cNvPr id="12290" name="Rectangle 13"/>
          <p:cNvSpPr>
            <a:spLocks noChangeArrowheads="1"/>
          </p:cNvSpPr>
          <p:nvPr/>
        </p:nvSpPr>
        <p:spPr bwMode="auto">
          <a:xfrm>
            <a:off x="5088890" y="5908675"/>
            <a:ext cx="2004060" cy="316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二〇二二年十一月</a:t>
            </a:r>
            <a:endParaRPr lang="zh-CN" altLang="en-US" sz="16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278B-2A8B-499F-B5F2-AD37155ED980}" type="slidenum">
              <a:rPr lang="zh-CN" altLang="en-US" smtClean="0"/>
              <a:t>1</a:t>
            </a:fld>
            <a:endParaRPr lang="zh-CN" altLang="en-US"/>
          </a:p>
        </p:txBody>
      </p:sp>
      <p:cxnSp>
        <p:nvCxnSpPr>
          <p:cNvPr id="2" name="直接连接符 1"/>
          <p:cNvCxnSpPr/>
          <p:nvPr/>
        </p:nvCxnSpPr>
        <p:spPr>
          <a:xfrm flipV="1">
            <a:off x="1524000" y="3256352"/>
            <a:ext cx="9144000" cy="12700"/>
          </a:xfrm>
          <a:prstGeom prst="line">
            <a:avLst/>
          </a:prstGeom>
          <a:ln w="1270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子公司标志标准组合全称横式(可改)-1-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760" y="5256530"/>
            <a:ext cx="3112770" cy="499110"/>
          </a:xfrm>
          <a:prstGeom prst="rect">
            <a:avLst/>
          </a:prstGeom>
        </p:spPr>
      </p:pic>
      <p:pic>
        <p:nvPicPr>
          <p:cNvPr id="10" name="Picture 3" descr="D:\Desktop\素材\素描城市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50806" y="3172248"/>
            <a:ext cx="8325312" cy="1818030"/>
          </a:xfrm>
          <a:prstGeom prst="rect">
            <a:avLst/>
          </a:prstGeom>
          <a:noFill/>
          <a:ln w="88900" cap="sq">
            <a:noFill/>
            <a:miter lim="800000"/>
            <a:headEnd/>
            <a:tailEnd/>
          </a:ln>
          <a:effectLst/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75A9595-F5D8-4894-B551-CA3AA1FDE688}"/>
              </a:ext>
            </a:extLst>
          </p:cNvPr>
          <p:cNvSpPr txBox="1"/>
          <p:nvPr/>
        </p:nvSpPr>
        <p:spPr>
          <a:xfrm>
            <a:off x="2890677" y="6224905"/>
            <a:ext cx="6190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研究发展部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  </a:t>
            </a:r>
            <a:r>
              <a:rPr lang="zh-CN" altLang="en-US" dirty="0">
                <a:solidFill>
                  <a:srgbClr val="000000"/>
                </a:solidFill>
                <a:latin typeface="微软雅黑"/>
                <a:ea typeface="微软雅黑"/>
              </a:rPr>
              <a:t>江露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10" name="图表 9"/>
          <p:cNvGraphicFramePr/>
          <p:nvPr>
            <p:extLst>
              <p:ext uri="{D42A27DB-BD31-4B8C-83A1-F6EECF244321}">
                <p14:modId xmlns:p14="http://schemas.microsoft.com/office/powerpoint/2010/main" val="4066144955"/>
              </p:ext>
            </p:extLst>
          </p:nvPr>
        </p:nvGraphicFramePr>
        <p:xfrm>
          <a:off x="857227" y="908720"/>
          <a:ext cx="5022749" cy="277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/>
          <p:nvPr>
            <p:extLst>
              <p:ext uri="{D42A27DB-BD31-4B8C-83A1-F6EECF244321}">
                <p14:modId xmlns:p14="http://schemas.microsoft.com/office/powerpoint/2010/main" val="2762456782"/>
              </p:ext>
            </p:extLst>
          </p:nvPr>
        </p:nvGraphicFramePr>
        <p:xfrm>
          <a:off x="6560598" y="908720"/>
          <a:ext cx="4647970" cy="2773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/>
          <p:nvPr>
            <p:extLst>
              <p:ext uri="{D42A27DB-BD31-4B8C-83A1-F6EECF244321}">
                <p14:modId xmlns:p14="http://schemas.microsoft.com/office/powerpoint/2010/main" val="1883576330"/>
              </p:ext>
            </p:extLst>
          </p:nvPr>
        </p:nvGraphicFramePr>
        <p:xfrm>
          <a:off x="857227" y="3933055"/>
          <a:ext cx="5022749" cy="2532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图表 14"/>
          <p:cNvGraphicFramePr/>
          <p:nvPr>
            <p:extLst>
              <p:ext uri="{D42A27DB-BD31-4B8C-83A1-F6EECF244321}">
                <p14:modId xmlns:p14="http://schemas.microsoft.com/office/powerpoint/2010/main" val="3172966243"/>
              </p:ext>
            </p:extLst>
          </p:nvPr>
        </p:nvGraphicFramePr>
        <p:xfrm>
          <a:off x="6525087" y="3933055"/>
          <a:ext cx="4539465" cy="2532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6C821C29-DE2E-A580-13B1-3A292ED81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1.7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美国房地产周期见顶回落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983432" y="1159552"/>
          <a:ext cx="4568805" cy="26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/>
          <p:cNvGraphicFramePr/>
          <p:nvPr/>
        </p:nvGraphicFramePr>
        <p:xfrm>
          <a:off x="6237305" y="1159552"/>
          <a:ext cx="4568805" cy="261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838200" y="3812732"/>
          <a:ext cx="4714037" cy="2712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6237306" y="3830592"/>
          <a:ext cx="4568804" cy="2610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90815150-B591-5A77-2AC0-3DF331858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1.8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美国房地产周期见顶回落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>
            <a:extLst>
              <a:ext uri="{FF2B5EF4-FFF2-40B4-BE49-F238E27FC236}">
                <a16:creationId xmlns:a16="http://schemas.microsoft.com/office/drawing/2014/main" id="{4EB66F1E-C813-9CED-9EAD-89FEF6A86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marR="0" lvl="0" indent="-341630" algn="just" defTabSz="955675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262699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1.9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衰退忧虑仍存，明年货币政策仍有转向预期</a:t>
            </a:r>
          </a:p>
        </p:txBody>
      </p:sp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755860"/>
              </p:ext>
            </p:extLst>
          </p:nvPr>
        </p:nvGraphicFramePr>
        <p:xfrm>
          <a:off x="983432" y="3862993"/>
          <a:ext cx="4864100" cy="240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00000000-0008-0000-1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611334"/>
              </p:ext>
            </p:extLst>
          </p:nvPr>
        </p:nvGraphicFramePr>
        <p:xfrm>
          <a:off x="6344469" y="1124744"/>
          <a:ext cx="4864099" cy="240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960327"/>
              </p:ext>
            </p:extLst>
          </p:nvPr>
        </p:nvGraphicFramePr>
        <p:xfrm>
          <a:off x="983432" y="1124744"/>
          <a:ext cx="4864100" cy="240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00000000-0008-0000-1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695327"/>
              </p:ext>
            </p:extLst>
          </p:nvPr>
        </p:nvGraphicFramePr>
        <p:xfrm>
          <a:off x="6340609" y="3862991"/>
          <a:ext cx="4864100" cy="240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6"/>
          <p:cNvSpPr>
            <a:spLocks noChangeShapeType="1"/>
          </p:cNvSpPr>
          <p:nvPr/>
        </p:nvSpPr>
        <p:spPr bwMode="auto">
          <a:xfrm>
            <a:off x="2228534" y="3675698"/>
            <a:ext cx="7920037" cy="0"/>
          </a:xfrm>
          <a:prstGeom prst="line">
            <a:avLst/>
          </a:prstGeom>
          <a:noFill/>
          <a:ln w="57150" cmpd="thickThin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004060" y="1870075"/>
            <a:ext cx="807720" cy="1558925"/>
            <a:chOff x="971500" y="1071326"/>
            <a:chExt cx="1080149" cy="1558847"/>
          </a:xfrm>
        </p:grpSpPr>
        <p:sp>
          <p:nvSpPr>
            <p:cNvPr id="2" name="标题 1"/>
            <p:cNvSpPr txBox="1"/>
            <p:nvPr/>
          </p:nvSpPr>
          <p:spPr bwMode="auto">
            <a:xfrm>
              <a:off x="971500" y="1071326"/>
              <a:ext cx="1080149" cy="1293630"/>
            </a:xfrm>
            <a:prstGeom prst="rect">
              <a:avLst/>
            </a:prstGeom>
            <a:solidFill>
              <a:srgbClr val="C00000"/>
            </a:solidFill>
            <a:ln>
              <a:miter lim="800000"/>
            </a:ln>
          </p:spPr>
          <p:txBody>
            <a:bodyPr vert="horz" wrap="square" lIns="91440" tIns="45720" rIns="91440" bIns="45720" numCol="1" anchorCtr="0" compatLnSpc="1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楷体_GB2312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第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二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部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985974" y="2360173"/>
              <a:ext cx="1051200" cy="2700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6" name="流程图: 可选过程 25"/>
          <p:cNvSpPr/>
          <p:nvPr/>
        </p:nvSpPr>
        <p:spPr>
          <a:xfrm>
            <a:off x="3706496" y="2924810"/>
            <a:ext cx="4289425" cy="504190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海外呈现供需两弱局面</a:t>
            </a:r>
            <a:endParaRPr lang="zh-CN" altLang="en-US" sz="2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278B-2A8B-499F-B5F2-AD37155ED98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3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5EBFC425-8D4A-41A9-992F-3595184D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marR="0" lvl="0" indent="-341630" algn="just" defTabSz="955675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262699"/>
              </a:buClr>
              <a:buSzPct val="80000"/>
              <a:buFontTx/>
              <a:buNone/>
              <a:tabLst/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.1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多因素影响欧洲能源成本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5A17E33-0968-40E6-970C-65C1F30AA0B1}"/>
              </a:ext>
            </a:extLst>
          </p:cNvPr>
          <p:cNvSpPr txBox="1"/>
          <p:nvPr/>
        </p:nvSpPr>
        <p:spPr bwMode="auto">
          <a:xfrm>
            <a:off x="9032427" y="1826928"/>
            <a:ext cx="2812770" cy="125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欧洲地区能源结构多样，主要由天然气、核能、水电及再生资源构成。但多样性同时意味着结构的脆弱性。在今年乌俄冲突的背景下，天然气供应持续紧张。而今年极端的天气对风电、水电、核电均造成一定影响。</a:t>
            </a:r>
            <a:endParaRPr kumimoji="1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这使得今年欧洲地区的天然气价格和电力价格一度大幅飙升，导致海外电解铝进一步减产。</a:t>
            </a:r>
            <a:endParaRPr kumimoji="1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35960" y="864202"/>
            <a:ext cx="2488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欧洲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天然气价格</a:t>
            </a:r>
            <a:r>
              <a:rPr lang="zh-CN" altLang="en-US" sz="16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大幅波动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59496" y="1158774"/>
            <a:ext cx="20778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欧洲地区的电力结构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B72875C7-7177-0969-46EF-65AF13EBDB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802202"/>
              </p:ext>
            </p:extLst>
          </p:nvPr>
        </p:nvGraphicFramePr>
        <p:xfrm>
          <a:off x="263352" y="1725587"/>
          <a:ext cx="4392488" cy="3913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矩形 12">
            <a:extLst>
              <a:ext uri="{FF2B5EF4-FFF2-40B4-BE49-F238E27FC236}">
                <a16:creationId xmlns:a16="http://schemas.microsoft.com/office/drawing/2014/main" id="{BF79C80D-3345-6864-228C-8CF131C7044D}"/>
              </a:ext>
            </a:extLst>
          </p:cNvPr>
          <p:cNvSpPr/>
          <p:nvPr/>
        </p:nvSpPr>
        <p:spPr>
          <a:xfrm>
            <a:off x="6115743" y="3707159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欧洲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电价</a:t>
            </a:r>
            <a:r>
              <a:rPr lang="zh-CN" altLang="en-US" sz="1600" dirty="0">
                <a:solidFill>
                  <a:prstClr val="black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成本仍处高位</a:t>
            </a:r>
            <a:r>
              <a: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0" name="图片 9" descr="图表, 折线图, 直方图&#10;&#10;描述已自动生成">
            <a:extLst>
              <a:ext uri="{FF2B5EF4-FFF2-40B4-BE49-F238E27FC236}">
                <a16:creationId xmlns:a16="http://schemas.microsoft.com/office/drawing/2014/main" id="{3AFBD388-BFB3-4FB9-1670-6A161353B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4121224"/>
            <a:ext cx="3992752" cy="2476127"/>
          </a:xfrm>
          <a:prstGeom prst="rect">
            <a:avLst/>
          </a:prstGeom>
        </p:spPr>
      </p:pic>
      <p:pic>
        <p:nvPicPr>
          <p:cNvPr id="14" name="图片 13" descr="图表&#10;&#10;描述已自动生成">
            <a:extLst>
              <a:ext uri="{FF2B5EF4-FFF2-40B4-BE49-F238E27FC236}">
                <a16:creationId xmlns:a16="http://schemas.microsoft.com/office/drawing/2014/main" id="{7A88164D-3A5D-2C15-4E61-A0669C50B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809" y="1341796"/>
            <a:ext cx="3732503" cy="22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0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0E50FD-8D84-44CC-B50A-F6564307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F926C58-A7A8-40A9-B776-7A32AADDD656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DC49B13D-8EF8-4DB2-A9A4-938C43201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marR="0" lvl="0" indent="-341630" algn="just" defTabSz="955675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262699"/>
              </a:buClr>
              <a:buSzPct val="80000"/>
              <a:buFontTx/>
              <a:buNone/>
              <a:tabLst/>
              <a:defRPr/>
            </a:pPr>
            <a:r>
              <a:rPr lang="en-US" altLang="zh-CN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.2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欧洲地区面临较大减产压力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D5C5154-6350-AA1A-8B34-98B20F6CF561}"/>
              </a:ext>
            </a:extLst>
          </p:cNvPr>
          <p:cNvSpPr txBox="1"/>
          <p:nvPr/>
        </p:nvSpPr>
        <p:spPr bwMode="auto">
          <a:xfrm>
            <a:off x="8688288" y="1308580"/>
            <a:ext cx="2939924" cy="467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marR="0" lvl="0" algn="just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tabLst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乌俄冲突和极端天气主要对欧洲地区电解铝影响较大。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2021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年全球电解铝产量为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6734.3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万吨，其中整个欧洲地区占比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11.2%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，产量为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746.8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万吨。其中俄罗斯占比最高，约占整个欧洲电解铝产量的 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48%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。除俄罗斯以外的地区电解铝产量在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388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万吨左右。</a:t>
            </a:r>
            <a:endParaRPr kumimoji="1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lvl="0" algn="just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  <a:tabLst/>
              <a:defRPr/>
            </a:pPr>
            <a:endParaRPr kumimoji="1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R="0" lvl="0" algn="just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tabLst/>
              <a:defRPr/>
            </a:pP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而据统计欧洲地区电解铝减产规模在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170-180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万吨，且四季度仍可能有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20-30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万吨产能的减产。</a:t>
            </a: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D52D6D63-D8D7-8F2E-D807-4E5EFF90D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525746"/>
              </p:ext>
            </p:extLst>
          </p:nvPr>
        </p:nvGraphicFramePr>
        <p:xfrm>
          <a:off x="163619" y="785812"/>
          <a:ext cx="4564229" cy="2859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35C68BDA-981B-FBC5-EBF6-84BCE9DBB4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754254"/>
              </p:ext>
            </p:extLst>
          </p:nvPr>
        </p:nvGraphicFramePr>
        <p:xfrm>
          <a:off x="4799856" y="725530"/>
          <a:ext cx="3888432" cy="2990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3EC130DD-CD34-A0C9-43B1-2EFD45B96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60937"/>
              </p:ext>
            </p:extLst>
          </p:nvPr>
        </p:nvGraphicFramePr>
        <p:xfrm>
          <a:off x="523659" y="3789040"/>
          <a:ext cx="7786684" cy="2762643"/>
        </p:xfrm>
        <a:graphic>
          <a:graphicData uri="http://schemas.openxmlformats.org/drawingml/2006/table">
            <a:tbl>
              <a:tblPr firstRow="1" firstCol="1" bandRow="1"/>
              <a:tblGrid>
                <a:gridCol w="1874161">
                  <a:extLst>
                    <a:ext uri="{9D8B030D-6E8A-4147-A177-3AD203B41FA5}">
                      <a16:colId xmlns:a16="http://schemas.microsoft.com/office/drawing/2014/main" val="1877153550"/>
                    </a:ext>
                  </a:extLst>
                </a:gridCol>
                <a:gridCol w="1904033">
                  <a:extLst>
                    <a:ext uri="{9D8B030D-6E8A-4147-A177-3AD203B41FA5}">
                      <a16:colId xmlns:a16="http://schemas.microsoft.com/office/drawing/2014/main" val="3540163821"/>
                    </a:ext>
                  </a:extLst>
                </a:gridCol>
                <a:gridCol w="4008490">
                  <a:extLst>
                    <a:ext uri="{9D8B030D-6E8A-4147-A177-3AD203B41FA5}">
                      <a16:colId xmlns:a16="http://schemas.microsoft.com/office/drawing/2014/main" val="3599519690"/>
                    </a:ext>
                  </a:extLst>
                </a:gridCol>
              </a:tblGrid>
              <a:tr h="304798">
                <a:tc>
                  <a:txBody>
                    <a:bodyPr/>
                    <a:lstStyle/>
                    <a:p>
                      <a:pPr algn="ctr"/>
                      <a:r>
                        <a:rPr lang="zh-CN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国家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2022</a:t>
                      </a:r>
                      <a:r>
                        <a:rPr lang="zh-CN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年预计减产产能</a:t>
                      </a:r>
                      <a:r>
                        <a:rPr lang="zh-CN" alt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（万吨）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扩大减产原因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4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504368"/>
                  </a:ext>
                </a:extLst>
              </a:tr>
              <a:tr h="292452">
                <a:tc>
                  <a:txBody>
                    <a:bodyPr/>
                    <a:lstStyle/>
                    <a:p>
                      <a:pPr algn="l"/>
                      <a:r>
                        <a:rPr lang="zh-CN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斯洛伐克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17.5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海德鲁在斯洛伐克的产能今年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9</a:t>
                      </a:r>
                      <a:r>
                        <a:rPr lang="zh-CN" sz="1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月会全部关停</a:t>
                      </a:r>
                      <a:endParaRPr lang="zh-CN" sz="1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463304"/>
                  </a:ext>
                </a:extLst>
              </a:tr>
              <a:tr h="152399">
                <a:tc>
                  <a:txBody>
                    <a:bodyPr/>
                    <a:lstStyle/>
                    <a:p>
                      <a:pPr algn="l"/>
                      <a:r>
                        <a:rPr lang="zh-CN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荷兰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</a:rPr>
                        <a:t>7.2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A</a:t>
                      </a:r>
                      <a:r>
                        <a:rPr lang="en-US" altLang="zh-CN" sz="1100" dirty="0" err="1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ldel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宣布减产</a:t>
                      </a:r>
                      <a:r>
                        <a:rPr lang="en-US" altLang="zh-CN" sz="1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60%-70%</a:t>
                      </a:r>
                      <a:endParaRPr lang="zh-CN" sz="1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415604"/>
                  </a:ext>
                </a:extLst>
              </a:tr>
              <a:tr h="219339">
                <a:tc>
                  <a:txBody>
                    <a:bodyPr/>
                    <a:lstStyle/>
                    <a:p>
                      <a:pPr algn="l"/>
                      <a:r>
                        <a:rPr lang="zh-CN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斯洛文尼亚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+mn-cs"/>
                        </a:rPr>
                        <a:t>9.5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Talum-Kidricevo</a:t>
                      </a:r>
                      <a:r>
                        <a:rPr lang="zh-CN" sz="1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减产</a:t>
                      </a:r>
                      <a:endParaRPr lang="zh-CN" sz="1100" dirty="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459570"/>
                  </a:ext>
                </a:extLst>
              </a:tr>
              <a:tr h="176959">
                <a:tc>
                  <a:txBody>
                    <a:bodyPr/>
                    <a:lstStyle/>
                    <a:p>
                      <a:pPr algn="l"/>
                      <a:r>
                        <a:rPr lang="zh-CN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黑山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+mn-cs"/>
                        </a:rPr>
                        <a:t>6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Uniprom-KAP</a:t>
                      </a:r>
                      <a:r>
                        <a:rPr lang="zh-CN" sz="11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全部停产</a:t>
                      </a:r>
                      <a:endParaRPr lang="zh-CN" sz="1100"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670460"/>
                  </a:ext>
                </a:extLst>
              </a:tr>
              <a:tr h="219339">
                <a:tc>
                  <a:txBody>
                    <a:bodyPr/>
                    <a:lstStyle/>
                    <a:p>
                      <a:pPr algn="l"/>
                      <a:r>
                        <a:rPr lang="zh-CN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法国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+mn-cs"/>
                        </a:rPr>
                        <a:t>10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Liberty House-Dunkerque</a:t>
                      </a:r>
                      <a:r>
                        <a:rPr lang="zh-CN" sz="11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减产</a:t>
                      </a:r>
                      <a:r>
                        <a:rPr lang="en-US" altLang="zh-CN" sz="11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22%</a:t>
                      </a:r>
                      <a:r>
                        <a:rPr lang="zh-CN" altLang="en-US" sz="11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，</a:t>
                      </a:r>
                      <a:r>
                        <a:rPr lang="en-US" altLang="zh-CN" sz="11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ADIF</a:t>
                      </a:r>
                      <a:r>
                        <a:rPr lang="zh-CN" altLang="en-US" sz="11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铝厂减产</a:t>
                      </a:r>
                      <a:endParaRPr lang="zh-CN" sz="1100" dirty="0">
                        <a:solidFill>
                          <a:srgbClr val="FF0000"/>
                        </a:solidFill>
                        <a:effectLst/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2453936"/>
                  </a:ext>
                </a:extLst>
              </a:tr>
              <a:tr h="152399">
                <a:tc>
                  <a:txBody>
                    <a:bodyPr/>
                    <a:lstStyle/>
                    <a:p>
                      <a:pPr algn="l"/>
                      <a:r>
                        <a:rPr lang="zh-CN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德国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+mn-cs"/>
                        </a:rPr>
                        <a:t>34.1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Trimet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旗下三家铝厂</a:t>
                      </a:r>
                      <a:r>
                        <a:rPr lang="zh-CN" sz="1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减产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、</a:t>
                      </a:r>
                      <a:r>
                        <a:rPr lang="en-US" altLang="zh-CN" sz="1100" dirty="0" err="1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Speira</a:t>
                      </a:r>
                      <a:r>
                        <a:rPr lang="zh-CN" altLang="en-US" sz="11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考虑减产</a:t>
                      </a:r>
                      <a:r>
                        <a:rPr lang="en-US" altLang="zh-CN" sz="1100" dirty="0">
                          <a:solidFill>
                            <a:srgbClr val="FF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68108" marR="681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298265"/>
                  </a:ext>
                </a:extLst>
              </a:tr>
              <a:tr h="220533">
                <a:tc>
                  <a:txBody>
                    <a:bodyPr/>
                    <a:lstStyle/>
                    <a:p>
                      <a:pPr algn="l"/>
                      <a:r>
                        <a:rPr lang="zh-CN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罗马尼亚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+mn-cs"/>
                        </a:rPr>
                        <a:t>16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Vimetco-Alro</a:t>
                      </a:r>
                      <a:r>
                        <a:rPr lang="zh-CN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减产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4727556"/>
                  </a:ext>
                </a:extLst>
              </a:tr>
              <a:tr h="209849">
                <a:tc>
                  <a:txBody>
                    <a:bodyPr/>
                    <a:lstStyle/>
                    <a:p>
                      <a:pPr algn="l"/>
                      <a:r>
                        <a:rPr lang="zh-CN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西班牙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+mn-cs"/>
                        </a:rPr>
                        <a:t>22.8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Alcoa-San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Ciprián</a:t>
                      </a:r>
                      <a:r>
                        <a:rPr lang="zh-CN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停产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719283"/>
                  </a:ext>
                </a:extLst>
              </a:tr>
              <a:tr h="219339">
                <a:tc>
                  <a:txBody>
                    <a:bodyPr/>
                    <a:lstStyle/>
                    <a:p>
                      <a:pPr algn="l"/>
                      <a:r>
                        <a:rPr lang="zh-CN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希腊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+mn-cs"/>
                        </a:rPr>
                        <a:t>18.2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Mytilineos-Aluminium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of Greece</a:t>
                      </a:r>
                      <a:r>
                        <a:rPr lang="zh-CN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Arial" panose="020B0604020202020204" pitchFamily="34" charset="0"/>
                        </a:rPr>
                        <a:t>停产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647716"/>
                  </a:ext>
                </a:extLst>
              </a:tr>
              <a:tr h="304798">
                <a:tc>
                  <a:txBody>
                    <a:bodyPr/>
                    <a:lstStyle/>
                    <a:p>
                      <a:pPr algn="l"/>
                      <a:r>
                        <a:rPr lang="zh-CN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挪威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+mn-cs"/>
                        </a:rPr>
                        <a:t>30</a:t>
                      </a:r>
                      <a:endParaRPr lang="zh-CN" altLang="en-US" sz="11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仿宋" panose="02010609060101010101" pitchFamily="49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List</a:t>
                      </a:r>
                      <a:r>
                        <a:rPr lang="zh-CN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减产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3.1</a:t>
                      </a:r>
                      <a:r>
                        <a:rPr lang="zh-CN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万吨，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Mosjoen</a:t>
                      </a:r>
                      <a:r>
                        <a:rPr lang="zh-CN" altLang="en-US" sz="1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开始罢工</a:t>
                      </a:r>
                      <a:r>
                        <a:rPr lang="zh-CN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，后续可能继续减产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%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1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Sunndal</a:t>
                      </a:r>
                      <a:r>
                        <a:rPr lang="zh-CN" altLang="en-US" sz="1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铝厂开始罢工</a:t>
                      </a:r>
                      <a:r>
                        <a:rPr lang="zh-CN" altLang="en-US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，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85827"/>
                  </a:ext>
                </a:extLst>
              </a:tr>
              <a:tr h="229475">
                <a:tc>
                  <a:txBody>
                    <a:bodyPr/>
                    <a:lstStyle/>
                    <a:p>
                      <a:pPr algn="l"/>
                      <a:r>
                        <a:rPr lang="zh-CN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宋体" panose="02010600030101010101" pitchFamily="2" charset="-122"/>
                        </a:rPr>
                        <a:t>合计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altLang="zh-CN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+mn-cs"/>
                        </a:rPr>
                        <a:t>171.3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zh-CN" altLang="en-US" sz="11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仿宋" panose="02010609060101010101" pitchFamily="49" charset="-122"/>
                          <a:cs typeface="+mn-cs"/>
                        </a:rPr>
                        <a:t>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690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08D9E76B-C9AA-455F-9298-D115465380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658548"/>
              </p:ext>
            </p:extLst>
          </p:nvPr>
        </p:nvGraphicFramePr>
        <p:xfrm>
          <a:off x="6187468" y="3523743"/>
          <a:ext cx="4805076" cy="2353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16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5EBFC425-8D4A-41A9-992F-3595184D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2.3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海外建筑消费持续走弱</a:t>
            </a:r>
          </a:p>
        </p:txBody>
      </p:sp>
      <p:sp>
        <p:nvSpPr>
          <p:cNvPr id="6" name="矩形 5"/>
          <p:cNvSpPr/>
          <p:nvPr/>
        </p:nvSpPr>
        <p:spPr>
          <a:xfrm>
            <a:off x="966218" y="6021288"/>
            <a:ext cx="9689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 eaLnBrk="0" hangingPunct="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海外终端消费来看，美国地产有持续走弱的迹象。汽车消费有回落趋势，但汽车板块新订单数尚可。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A7CC4476-F676-4143-8D9F-747FEB6065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374652"/>
              </p:ext>
            </p:extLst>
          </p:nvPr>
        </p:nvGraphicFramePr>
        <p:xfrm>
          <a:off x="763699" y="837419"/>
          <a:ext cx="4392488" cy="263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F1282FDF-252A-4B6A-A6E7-084DCD8E8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50966"/>
              </p:ext>
            </p:extLst>
          </p:nvPr>
        </p:nvGraphicFramePr>
        <p:xfrm>
          <a:off x="767408" y="3523744"/>
          <a:ext cx="4572000" cy="235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EBFC831E-29A9-4843-B5DF-AA5AE877E7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341477"/>
              </p:ext>
            </p:extLst>
          </p:nvPr>
        </p:nvGraphicFramePr>
        <p:xfrm>
          <a:off x="6240016" y="903664"/>
          <a:ext cx="4752528" cy="251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椭圆 10">
            <a:extLst>
              <a:ext uri="{FF2B5EF4-FFF2-40B4-BE49-F238E27FC236}">
                <a16:creationId xmlns:a16="http://schemas.microsoft.com/office/drawing/2014/main" id="{8DDF08D7-BC30-4638-8DDD-57ECB7562356}"/>
              </a:ext>
            </a:extLst>
          </p:cNvPr>
          <p:cNvSpPr/>
          <p:nvPr/>
        </p:nvSpPr>
        <p:spPr>
          <a:xfrm>
            <a:off x="4961619" y="4252835"/>
            <a:ext cx="576065" cy="10965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DD2D1327-AD76-4EE2-AFDC-F964F75C3240}"/>
              </a:ext>
            </a:extLst>
          </p:cNvPr>
          <p:cNvSpPr/>
          <p:nvPr/>
        </p:nvSpPr>
        <p:spPr>
          <a:xfrm>
            <a:off x="10079554" y="3912083"/>
            <a:ext cx="576065" cy="10965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699AAB41-698B-47CF-BAC5-2F4986DD2420}"/>
              </a:ext>
            </a:extLst>
          </p:cNvPr>
          <p:cNvSpPr/>
          <p:nvPr/>
        </p:nvSpPr>
        <p:spPr>
          <a:xfrm>
            <a:off x="9968289" y="1151104"/>
            <a:ext cx="576065" cy="10965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03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17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5EBFC425-8D4A-41A9-992F-3595184D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2.4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海外现货升贴水持续回落，库存大幅累增</a:t>
            </a: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542315BC-50C4-4B03-8C91-45D5505C53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302151"/>
              </p:ext>
            </p:extLst>
          </p:nvPr>
        </p:nvGraphicFramePr>
        <p:xfrm>
          <a:off x="430479" y="964027"/>
          <a:ext cx="4392488" cy="2736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6F8DA2A8-78EC-4040-8D29-4C8A0FED29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40096"/>
              </p:ext>
            </p:extLst>
          </p:nvPr>
        </p:nvGraphicFramePr>
        <p:xfrm>
          <a:off x="5025237" y="975082"/>
          <a:ext cx="4239115" cy="2777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8535E126-2F2E-4686-990F-A88E6B6531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06195"/>
              </p:ext>
            </p:extLst>
          </p:nvPr>
        </p:nvGraphicFramePr>
        <p:xfrm>
          <a:off x="479376" y="3878543"/>
          <a:ext cx="8640960" cy="2477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464183F5-B22C-00BB-9202-CAF38AA32DDF}"/>
              </a:ext>
            </a:extLst>
          </p:cNvPr>
          <p:cNvSpPr/>
          <p:nvPr/>
        </p:nvSpPr>
        <p:spPr>
          <a:xfrm>
            <a:off x="9150041" y="1581529"/>
            <a:ext cx="2448272" cy="3992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914400" eaLnBrk="0" hangingPunc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终端消费的走弱，使得海外主流消费地现货市场升贴水持续下滑。</a:t>
            </a:r>
            <a:endParaRPr kumimoji="1" lang="en-US" altLang="zh-CN" sz="16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 algn="just" defTabSz="914400" eaLnBrk="0" hangingPunc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kumimoji="1" lang="en-US" altLang="zh-CN" sz="16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 algn="just" defTabSz="914400" eaLnBrk="0" hangingPunct="0">
              <a:lnSpc>
                <a:spcPct val="120000"/>
              </a:lnSpc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而市场出于对美国或者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LME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后续禁止俄铝交易的担忧，俄铝持货商选择大幅交仓。使得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LME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库存进入快速累库阶段。同时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LME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注销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注册仓单比呈现持续回落的局面。</a:t>
            </a:r>
          </a:p>
        </p:txBody>
      </p:sp>
    </p:spTree>
    <p:extLst>
      <p:ext uri="{BB962C8B-B14F-4D97-AF65-F5344CB8AC3E}">
        <p14:creationId xmlns:p14="http://schemas.microsoft.com/office/powerpoint/2010/main" val="2694129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4E4536AE-5B8A-46EC-82ED-D95ACABD5D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512450"/>
              </p:ext>
            </p:extLst>
          </p:nvPr>
        </p:nvGraphicFramePr>
        <p:xfrm>
          <a:off x="6240016" y="179660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0E50FD-8D84-44CC-B50A-F6564307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F926C58-A7A8-40A9-B776-7A32AADDD656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DC49B13D-8EF8-4DB2-A9A4-938C43201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marR="0" lvl="0" indent="-341630" algn="just" defTabSz="955675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262699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2.5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沪伦比值持续走高，进口窗口再次打开</a:t>
            </a: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5C35E25D-19E9-4806-86DF-B39FFEC47F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077536"/>
              </p:ext>
            </p:extLst>
          </p:nvPr>
        </p:nvGraphicFramePr>
        <p:xfrm>
          <a:off x="787625" y="1772816"/>
          <a:ext cx="4824536" cy="295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椭圆 11">
            <a:extLst>
              <a:ext uri="{FF2B5EF4-FFF2-40B4-BE49-F238E27FC236}">
                <a16:creationId xmlns:a16="http://schemas.microsoft.com/office/drawing/2014/main" id="{B73DC0F4-AAA3-457F-A1E1-43F31D8A52B8}"/>
              </a:ext>
            </a:extLst>
          </p:cNvPr>
          <p:cNvSpPr/>
          <p:nvPr/>
        </p:nvSpPr>
        <p:spPr>
          <a:xfrm>
            <a:off x="5015880" y="2613212"/>
            <a:ext cx="576065" cy="10965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D5344AA-9CA8-4DE6-9241-154A86E3F6BB}"/>
              </a:ext>
            </a:extLst>
          </p:cNvPr>
          <p:cNvSpPr/>
          <p:nvPr/>
        </p:nvSpPr>
        <p:spPr>
          <a:xfrm>
            <a:off x="9848403" y="2548851"/>
            <a:ext cx="720080" cy="11609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D5C5154-6350-AA1A-8B34-98B20F6CF561}"/>
              </a:ext>
            </a:extLst>
          </p:cNvPr>
          <p:cNvSpPr txBox="1"/>
          <p:nvPr/>
        </p:nvSpPr>
        <p:spPr bwMode="auto">
          <a:xfrm>
            <a:off x="1469740" y="5114299"/>
            <a:ext cx="9252520" cy="82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随着沪伦比值再次走高，进口窗口在四季度或再次打开，或对四季度国内供应提供一定增量。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54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6"/>
          <p:cNvSpPr>
            <a:spLocks noChangeShapeType="1"/>
          </p:cNvSpPr>
          <p:nvPr/>
        </p:nvSpPr>
        <p:spPr bwMode="auto">
          <a:xfrm>
            <a:off x="2228534" y="3675698"/>
            <a:ext cx="7920037" cy="0"/>
          </a:xfrm>
          <a:prstGeom prst="line">
            <a:avLst/>
          </a:prstGeom>
          <a:noFill/>
          <a:ln w="57150" cmpd="thickThin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004060" y="1870075"/>
            <a:ext cx="807720" cy="1558925"/>
            <a:chOff x="971500" y="1071326"/>
            <a:chExt cx="1080149" cy="1558847"/>
          </a:xfrm>
        </p:grpSpPr>
        <p:sp>
          <p:nvSpPr>
            <p:cNvPr id="2" name="标题 1"/>
            <p:cNvSpPr txBox="1"/>
            <p:nvPr/>
          </p:nvSpPr>
          <p:spPr bwMode="auto">
            <a:xfrm>
              <a:off x="971500" y="1071326"/>
              <a:ext cx="1080149" cy="1293630"/>
            </a:xfrm>
            <a:prstGeom prst="rect">
              <a:avLst/>
            </a:prstGeom>
            <a:solidFill>
              <a:srgbClr val="C00000"/>
            </a:solidFill>
            <a:ln>
              <a:miter lim="800000"/>
            </a:ln>
          </p:spPr>
          <p:txBody>
            <a:bodyPr vert="horz" wrap="square" lIns="91440" tIns="45720" rIns="91440" bIns="45720" numCol="1" anchorCtr="0" compatLnSpc="1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楷体_GB2312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第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三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部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985974" y="2360173"/>
              <a:ext cx="1051200" cy="2700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6" name="流程图: 可选过程 25"/>
          <p:cNvSpPr/>
          <p:nvPr/>
        </p:nvSpPr>
        <p:spPr>
          <a:xfrm>
            <a:off x="3706496" y="2924810"/>
            <a:ext cx="4289425" cy="504190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矿石供应偏紧，成本支撑有力</a:t>
            </a:r>
            <a:endParaRPr lang="zh-CN" altLang="en-US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278B-2A8B-499F-B5F2-AD37155ED98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55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955449" y="908651"/>
            <a:ext cx="1080149" cy="1558847"/>
            <a:chOff x="971500" y="1071326"/>
            <a:chExt cx="1080149" cy="1558847"/>
          </a:xfrm>
        </p:grpSpPr>
        <p:sp>
          <p:nvSpPr>
            <p:cNvPr id="24" name="标题 1"/>
            <p:cNvSpPr txBox="1"/>
            <p:nvPr/>
          </p:nvSpPr>
          <p:spPr bwMode="auto">
            <a:xfrm>
              <a:off x="971500" y="1071326"/>
              <a:ext cx="1080149" cy="1293630"/>
            </a:xfrm>
            <a:prstGeom prst="rect">
              <a:avLst/>
            </a:prstGeom>
            <a:solidFill>
              <a:srgbClr val="C00000"/>
            </a:solidFill>
            <a:ln>
              <a:miter lim="800000"/>
            </a:ln>
          </p:spPr>
          <p:txBody>
            <a:bodyPr vert="horz" wrap="square" lIns="91440" tIns="45720" rIns="91440" bIns="45720" numCol="1" anchorCtr="0" compatLnSpc="1">
              <a:normAutofit fontScale="90000" lnSpcReduction="10000"/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楷体_GB2312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33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目 </a:t>
              </a:r>
              <a:br>
                <a:rPr lang="en-US" altLang="zh-CN" sz="33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</a:br>
              <a:r>
                <a:rPr lang="zh-CN" altLang="en-US" sz="33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录</a:t>
              </a:r>
              <a:br>
                <a:rPr lang="en-US" altLang="zh-CN" sz="33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</a:br>
              <a:r>
                <a:rPr lang="en-US" altLang="zh-CN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b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</a:br>
              <a:r>
                <a:rPr lang="en-US" altLang="zh-CN" sz="1600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Contents</a:t>
              </a:r>
              <a:endParaRPr lang="zh-CN" altLang="en-US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985974" y="2360173"/>
              <a:ext cx="1051200" cy="2700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06481" y="2325046"/>
            <a:ext cx="792110" cy="664680"/>
            <a:chOff x="2339690" y="2044220"/>
            <a:chExt cx="792110" cy="664680"/>
          </a:xfrm>
        </p:grpSpPr>
        <p:sp>
          <p:nvSpPr>
            <p:cNvPr id="22" name="流程图: 决策 21"/>
            <p:cNvSpPr/>
            <p:nvPr/>
          </p:nvSpPr>
          <p:spPr>
            <a:xfrm>
              <a:off x="2483710" y="2044220"/>
              <a:ext cx="648090" cy="648090"/>
            </a:xfrm>
            <a:prstGeom prst="flowChartDecision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3" name="流程图: 决策 22"/>
            <p:cNvSpPr/>
            <p:nvPr/>
          </p:nvSpPr>
          <p:spPr>
            <a:xfrm>
              <a:off x="2339690" y="2060810"/>
              <a:ext cx="648090" cy="648090"/>
            </a:xfrm>
            <a:prstGeom prst="flowChartDecisi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二</a:t>
              </a:r>
            </a:p>
          </p:txBody>
        </p:sp>
      </p:grpSp>
      <p:sp>
        <p:nvSpPr>
          <p:cNvPr id="26" name="流程图: 可选过程 25"/>
          <p:cNvSpPr/>
          <p:nvPr/>
        </p:nvSpPr>
        <p:spPr>
          <a:xfrm>
            <a:off x="5248860" y="2413475"/>
            <a:ext cx="4289425" cy="504190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海外呈现供需两弱局面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006481" y="3164532"/>
            <a:ext cx="792110" cy="664680"/>
            <a:chOff x="2339690" y="2044220"/>
            <a:chExt cx="792110" cy="664680"/>
          </a:xfrm>
        </p:grpSpPr>
        <p:sp>
          <p:nvSpPr>
            <p:cNvPr id="14" name="流程图: 决策 13"/>
            <p:cNvSpPr/>
            <p:nvPr/>
          </p:nvSpPr>
          <p:spPr>
            <a:xfrm>
              <a:off x="2483710" y="2044220"/>
              <a:ext cx="648090" cy="648090"/>
            </a:xfrm>
            <a:prstGeom prst="flowChartDecision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5" name="流程图: 决策 14"/>
            <p:cNvSpPr/>
            <p:nvPr/>
          </p:nvSpPr>
          <p:spPr>
            <a:xfrm>
              <a:off x="2339690" y="2060810"/>
              <a:ext cx="648090" cy="648090"/>
            </a:xfrm>
            <a:prstGeom prst="flowChartDecisi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三</a:t>
              </a:r>
            </a:p>
          </p:txBody>
        </p:sp>
      </p:grpSp>
      <p:sp>
        <p:nvSpPr>
          <p:cNvPr id="21" name="流程图: 可选过程 20"/>
          <p:cNvSpPr/>
          <p:nvPr/>
        </p:nvSpPr>
        <p:spPr>
          <a:xfrm>
            <a:off x="5276164" y="3204769"/>
            <a:ext cx="4261485" cy="504190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矿石供应偏紧，成本支撑有力</a:t>
            </a:r>
          </a:p>
        </p:txBody>
      </p:sp>
      <p:sp>
        <p:nvSpPr>
          <p:cNvPr id="31" name="下箭头 30"/>
          <p:cNvSpPr/>
          <p:nvPr/>
        </p:nvSpPr>
        <p:spPr>
          <a:xfrm rot="16200000">
            <a:off x="3371433" y="1984644"/>
            <a:ext cx="400241" cy="440383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" name="直接连接符 1"/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1012841-450C-47E9-934A-1F039791CA7C}"/>
              </a:ext>
            </a:extLst>
          </p:cNvPr>
          <p:cNvGrpSpPr/>
          <p:nvPr/>
        </p:nvGrpSpPr>
        <p:grpSpPr>
          <a:xfrm>
            <a:off x="4005737" y="1550784"/>
            <a:ext cx="792110" cy="664680"/>
            <a:chOff x="2339690" y="2044220"/>
            <a:chExt cx="792110" cy="664680"/>
          </a:xfrm>
        </p:grpSpPr>
        <p:sp>
          <p:nvSpPr>
            <p:cNvPr id="32" name="流程图: 决策 31">
              <a:extLst>
                <a:ext uri="{FF2B5EF4-FFF2-40B4-BE49-F238E27FC236}">
                  <a16:creationId xmlns:a16="http://schemas.microsoft.com/office/drawing/2014/main" id="{0656A3DC-3135-4B56-BC54-5B37B0F4C3E0}"/>
                </a:ext>
              </a:extLst>
            </p:cNvPr>
            <p:cNvSpPr/>
            <p:nvPr/>
          </p:nvSpPr>
          <p:spPr>
            <a:xfrm>
              <a:off x="2483710" y="2044220"/>
              <a:ext cx="648090" cy="648090"/>
            </a:xfrm>
            <a:prstGeom prst="flowChartDecision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3" name="流程图: 决策 32">
              <a:extLst>
                <a:ext uri="{FF2B5EF4-FFF2-40B4-BE49-F238E27FC236}">
                  <a16:creationId xmlns:a16="http://schemas.microsoft.com/office/drawing/2014/main" id="{873F8B32-D884-46BC-86FB-DB44CDD0EDF8}"/>
                </a:ext>
              </a:extLst>
            </p:cNvPr>
            <p:cNvSpPr/>
            <p:nvPr/>
          </p:nvSpPr>
          <p:spPr>
            <a:xfrm>
              <a:off x="2339690" y="2060810"/>
              <a:ext cx="648090" cy="648090"/>
            </a:xfrm>
            <a:prstGeom prst="flowChartDecisi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一</a:t>
              </a:r>
            </a:p>
          </p:txBody>
        </p:sp>
      </p:grpSp>
      <p:sp>
        <p:nvSpPr>
          <p:cNvPr id="34" name="流程图: 可选过程 33">
            <a:extLst>
              <a:ext uri="{FF2B5EF4-FFF2-40B4-BE49-F238E27FC236}">
                <a16:creationId xmlns:a16="http://schemas.microsoft.com/office/drawing/2014/main" id="{EC5EA102-D019-4D26-89ED-A7B4931A9425}"/>
              </a:ext>
            </a:extLst>
          </p:cNvPr>
          <p:cNvSpPr/>
          <p:nvPr/>
        </p:nvSpPr>
        <p:spPr>
          <a:xfrm>
            <a:off x="5275420" y="1591021"/>
            <a:ext cx="4261485" cy="504190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宏观仍处于下行周期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EB7283B-D5E1-4E00-828C-F1EC15EEBB56}"/>
              </a:ext>
            </a:extLst>
          </p:cNvPr>
          <p:cNvGrpSpPr/>
          <p:nvPr/>
        </p:nvGrpSpPr>
        <p:grpSpPr>
          <a:xfrm>
            <a:off x="4018546" y="3918758"/>
            <a:ext cx="792110" cy="664680"/>
            <a:chOff x="2339690" y="2044220"/>
            <a:chExt cx="792110" cy="664680"/>
          </a:xfrm>
        </p:grpSpPr>
        <p:sp>
          <p:nvSpPr>
            <p:cNvPr id="36" name="流程图: 决策 35">
              <a:extLst>
                <a:ext uri="{FF2B5EF4-FFF2-40B4-BE49-F238E27FC236}">
                  <a16:creationId xmlns:a16="http://schemas.microsoft.com/office/drawing/2014/main" id="{C4DA231D-EFA2-4E3E-AECC-D8E6224FB98A}"/>
                </a:ext>
              </a:extLst>
            </p:cNvPr>
            <p:cNvSpPr/>
            <p:nvPr/>
          </p:nvSpPr>
          <p:spPr>
            <a:xfrm>
              <a:off x="2483710" y="2044220"/>
              <a:ext cx="648090" cy="648090"/>
            </a:xfrm>
            <a:prstGeom prst="flowChartDecision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37" name="流程图: 决策 36">
              <a:extLst>
                <a:ext uri="{FF2B5EF4-FFF2-40B4-BE49-F238E27FC236}">
                  <a16:creationId xmlns:a16="http://schemas.microsoft.com/office/drawing/2014/main" id="{1DB22BC4-E879-47D2-AD75-E263EE715B90}"/>
                </a:ext>
              </a:extLst>
            </p:cNvPr>
            <p:cNvSpPr/>
            <p:nvPr/>
          </p:nvSpPr>
          <p:spPr>
            <a:xfrm>
              <a:off x="2339690" y="2060810"/>
              <a:ext cx="648090" cy="648090"/>
            </a:xfrm>
            <a:prstGeom prst="flowChartDecisi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四</a:t>
              </a:r>
            </a:p>
          </p:txBody>
        </p:sp>
      </p:grpSp>
      <p:sp>
        <p:nvSpPr>
          <p:cNvPr id="38" name="流程图: 可选过程 37">
            <a:extLst>
              <a:ext uri="{FF2B5EF4-FFF2-40B4-BE49-F238E27FC236}">
                <a16:creationId xmlns:a16="http://schemas.microsoft.com/office/drawing/2014/main" id="{F33BA308-7750-4E1A-8BCB-124379ED064C}"/>
              </a:ext>
            </a:extLst>
          </p:cNvPr>
          <p:cNvSpPr/>
          <p:nvPr/>
        </p:nvSpPr>
        <p:spPr>
          <a:xfrm>
            <a:off x="5288229" y="3958995"/>
            <a:ext cx="4261485" cy="504190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国内供应压力缓解，消费有转弱趋势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684F528-DC5D-90D0-77C2-767C99827865}"/>
              </a:ext>
            </a:extLst>
          </p:cNvPr>
          <p:cNvGrpSpPr/>
          <p:nvPr/>
        </p:nvGrpSpPr>
        <p:grpSpPr>
          <a:xfrm>
            <a:off x="4034229" y="4684907"/>
            <a:ext cx="792110" cy="664680"/>
            <a:chOff x="2339690" y="2044220"/>
            <a:chExt cx="792110" cy="664680"/>
          </a:xfrm>
        </p:grpSpPr>
        <p:sp>
          <p:nvSpPr>
            <p:cNvPr id="4" name="流程图: 决策 3">
              <a:extLst>
                <a:ext uri="{FF2B5EF4-FFF2-40B4-BE49-F238E27FC236}">
                  <a16:creationId xmlns:a16="http://schemas.microsoft.com/office/drawing/2014/main" id="{FD1A2A78-6F90-6DA3-2E4C-39C8E15D1D53}"/>
                </a:ext>
              </a:extLst>
            </p:cNvPr>
            <p:cNvSpPr/>
            <p:nvPr/>
          </p:nvSpPr>
          <p:spPr>
            <a:xfrm>
              <a:off x="2483710" y="2044220"/>
              <a:ext cx="648090" cy="648090"/>
            </a:xfrm>
            <a:prstGeom prst="flowChartDecision">
              <a:avLst/>
            </a:prstGeom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5" name="流程图: 决策 4">
              <a:extLst>
                <a:ext uri="{FF2B5EF4-FFF2-40B4-BE49-F238E27FC236}">
                  <a16:creationId xmlns:a16="http://schemas.microsoft.com/office/drawing/2014/main" id="{C77637D5-A71D-86CD-4E58-EA27994CFF7E}"/>
                </a:ext>
              </a:extLst>
            </p:cNvPr>
            <p:cNvSpPr/>
            <p:nvPr/>
          </p:nvSpPr>
          <p:spPr>
            <a:xfrm>
              <a:off x="2339690" y="2060810"/>
              <a:ext cx="648090" cy="648090"/>
            </a:xfrm>
            <a:prstGeom prst="flowChartDecision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五</a:t>
              </a:r>
            </a:p>
          </p:txBody>
        </p:sp>
      </p:grpSp>
      <p:sp>
        <p:nvSpPr>
          <p:cNvPr id="6" name="流程图: 可选过程 5">
            <a:extLst>
              <a:ext uri="{FF2B5EF4-FFF2-40B4-BE49-F238E27FC236}">
                <a16:creationId xmlns:a16="http://schemas.microsoft.com/office/drawing/2014/main" id="{EF808CB5-7AE2-ABD4-1882-4E64CAE512FB}"/>
              </a:ext>
            </a:extLst>
          </p:cNvPr>
          <p:cNvSpPr/>
          <p:nvPr/>
        </p:nvSpPr>
        <p:spPr>
          <a:xfrm>
            <a:off x="5303912" y="4725144"/>
            <a:ext cx="4261485" cy="504190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结论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0E50FD-8D84-44CC-B50A-F6564307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4272" y="6356350"/>
            <a:ext cx="2743200" cy="365125"/>
          </a:xfrm>
        </p:spPr>
        <p:txBody>
          <a:bodyPr/>
          <a:lstStyle/>
          <a:p>
            <a:fld id="{A5F1C104-22F4-45A7-BD33-A021EDD8C479}" type="slidenum">
              <a:rPr lang="zh-CN" altLang="en-US" smtClean="0"/>
              <a:t>20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F926C58-A7A8-40A9-B776-7A32AADDD656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DC49B13D-8EF8-4DB2-A9A4-938C43201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3.1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氧化铝成本支撑仍存，内外价差走阔</a:t>
            </a: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8F26759D-67C4-472E-9A62-0FB873A8CFEE}"/>
              </a:ext>
            </a:extLst>
          </p:cNvPr>
          <p:cNvSpPr txBox="1"/>
          <p:nvPr/>
        </p:nvSpPr>
        <p:spPr bwMode="auto">
          <a:xfrm>
            <a:off x="8874568" y="1412777"/>
            <a:ext cx="28083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defTabSz="914400" eaLnBrk="0" hangingPunct="0">
              <a:lnSpc>
                <a:spcPct val="120000"/>
              </a:lnSpc>
              <a:defRPr/>
            </a:pPr>
            <a:r>
              <a:rPr kumimoji="1" lang="zh-CN" altLang="en-US" sz="14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国内铝土矿供应偏紧，铝土矿价格持续处于高位。同时烧碱价格仍处相对高位，氧化铝成本仍存。 </a:t>
            </a:r>
            <a:endParaRPr kumimoji="1" lang="en-US" altLang="zh-CN" sz="14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0" hangingPunct="0">
              <a:lnSpc>
                <a:spcPct val="120000"/>
              </a:lnSpc>
              <a:defRPr/>
            </a:pPr>
            <a:r>
              <a:rPr kumimoji="1" lang="zh-CN" altLang="en-US" sz="14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目前国内氧化铝生产省份中，除了贵州地区外，其他地区报价均有回落，市场活跃度不足带动价格下行。</a:t>
            </a:r>
            <a:r>
              <a:rPr kumimoji="1" lang="zh-CN" altLang="en-US" sz="1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从需求端来看，随着云南限电政策的实施，部分铝厂反馈企业减产规模或将继续扩大至</a:t>
            </a:r>
            <a:r>
              <a:rPr kumimoji="1" lang="en-US" altLang="zh-CN" sz="1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20-30%</a:t>
            </a:r>
            <a:r>
              <a:rPr kumimoji="1" lang="zh-CN" altLang="en-US" sz="1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幅度，氧化铝需求端减少的风险不断扩大，氧化铝价格仍继续承压。</a:t>
            </a:r>
            <a:endParaRPr kumimoji="1" lang="en-US" altLang="zh-CN" sz="1400" kern="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0" hangingPunct="0">
              <a:lnSpc>
                <a:spcPct val="120000"/>
              </a:lnSpc>
              <a:defRPr/>
            </a:pPr>
            <a:r>
              <a:rPr kumimoji="1" lang="zh-CN" altLang="en-US" sz="14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而内外价差走阔，可能导致进口窗口再次打开，对国内氧化铝供应提供增量。</a:t>
            </a:r>
          </a:p>
          <a:p>
            <a:pPr defTabSz="914400" eaLnBrk="0" hangingPunct="0">
              <a:defRPr/>
            </a:pPr>
            <a:endParaRPr kumimoji="1" lang="zh-CN" altLang="en-US" sz="14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914400" eaLnBrk="0" hangingPunct="0">
              <a:buNone/>
              <a:defRPr/>
            </a:pPr>
            <a:endParaRPr kumimoji="1" lang="zh-CN" altLang="en-US" sz="14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1DA12CCA-84C4-4E56-B519-2019BD460C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27823"/>
              </p:ext>
            </p:extLst>
          </p:nvPr>
        </p:nvGraphicFramePr>
        <p:xfrm>
          <a:off x="292174" y="869063"/>
          <a:ext cx="4291658" cy="257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1A3E0481-B608-44D2-9D58-149E931328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201472"/>
              </p:ext>
            </p:extLst>
          </p:nvPr>
        </p:nvGraphicFramePr>
        <p:xfrm>
          <a:off x="302291" y="3710136"/>
          <a:ext cx="42366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301413"/>
              </p:ext>
            </p:extLst>
          </p:nvPr>
        </p:nvGraphicFramePr>
        <p:xfrm>
          <a:off x="4799857" y="3729463"/>
          <a:ext cx="3960812" cy="272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椭圆 18">
            <a:extLst>
              <a:ext uri="{FF2B5EF4-FFF2-40B4-BE49-F238E27FC236}">
                <a16:creationId xmlns:a16="http://schemas.microsoft.com/office/drawing/2014/main" id="{9AB1B222-6083-476B-9DB8-8DB49A178F05}"/>
              </a:ext>
            </a:extLst>
          </p:cNvPr>
          <p:cNvSpPr/>
          <p:nvPr/>
        </p:nvSpPr>
        <p:spPr>
          <a:xfrm>
            <a:off x="3905843" y="4005064"/>
            <a:ext cx="576065" cy="109655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B129B087-D654-4BED-BD2A-07CC336514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007380"/>
              </p:ext>
            </p:extLst>
          </p:nvPr>
        </p:nvGraphicFramePr>
        <p:xfrm>
          <a:off x="4799856" y="869063"/>
          <a:ext cx="39608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5733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0E50FD-8D84-44CC-B50A-F6564307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21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F926C58-A7A8-40A9-B776-7A32AADDD656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8F26759D-67C4-472E-9A62-0FB873A8CFEE}"/>
              </a:ext>
            </a:extLst>
          </p:cNvPr>
          <p:cNvSpPr txBox="1"/>
          <p:nvPr/>
        </p:nvSpPr>
        <p:spPr bwMode="auto">
          <a:xfrm>
            <a:off x="8710139" y="2541022"/>
            <a:ext cx="2426421" cy="213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defTabSz="914400" eaLnBrk="0" hangingPunct="0">
              <a:lnSpc>
                <a:spcPct val="120000"/>
              </a:lnSpc>
              <a:spcBef>
                <a:spcPts val="600"/>
              </a:spcBef>
              <a:defRPr/>
            </a:pP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当前氧化铝平均成本为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2847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元，部分高成本地区氧化铝厂已出现持续亏损。</a:t>
            </a:r>
          </a:p>
          <a:p>
            <a:pPr defTabSz="914400" eaLnBrk="0" hangingPunct="0">
              <a:lnSpc>
                <a:spcPct val="120000"/>
              </a:lnSpc>
              <a:spcBef>
                <a:spcPts val="600"/>
              </a:spcBef>
              <a:defRPr/>
            </a:pP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目前成本支撑较为明显。</a:t>
            </a:r>
          </a:p>
          <a:p>
            <a:pPr marL="0" indent="0" defTabSz="914400" eaLnBrk="0" hangingPunct="0">
              <a:buNone/>
              <a:defRPr/>
            </a:pPr>
            <a:endParaRPr kumimoji="1" lang="zh-CN" altLang="en-US" sz="16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8AE41A7-7478-62BF-7ACD-E308C287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3.1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氧化铝成本支撑仍存，内外价差走阔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72C55F2B-0D91-1A8F-2DD9-4A1331B0D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939466"/>
              </p:ext>
            </p:extLst>
          </p:nvPr>
        </p:nvGraphicFramePr>
        <p:xfrm>
          <a:off x="1055440" y="1785252"/>
          <a:ext cx="7344816" cy="380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1123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0E50FD-8D84-44CC-B50A-F6564307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22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F926C58-A7A8-40A9-B776-7A32AADDD656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DC49B13D-8EF8-4DB2-A9A4-938C43201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3.2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终端减产背景下，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季度投产或不及预期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4CBEA37-90CE-303F-5D15-073BD81CE99E}"/>
              </a:ext>
            </a:extLst>
          </p:cNvPr>
          <p:cNvSpPr txBox="1"/>
          <p:nvPr/>
        </p:nvSpPr>
        <p:spPr bwMode="auto">
          <a:xfrm>
            <a:off x="9336360" y="1601477"/>
            <a:ext cx="2376264" cy="387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全年氧化铝预计有近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1195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万吨投产，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月供应端生产变动情况颇多，受西南限电影响的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家重庆氧化铝厂均逐步复产，山东受生产事故影响的某厂也将于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月下旬陆续复产；截止目前，贵州某厂受检修因素暂无余货流入市场，广西某厂受原材料限制停产。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四季度受部分电解铝减产影响，实际投产或不及预期。</a:t>
            </a:r>
            <a:endParaRPr kumimoji="1" lang="zh-CN" altLang="zh-CN" sz="16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0" hangingPunct="0">
              <a:defRPr/>
            </a:pPr>
            <a:endParaRPr kumimoji="1" lang="zh-CN" altLang="en-US" sz="16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0" hangingPunct="0">
              <a:defRPr/>
            </a:pPr>
            <a:endParaRPr kumimoji="1" lang="zh-CN" altLang="en-US" sz="16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914400" eaLnBrk="0" hangingPunct="0">
              <a:buNone/>
              <a:defRPr/>
            </a:pPr>
            <a:endParaRPr kumimoji="1" lang="zh-CN" altLang="en-US" sz="16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FA17574-7DF7-A1B7-DA40-403D30CFF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563457"/>
              </p:ext>
            </p:extLst>
          </p:nvPr>
        </p:nvGraphicFramePr>
        <p:xfrm>
          <a:off x="479376" y="1635874"/>
          <a:ext cx="8424936" cy="38704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53117">
                  <a:extLst>
                    <a:ext uri="{9D8B030D-6E8A-4147-A177-3AD203B41FA5}">
                      <a16:colId xmlns:a16="http://schemas.microsoft.com/office/drawing/2014/main" val="3761988109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3808225254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306976267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915606928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701944793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2300767354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1589906648"/>
                    </a:ext>
                  </a:extLst>
                </a:gridCol>
                <a:gridCol w="1053117">
                  <a:extLst>
                    <a:ext uri="{9D8B030D-6E8A-4147-A177-3AD203B41FA5}">
                      <a16:colId xmlns:a16="http://schemas.microsoft.com/office/drawing/2014/main" val="1288965931"/>
                    </a:ext>
                  </a:extLst>
                </a:gridCol>
              </a:tblGrid>
              <a:tr h="477175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r>
                        <a:rPr lang="zh-CN" alt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中国氧化铝增减变化统计表</a:t>
                      </a:r>
                      <a:endParaRPr lang="zh-CN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171560"/>
                  </a:ext>
                </a:extLst>
              </a:tr>
              <a:tr h="42415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地区</a:t>
                      </a:r>
                      <a:endParaRPr lang="zh-CN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建成产能</a:t>
                      </a:r>
                      <a:endParaRPr lang="zh-CN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运行产能</a:t>
                      </a:r>
                      <a:endParaRPr lang="zh-CN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Q1</a:t>
                      </a:r>
                      <a:endParaRPr lang="en" sz="16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Q2</a:t>
                      </a:r>
                      <a:endParaRPr lang="en" sz="16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Q3</a:t>
                      </a:r>
                      <a:endParaRPr lang="en" sz="16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Q4</a:t>
                      </a:r>
                      <a:endParaRPr lang="en" sz="16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全年</a:t>
                      </a:r>
                      <a:endParaRPr lang="zh-CN" alt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784256"/>
                  </a:ext>
                </a:extLst>
              </a:tr>
              <a:tr h="42415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山西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2555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1935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70266582"/>
                  </a:ext>
                </a:extLst>
              </a:tr>
              <a:tr h="42415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广西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950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345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6089117"/>
                  </a:ext>
                </a:extLst>
              </a:tr>
              <a:tr h="42415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贵州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330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280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-80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9279381"/>
                  </a:ext>
                </a:extLst>
              </a:tr>
              <a:tr h="42415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河北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240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240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240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544996"/>
                  </a:ext>
                </a:extLst>
              </a:tr>
              <a:tr h="42415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河南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705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490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5518957"/>
                  </a:ext>
                </a:extLst>
              </a:tr>
              <a:tr h="42415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山东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2090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1900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86127767"/>
                  </a:ext>
                </a:extLst>
              </a:tr>
              <a:tr h="42415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重庆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520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440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6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240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9996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569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EF41F5-3010-45A0-9020-2CADE315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23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E3CB6F-B6AB-4AF1-9A6C-F4732E7BFBEE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C64F04F1-DAF6-401B-9CAC-B945F8C91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3.3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供暖需求提前，煤价仍在高位</a:t>
            </a: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FBC19D4B-DB65-4EE1-9307-8F0A75D530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925918"/>
              </p:ext>
            </p:extLst>
          </p:nvPr>
        </p:nvGraphicFramePr>
        <p:xfrm>
          <a:off x="839416" y="1340768"/>
          <a:ext cx="4896544" cy="316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内容占位符 2">
            <a:extLst>
              <a:ext uri="{FF2B5EF4-FFF2-40B4-BE49-F238E27FC236}">
                <a16:creationId xmlns:a16="http://schemas.microsoft.com/office/drawing/2014/main" id="{339901BF-347A-3146-E6E3-78C82E9BF0F6}"/>
              </a:ext>
            </a:extLst>
          </p:cNvPr>
          <p:cNvSpPr txBox="1"/>
          <p:nvPr/>
        </p:nvSpPr>
        <p:spPr bwMode="auto">
          <a:xfrm>
            <a:off x="695400" y="4890641"/>
            <a:ext cx="10585176" cy="125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defTabSz="914400" eaLnBrk="0" hangingPunct="0">
              <a:lnSpc>
                <a:spcPct val="120000"/>
              </a:lnSpc>
              <a:defRPr/>
            </a:pPr>
            <a:r>
              <a:rPr kumimoji="1" lang="zh-CN" altLang="en-US" sz="14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防疫、安监等因素扰动，山西、内蒙等煤炭主产区产量及运输均受到制约，供应端收紧。国内气温骤降，北方多地提前供暖，终端电厂日耗虽偏低运行，仍有冬季补库需求。港口市场煤货源紧，价格继续上涨。海外市场受欧洲能源政策影响，价格偏强震荡。欧洲能源干预方案低于期望，气价偏强震荡，欧洲及南非煤价受到影响。后续价格应持续关注冷冻预期以及工业复产用电情况。</a:t>
            </a:r>
          </a:p>
          <a:p>
            <a:pPr defTabSz="914400" eaLnBrk="0" hangingPunct="0">
              <a:defRPr/>
            </a:pPr>
            <a:endParaRPr kumimoji="1" lang="zh-CN" altLang="en-US" sz="14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914400" eaLnBrk="0" hangingPunct="0">
              <a:buNone/>
              <a:defRPr/>
            </a:pPr>
            <a:endParaRPr kumimoji="1" lang="zh-CN" altLang="en-US" sz="14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225C319-B95E-D33F-6E0E-ED33D39DD85E}"/>
              </a:ext>
            </a:extLst>
          </p:cNvPr>
          <p:cNvSpPr txBox="1"/>
          <p:nvPr/>
        </p:nvSpPr>
        <p:spPr>
          <a:xfrm>
            <a:off x="7896200" y="1032991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kern="10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zh-CN" dirty="0"/>
              <a:t>六大电厂库存量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D7ABAB3-0366-617A-008C-861C20CB429B}"/>
              </a:ext>
            </a:extLst>
          </p:cNvPr>
          <p:cNvSpPr txBox="1"/>
          <p:nvPr/>
        </p:nvSpPr>
        <p:spPr>
          <a:xfrm>
            <a:off x="2497620" y="1038068"/>
            <a:ext cx="1944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动力煤价格</a:t>
            </a:r>
            <a:endParaRPr lang="zh-CN" alt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11CDE7B0-11E9-4773-B853-E5ABCF3BA1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594984"/>
              </p:ext>
            </p:extLst>
          </p:nvPr>
        </p:nvGraphicFramePr>
        <p:xfrm>
          <a:off x="6168008" y="1408292"/>
          <a:ext cx="4752528" cy="3168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8544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EF41F5-3010-45A0-9020-2CADE315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24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E3CB6F-B6AB-4AF1-9A6C-F4732E7BFBEE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C64F04F1-DAF6-401B-9CAC-B945F8C91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3.4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成本支撑有力，冶炼利润略有回升</a:t>
            </a: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3F473BB7-3118-4F7E-8F60-CE94B7AE7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550667"/>
              </p:ext>
            </p:extLst>
          </p:nvPr>
        </p:nvGraphicFramePr>
        <p:xfrm>
          <a:off x="6474669" y="932817"/>
          <a:ext cx="4572000" cy="233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18356F31-D84F-4E83-A173-F13BFAECF6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349749"/>
              </p:ext>
            </p:extLst>
          </p:nvPr>
        </p:nvGraphicFramePr>
        <p:xfrm>
          <a:off x="6474669" y="3455199"/>
          <a:ext cx="4572000" cy="224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4D8B2DB9-3F19-4C10-847E-913571FF4D20}"/>
              </a:ext>
            </a:extLst>
          </p:cNvPr>
          <p:cNvSpPr txBox="1"/>
          <p:nvPr/>
        </p:nvSpPr>
        <p:spPr bwMode="auto">
          <a:xfrm>
            <a:off x="1124241" y="5889372"/>
            <a:ext cx="9922428" cy="7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defTabSz="914400" eaLnBrk="0" hangingPunct="0">
              <a:defRPr/>
            </a:pP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整体来看，氧化铝、动力煤、预焙阳极短期下跌空间较为有限，成本支撑有力。实时全国平均成本约在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17955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吨附近，当前吨铝冶炼利润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700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吨左右。</a:t>
            </a:r>
          </a:p>
          <a:p>
            <a:pPr defTabSz="914400" eaLnBrk="0" hangingPunct="0">
              <a:defRPr/>
            </a:pPr>
            <a:endParaRPr kumimoji="1" lang="zh-CN" altLang="en-US" sz="16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 defTabSz="914400" eaLnBrk="0" hangingPunct="0">
              <a:buNone/>
              <a:defRPr/>
            </a:pPr>
            <a:endParaRPr kumimoji="1" lang="zh-CN" altLang="en-US" sz="16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73BBA068-EE9F-4E74-98AA-08238AF469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4935796"/>
              </p:ext>
            </p:extLst>
          </p:nvPr>
        </p:nvGraphicFramePr>
        <p:xfrm>
          <a:off x="839416" y="3406829"/>
          <a:ext cx="4990858" cy="23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A7A24D10-D282-492D-B2F5-E3CD2C4BE8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525556"/>
              </p:ext>
            </p:extLst>
          </p:nvPr>
        </p:nvGraphicFramePr>
        <p:xfrm>
          <a:off x="839416" y="932816"/>
          <a:ext cx="4990858" cy="233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87089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6"/>
          <p:cNvSpPr>
            <a:spLocks noChangeShapeType="1"/>
          </p:cNvSpPr>
          <p:nvPr/>
        </p:nvSpPr>
        <p:spPr bwMode="auto">
          <a:xfrm>
            <a:off x="2228534" y="3675698"/>
            <a:ext cx="7920037" cy="0"/>
          </a:xfrm>
          <a:prstGeom prst="line">
            <a:avLst/>
          </a:prstGeom>
          <a:noFill/>
          <a:ln w="57150" cmpd="thickThin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004060" y="1870075"/>
            <a:ext cx="807720" cy="1558925"/>
            <a:chOff x="971500" y="1071326"/>
            <a:chExt cx="1080149" cy="1558847"/>
          </a:xfrm>
        </p:grpSpPr>
        <p:sp>
          <p:nvSpPr>
            <p:cNvPr id="2" name="标题 1"/>
            <p:cNvSpPr txBox="1"/>
            <p:nvPr/>
          </p:nvSpPr>
          <p:spPr bwMode="auto">
            <a:xfrm>
              <a:off x="971500" y="1071326"/>
              <a:ext cx="1080149" cy="1293630"/>
            </a:xfrm>
            <a:prstGeom prst="rect">
              <a:avLst/>
            </a:prstGeom>
            <a:solidFill>
              <a:srgbClr val="C00000"/>
            </a:solidFill>
            <a:ln>
              <a:miter lim="800000"/>
            </a:ln>
          </p:spPr>
          <p:txBody>
            <a:bodyPr vert="horz" wrap="square" lIns="91440" tIns="45720" rIns="91440" bIns="45720" numCol="1" anchorCtr="0" compatLnSpc="1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楷体_GB2312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第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四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部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985974" y="2360173"/>
              <a:ext cx="1051200" cy="2700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6" name="流程图: 可选过程 25"/>
          <p:cNvSpPr/>
          <p:nvPr/>
        </p:nvSpPr>
        <p:spPr>
          <a:xfrm>
            <a:off x="3706496" y="2924810"/>
            <a:ext cx="4289425" cy="504190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国内供应压力缓解，消费有转弱趋势</a:t>
            </a:r>
            <a:endParaRPr lang="zh-CN" altLang="en-US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278B-2A8B-499F-B5F2-AD37155ED98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815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EF41F5-3010-45A0-9020-2CADE3154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CE3CB6F-B6AB-4AF1-9A6C-F4732E7BFBEE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C64F04F1-DAF6-401B-9CAC-B945F8C91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marR="0" lvl="0" indent="-341630" algn="just" defTabSz="955675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262699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4.1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冶炼利润</a:t>
            </a:r>
            <a:r>
              <a:rPr lang="zh-CN" altLang="en-US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小幅回升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，铝厂亏损规模</a:t>
            </a:r>
            <a:r>
              <a:rPr lang="zh-CN" altLang="en-US" sz="2000" b="1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减少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4D8B2DB9-3F19-4C10-847E-913571FF4D20}"/>
              </a:ext>
            </a:extLst>
          </p:cNvPr>
          <p:cNvSpPr txBox="1"/>
          <p:nvPr/>
        </p:nvSpPr>
        <p:spPr bwMode="auto">
          <a:xfrm>
            <a:off x="962989" y="5143501"/>
            <a:ext cx="10266021" cy="8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marL="285750" marR="0" lvl="0" indent="-28575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电解铝全国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月平均成本在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17968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元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/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吨附近，根据当前铝价测算，国内高成本地区如福建、重庆、四川、广西等地区持续亏损。初步估计亏损产能近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00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万吨左右。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None/>
              <a:tabLst/>
              <a:defRPr/>
            </a:pPr>
            <a:endParaRPr kumimoji="1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853032B9-A046-4905-9E2B-A05407A8C3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783831"/>
              </p:ext>
            </p:extLst>
          </p:nvPr>
        </p:nvGraphicFramePr>
        <p:xfrm>
          <a:off x="1631504" y="1330618"/>
          <a:ext cx="8928992" cy="347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0524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5EBFC425-8D4A-41A9-992F-3595184D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marR="0" lvl="0" indent="-341630" algn="just" defTabSz="955675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262699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4.2 8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月高温对云南降水量造成影响</a:t>
            </a:r>
          </a:p>
        </p:txBody>
      </p:sp>
      <p:sp>
        <p:nvSpPr>
          <p:cNvPr id="6" name="矩形 5"/>
          <p:cNvSpPr/>
          <p:nvPr/>
        </p:nvSpPr>
        <p:spPr>
          <a:xfrm>
            <a:off x="335360" y="4731747"/>
            <a:ext cx="11126452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云南多数地区今年夏季日照偏多三成，降水偏少两成，对部分水域来水造成影响。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85750" marR="0" lvl="0" indent="-28575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今年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月全省平均气温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22.7℃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，较历年同期偏高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1.1℃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，与历年同期相比，全省大部地区气温偏高，其中滇东北偏高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2.0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～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4.0℃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；其中滇东北北部、滇中局部、滇西中部、滇西北西部等地日照偏多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30%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以上。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85750" marR="0" lvl="0" indent="-28575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全省平均累积降水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153.2mm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，较历年同期偏少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43.6mm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（偏少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22.2%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），与历年同期相比，大部地区降水偏少，其中滇东北、滇东、滇东南北部、滇西北部、滇西北等地偏少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25%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以上。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85750" marR="0" lvl="0" indent="-28575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高温、少雨等极端天气因素给云南多水系来水造成影响。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781384-0539-1425-299D-F3C45FF77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919" y="1387359"/>
            <a:ext cx="4130590" cy="320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E210E0-C220-A95A-7109-64BC969C7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1387360"/>
            <a:ext cx="3842559" cy="3121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A973F88-CA22-74E0-9215-5498FB7C4CF0}"/>
              </a:ext>
            </a:extLst>
          </p:cNvPr>
          <p:cNvSpPr/>
          <p:nvPr/>
        </p:nvSpPr>
        <p:spPr>
          <a:xfrm>
            <a:off x="2207568" y="912973"/>
            <a:ext cx="1906291" cy="310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8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月云南省日照分布图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E88DF35-1968-F032-1165-15872E95A8DD}"/>
              </a:ext>
            </a:extLst>
          </p:cNvPr>
          <p:cNvSpPr/>
          <p:nvPr/>
        </p:nvSpPr>
        <p:spPr>
          <a:xfrm>
            <a:off x="7430069" y="912972"/>
            <a:ext cx="1906291" cy="310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8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月云南省降水分布图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D71C65C-8CF0-DB19-2C51-B6D515BE9321}"/>
              </a:ext>
            </a:extLst>
          </p:cNvPr>
          <p:cNvSpPr/>
          <p:nvPr/>
        </p:nvSpPr>
        <p:spPr>
          <a:xfrm>
            <a:off x="191344" y="6430599"/>
            <a:ext cx="3108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楷体" panose="02010600040101010101" pitchFamily="2" charset="-122"/>
                <a:cs typeface="Times New Roman" panose="02020603050405020304" pitchFamily="18" charset="0"/>
              </a:rPr>
              <a:t>数据来源：云南省气候中心，中信建投期货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07B62E23-8B79-C894-C83C-CD85954C8513}"/>
              </a:ext>
            </a:extLst>
          </p:cNvPr>
          <p:cNvCxnSpPr>
            <a:cxnSpLocks/>
          </p:cNvCxnSpPr>
          <p:nvPr/>
        </p:nvCxnSpPr>
        <p:spPr>
          <a:xfrm>
            <a:off x="191344" y="6356350"/>
            <a:ext cx="1188132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683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5EBFC425-8D4A-41A9-992F-3595184D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marR="0" lvl="0" indent="-341630" algn="just" defTabSz="955675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262699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4.3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云南主要发电流域来水偏低</a:t>
            </a:r>
          </a:p>
        </p:txBody>
      </p:sp>
      <p:sp>
        <p:nvSpPr>
          <p:cNvPr id="6" name="矩形 5"/>
          <p:cNvSpPr/>
          <p:nvPr/>
        </p:nvSpPr>
        <p:spPr>
          <a:xfrm>
            <a:off x="458861" y="4693009"/>
            <a:ext cx="1112645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云南省水电主要依靠金沙江和澜沧江，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其中金沙江沿途水电站装机量约占云南省内水电装机量的八成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云南发电量排名前四的白鹤滩水电站、溪洛渡水电站、乌东德水电站、向家坝水电站位于金沙江上，通过对比发现其水流量较去年同期大幅下降。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85750" marR="0" lvl="0" indent="-28575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水力发电量一般受水位高度、水头、水流量等影响：水位、水头越高，水流量越大，发电机叶片得到的动能就越多，发的电则越多。故水位下降以及水流量减少皆会导致发电量的减少。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85750" marR="0" lvl="0" indent="-285750" algn="just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云南地区面临减产压力。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A973F88-CA22-74E0-9215-5498FB7C4CF0}"/>
              </a:ext>
            </a:extLst>
          </p:cNvPr>
          <p:cNvSpPr/>
          <p:nvPr/>
        </p:nvSpPr>
        <p:spPr>
          <a:xfrm>
            <a:off x="2156342" y="908720"/>
            <a:ext cx="2539478" cy="310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金沙江和澜沧江主要水电分布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E88DF35-1968-F032-1165-15872E95A8DD}"/>
              </a:ext>
            </a:extLst>
          </p:cNvPr>
          <p:cNvSpPr/>
          <p:nvPr/>
        </p:nvSpPr>
        <p:spPr>
          <a:xfrm>
            <a:off x="7250612" y="909263"/>
            <a:ext cx="3093860" cy="310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近期云南主力水库来水情况（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m3/s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）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EE452E-8B4A-2994-8AFD-26F066A38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569" y="1310996"/>
            <a:ext cx="4019023" cy="298520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D7A6FCF8-B25A-F129-DFC4-B888BFC4C6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40874"/>
              </p:ext>
            </p:extLst>
          </p:nvPr>
        </p:nvGraphicFramePr>
        <p:xfrm>
          <a:off x="6673306" y="1273285"/>
          <a:ext cx="4248472" cy="302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4026D939-58C1-A1EC-33A4-49854CB72594}"/>
              </a:ext>
            </a:extLst>
          </p:cNvPr>
          <p:cNvSpPr/>
          <p:nvPr/>
        </p:nvSpPr>
        <p:spPr>
          <a:xfrm>
            <a:off x="199822" y="6435509"/>
            <a:ext cx="2800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楷体" panose="02010600040101010101" pitchFamily="2" charset="-122"/>
                <a:cs typeface="Times New Roman" panose="02020603050405020304" pitchFamily="18" charset="0"/>
              </a:rPr>
              <a:t>数据来源：长江水文网，中信建投期货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C0864AA-65D0-4222-3788-48A042216899}"/>
              </a:ext>
            </a:extLst>
          </p:cNvPr>
          <p:cNvCxnSpPr>
            <a:cxnSpLocks/>
          </p:cNvCxnSpPr>
          <p:nvPr/>
        </p:nvCxnSpPr>
        <p:spPr>
          <a:xfrm>
            <a:off x="191344" y="6356350"/>
            <a:ext cx="1188132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18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0E50FD-8D84-44CC-B50A-F6564307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F926C58-A7A8-40A9-B776-7A32AADDD656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DC49B13D-8EF8-4DB2-A9A4-938C43201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marR="0" lvl="0" indent="-341630" algn="just" defTabSz="955675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262699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4.4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云南地区电力供需预测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C296410-FAC2-F267-9CA3-E6D6733F7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8217"/>
              </p:ext>
            </p:extLst>
          </p:nvPr>
        </p:nvGraphicFramePr>
        <p:xfrm>
          <a:off x="853738" y="1340768"/>
          <a:ext cx="10570854" cy="2828892"/>
        </p:xfrm>
        <a:graphic>
          <a:graphicData uri="http://schemas.openxmlformats.org/drawingml/2006/table">
            <a:tbl>
              <a:tblPr firstCol="1" bandRow="1"/>
              <a:tblGrid>
                <a:gridCol w="1803387">
                  <a:extLst>
                    <a:ext uri="{9D8B030D-6E8A-4147-A177-3AD203B41FA5}">
                      <a16:colId xmlns:a16="http://schemas.microsoft.com/office/drawing/2014/main" val="1856478653"/>
                    </a:ext>
                  </a:extLst>
                </a:gridCol>
                <a:gridCol w="902751">
                  <a:extLst>
                    <a:ext uri="{9D8B030D-6E8A-4147-A177-3AD203B41FA5}">
                      <a16:colId xmlns:a16="http://schemas.microsoft.com/office/drawing/2014/main" val="452561211"/>
                    </a:ext>
                  </a:extLst>
                </a:gridCol>
                <a:gridCol w="902751">
                  <a:extLst>
                    <a:ext uri="{9D8B030D-6E8A-4147-A177-3AD203B41FA5}">
                      <a16:colId xmlns:a16="http://schemas.microsoft.com/office/drawing/2014/main" val="3780193294"/>
                    </a:ext>
                  </a:extLst>
                </a:gridCol>
                <a:gridCol w="1084570">
                  <a:extLst>
                    <a:ext uri="{9D8B030D-6E8A-4147-A177-3AD203B41FA5}">
                      <a16:colId xmlns:a16="http://schemas.microsoft.com/office/drawing/2014/main" val="2808541763"/>
                    </a:ext>
                  </a:extLst>
                </a:gridCol>
                <a:gridCol w="902751">
                  <a:extLst>
                    <a:ext uri="{9D8B030D-6E8A-4147-A177-3AD203B41FA5}">
                      <a16:colId xmlns:a16="http://schemas.microsoft.com/office/drawing/2014/main" val="2316337502"/>
                    </a:ext>
                  </a:extLst>
                </a:gridCol>
                <a:gridCol w="902751">
                  <a:extLst>
                    <a:ext uri="{9D8B030D-6E8A-4147-A177-3AD203B41FA5}">
                      <a16:colId xmlns:a16="http://schemas.microsoft.com/office/drawing/2014/main" val="1570671921"/>
                    </a:ext>
                  </a:extLst>
                </a:gridCol>
                <a:gridCol w="1084570">
                  <a:extLst>
                    <a:ext uri="{9D8B030D-6E8A-4147-A177-3AD203B41FA5}">
                      <a16:colId xmlns:a16="http://schemas.microsoft.com/office/drawing/2014/main" val="2910968335"/>
                    </a:ext>
                  </a:extLst>
                </a:gridCol>
                <a:gridCol w="1262160">
                  <a:extLst>
                    <a:ext uri="{9D8B030D-6E8A-4147-A177-3AD203B41FA5}">
                      <a16:colId xmlns:a16="http://schemas.microsoft.com/office/drawing/2014/main" val="3246038501"/>
                    </a:ext>
                  </a:extLst>
                </a:gridCol>
                <a:gridCol w="1725163">
                  <a:extLst>
                    <a:ext uri="{9D8B030D-6E8A-4147-A177-3AD203B41FA5}">
                      <a16:colId xmlns:a16="http://schemas.microsoft.com/office/drawing/2014/main" val="2800117582"/>
                    </a:ext>
                  </a:extLst>
                </a:gridCol>
              </a:tblGrid>
              <a:tr h="386531">
                <a:tc>
                  <a:txBody>
                    <a:bodyPr/>
                    <a:lstStyle/>
                    <a:p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zh-CN" sz="16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月（亿千瓦时）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8-12</a:t>
                      </a:r>
                      <a:r>
                        <a:rPr lang="zh-CN" sz="16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月（亿千瓦时）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sz="16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电解铝运行对</a:t>
                      </a:r>
                      <a:r>
                        <a:rPr lang="en-US" sz="16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8-12</a:t>
                      </a:r>
                      <a:r>
                        <a:rPr lang="zh-CN" sz="1600" b="1" kern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月电力影响</a:t>
                      </a:r>
                      <a:endParaRPr lang="zh-CN" sz="2000" kern="100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197434"/>
                  </a:ext>
                </a:extLst>
              </a:tr>
              <a:tr h="722913"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总发电量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外输电量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省内</a:t>
                      </a:r>
                      <a:r>
                        <a:rPr lang="zh-CN" alt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供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电量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总发电量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外输电量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省内</a:t>
                      </a:r>
                      <a:r>
                        <a:rPr lang="zh-CN" alt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供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电量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运行产能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万吨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8-12</a:t>
                      </a:r>
                      <a:r>
                        <a:rPr lang="zh-CN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月用电量（亿千瓦时）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705049"/>
                  </a:ext>
                </a:extLst>
              </a:tr>
              <a:tr h="331312"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1835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604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1231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1751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844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907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257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319063"/>
                  </a:ext>
                </a:extLst>
              </a:tr>
              <a:tr h="331312"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2131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799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1332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1843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844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997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563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55226"/>
                  </a:ext>
                </a:extLst>
              </a:tr>
              <a:tr h="331312"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21-22</a:t>
                      </a:r>
                      <a:r>
                        <a:rPr lang="zh-CN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年变化值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296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195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101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92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92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306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168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330807"/>
                  </a:ext>
                </a:extLst>
              </a:tr>
              <a:tr h="725512"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8-12</a:t>
                      </a:r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月电力缺口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76</a:t>
                      </a: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华文楷体" panose="02010600040101010101" pitchFamily="2" charset="-122"/>
                          <a:cs typeface="Times New Roman" panose="02020603050405020304" pitchFamily="18" charset="0"/>
                        </a:rPr>
                        <a:t>亿千瓦时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593669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77BCB271-6968-9DCB-678D-44422ECE7673}"/>
              </a:ext>
            </a:extLst>
          </p:cNvPr>
          <p:cNvSpPr/>
          <p:nvPr/>
        </p:nvSpPr>
        <p:spPr>
          <a:xfrm>
            <a:off x="498376" y="4342483"/>
            <a:ext cx="11281577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云南西电东送电量占全年的发电量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40%-50%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，云南电力富足则会向东部地区多输送电，枯水季电力紧张有可能只完成计划值。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今年上半年外输电量增长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195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亿千瓦时，我们假设今年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8-12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对外输电量持平无增量，则省内供电量增加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92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亿千万时。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同时我们假设今年省内的耗电量除新增的电解铝产能外，其余没有变化，则今年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8-12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月电解铝新增运行产能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306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万吨左右，按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8-12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月折电解铝产量则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8-12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月份电解铝同比去年新增产量为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127.7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万吨。根据云南铝业电解铝平均耗电量在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13200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度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/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吨左右，则该部分新增电解铝产量将导致耗电量相较去年同时期增加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168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亿千瓦时左右。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在不考虑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8-12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月对外输电量出现增量，且省内其他行业用电量跟去年持平的情况下，若按现运行的增量产能满产至年底计算，则预计会出现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76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亿瓦时的缺口，实际影响产量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58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万吨左右，影响产能在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140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万吨左右。若</a:t>
            </a:r>
            <a:r>
              <a:rPr kumimoji="1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</a:t>
            </a:r>
            <a:r>
              <a:rPr kumimoji="1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季度对外输电量有所增加，则限产规模可能会有所扩大。</a:t>
            </a:r>
            <a:endParaRPr kumimoji="1" lang="en-US" altLang="zh-CN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85265EB-EFCD-C8BA-A0BD-DC6A1F5DD036}"/>
              </a:ext>
            </a:extLst>
          </p:cNvPr>
          <p:cNvCxnSpPr>
            <a:cxnSpLocks/>
          </p:cNvCxnSpPr>
          <p:nvPr/>
        </p:nvCxnSpPr>
        <p:spPr>
          <a:xfrm>
            <a:off x="191344" y="6356350"/>
            <a:ext cx="1188132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BCD02CE5-7A62-46C6-F737-F97D2E94B426}"/>
              </a:ext>
            </a:extLst>
          </p:cNvPr>
          <p:cNvSpPr/>
          <p:nvPr/>
        </p:nvSpPr>
        <p:spPr>
          <a:xfrm>
            <a:off x="199822" y="6435509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楷体" panose="02010600040101010101" pitchFamily="2" charset="-122"/>
                <a:cs typeface="Times New Roman" panose="02020603050405020304" pitchFamily="18" charset="0"/>
              </a:rPr>
              <a:t>数据来源：中信建投期货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54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6"/>
          <p:cNvSpPr>
            <a:spLocks noChangeShapeType="1"/>
          </p:cNvSpPr>
          <p:nvPr/>
        </p:nvSpPr>
        <p:spPr bwMode="auto">
          <a:xfrm>
            <a:off x="2228534" y="3675698"/>
            <a:ext cx="7920037" cy="0"/>
          </a:xfrm>
          <a:prstGeom prst="line">
            <a:avLst/>
          </a:prstGeom>
          <a:noFill/>
          <a:ln w="57150" cmpd="thickThin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2004060" y="1870075"/>
            <a:ext cx="807720" cy="1558925"/>
            <a:chOff x="971500" y="1071326"/>
            <a:chExt cx="1080149" cy="1558847"/>
          </a:xfrm>
        </p:grpSpPr>
        <p:sp>
          <p:nvSpPr>
            <p:cNvPr id="2" name="标题 1"/>
            <p:cNvSpPr txBox="1"/>
            <p:nvPr/>
          </p:nvSpPr>
          <p:spPr bwMode="auto">
            <a:xfrm>
              <a:off x="971500" y="1071326"/>
              <a:ext cx="1080149" cy="1293630"/>
            </a:xfrm>
            <a:prstGeom prst="rect">
              <a:avLst/>
            </a:prstGeom>
            <a:solidFill>
              <a:srgbClr val="C00000"/>
            </a:solidFill>
            <a:ln>
              <a:miter lim="800000"/>
            </a:ln>
          </p:spPr>
          <p:txBody>
            <a:bodyPr vert="horz" wrap="square" lIns="91440" tIns="45720" rIns="91440" bIns="45720" numCol="1" anchorCtr="0" compatLnSpc="1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楷体_GB2312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  <a:ea typeface="楷体_GB2312"/>
                  <a:cs typeface="楷体_GB2312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第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一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部</a:t>
              </a:r>
            </a:p>
            <a:p>
              <a:r>
                <a:rPr lang="zh-CN" altLang="en-US" sz="2000" b="1" dirty="0">
                  <a:ln w="12700">
                    <a:solidFill>
                      <a:schemeClr val="bg1"/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微软雅黑" panose="020B0503020204020204" pitchFamily="34" charset="-122"/>
                </a:rPr>
                <a:t>分</a:t>
              </a:r>
            </a:p>
          </p:txBody>
        </p:sp>
        <p:sp>
          <p:nvSpPr>
            <p:cNvPr id="25" name="等腰三角形 24"/>
            <p:cNvSpPr/>
            <p:nvPr/>
          </p:nvSpPr>
          <p:spPr>
            <a:xfrm rot="10800000">
              <a:off x="985974" y="2360173"/>
              <a:ext cx="1051200" cy="2700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6" name="流程图: 可选过程 25"/>
          <p:cNvSpPr/>
          <p:nvPr/>
        </p:nvSpPr>
        <p:spPr>
          <a:xfrm>
            <a:off x="3706496" y="2924810"/>
            <a:ext cx="4289425" cy="504190"/>
          </a:xfrm>
          <a:prstGeom prst="flowChartAlternateProces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宏观仍处下行周期</a:t>
            </a:r>
            <a:endParaRPr lang="zh-CN" altLang="en-US" sz="2000" b="1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4278B-2A8B-499F-B5F2-AD37155ED98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90E50FD-8D84-44CC-B50A-F6564307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F926C58-A7A8-40A9-B776-7A32AADDD656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DC49B13D-8EF8-4DB2-A9A4-938C43201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marR="0" lvl="0" indent="-341630" algn="just" defTabSz="955675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262699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4.5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当前供应压力有所缓解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8CF9845D-EB50-32CD-1A48-B225339EADB0}"/>
              </a:ext>
            </a:extLst>
          </p:cNvPr>
          <p:cNvSpPr txBox="1"/>
          <p:nvPr/>
        </p:nvSpPr>
        <p:spPr bwMode="auto">
          <a:xfrm>
            <a:off x="689222" y="4538498"/>
            <a:ext cx="10813555" cy="166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marL="285750" marR="0" lvl="0" indent="-28575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2022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9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月中国电解铝产量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333.95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万吨，同比增加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7.34%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；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2022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1-9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月国内累计电解铝产量达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2989.2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万吨，累计同比增加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2.78%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。受四川、云南电解铝企业相继减产影响，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9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月份国内电解铝运行产能下滑明显，其中云南省内电解铝企业均减产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20%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左右，省内电解铝运行产能较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月底下降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107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万吨附近。</a:t>
            </a:r>
            <a:endParaRPr kumimoji="1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截至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10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月初国内电解铝建成产能至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4516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万吨，国内电解铝运行产能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4028.1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万吨，全国电解铝开工率下降至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89.2%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 当前供应压力有所缓解。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C56F86EC-B0EF-D44A-B9C2-6A28123D1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850569"/>
              </p:ext>
            </p:extLst>
          </p:nvPr>
        </p:nvGraphicFramePr>
        <p:xfrm>
          <a:off x="983432" y="1121457"/>
          <a:ext cx="5400600" cy="302404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5075">
                  <a:extLst>
                    <a:ext uri="{9D8B030D-6E8A-4147-A177-3AD203B41FA5}">
                      <a16:colId xmlns:a16="http://schemas.microsoft.com/office/drawing/2014/main" val="478696065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1588366522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1727983310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3671468596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1693426161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3211865176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1931926963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548545495"/>
                    </a:ext>
                  </a:extLst>
                </a:gridCol>
              </a:tblGrid>
              <a:tr h="291319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</a:t>
                      </a:r>
                      <a:r>
                        <a:rPr lang="zh-CN" altLang="en-US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中国电解铝增减变化统计表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328591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地区</a:t>
                      </a:r>
                      <a:endParaRPr lang="zh-CN" alt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建成产能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运行产能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Q1</a:t>
                      </a:r>
                      <a:endParaRPr lang="en" sz="12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Q2</a:t>
                      </a:r>
                      <a:endParaRPr lang="en" sz="12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Q3</a:t>
                      </a:r>
                      <a:endParaRPr lang="en" sz="12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Q4</a:t>
                      </a:r>
                      <a:endParaRPr lang="en" sz="12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全年</a:t>
                      </a:r>
                      <a:endParaRPr lang="zh-CN" alt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90348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山西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6174785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云南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555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525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167.5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68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306.5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5878191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辽宁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450898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广西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207.5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127.5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-20.5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21.5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3218065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河南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96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554758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青海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13.2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13.2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3143684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重庆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3864134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贵州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168.5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129.6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12.6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-1.5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5.35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16.45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219614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内蒙古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224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184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332102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甘肃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69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513220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四川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107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-93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-71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5663176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新疆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160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7107910"/>
                  </a:ext>
                </a:extLst>
              </a:tr>
              <a:tr h="19519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山东</a:t>
                      </a:r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847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621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-40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-14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-30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-84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6615265"/>
                  </a:ext>
                </a:extLst>
              </a:tr>
            </a:tbl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79FAF499-B176-4228-92E1-58B4D2114D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530471"/>
              </p:ext>
            </p:extLst>
          </p:nvPr>
        </p:nvGraphicFramePr>
        <p:xfrm>
          <a:off x="6672064" y="1265471"/>
          <a:ext cx="462086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0185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459E24-51AB-4E10-A5C8-E7260AE7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31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C3F6C47-CFDD-4858-AC54-D459642EDEB9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3ABB6544-8F4C-4700-87E6-E0F2DB6C2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4.6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消费端地产板块仍是最大拖累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820D7EF9-B325-47C2-AED2-DE9C0EF6A6AA}"/>
              </a:ext>
            </a:extLst>
          </p:cNvPr>
          <p:cNvSpPr txBox="1"/>
          <p:nvPr/>
        </p:nvSpPr>
        <p:spPr bwMode="auto">
          <a:xfrm>
            <a:off x="551384" y="4377045"/>
            <a:ext cx="10909821" cy="190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defTabSz="914400" eaLnBrk="0" hangingPunct="0">
              <a:defRPr/>
            </a:pP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1—8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月份，房地产开发企业房屋施工面积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868649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万平方米，同比下降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4.5%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。其中，住宅施工面积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613604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万平方米，下降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4.8%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。房屋新开工面积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85062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万平方米，下降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37.2%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。其中，住宅新开工面积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62414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万平方米，下降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38.1%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。房屋竣工面积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36861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万平方米，下降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21.1%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。其中，住宅竣工面积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26737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万平方米，下降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20.8%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en-US" altLang="zh-CN" sz="1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0" hangingPunct="0">
              <a:defRPr/>
            </a:pPr>
            <a:r>
              <a:rPr kumimoji="1" lang="zh-CN" altLang="en-US" sz="16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本月房地产行业主要统计指标未见根本性好转，保交付举措推动销售有所修复，融资端支持力度稍有增加，但开工、投资进一步下滑，行业基本面弱复苏的状态没有发生根本改变。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我们预计当前政策力度并不足以支撑行业销售回暖和信用恢复，叠加保交付政策加速落地对投资和开工的挤出效应，供需双弱的格局或将持续，我们认为</a:t>
            </a:r>
            <a:r>
              <a:rPr kumimoji="1" lang="en-US" altLang="zh-CN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Q4</a:t>
            </a:r>
            <a:r>
              <a:rPr kumimoji="1" lang="zh-CN" altLang="en-US" sz="1600" kern="0" dirty="0">
                <a:latin typeface="楷体" panose="02010609060101010101" pitchFamily="49" charset="-122"/>
                <a:ea typeface="楷体" panose="02010609060101010101" pitchFamily="49" charset="-122"/>
              </a:rPr>
              <a:t>有望看到更大力度的宽松政策。</a:t>
            </a:r>
            <a:endParaRPr kumimoji="1" lang="en-US" altLang="zh-CN" sz="16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E8ABD190-2DDB-411F-ABFA-990FDC804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18647"/>
              </p:ext>
            </p:extLst>
          </p:nvPr>
        </p:nvGraphicFramePr>
        <p:xfrm>
          <a:off x="191344" y="1124744"/>
          <a:ext cx="4968552" cy="3004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4930C37C-32DA-4115-A47F-B160BF138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855960"/>
              </p:ext>
            </p:extLst>
          </p:nvPr>
        </p:nvGraphicFramePr>
        <p:xfrm>
          <a:off x="6312024" y="1052161"/>
          <a:ext cx="4726061" cy="305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8409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32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5EBFC425-8D4A-41A9-992F-3595184D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4.7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出口环比下滑，新能源车及光伏增速维持</a:t>
            </a:r>
          </a:p>
        </p:txBody>
      </p:sp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00000000-0008-0000-0D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364144"/>
              </p:ext>
            </p:extLst>
          </p:nvPr>
        </p:nvGraphicFramePr>
        <p:xfrm>
          <a:off x="6159132" y="785813"/>
          <a:ext cx="4329356" cy="2328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E37B624-8867-4FB6-A50A-B685AE691E35}"/>
              </a:ext>
            </a:extLst>
          </p:cNvPr>
          <p:cNvSpPr txBox="1"/>
          <p:nvPr/>
        </p:nvSpPr>
        <p:spPr bwMode="auto">
          <a:xfrm>
            <a:off x="407368" y="5418894"/>
            <a:ext cx="11006722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algn="just" defTabSz="914400" eaLnBrk="0" hangingPunct="0">
              <a:spcBef>
                <a:spcPts val="600"/>
              </a:spcBef>
              <a:defRPr/>
            </a:pP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月中国出口未锻轧铝及铝材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54.04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万吨；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1-8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月累计出口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470.10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万吨，同比增长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31.5%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kumimoji="1" lang="en-US" altLang="zh-CN" sz="12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kumimoji="1" lang="zh-CN" altLang="en-US" sz="12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月这一数据为</a:t>
            </a:r>
            <a:r>
              <a:rPr kumimoji="1" lang="en-US" altLang="zh-CN" sz="12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65.21</a:t>
            </a:r>
            <a:r>
              <a:rPr kumimoji="1" lang="zh-CN" altLang="en-US" sz="12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万吨，环比回落</a:t>
            </a:r>
            <a:r>
              <a:rPr kumimoji="1" lang="en-US" altLang="zh-CN" sz="12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17.2%</a:t>
            </a:r>
            <a:r>
              <a:rPr kumimoji="1" lang="zh-CN" altLang="en-US" sz="12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。在海外需求持续回落的背景下，出口对国内消费的拉动大概率进一步回落。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月，新能源汽车产销再创历史新高，分别完成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69.1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万辆和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66.6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万辆，产销同比分别增长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1.2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倍和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倍。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1-8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月，新能源汽车产销分别完成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397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万辆和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386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万辆，同比分别增长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1.2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倍和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1.1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倍。新能源车保持高速增长。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2022 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年 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1-7 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月，国内当年累计光伏新增装机 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37.73GW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，同比增 长 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110.3%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；其中 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7 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月新增装机 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6.85GW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，同比</a:t>
            </a:r>
            <a:r>
              <a:rPr kumimoji="1"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+38.9%</a:t>
            </a:r>
            <a:r>
              <a:rPr kumimoji="1"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 defTabSz="914400" eaLnBrk="0" hangingPunct="0">
              <a:spcBef>
                <a:spcPts val="600"/>
              </a:spcBef>
              <a:defRPr/>
            </a:pPr>
            <a:r>
              <a:rPr kumimoji="1" lang="zh-CN" altLang="en-US" sz="12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</a:t>
            </a:r>
            <a:r>
              <a:rPr kumimoji="1" lang="en-US" altLang="zh-CN" sz="12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1-7</a:t>
            </a:r>
            <a:r>
              <a:rPr kumimoji="1" lang="zh-CN" altLang="en-US" sz="12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月国内消费表现最为亮眼的出口板块在</a:t>
            </a:r>
            <a:r>
              <a:rPr kumimoji="1" lang="en-US" altLang="zh-CN" sz="12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kumimoji="1" lang="zh-CN" altLang="en-US" sz="12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月出现增速下滑的局面，新能源板块表现依然较好，但整体占比仍然较小，对消费拉动有限。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943C31B3-AAE4-CC35-3311-7CE6DE281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5584781"/>
              </p:ext>
            </p:extLst>
          </p:nvPr>
        </p:nvGraphicFramePr>
        <p:xfrm>
          <a:off x="1195710" y="3168868"/>
          <a:ext cx="4612258" cy="2204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A143CECB-E8A4-E542-50DC-D400B700BC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9824223"/>
              </p:ext>
            </p:extLst>
          </p:nvPr>
        </p:nvGraphicFramePr>
        <p:xfrm>
          <a:off x="6159132" y="3204937"/>
          <a:ext cx="4329356" cy="2080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B083A4F2-7609-4DC1-9953-B51165ACD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790219"/>
              </p:ext>
            </p:extLst>
          </p:nvPr>
        </p:nvGraphicFramePr>
        <p:xfrm>
          <a:off x="1343472" y="836657"/>
          <a:ext cx="4244726" cy="2236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2379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33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5EBFC425-8D4A-41A9-992F-3595184D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4.8  9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月加工企业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PMI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值出现回升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04EC4D2-08E9-49E1-B109-2EC93437E2A1}"/>
              </a:ext>
            </a:extLst>
          </p:cNvPr>
          <p:cNvSpPr/>
          <p:nvPr/>
        </p:nvSpPr>
        <p:spPr>
          <a:xfrm>
            <a:off x="1289645" y="6150292"/>
            <a:ext cx="98469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600" b="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截止</a:t>
            </a:r>
            <a:r>
              <a:rPr kumimoji="1" lang="en-US" altLang="zh-CN" sz="16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en-US" sz="1600" b="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月末，加工行业</a:t>
            </a:r>
            <a:r>
              <a:rPr kumimoji="1" lang="en-US" altLang="zh-CN" sz="1600" b="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PMI</a:t>
            </a:r>
            <a:r>
              <a:rPr kumimoji="1" lang="zh-CN" altLang="en-US" sz="1600" b="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指数较</a:t>
            </a:r>
            <a:r>
              <a:rPr kumimoji="1" lang="en-US" altLang="zh-CN" sz="16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kumimoji="1" lang="zh-CN" altLang="en-US" sz="16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月明显回升，金九银十消费有所改善</a:t>
            </a:r>
            <a:r>
              <a:rPr kumimoji="1" lang="zh-CN" altLang="en-US" sz="1600" b="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en-US" altLang="zh-CN" sz="1600" b="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177A493B-6A8C-4F5F-8763-F147DB2102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650087"/>
              </p:ext>
            </p:extLst>
          </p:nvPr>
        </p:nvGraphicFramePr>
        <p:xfrm>
          <a:off x="980095" y="3507388"/>
          <a:ext cx="4752528" cy="2486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8E9F9B1D-76BA-4EA3-BD08-0261C58B54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8305039"/>
              </p:ext>
            </p:extLst>
          </p:nvPr>
        </p:nvGraphicFramePr>
        <p:xfrm>
          <a:off x="6436307" y="3511241"/>
          <a:ext cx="4896544" cy="249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CD686C84-E6A7-4334-BE83-B3C288CFBE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604037"/>
              </p:ext>
            </p:extLst>
          </p:nvPr>
        </p:nvGraphicFramePr>
        <p:xfrm>
          <a:off x="1013978" y="836712"/>
          <a:ext cx="10122582" cy="249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9636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34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5EBFC425-8D4A-41A9-992F-3595184D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4.9 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下游加工企业开工率回升不明显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04EC4D2-08E9-49E1-B109-2EC93437E2A1}"/>
              </a:ext>
            </a:extLst>
          </p:cNvPr>
          <p:cNvSpPr/>
          <p:nvPr/>
        </p:nvSpPr>
        <p:spPr>
          <a:xfrm>
            <a:off x="1331032" y="5973719"/>
            <a:ext cx="98469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CN" b="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en-US" b="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月消费旺季下游企业开工率略有上升，但持续性仍有待观察</a:t>
            </a:r>
            <a:r>
              <a:rPr kumimoji="1" lang="zh-CN" altLang="en-US" sz="1400" b="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en-US" altLang="zh-CN" sz="1400" b="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77127313-77AB-4C48-ADB7-6837E67AC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199376"/>
              </p:ext>
            </p:extLst>
          </p:nvPr>
        </p:nvGraphicFramePr>
        <p:xfrm>
          <a:off x="1331032" y="956610"/>
          <a:ext cx="4321696" cy="2200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571428D2-6CF5-4E1A-9AF0-127084C73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372936"/>
              </p:ext>
            </p:extLst>
          </p:nvPr>
        </p:nvGraphicFramePr>
        <p:xfrm>
          <a:off x="6131296" y="956610"/>
          <a:ext cx="4429200" cy="216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2DA662A0-9D58-4788-BEAF-C9074B97B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407879"/>
              </p:ext>
            </p:extLst>
          </p:nvPr>
        </p:nvGraphicFramePr>
        <p:xfrm>
          <a:off x="1205880" y="3327854"/>
          <a:ext cx="4572000" cy="244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53AAE41C-1D84-4794-BE04-9607524CDE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120905"/>
              </p:ext>
            </p:extLst>
          </p:nvPr>
        </p:nvGraphicFramePr>
        <p:xfrm>
          <a:off x="6132512" y="3327854"/>
          <a:ext cx="4572000" cy="2441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64421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35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5EBFC425-8D4A-41A9-992F-3595184D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4.10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加工环节面临库存压力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7220D7F4-0BAE-5D26-A00E-B3B07B402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551018"/>
              </p:ext>
            </p:extLst>
          </p:nvPr>
        </p:nvGraphicFramePr>
        <p:xfrm>
          <a:off x="1199456" y="863789"/>
          <a:ext cx="4608512" cy="261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F81B0068-7D1F-4CB0-8A7C-EA92C1403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9367482"/>
              </p:ext>
            </p:extLst>
          </p:nvPr>
        </p:nvGraphicFramePr>
        <p:xfrm>
          <a:off x="6217220" y="863788"/>
          <a:ext cx="4718050" cy="2565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B80834FA-BD48-4237-B183-09411DFC5D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285916"/>
              </p:ext>
            </p:extLst>
          </p:nvPr>
        </p:nvGraphicFramePr>
        <p:xfrm>
          <a:off x="1199456" y="3496713"/>
          <a:ext cx="4705350" cy="259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534C5EE3-9E78-7709-140F-2EFD6BB65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079230"/>
              </p:ext>
            </p:extLst>
          </p:nvPr>
        </p:nvGraphicFramePr>
        <p:xfrm>
          <a:off x="6204520" y="3554143"/>
          <a:ext cx="4788024" cy="2518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A379329-35E0-3886-C723-B8515CAFEFB0}"/>
              </a:ext>
            </a:extLst>
          </p:cNvPr>
          <p:cNvSpPr/>
          <p:nvPr/>
        </p:nvSpPr>
        <p:spPr>
          <a:xfrm>
            <a:off x="1041983" y="6139898"/>
            <a:ext cx="101080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6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我们注意到当前虽然电解铝环节库存压力不明显，但加工环节依然存在一定的库存压力</a:t>
            </a:r>
            <a:r>
              <a:rPr kumimoji="1" lang="zh-CN" altLang="en-US" sz="1200" b="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kumimoji="1" lang="en-US" altLang="zh-CN" sz="1200" b="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4680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36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5EBFC425-8D4A-41A9-992F-3595184D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4.11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下游接货意愿一般，去库并不明显</a:t>
            </a: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D1F2BD66-9ED1-4151-A41A-EA4DD64B0C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472114"/>
              </p:ext>
            </p:extLst>
          </p:nvPr>
        </p:nvGraphicFramePr>
        <p:xfrm>
          <a:off x="700184" y="842838"/>
          <a:ext cx="4752528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A215E4F3-20B2-4A0D-BE9D-8FA3D5BE69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05365"/>
              </p:ext>
            </p:extLst>
          </p:nvPr>
        </p:nvGraphicFramePr>
        <p:xfrm>
          <a:off x="6276393" y="830913"/>
          <a:ext cx="4968552" cy="246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73E3EA6-1E2C-4EA6-A964-01DA09602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693647"/>
              </p:ext>
            </p:extLst>
          </p:nvPr>
        </p:nvGraphicFramePr>
        <p:xfrm>
          <a:off x="6402220" y="3356992"/>
          <a:ext cx="4716897" cy="256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E2FD7855-467D-454B-ABEF-ED5214FEF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65406"/>
              </p:ext>
            </p:extLst>
          </p:nvPr>
        </p:nvGraphicFramePr>
        <p:xfrm>
          <a:off x="579945" y="3360153"/>
          <a:ext cx="5282216" cy="256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F6A83E07-DB09-D1B5-507A-47A0BD7F688E}"/>
              </a:ext>
            </a:extLst>
          </p:cNvPr>
          <p:cNvSpPr/>
          <p:nvPr/>
        </p:nvSpPr>
        <p:spPr>
          <a:xfrm>
            <a:off x="808144" y="6063961"/>
            <a:ext cx="10108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CN" altLang="en-US" sz="16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国庆节后消费有所改善，主流消费地升贴水明显回升</a:t>
            </a:r>
            <a:r>
              <a:rPr kumimoji="1" lang="zh-CN" altLang="en-US" sz="12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kumimoji="1" lang="zh-CN" altLang="en-US" sz="1600" kern="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局部地区疫情对到货有一定影响，在需求尚可的背景下，主流消费地表现去库，但我们认为去库现象不会长期存在。</a:t>
            </a:r>
            <a:endParaRPr kumimoji="1" lang="en-US" altLang="zh-CN" sz="1600" kern="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07393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153D490-5431-4AC5-9848-C1323A72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37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17F1F3DE-6F51-463D-A894-C6429B136FD6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D3508E51-6EAD-48AE-A8B9-0CEEB9FA8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5.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结论及操作建议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E7A60F62-40A9-49C6-ADE7-265749235111}"/>
              </a:ext>
            </a:extLst>
          </p:cNvPr>
          <p:cNvSpPr txBox="1"/>
          <p:nvPr/>
        </p:nvSpPr>
        <p:spPr bwMode="auto">
          <a:xfrm>
            <a:off x="407368" y="1052736"/>
            <a:ext cx="11377264" cy="293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从宏观周期来看，当前处于滞涨</a:t>
            </a:r>
            <a:r>
              <a:rPr kumimoji="1" lang="zh-CN" altLang="en-US" sz="18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向衰退转变的周期中。一是当前库存周期尚未见底回升，二是全球仍处于货币紧缩周期，三是美国地产周期见顶回落，这些均预示着当前仍处于经济下行周期。</a:t>
            </a:r>
            <a:endParaRPr kumimoji="1" lang="en-US" altLang="zh-CN" sz="18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1" lang="en-US" altLang="zh-CN" sz="18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marR="0" lvl="0" indent="-28575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8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海外基本面呈现供需两弱的局面，乌俄冲突及极端气候导致欧洲地区产能锐减。而海外需求走弱则导海外库存进入累库周期，俄罗斯铝锭可能遭遇制裁的担忧，导致海外隐性库存显现话，加剧了</a:t>
            </a:r>
            <a:r>
              <a:rPr kumimoji="1" lang="en-US" altLang="zh-CN" sz="18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LME</a:t>
            </a:r>
            <a:r>
              <a:rPr kumimoji="1" lang="zh-CN" altLang="en-US" sz="18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累库的幅度。若后续制裁实施，或对海外铝锭供应造成冲击。</a:t>
            </a:r>
            <a:endParaRPr kumimoji="1" lang="en-US" altLang="zh-CN" sz="1800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None/>
              <a:tabLst/>
              <a:defRPr/>
            </a:pPr>
            <a:endParaRPr kumimoji="1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0" hangingPunct="0">
              <a:defRPr/>
            </a:pPr>
            <a:r>
              <a:rPr kumimoji="1" lang="zh-CN" altLang="en-US" sz="1800" kern="0" dirty="0">
                <a:latin typeface="楷体" panose="02010609060101010101" pitchFamily="49" charset="-122"/>
                <a:ea typeface="楷体" panose="02010609060101010101" pitchFamily="49" charset="-122"/>
              </a:rPr>
              <a:t>国内供应端弹性仍存，枯水季或导致云南地区进一步减产，因此</a:t>
            </a:r>
            <a:r>
              <a:rPr kumimoji="1" lang="en-US" altLang="zh-CN" sz="1800" kern="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kumimoji="1" lang="zh-CN" altLang="en-US" sz="1800" kern="0" dirty="0">
                <a:latin typeface="楷体" panose="02010609060101010101" pitchFamily="49" charset="-122"/>
                <a:ea typeface="楷体" panose="02010609060101010101" pitchFamily="49" charset="-122"/>
              </a:rPr>
              <a:t>季度市场或反复交易减产预期。消费端看上半年国内需求韧性十足，但</a:t>
            </a:r>
            <a:r>
              <a:rPr kumimoji="1" lang="en-US" altLang="zh-CN" sz="1800" kern="0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kumimoji="1" lang="zh-CN" altLang="en-US" sz="1800" kern="0" dirty="0">
                <a:latin typeface="楷体" panose="02010609060101010101" pitchFamily="49" charset="-122"/>
                <a:ea typeface="楷体" panose="02010609060101010101" pitchFamily="49" charset="-122"/>
              </a:rPr>
              <a:t>月份作为表现亮眼的出口板块增速出现明显拐点，同时铝材出口环比出现明显下滑，在海外持续加息叠加欧洲面临地缘政治危机和能源危机的背景下，四季度欧洲或面临加速衰退的威胁。这使得我们对</a:t>
            </a:r>
            <a:r>
              <a:rPr kumimoji="1" lang="en-US" altLang="zh-CN" sz="1800" kern="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kumimoji="1" lang="zh-CN" altLang="en-US" sz="1800" kern="0" dirty="0">
                <a:latin typeface="楷体" panose="02010609060101010101" pitchFamily="49" charset="-122"/>
                <a:ea typeface="楷体" panose="02010609060101010101" pitchFamily="49" charset="-122"/>
              </a:rPr>
              <a:t>季度消费难以保持乐观的态度。</a:t>
            </a:r>
            <a:endParaRPr kumimoji="1" lang="en-US" altLang="zh-CN" sz="18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0" hangingPunct="0">
              <a:defRPr/>
            </a:pPr>
            <a:endParaRPr kumimoji="1" lang="en-US" altLang="zh-CN" sz="18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0" hangingPunct="0">
              <a:defRPr/>
            </a:pPr>
            <a:r>
              <a:rPr kumimoji="1" lang="zh-CN" altLang="en-US" sz="1800" kern="0" dirty="0">
                <a:latin typeface="楷体" panose="02010609060101010101" pitchFamily="49" charset="-122"/>
                <a:ea typeface="楷体" panose="02010609060101010101" pitchFamily="49" charset="-122"/>
              </a:rPr>
              <a:t>供给端的干扰终究是短线交易逻辑。在加息周期贯穿今年全年的背景下，衰退预期仍是主线交易逻辑。目前来看，国内消费旺季并未显现，出口有转弱迹象，</a:t>
            </a:r>
            <a:r>
              <a:rPr kumimoji="1" lang="en-US" altLang="zh-CN" sz="1800" kern="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kumimoji="1" lang="zh-CN" altLang="en-US" sz="1800" kern="0" dirty="0">
                <a:latin typeface="楷体" panose="02010609060101010101" pitchFamily="49" charset="-122"/>
                <a:ea typeface="楷体" panose="02010609060101010101" pitchFamily="49" charset="-122"/>
              </a:rPr>
              <a:t>季度消费难言乐观，操作上维持逢高沽空思路不变。</a:t>
            </a:r>
            <a:endParaRPr kumimoji="1" lang="en-US" altLang="zh-CN" sz="18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0" hangingPunct="0">
              <a:defRPr/>
            </a:pPr>
            <a:endParaRPr kumimoji="1" lang="en-US" altLang="zh-CN" sz="18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defTabSz="914400" eaLnBrk="0" hangingPunct="0">
              <a:defRPr/>
            </a:pPr>
            <a:r>
              <a:rPr kumimoji="1" lang="zh-CN" altLang="en-US" sz="1800" kern="0" dirty="0">
                <a:latin typeface="楷体" panose="02010609060101010101" pitchFamily="49" charset="-122"/>
                <a:ea typeface="楷体" panose="02010609060101010101" pitchFamily="49" charset="-122"/>
              </a:rPr>
              <a:t>对于明年的铝价并不太过悲观，一方面市场对明年美联储货币政策转向仍有预期，另一方面当前供应端的缺失在明年上半年难以迅速恢复，而地产保交楼政策可能使得明年竣工端有所改善。</a:t>
            </a:r>
            <a:endParaRPr kumimoji="1" lang="en-US" altLang="zh-CN" sz="18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453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B9E4F41-A3F3-6F38-1BE2-5A358CCF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4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F0CC1191-8B95-9E58-371B-4274159A9072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42A284D6-EF52-B0AC-5509-0B0555115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1.1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宏观环境剧变，商品价格大幅波动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6A88140E-220F-408B-82D5-0E5FB0E77F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059927"/>
              </p:ext>
            </p:extLst>
          </p:nvPr>
        </p:nvGraphicFramePr>
        <p:xfrm>
          <a:off x="838200" y="1340768"/>
          <a:ext cx="104423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5C37086-0E68-7A50-DDF7-495818ABE76F}"/>
              </a:ext>
            </a:extLst>
          </p:cNvPr>
          <p:cNvSpPr txBox="1"/>
          <p:nvPr/>
        </p:nvSpPr>
        <p:spPr bwMode="auto">
          <a:xfrm>
            <a:off x="620261" y="5119526"/>
            <a:ext cx="10660315" cy="13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从有色板块的历史走势来看，宏观环境变化对各类商品的趋势影响基本一致，而基本面的差异则影响具体品种的涨跌幅度。可以理解为宏观确定商品价格运行方向，基本面确定商品价格运行强度。在</a:t>
            </a:r>
            <a:r>
              <a:rPr kumimoji="1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-2022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宽松的货币环境带来的流动性扩张，以及疫情冲击后全球经济的持续复苏</a:t>
            </a:r>
            <a:r>
              <a:rPr kumimoji="1" lang="zh-CN" altLang="en-US" sz="16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推动了商品牛市的到来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从今年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季度开始，美联储加息周期的到来导致全球流动性持续收紧，而急剧恶化的地缘政治则加剧了全球衰退的威胁，大宗商品拐点出现。</a:t>
            </a:r>
            <a:endParaRPr kumimoji="1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1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285750" marR="0" lvl="0" indent="-285750" algn="just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tabLst/>
              <a:defRPr/>
            </a:pPr>
            <a:endParaRPr kumimoji="1" lang="en-US" altLang="zh-CN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" name="文本框 12">
            <a:extLst>
              <a:ext uri="{FF2B5EF4-FFF2-40B4-BE49-F238E27FC236}">
                <a16:creationId xmlns:a16="http://schemas.microsoft.com/office/drawing/2014/main" id="{A48B189C-F6CA-CE41-2575-13CCBA35BF0E}"/>
              </a:ext>
            </a:extLst>
          </p:cNvPr>
          <p:cNvSpPr txBox="1"/>
          <p:nvPr/>
        </p:nvSpPr>
        <p:spPr>
          <a:xfrm>
            <a:off x="6638373" y="1279898"/>
            <a:ext cx="9769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914400">
              <a:defRPr sz="1000">
                <a:solidFill>
                  <a:srgbClr val="FF0000"/>
                </a:solidFill>
                <a:latin typeface="+mn-ea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阶段</a:t>
            </a:r>
            <a:r>
              <a:rPr lang="en-US" altLang="zh-CN" dirty="0"/>
              <a:t>2</a:t>
            </a:r>
            <a:r>
              <a:rPr lang="zh-CN" altLang="en-US" dirty="0"/>
              <a:t>：流动性扩张</a:t>
            </a:r>
            <a:r>
              <a:rPr lang="en-US" altLang="zh-CN" dirty="0"/>
              <a:t>+</a:t>
            </a:r>
            <a:r>
              <a:rPr lang="zh-CN" altLang="en-US" dirty="0"/>
              <a:t>强劲的需求恢复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D0F931-A7B6-D632-287A-A831DF7E2BF0}"/>
              </a:ext>
            </a:extLst>
          </p:cNvPr>
          <p:cNvSpPr txBox="1"/>
          <p:nvPr/>
        </p:nvSpPr>
        <p:spPr>
          <a:xfrm>
            <a:off x="7664755" y="970688"/>
            <a:ext cx="1207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阶段</a:t>
            </a: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：双碳背景下带来的强基本面预期</a:t>
            </a: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+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再通胀上升预期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3659D5-B11E-C212-74FC-01B604B9B354}"/>
              </a:ext>
            </a:extLst>
          </p:cNvPr>
          <p:cNvSpPr txBox="1"/>
          <p:nvPr/>
        </p:nvSpPr>
        <p:spPr>
          <a:xfrm>
            <a:off x="8839608" y="825502"/>
            <a:ext cx="1207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阶段</a:t>
            </a: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：市场开始交易流动性收紧预期，不同品种受基本面影响出现差异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4CEE565-11C8-F382-C63F-7B39FD28ADFF}"/>
              </a:ext>
            </a:extLst>
          </p:cNvPr>
          <p:cNvSpPr txBox="1"/>
          <p:nvPr/>
        </p:nvSpPr>
        <p:spPr>
          <a:xfrm>
            <a:off x="10251748" y="865096"/>
            <a:ext cx="11008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/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阶段</a:t>
            </a:r>
            <a:r>
              <a:rPr lang="en-US" altLang="zh-CN" sz="1000" dirty="0">
                <a:solidFill>
                  <a:srgbClr val="FF0000"/>
                </a:solidFill>
                <a:latin typeface="+mn-ea"/>
              </a:rPr>
              <a:t>5</a:t>
            </a:r>
            <a:r>
              <a:rPr lang="zh-CN" altLang="en-US" sz="1000" dirty="0">
                <a:solidFill>
                  <a:srgbClr val="FF0000"/>
                </a:solidFill>
                <a:latin typeface="+mn-ea"/>
              </a:rPr>
              <a:t>：流动性开始收紧，市场交易衰退预期</a:t>
            </a:r>
          </a:p>
        </p:txBody>
      </p:sp>
    </p:spTree>
    <p:extLst>
      <p:ext uri="{BB962C8B-B14F-4D97-AF65-F5344CB8AC3E}">
        <p14:creationId xmlns:p14="http://schemas.microsoft.com/office/powerpoint/2010/main" val="304312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191344" y="136525"/>
            <a:ext cx="8569325" cy="507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marR="0" lvl="0" indent="-341630" algn="just" defTabSz="955675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262699"/>
              </a:buClr>
              <a:buSzPct val="80000"/>
              <a:buFontTx/>
              <a:buNone/>
              <a:tabLst/>
              <a:defRPr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1.2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IMF年内三次下调全球经济增速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icrosoft YaHei Bold" panose="020B0703020204020201" charset="-122"/>
                <a:ea typeface="Microsoft YaHei Bold" panose="020B0703020204020201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icrosoft YaHei Bold" panose="020B0703020204020201" charset="-122"/>
              <a:ea typeface="Microsoft YaHei Bold" panose="020B0703020204020201" charset="-122"/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06906235"/>
              </p:ext>
            </p:extLst>
          </p:nvPr>
        </p:nvGraphicFramePr>
        <p:xfrm>
          <a:off x="623570" y="1125220"/>
          <a:ext cx="10873030" cy="508947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22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02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5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02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3029">
                <a:tc rowSpan="2">
                  <a:txBody>
                    <a:bodyPr/>
                    <a:lstStyle/>
                    <a:p>
                      <a:pPr algn="ctr"/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地区</a:t>
                      </a: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国家</a:t>
                      </a:r>
                      <a:endParaRPr lang="zh-CN" sz="1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Microsoft YaHei Bold" panose="020B0703020204020201" charset="-122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核算值</a:t>
                      </a:r>
                      <a:endParaRPr lang="zh-CN" sz="1600" b="1" kern="0" dirty="0"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IMF</a:t>
                      </a:r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预测值</a:t>
                      </a:r>
                      <a:endParaRPr lang="zh-CN" sz="1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Microsoft YaHei Bold" panose="020B0703020204020201" charset="-122"/>
                      </a:endParaRPr>
                    </a:p>
                  </a:txBody>
                  <a:tcPr marL="54626" marR="546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地区</a:t>
                      </a:r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/</a:t>
                      </a:r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国家</a:t>
                      </a:r>
                      <a:endParaRPr lang="zh-CN" sz="1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Microsoft YaHei Bold" panose="020B0703020204020201" charset="-122"/>
                      </a:endParaRPr>
                    </a:p>
                  </a:txBody>
                  <a:tcPr marL="54626" marR="546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核算值</a:t>
                      </a:r>
                      <a:endParaRPr lang="zh-CN" sz="1600" b="1" kern="0" dirty="0">
                        <a:solidFill>
                          <a:srgbClr val="FFFFFF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IMF</a:t>
                      </a:r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预测值</a:t>
                      </a:r>
                      <a:endParaRPr lang="zh-CN" sz="1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Microsoft YaHei Bold" panose="020B0703020204020201" charset="-122"/>
                      </a:endParaRPr>
                    </a:p>
                  </a:txBody>
                  <a:tcPr marL="54626" marR="546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32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2021</a:t>
                      </a:r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年</a:t>
                      </a:r>
                      <a:endParaRPr lang="zh-CN" sz="1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Microsoft YaHei Bold" panose="020B0703020204020201" charset="-122"/>
                      </a:endParaRPr>
                    </a:p>
                  </a:txBody>
                  <a:tcPr marL="54626" marR="546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2022</a:t>
                      </a:r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年</a:t>
                      </a:r>
                      <a:endParaRPr lang="zh-CN" sz="1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Microsoft YaHei Bold" panose="020B0703020204020201" charset="-122"/>
                      </a:endParaRPr>
                    </a:p>
                  </a:txBody>
                  <a:tcPr marL="54626" marR="546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2023</a:t>
                      </a:r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年</a:t>
                      </a:r>
                      <a:endParaRPr lang="zh-CN" sz="1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Microsoft YaHei Bold" panose="020B0703020204020201" charset="-122"/>
                      </a:endParaRPr>
                    </a:p>
                  </a:txBody>
                  <a:tcPr marL="54626" marR="546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2021</a:t>
                      </a:r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年</a:t>
                      </a:r>
                      <a:endParaRPr lang="zh-CN" sz="1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Microsoft YaHei Bold" panose="020B0703020204020201" charset="-122"/>
                      </a:endParaRPr>
                    </a:p>
                  </a:txBody>
                  <a:tcPr marL="54626" marR="546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2022</a:t>
                      </a:r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年</a:t>
                      </a:r>
                      <a:endParaRPr lang="zh-CN" sz="1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Microsoft YaHei Bold" panose="020B0703020204020201" charset="-122"/>
                      </a:endParaRPr>
                    </a:p>
                  </a:txBody>
                  <a:tcPr marL="54626" marR="546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FFFFFF"/>
                          </a:solidFill>
                          <a:effectLst/>
                        </a:rPr>
                        <a:t>2023</a:t>
                      </a:r>
                      <a:r>
                        <a:rPr lang="zh-CN" sz="1600" b="1" kern="0" dirty="0">
                          <a:solidFill>
                            <a:srgbClr val="FFFFFF"/>
                          </a:solidFill>
                          <a:effectLst/>
                        </a:rPr>
                        <a:t>年</a:t>
                      </a:r>
                      <a:endParaRPr lang="zh-CN" sz="1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Microsoft YaHei Bold" panose="020B0703020204020201" charset="-122"/>
                      </a:endParaRPr>
                    </a:p>
                  </a:txBody>
                  <a:tcPr marL="54626" marR="5462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632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世界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6.1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3.2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</a:rPr>
                        <a:t>2.9</a:t>
                      </a:r>
                      <a:endParaRPr lang="en-US" sz="1600" b="1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印度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8.7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7.4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6.1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196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发达经济体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5.2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2.5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en-US" sz="1600" b="1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东盟五国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3.4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5.3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5.1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665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</a:rPr>
                        <a:t>美国</a:t>
                      </a:r>
                      <a:endParaRPr lang="zh-CN" sz="1600" b="1" kern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</a:rPr>
                        <a:t>5.7</a:t>
                      </a:r>
                      <a:endParaRPr lang="en-US" sz="1600" b="1" kern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2.3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1600" b="1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新兴市场和发展中欧洲地区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</a:rPr>
                        <a:t>6.7</a:t>
                      </a:r>
                      <a:endParaRPr lang="en-US" sz="1600" b="1" kern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-1.4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</a:rPr>
                        <a:t>0.9</a:t>
                      </a:r>
                      <a:endParaRPr lang="en-US" sz="1600" b="1" kern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439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欧元区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5.4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2.6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en-US" sz="1600" b="1" kern="0" dirty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俄罗斯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4.7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-6.0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-3.5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249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日本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en-US" sz="1600" b="1" kern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  <a:sym typeface="+mn-ea"/>
                        </a:rPr>
                        <a:t>1.7</a:t>
                      </a:r>
                      <a:endParaRPr lang="en-US" sz="1600" b="1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拉美加勒比地区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6.9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3.0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2.0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29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新兴市场和发展中经济体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6.8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3.6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</a:rPr>
                        <a:t>3.9</a:t>
                      </a:r>
                      <a:endParaRPr lang="en-US" sz="1600" b="1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中东和中亚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5.8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</a:rPr>
                        <a:t>4.8</a:t>
                      </a:r>
                      <a:endParaRPr lang="en-US" sz="1600" b="1" kern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3.5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3665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新兴市场和发展中亚洲地区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7.3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4.6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</a:rPr>
                        <a:t>5.0</a:t>
                      </a:r>
                      <a:endParaRPr lang="en-US" sz="1600" b="1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撒哈拉以南非洲地区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4.6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3.8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4.0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0249"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中国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</a:rPr>
                        <a:t>8.1</a:t>
                      </a:r>
                      <a:endParaRPr lang="en-US" sz="1600" b="1" kern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</a:rPr>
                        <a:t>3.3</a:t>
                      </a:r>
                      <a:endParaRPr lang="en-US" sz="1600" b="1" kern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chemeClr val="tx1"/>
                          </a:solidFill>
                          <a:effectLst/>
                        </a:rPr>
                        <a:t>4.6</a:t>
                      </a:r>
                      <a:endParaRPr lang="en-US" sz="1600" b="1" kern="0">
                        <a:solidFill>
                          <a:schemeClr val="tx1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b="1" kern="0">
                          <a:solidFill>
                            <a:srgbClr val="000000"/>
                          </a:solidFill>
                          <a:effectLst/>
                        </a:rPr>
                        <a:t>低收入发展中国家</a:t>
                      </a:r>
                      <a:endParaRPr lang="zh-CN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Calibri" panose="020F0502020204030204" pitchFamily="34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4.5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600" b="1" kern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</a:rPr>
                        <a:t>5.2</a:t>
                      </a:r>
                      <a:endParaRPr lang="en-US" sz="1600" b="1" kern="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4626" marR="54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直接连接符 36"/>
          <p:cNvCxnSpPr/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1C104-22F4-45A7-BD33-A021EDD8C4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黑体" panose="02010609060101010101" pitchFamily="49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黑体" panose="02010609060101010101" pitchFamily="49" charset="-122"/>
              <a:cs typeface="+mn-cs"/>
            </a:endParaRPr>
          </a:p>
        </p:txBody>
      </p:sp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93414632"/>
              </p:ext>
            </p:extLst>
          </p:nvPr>
        </p:nvGraphicFramePr>
        <p:xfrm>
          <a:off x="5271339" y="1123806"/>
          <a:ext cx="4125595" cy="2202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558203046"/>
              </p:ext>
            </p:extLst>
          </p:nvPr>
        </p:nvGraphicFramePr>
        <p:xfrm>
          <a:off x="551384" y="1123806"/>
          <a:ext cx="4222115" cy="2283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图表 16"/>
          <p:cNvGraphicFramePr/>
          <p:nvPr>
            <p:extLst>
              <p:ext uri="{D42A27DB-BD31-4B8C-83A1-F6EECF244321}">
                <p14:modId xmlns:p14="http://schemas.microsoft.com/office/powerpoint/2010/main" val="1155082047"/>
              </p:ext>
            </p:extLst>
          </p:nvPr>
        </p:nvGraphicFramePr>
        <p:xfrm>
          <a:off x="407368" y="3753975"/>
          <a:ext cx="4395341" cy="260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图表 17"/>
          <p:cNvGraphicFramePr/>
          <p:nvPr>
            <p:extLst>
              <p:ext uri="{D42A27DB-BD31-4B8C-83A1-F6EECF244321}">
                <p14:modId xmlns:p14="http://schemas.microsoft.com/office/powerpoint/2010/main" val="4114514533"/>
              </p:ext>
            </p:extLst>
          </p:nvPr>
        </p:nvGraphicFramePr>
        <p:xfrm>
          <a:off x="5271339" y="3615546"/>
          <a:ext cx="4125595" cy="260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文本框 18"/>
          <p:cNvSpPr txBox="1"/>
          <p:nvPr/>
        </p:nvSpPr>
        <p:spPr bwMode="auto">
          <a:xfrm>
            <a:off x="9480376" y="884555"/>
            <a:ext cx="2386965" cy="5973445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rgbClr val="001F3D"/>
            </a:prstShdw>
          </a:effectLst>
        </p:spPr>
        <p:txBody>
          <a:bodyPr wrap="square" lIns="95753" tIns="47876" rIns="95753" bIns="47876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滞胀到衰退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Char char="-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2020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年下半年通胀进入上行阶段，经济买入典型的美林时钟的过热期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Char char="-"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2021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年，全球综合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PMI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见顶回落，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2022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年一季度美国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GDP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环比陷入负增长，宣告经济正式进入典型的滞胀阶段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Char char="-"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货币政策继续紧缩、疫情继续扰动、经济已经出现下行迹象，再叠加目前商品价格回落，通胀见顶，经济正在向典型的衰退期前进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Tx/>
              <a:buFontTx/>
              <a:buChar char="-"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950A33-89D5-890E-8A00-E4B8856C5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marR="0" lvl="0" indent="-341630" algn="just" defTabSz="955675" rtl="0" eaLnBrk="0" fontAlgn="auto" latinLnBrk="0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>
                <a:srgbClr val="262699"/>
              </a:buClr>
              <a:buSzPct val="80000"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1.3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美林时钟所处位置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滞胀到衰退</a:t>
            </a:r>
          </a:p>
        </p:txBody>
      </p:sp>
    </p:spTree>
    <p:extLst>
      <p:ext uri="{BB962C8B-B14F-4D97-AF65-F5344CB8AC3E}">
        <p14:creationId xmlns:p14="http://schemas.microsoft.com/office/powerpoint/2010/main" val="88776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7</a:t>
            </a:fld>
            <a:endParaRPr lang="zh-CN" altLang="en-US"/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409146957"/>
              </p:ext>
            </p:extLst>
          </p:nvPr>
        </p:nvGraphicFramePr>
        <p:xfrm>
          <a:off x="1847528" y="1196752"/>
          <a:ext cx="8708390" cy="3809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7" name="直接连接符 36"/>
          <p:cNvCxnSpPr/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1127448" y="4961536"/>
            <a:ext cx="10346269" cy="123495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基钦周期（库存周期）一般为36-40个月</a:t>
            </a:r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，全球制造业</a:t>
            </a:r>
            <a:r>
              <a:rPr lang="en-US" altLang="zh-CN" sz="1600" kern="100" dirty="0"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PMI</a:t>
            </a:r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呈现周期性波动，可以理解为全球库存周期。前</a:t>
            </a:r>
            <a:r>
              <a:rPr lang="zh-CN" altLang="en-US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几次见底时间分别为2012年8月、201</a:t>
            </a:r>
            <a:r>
              <a:rPr lang="en-US" altLang="zh-CN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6</a:t>
            </a:r>
            <a:r>
              <a:rPr lang="zh-CN" altLang="en-US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年</a:t>
            </a:r>
            <a:r>
              <a:rPr lang="en-US" altLang="zh-CN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2</a:t>
            </a:r>
            <a:r>
              <a:rPr lang="zh-CN" altLang="en-US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月、2019年7月（疫情原因导致见底时间后推至2020年3月）。</a:t>
            </a:r>
            <a:endParaRPr lang="en-US" altLang="zh-CN" sz="1600" b="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Microsoft YaHei Bold" panose="020B0703020204020201" charset="-122"/>
            </a:endParaRPr>
          </a:p>
          <a:p>
            <a:pPr marL="285750" indent="-285750" algn="just">
              <a:lnSpc>
                <a:spcPct val="12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endParaRPr lang="en-US" altLang="zh-CN" sz="1600" b="0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Microsoft YaHei Bold" panose="020B0703020204020201" charset="-122"/>
            </a:endParaRPr>
          </a:p>
          <a:p>
            <a:pPr marL="285750" indent="-285750" algn="just">
              <a:lnSpc>
                <a:spcPct val="120000"/>
              </a:lnSpc>
              <a:buClr>
                <a:srgbClr val="C00000"/>
              </a:buClr>
              <a:buFont typeface="Wingdings" panose="05000000000000000000" charset="0"/>
              <a:buChar char="Ø"/>
            </a:pPr>
            <a:r>
              <a:rPr lang="zh-CN" altLang="en-US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下一次拐点可能最早于</a:t>
            </a:r>
            <a:r>
              <a:rPr lang="en-US" altLang="zh-CN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2023</a:t>
            </a:r>
            <a:r>
              <a:rPr lang="zh-CN" altLang="en-US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年</a:t>
            </a:r>
            <a:r>
              <a:rPr lang="en-US" altLang="zh-CN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3</a:t>
            </a:r>
            <a:r>
              <a:rPr lang="zh-CN" altLang="en-US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季度出现，最晚于</a:t>
            </a:r>
            <a:r>
              <a:rPr lang="en-US" altLang="zh-CN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2024</a:t>
            </a:r>
            <a:r>
              <a:rPr lang="zh-CN" altLang="en-US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年</a:t>
            </a:r>
            <a:r>
              <a:rPr lang="en-US" altLang="zh-CN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1</a:t>
            </a:r>
            <a:r>
              <a:rPr lang="zh-CN" altLang="en-US" sz="1600" b="0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Microsoft YaHei Bold" panose="020B0703020204020201" charset="-122"/>
              </a:rPr>
              <a:t>季度出现。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205283" y="1590452"/>
            <a:ext cx="0" cy="2664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5986458" y="1590452"/>
            <a:ext cx="0" cy="2664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7725088" y="1590452"/>
            <a:ext cx="0" cy="2664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515153" y="1590452"/>
            <a:ext cx="0" cy="266446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8742D04-3714-26DC-7EA9-F975263F5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9001000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1.4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全球经济处于基钦周期的下行期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8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>
            <a:extLst>
              <a:ext uri="{FF2B5EF4-FFF2-40B4-BE49-F238E27FC236}">
                <a16:creationId xmlns:a16="http://schemas.microsoft.com/office/drawing/2014/main" id="{5EBFC425-8D4A-41A9-992F-3595184D2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1.5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美国通胀仍显顽固，加息幅度不断增强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774214"/>
              </p:ext>
            </p:extLst>
          </p:nvPr>
        </p:nvGraphicFramePr>
        <p:xfrm>
          <a:off x="911424" y="1546460"/>
          <a:ext cx="4896544" cy="3042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8CCB92D4-5472-170F-439B-A58D3ACFF938}"/>
              </a:ext>
            </a:extLst>
          </p:cNvPr>
          <p:cNvSpPr txBox="1">
            <a:spLocks/>
          </p:cNvSpPr>
          <p:nvPr/>
        </p:nvSpPr>
        <p:spPr bwMode="auto">
          <a:xfrm>
            <a:off x="452513" y="4986413"/>
            <a:ext cx="11286974" cy="104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13" indent="-285737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2942" indent="-228589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120" indent="-228589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298" indent="-228589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474" indent="-228589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652" indent="-228589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8829" indent="-228589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006" indent="-228589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algn="just" defTabSz="914400" eaLnBrk="0" hangingPunct="0">
              <a:lnSpc>
                <a:spcPct val="120000"/>
              </a:lnSpc>
              <a:defRPr/>
            </a:pP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CPI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同比上涨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8.2%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，前值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8.3%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CPI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环比上涨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0.4%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，前值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0.1%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；剔除食品及能源价格的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月核心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CPI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同比上涨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6.6%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，前值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6.3%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，核心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CPI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环比上涨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0.6%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，与前值持平。从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CPI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数据细分项来看，除了汽油价格在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月份继续下降以外。</a:t>
            </a:r>
            <a:r>
              <a:rPr kumimoji="1" lang="zh-CN" altLang="en-US" sz="16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住房、食品及医疗项价格仍在小幅上行，这显示出当前通胀的顽固性。在当前美国失业率仍处于相对较低的水平下，美联储有充分的理由去实施更大幅度的加息策略。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FD5AE826-2400-56B9-E12F-20B549347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768248"/>
              </p:ext>
            </p:extLst>
          </p:nvPr>
        </p:nvGraphicFramePr>
        <p:xfrm>
          <a:off x="6723285" y="1005911"/>
          <a:ext cx="4392488" cy="358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490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9300F7-E089-4D43-8000-1427255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1C104-22F4-45A7-BD33-A021EDD8C479}" type="slidenum">
              <a:rPr lang="zh-CN" altLang="en-US" smtClean="0"/>
              <a:t>9</a:t>
            </a:fld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57A0562-CA8E-4080-A081-C88EF6C14C4B}"/>
              </a:ext>
            </a:extLst>
          </p:cNvPr>
          <p:cNvCxnSpPr>
            <a:cxnSpLocks/>
          </p:cNvCxnSpPr>
          <p:nvPr/>
        </p:nvCxnSpPr>
        <p:spPr>
          <a:xfrm>
            <a:off x="0" y="785813"/>
            <a:ext cx="1219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A0DDF00E-DD6A-C227-6466-D9E78E3B4F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t="15392" r="6430" b="3491"/>
          <a:stretch/>
        </p:blipFill>
        <p:spPr>
          <a:xfrm>
            <a:off x="6559808" y="1328552"/>
            <a:ext cx="4082538" cy="361207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9EE57C9-3081-195D-6789-CF6669D3C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"/>
          <a:stretch/>
        </p:blipFill>
        <p:spPr>
          <a:xfrm>
            <a:off x="1239704" y="1266787"/>
            <a:ext cx="4082539" cy="362836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61B9C4C-6DA7-B2F2-FDE0-948C5B52627D}"/>
              </a:ext>
            </a:extLst>
          </p:cNvPr>
          <p:cNvSpPr txBox="1"/>
          <p:nvPr/>
        </p:nvSpPr>
        <p:spPr>
          <a:xfrm>
            <a:off x="7855952" y="942532"/>
            <a:ext cx="2016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九月FOMC点阵图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EC0759-65CB-DDEB-DAD1-31D4EA92D62A}"/>
              </a:ext>
            </a:extLst>
          </p:cNvPr>
          <p:cNvSpPr txBox="1"/>
          <p:nvPr/>
        </p:nvSpPr>
        <p:spPr>
          <a:xfrm>
            <a:off x="2319825" y="959010"/>
            <a:ext cx="2016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六月FOMC点阵图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4E8DF74-8392-3DAD-EFBE-2A4915D77309}"/>
              </a:ext>
            </a:extLst>
          </p:cNvPr>
          <p:cNvCxnSpPr>
            <a:cxnSpLocks/>
          </p:cNvCxnSpPr>
          <p:nvPr/>
        </p:nvCxnSpPr>
        <p:spPr>
          <a:xfrm>
            <a:off x="1024702" y="5005388"/>
            <a:ext cx="449523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6FCBD58-2361-0736-9910-DEC6BEE03707}"/>
              </a:ext>
            </a:extLst>
          </p:cNvPr>
          <p:cNvSpPr txBox="1"/>
          <p:nvPr/>
        </p:nvSpPr>
        <p:spPr>
          <a:xfrm>
            <a:off x="952694" y="4982979"/>
            <a:ext cx="3324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数据来源：美联储</a:t>
            </a:r>
            <a:r>
              <a:rPr lang="en-US" altLang="zh-CN" sz="1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中信建投期货</a:t>
            </a:r>
            <a:endParaRPr lang="zh-CN" altLang="en-US" sz="1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21DE498-D817-EE1A-B1D9-8E592CEE6FB7}"/>
              </a:ext>
            </a:extLst>
          </p:cNvPr>
          <p:cNvCxnSpPr>
            <a:cxnSpLocks/>
          </p:cNvCxnSpPr>
          <p:nvPr/>
        </p:nvCxnSpPr>
        <p:spPr>
          <a:xfrm>
            <a:off x="6571671" y="4992979"/>
            <a:ext cx="434030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76D4FB9B-6728-1B3F-A77A-1A42FE7B958F}"/>
              </a:ext>
            </a:extLst>
          </p:cNvPr>
          <p:cNvSpPr txBox="1"/>
          <p:nvPr/>
        </p:nvSpPr>
        <p:spPr>
          <a:xfrm>
            <a:off x="6571671" y="4953001"/>
            <a:ext cx="33243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数据来源：美联储</a:t>
            </a:r>
            <a:r>
              <a:rPr lang="en-US" altLang="zh-CN" sz="1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中信建投期货</a:t>
            </a:r>
            <a:endParaRPr lang="zh-CN" altLang="en-US" sz="1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62E59BA8-A28F-A4CB-3821-439EAFD0C13F}"/>
              </a:ext>
            </a:extLst>
          </p:cNvPr>
          <p:cNvSpPr txBox="1">
            <a:spLocks/>
          </p:cNvSpPr>
          <p:nvPr/>
        </p:nvSpPr>
        <p:spPr bwMode="auto">
          <a:xfrm>
            <a:off x="623392" y="5407178"/>
            <a:ext cx="10585176" cy="104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spcBef>
                <a:spcPct val="20000"/>
              </a:spcBef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  <a:defRPr sz="2000"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marL="742913" indent="-285737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800">
                <a:latin typeface="+mn-lt"/>
                <a:ea typeface="+mn-ea"/>
              </a:defRPr>
            </a:lvl2pPr>
            <a:lvl3pPr marL="1142942" indent="-228589">
              <a:spcBef>
                <a:spcPct val="20000"/>
              </a:spcBef>
              <a:buClr>
                <a:srgbClr val="CC3300"/>
              </a:buClr>
              <a:buSzPct val="150000"/>
              <a:buChar char="•"/>
              <a:defRPr sz="2400">
                <a:latin typeface="+mn-lt"/>
                <a:ea typeface="+mn-ea"/>
              </a:defRPr>
            </a:lvl3pPr>
            <a:lvl4pPr marL="1600120" indent="-228589">
              <a:spcBef>
                <a:spcPct val="20000"/>
              </a:spcBef>
              <a:buClr>
                <a:srgbClr val="CC3300"/>
              </a:buClr>
              <a:buSzPct val="150000"/>
              <a:buChar char="–"/>
              <a:defRPr sz="2000">
                <a:latin typeface="+mn-lt"/>
                <a:ea typeface="+mn-ea"/>
              </a:defRPr>
            </a:lvl4pPr>
            <a:lvl5pPr marL="2057298" indent="-228589">
              <a:spcBef>
                <a:spcPct val="20000"/>
              </a:spcBef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5pPr>
            <a:lvl6pPr marL="2514474" indent="-228589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6pPr>
            <a:lvl7pPr marL="2971652" indent="-228589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7pPr>
            <a:lvl8pPr marL="3428829" indent="-228589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8pPr>
            <a:lvl9pPr marL="3886006" indent="-228589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50000"/>
              <a:buChar char="»"/>
              <a:defRPr sz="2000">
                <a:latin typeface="+mn-lt"/>
                <a:ea typeface="+mn-ea"/>
              </a:defRPr>
            </a:lvl9pPr>
          </a:lstStyle>
          <a:p>
            <a:pPr defTabSz="914400" eaLnBrk="0" hangingPunct="0">
              <a:lnSpc>
                <a:spcPct val="120000"/>
              </a:lnSpc>
              <a:defRPr/>
            </a:pP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美联储议息会议结果表明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月加息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75BP 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，符合市场预期。更为鹰派的是，多数联储决策者预计到年底，今年还得合计至少加息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个基点，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月继续加息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个基点基本板上钉钉，同时市场开始交易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月加息</a:t>
            </a:r>
            <a:r>
              <a:rPr kumimoji="1" lang="en-US" altLang="zh-CN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75</a:t>
            </a:r>
            <a:r>
              <a:rPr kumimoji="1" lang="zh-CN" altLang="en-US" sz="1600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基点的预期。</a:t>
            </a:r>
            <a:r>
              <a:rPr kumimoji="1" lang="zh-CN" altLang="en-US" sz="16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这使得市场在</a:t>
            </a:r>
            <a:r>
              <a:rPr kumimoji="1" lang="en-US" altLang="zh-CN" sz="16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kumimoji="1" lang="zh-CN" altLang="en-US" sz="1600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季度仍会继续交易大幅加息预期。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2AC9FAB9-AB9E-4191-D1E3-1804AB1BD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36525"/>
            <a:ext cx="8569325" cy="5099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376" tIns="45688" rIns="91376" bIns="45688">
            <a:spAutoFit/>
          </a:bodyPr>
          <a:lstStyle/>
          <a:p>
            <a:pPr marL="341630" indent="-341630" algn="just" defTabSz="955675" eaLnBrk="0" hangingPunct="0">
              <a:lnSpc>
                <a:spcPct val="150000"/>
              </a:lnSpc>
              <a:spcBef>
                <a:spcPct val="50000"/>
              </a:spcBef>
              <a:buClr>
                <a:srgbClr val="262699"/>
              </a:buClr>
              <a:buSzPct val="80000"/>
            </a:pP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1.6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加息周期贯穿今年全年</a:t>
            </a:r>
          </a:p>
        </p:txBody>
      </p:sp>
    </p:spTree>
    <p:extLst>
      <p:ext uri="{BB962C8B-B14F-4D97-AF65-F5344CB8AC3E}">
        <p14:creationId xmlns:p14="http://schemas.microsoft.com/office/powerpoint/2010/main" val="41867157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6e1b22c3-6242-4e24-a249-9c1b88dbbba3}"/>
  <p:tag name="TABLE_ENDDRAG_ORIGIN_RECT" val="842*399"/>
  <p:tag name="TABLE_ENDDRAG_RECT" val="49*88*842*399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中信建投">
    <a:dk1>
      <a:sysClr val="windowText" lastClr="000000"/>
    </a:dk1>
    <a:lt1>
      <a:sysClr val="window" lastClr="FFFFFF"/>
    </a:lt1>
    <a:dk2>
      <a:srgbClr val="44546A"/>
    </a:dk2>
    <a:lt2>
      <a:srgbClr val="A5A5A5"/>
    </a:lt2>
    <a:accent1>
      <a:srgbClr val="044E7E"/>
    </a:accent1>
    <a:accent2>
      <a:srgbClr val="D71820"/>
    </a:accent2>
    <a:accent3>
      <a:srgbClr val="A5A5A5"/>
    </a:accent3>
    <a:accent4>
      <a:srgbClr val="F9804C"/>
    </a:accent4>
    <a:accent5>
      <a:srgbClr val="965D32"/>
    </a:accent5>
    <a:accent6>
      <a:srgbClr val="70AD47"/>
    </a:accent6>
    <a:hlink>
      <a:srgbClr val="0563C1"/>
    </a:hlink>
    <a:folHlink>
      <a:srgbClr val="954F72"/>
    </a:folHlink>
  </a:clrScheme>
  <a:fontScheme name="中信建投">
    <a:majorFont>
      <a:latin typeface="Times New Roman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wpxcjn3y">
    <a:majorFont>
      <a:latin typeface="Arial"/>
      <a:ea typeface="楷体_GB2312"/>
      <a:cs typeface=""/>
    </a:majorFont>
    <a:minorFont>
      <a:latin typeface="Arial"/>
      <a:ea typeface="楷体_GB2312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wpxcjn3y">
    <a:majorFont>
      <a:latin typeface="Arial"/>
      <a:ea typeface="楷体_GB2312"/>
      <a:cs typeface=""/>
    </a:majorFont>
    <a:minorFont>
      <a:latin typeface="Arial"/>
      <a:ea typeface="楷体_GB2312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wpxcjn3y">
    <a:majorFont>
      <a:latin typeface="Arial"/>
      <a:ea typeface="楷体_GB2312"/>
      <a:cs typeface=""/>
    </a:majorFont>
    <a:minorFont>
      <a:latin typeface="Arial"/>
      <a:ea typeface="楷体_GB2312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wpxcjn3y">
    <a:majorFont>
      <a:latin typeface="Arial"/>
      <a:ea typeface="楷体_GB2312"/>
      <a:cs typeface=""/>
    </a:majorFont>
    <a:minorFont>
      <a:latin typeface="Arial"/>
      <a:ea typeface="楷体_GB2312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wpxcjn3y">
    <a:majorFont>
      <a:latin typeface="Arial"/>
      <a:ea typeface="楷体_GB2312"/>
      <a:cs typeface=""/>
    </a:majorFont>
    <a:minorFont>
      <a:latin typeface="Arial"/>
      <a:ea typeface="楷体_GB2312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wpxcjn3y">
    <a:majorFont>
      <a:latin typeface="Arial"/>
      <a:ea typeface="楷体_GB2312"/>
      <a:cs typeface=""/>
    </a:majorFont>
    <a:minorFont>
      <a:latin typeface="Arial"/>
      <a:ea typeface="楷体_GB2312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wpxcjn3y">
    <a:majorFont>
      <a:latin typeface="Arial"/>
      <a:ea typeface="楷体_GB2312"/>
      <a:cs typeface=""/>
    </a:majorFont>
    <a:minorFont>
      <a:latin typeface="Arial"/>
      <a:ea typeface="楷体_GB2312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wpxcjn3y">
    <a:majorFont>
      <a:latin typeface="Arial"/>
      <a:ea typeface="楷体_GB2312"/>
      <a:cs typeface=""/>
    </a:majorFont>
    <a:minorFont>
      <a:latin typeface="Arial"/>
      <a:ea typeface="楷体_GB2312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wpxcjn3y">
    <a:majorFont>
      <a:latin typeface="Arial"/>
      <a:ea typeface="楷体_GB2312"/>
      <a:cs typeface=""/>
    </a:majorFont>
    <a:minorFont>
      <a:latin typeface="Arial"/>
      <a:ea typeface="楷体_GB2312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71196</TotalTime>
  <Words>4083</Words>
  <Application>Microsoft Office PowerPoint</Application>
  <PresentationFormat>宽屏</PresentationFormat>
  <Paragraphs>568</Paragraphs>
  <Slides>37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Microsoft YaHei Bold</vt:lpstr>
      <vt:lpstr>等线</vt:lpstr>
      <vt:lpstr>仿宋</vt:lpstr>
      <vt:lpstr>黑体</vt:lpstr>
      <vt:lpstr>华文楷体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Gao friday</cp:lastModifiedBy>
  <cp:revision>1488</cp:revision>
  <dcterms:created xsi:type="dcterms:W3CDTF">2017-01-13T15:22:00Z</dcterms:created>
  <dcterms:modified xsi:type="dcterms:W3CDTF">2022-10-22T09:37:31Z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2052-11.3.0.8632</vt:lpwstr>
  </property>
</Properties>
</file>